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Default Extension="emf" ContentType="image/x-emf"/>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9"/>
  </p:notesMasterIdLst>
  <p:handoutMasterIdLst>
    <p:handoutMasterId r:id="rId30"/>
  </p:handoutMasterIdLst>
  <p:sldIdLst>
    <p:sldId id="256" r:id="rId2"/>
    <p:sldId id="257" r:id="rId3"/>
    <p:sldId id="258" r:id="rId4"/>
    <p:sldId id="259" r:id="rId5"/>
    <p:sldId id="260" r:id="rId6"/>
    <p:sldId id="261" r:id="rId7"/>
    <p:sldId id="277" r:id="rId8"/>
    <p:sldId id="278" r:id="rId9"/>
    <p:sldId id="279" r:id="rId10"/>
    <p:sldId id="276" r:id="rId11"/>
    <p:sldId id="270" r:id="rId12"/>
    <p:sldId id="272" r:id="rId13"/>
    <p:sldId id="262" r:id="rId14"/>
    <p:sldId id="263" r:id="rId15"/>
    <p:sldId id="266" r:id="rId16"/>
    <p:sldId id="264" r:id="rId17"/>
    <p:sldId id="265" r:id="rId18"/>
    <p:sldId id="267" r:id="rId19"/>
    <p:sldId id="268" r:id="rId20"/>
    <p:sldId id="274" r:id="rId21"/>
    <p:sldId id="271" r:id="rId22"/>
    <p:sldId id="273" r:id="rId23"/>
    <p:sldId id="280" r:id="rId24"/>
    <p:sldId id="269" r:id="rId25"/>
    <p:sldId id="275" r:id="rId26"/>
    <p:sldId id="282" r:id="rId27"/>
    <p:sldId id="281" r:id="rId28"/>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9" d="100"/>
          <a:sy n="69" d="100"/>
        </p:scale>
        <p:origin x="-167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44"/>
    </p:cViewPr>
  </p:sorterViewPr>
  <p:notesViewPr>
    <p:cSldViewPr>
      <p:cViewPr varScale="1">
        <p:scale>
          <a:sx n="80" d="100"/>
          <a:sy n="80" d="100"/>
        </p:scale>
        <p:origin x="-2022"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E58E0D-552C-4ADF-9F15-49D02A884CA1}" type="doc">
      <dgm:prSet loTypeId="urn:microsoft.com/office/officeart/2005/8/layout/cycle2" loCatId="cycle" qsTypeId="urn:microsoft.com/office/officeart/2005/8/quickstyle/simple1#4" qsCatId="simple" csTypeId="urn:microsoft.com/office/officeart/2005/8/colors/accent1_2#4" csCatId="accent1" phldr="1"/>
      <dgm:spPr/>
      <dgm:t>
        <a:bodyPr/>
        <a:lstStyle/>
        <a:p>
          <a:endParaRPr lang="es-ES"/>
        </a:p>
      </dgm:t>
    </dgm:pt>
    <dgm:pt modelId="{D0302E8D-213C-40D7-8991-A470EC5F0789}">
      <dgm:prSet custT="1"/>
      <dgm:spPr/>
      <dgm:t>
        <a:bodyPr/>
        <a:lstStyle/>
        <a:p>
          <a:pPr rtl="0"/>
          <a:r>
            <a:rPr lang="es-PE" sz="1800" b="1" dirty="0" smtClean="0"/>
            <a:t>A la Nación</a:t>
          </a:r>
          <a:endParaRPr lang="es-ES" sz="1800" b="1" dirty="0"/>
        </a:p>
      </dgm:t>
    </dgm:pt>
    <dgm:pt modelId="{96865D7F-772E-46EE-8334-8202DE795787}" type="parTrans" cxnId="{7B389A91-C72D-4B51-87EA-C6BCDC835E61}">
      <dgm:prSet/>
      <dgm:spPr/>
      <dgm:t>
        <a:bodyPr/>
        <a:lstStyle/>
        <a:p>
          <a:endParaRPr lang="es-ES"/>
        </a:p>
      </dgm:t>
    </dgm:pt>
    <dgm:pt modelId="{425B9EFC-5B6E-4DFB-94F1-A2541113E91D}" type="sibTrans" cxnId="{7B389A91-C72D-4B51-87EA-C6BCDC835E61}">
      <dgm:prSet/>
      <dgm:spPr/>
      <dgm:t>
        <a:bodyPr/>
        <a:lstStyle/>
        <a:p>
          <a:endParaRPr lang="es-ES"/>
        </a:p>
      </dgm:t>
    </dgm:pt>
    <dgm:pt modelId="{49C25859-E148-42F0-BBE6-74F1F9D89F07}">
      <dgm:prSet custT="1"/>
      <dgm:spPr/>
      <dgm:t>
        <a:bodyPr/>
        <a:lstStyle/>
        <a:p>
          <a:pPr rtl="0"/>
          <a:r>
            <a:rPr lang="es-PE" sz="1800" b="1" dirty="0" smtClean="0"/>
            <a:t>Al partido</a:t>
          </a:r>
          <a:endParaRPr lang="es-ES" sz="1800" b="1" dirty="0"/>
        </a:p>
      </dgm:t>
    </dgm:pt>
    <dgm:pt modelId="{FB4C9182-1904-49BB-B37A-A77804B00337}" type="parTrans" cxnId="{13E7CD80-6004-4119-B6B4-FC02C06488B9}">
      <dgm:prSet/>
      <dgm:spPr/>
      <dgm:t>
        <a:bodyPr/>
        <a:lstStyle/>
        <a:p>
          <a:endParaRPr lang="es-ES"/>
        </a:p>
      </dgm:t>
    </dgm:pt>
    <dgm:pt modelId="{B6E384D5-6DB6-4D47-A7F9-EB0C1AD0C7AE}" type="sibTrans" cxnId="{13E7CD80-6004-4119-B6B4-FC02C06488B9}">
      <dgm:prSet/>
      <dgm:spPr/>
      <dgm:t>
        <a:bodyPr/>
        <a:lstStyle/>
        <a:p>
          <a:endParaRPr lang="es-ES"/>
        </a:p>
      </dgm:t>
    </dgm:pt>
    <dgm:pt modelId="{E8439FC1-DA1D-4E21-B31C-6630ECFDB957}">
      <dgm:prSet custT="1"/>
      <dgm:spPr/>
      <dgm:t>
        <a:bodyPr/>
        <a:lstStyle/>
        <a:p>
          <a:pPr rtl="0"/>
          <a:r>
            <a:rPr lang="es-PE" sz="1800" b="1" dirty="0" smtClean="0"/>
            <a:t>A los grupos de interés</a:t>
          </a:r>
          <a:endParaRPr lang="es-ES" sz="1800" b="1" dirty="0"/>
        </a:p>
      </dgm:t>
    </dgm:pt>
    <dgm:pt modelId="{AA099544-FA1E-47C2-B728-FB3C2732D1FF}" type="parTrans" cxnId="{FB5FB2F3-8F4C-4B6A-A092-1A9B449AB822}">
      <dgm:prSet/>
      <dgm:spPr/>
      <dgm:t>
        <a:bodyPr/>
        <a:lstStyle/>
        <a:p>
          <a:endParaRPr lang="es-ES"/>
        </a:p>
      </dgm:t>
    </dgm:pt>
    <dgm:pt modelId="{2A3AA7FE-8779-4315-83E5-9A8155B454EF}" type="sibTrans" cxnId="{FB5FB2F3-8F4C-4B6A-A092-1A9B449AB822}">
      <dgm:prSet/>
      <dgm:spPr/>
      <dgm:t>
        <a:bodyPr/>
        <a:lstStyle/>
        <a:p>
          <a:endParaRPr lang="es-ES"/>
        </a:p>
      </dgm:t>
    </dgm:pt>
    <dgm:pt modelId="{19A789EB-A624-412C-B23D-BDB2882213DB}">
      <dgm:prSet custT="1"/>
      <dgm:spPr/>
      <dgm:t>
        <a:bodyPr/>
        <a:lstStyle/>
        <a:p>
          <a:pPr rtl="0"/>
          <a:r>
            <a:rPr lang="es-PE" sz="1800" b="1" dirty="0" smtClean="0"/>
            <a:t>A sus electores</a:t>
          </a:r>
          <a:endParaRPr lang="es-ES" sz="1800" b="1" dirty="0"/>
        </a:p>
      </dgm:t>
    </dgm:pt>
    <dgm:pt modelId="{C0ED974F-5D4E-484A-BFBF-A903FC7C027D}" type="parTrans" cxnId="{EE619AF1-850A-493B-A6F8-8136E0209790}">
      <dgm:prSet/>
      <dgm:spPr/>
      <dgm:t>
        <a:bodyPr/>
        <a:lstStyle/>
        <a:p>
          <a:endParaRPr lang="es-ES"/>
        </a:p>
      </dgm:t>
    </dgm:pt>
    <dgm:pt modelId="{ECA605AE-F36B-4D03-9CCB-5F197553AEA8}" type="sibTrans" cxnId="{EE619AF1-850A-493B-A6F8-8136E0209790}">
      <dgm:prSet/>
      <dgm:spPr/>
      <dgm:t>
        <a:bodyPr/>
        <a:lstStyle/>
        <a:p>
          <a:endParaRPr lang="es-ES"/>
        </a:p>
      </dgm:t>
    </dgm:pt>
    <dgm:pt modelId="{C1D3859E-B973-42F9-89EE-13BF939F448B}" type="pres">
      <dgm:prSet presAssocID="{1DE58E0D-552C-4ADF-9F15-49D02A884CA1}" presName="cycle" presStyleCnt="0">
        <dgm:presLayoutVars>
          <dgm:dir/>
          <dgm:resizeHandles val="exact"/>
        </dgm:presLayoutVars>
      </dgm:prSet>
      <dgm:spPr/>
      <dgm:t>
        <a:bodyPr/>
        <a:lstStyle/>
        <a:p>
          <a:endParaRPr lang="en-US"/>
        </a:p>
      </dgm:t>
    </dgm:pt>
    <dgm:pt modelId="{33BB0DCB-4422-46E9-9EB8-5C4FA197FB84}" type="pres">
      <dgm:prSet presAssocID="{D0302E8D-213C-40D7-8991-A470EC5F0789}" presName="node" presStyleLbl="node1" presStyleIdx="0" presStyleCnt="4" custScaleX="120301">
        <dgm:presLayoutVars>
          <dgm:bulletEnabled val="1"/>
        </dgm:presLayoutVars>
      </dgm:prSet>
      <dgm:spPr/>
      <dgm:t>
        <a:bodyPr/>
        <a:lstStyle/>
        <a:p>
          <a:endParaRPr lang="en-US"/>
        </a:p>
      </dgm:t>
    </dgm:pt>
    <dgm:pt modelId="{15BACD66-FC35-4D17-AD03-D64A7A354C88}" type="pres">
      <dgm:prSet presAssocID="{425B9EFC-5B6E-4DFB-94F1-A2541113E91D}" presName="sibTrans" presStyleLbl="sibTrans2D1" presStyleIdx="0" presStyleCnt="4"/>
      <dgm:spPr/>
      <dgm:t>
        <a:bodyPr/>
        <a:lstStyle/>
        <a:p>
          <a:endParaRPr lang="en-US"/>
        </a:p>
      </dgm:t>
    </dgm:pt>
    <dgm:pt modelId="{86C601EA-1179-4B31-A7BF-F2ECDD8744EC}" type="pres">
      <dgm:prSet presAssocID="{425B9EFC-5B6E-4DFB-94F1-A2541113E91D}" presName="connectorText" presStyleLbl="sibTrans2D1" presStyleIdx="0" presStyleCnt="4"/>
      <dgm:spPr/>
      <dgm:t>
        <a:bodyPr/>
        <a:lstStyle/>
        <a:p>
          <a:endParaRPr lang="en-US"/>
        </a:p>
      </dgm:t>
    </dgm:pt>
    <dgm:pt modelId="{EB5D6E18-D29E-453F-9A9B-9EBE6956A6C0}" type="pres">
      <dgm:prSet presAssocID="{49C25859-E148-42F0-BBE6-74F1F9D89F07}" presName="node" presStyleLbl="node1" presStyleIdx="1" presStyleCnt="4" custScaleX="117880">
        <dgm:presLayoutVars>
          <dgm:bulletEnabled val="1"/>
        </dgm:presLayoutVars>
      </dgm:prSet>
      <dgm:spPr/>
      <dgm:t>
        <a:bodyPr/>
        <a:lstStyle/>
        <a:p>
          <a:endParaRPr lang="en-US"/>
        </a:p>
      </dgm:t>
    </dgm:pt>
    <dgm:pt modelId="{CBCB7280-517E-45CA-926F-55D56AC81A61}" type="pres">
      <dgm:prSet presAssocID="{B6E384D5-6DB6-4D47-A7F9-EB0C1AD0C7AE}" presName="sibTrans" presStyleLbl="sibTrans2D1" presStyleIdx="1" presStyleCnt="4"/>
      <dgm:spPr/>
      <dgm:t>
        <a:bodyPr/>
        <a:lstStyle/>
        <a:p>
          <a:endParaRPr lang="en-US"/>
        </a:p>
      </dgm:t>
    </dgm:pt>
    <dgm:pt modelId="{8FC7CFF3-2E16-49B1-AA92-FD9A07D01974}" type="pres">
      <dgm:prSet presAssocID="{B6E384D5-6DB6-4D47-A7F9-EB0C1AD0C7AE}" presName="connectorText" presStyleLbl="sibTrans2D1" presStyleIdx="1" presStyleCnt="4"/>
      <dgm:spPr/>
      <dgm:t>
        <a:bodyPr/>
        <a:lstStyle/>
        <a:p>
          <a:endParaRPr lang="en-US"/>
        </a:p>
      </dgm:t>
    </dgm:pt>
    <dgm:pt modelId="{58A917FC-1F8A-470D-AB9E-92BB446AC2D6}" type="pres">
      <dgm:prSet presAssocID="{E8439FC1-DA1D-4E21-B31C-6630ECFDB957}" presName="node" presStyleLbl="node1" presStyleIdx="2" presStyleCnt="4" custScaleX="130243">
        <dgm:presLayoutVars>
          <dgm:bulletEnabled val="1"/>
        </dgm:presLayoutVars>
      </dgm:prSet>
      <dgm:spPr/>
      <dgm:t>
        <a:bodyPr/>
        <a:lstStyle/>
        <a:p>
          <a:endParaRPr lang="en-US"/>
        </a:p>
      </dgm:t>
    </dgm:pt>
    <dgm:pt modelId="{93E6533C-9D4B-4A88-8945-95A454C9991A}" type="pres">
      <dgm:prSet presAssocID="{2A3AA7FE-8779-4315-83E5-9A8155B454EF}" presName="sibTrans" presStyleLbl="sibTrans2D1" presStyleIdx="2" presStyleCnt="4"/>
      <dgm:spPr/>
      <dgm:t>
        <a:bodyPr/>
        <a:lstStyle/>
        <a:p>
          <a:endParaRPr lang="en-US"/>
        </a:p>
      </dgm:t>
    </dgm:pt>
    <dgm:pt modelId="{A57B276D-CE5E-4E9F-BF30-9A1ED93F0E0A}" type="pres">
      <dgm:prSet presAssocID="{2A3AA7FE-8779-4315-83E5-9A8155B454EF}" presName="connectorText" presStyleLbl="sibTrans2D1" presStyleIdx="2" presStyleCnt="4"/>
      <dgm:spPr/>
      <dgm:t>
        <a:bodyPr/>
        <a:lstStyle/>
        <a:p>
          <a:endParaRPr lang="en-US"/>
        </a:p>
      </dgm:t>
    </dgm:pt>
    <dgm:pt modelId="{94CCE433-ECDD-486E-BED5-5A40000D9B46}" type="pres">
      <dgm:prSet presAssocID="{19A789EB-A624-412C-B23D-BDB2882213DB}" presName="node" presStyleLbl="node1" presStyleIdx="3" presStyleCnt="4" custScaleX="115876">
        <dgm:presLayoutVars>
          <dgm:bulletEnabled val="1"/>
        </dgm:presLayoutVars>
      </dgm:prSet>
      <dgm:spPr/>
      <dgm:t>
        <a:bodyPr/>
        <a:lstStyle/>
        <a:p>
          <a:endParaRPr lang="en-US"/>
        </a:p>
      </dgm:t>
    </dgm:pt>
    <dgm:pt modelId="{832A9AD3-84D9-4D18-A24F-E7BB61BA8EA6}" type="pres">
      <dgm:prSet presAssocID="{ECA605AE-F36B-4D03-9CCB-5F197553AEA8}" presName="sibTrans" presStyleLbl="sibTrans2D1" presStyleIdx="3" presStyleCnt="4"/>
      <dgm:spPr/>
      <dgm:t>
        <a:bodyPr/>
        <a:lstStyle/>
        <a:p>
          <a:endParaRPr lang="en-US"/>
        </a:p>
      </dgm:t>
    </dgm:pt>
    <dgm:pt modelId="{A625874D-E6FA-43C5-802F-D718F2C84992}" type="pres">
      <dgm:prSet presAssocID="{ECA605AE-F36B-4D03-9CCB-5F197553AEA8}" presName="connectorText" presStyleLbl="sibTrans2D1" presStyleIdx="3" presStyleCnt="4"/>
      <dgm:spPr/>
      <dgm:t>
        <a:bodyPr/>
        <a:lstStyle/>
        <a:p>
          <a:endParaRPr lang="en-US"/>
        </a:p>
      </dgm:t>
    </dgm:pt>
  </dgm:ptLst>
  <dgm:cxnLst>
    <dgm:cxn modelId="{13E7CD80-6004-4119-B6B4-FC02C06488B9}" srcId="{1DE58E0D-552C-4ADF-9F15-49D02A884CA1}" destId="{49C25859-E148-42F0-BBE6-74F1F9D89F07}" srcOrd="1" destOrd="0" parTransId="{FB4C9182-1904-49BB-B37A-A77804B00337}" sibTransId="{B6E384D5-6DB6-4D47-A7F9-EB0C1AD0C7AE}"/>
    <dgm:cxn modelId="{571D4D39-E433-4DB5-B8C5-768D41E746FC}" type="presOf" srcId="{B6E384D5-6DB6-4D47-A7F9-EB0C1AD0C7AE}" destId="{CBCB7280-517E-45CA-926F-55D56AC81A61}" srcOrd="0" destOrd="0" presId="urn:microsoft.com/office/officeart/2005/8/layout/cycle2"/>
    <dgm:cxn modelId="{4AA25EDB-2135-486E-BC76-9AD46AC413DE}" type="presOf" srcId="{D0302E8D-213C-40D7-8991-A470EC5F0789}" destId="{33BB0DCB-4422-46E9-9EB8-5C4FA197FB84}" srcOrd="0" destOrd="0" presId="urn:microsoft.com/office/officeart/2005/8/layout/cycle2"/>
    <dgm:cxn modelId="{921646B7-504E-4D87-8642-38B521502483}" type="presOf" srcId="{ECA605AE-F36B-4D03-9CCB-5F197553AEA8}" destId="{832A9AD3-84D9-4D18-A24F-E7BB61BA8EA6}" srcOrd="0" destOrd="0" presId="urn:microsoft.com/office/officeart/2005/8/layout/cycle2"/>
    <dgm:cxn modelId="{DCB7B77B-76EB-4804-9F2B-751E007AE5F9}" type="presOf" srcId="{49C25859-E148-42F0-BBE6-74F1F9D89F07}" destId="{EB5D6E18-D29E-453F-9A9B-9EBE6956A6C0}" srcOrd="0" destOrd="0" presId="urn:microsoft.com/office/officeart/2005/8/layout/cycle2"/>
    <dgm:cxn modelId="{5437738A-6EE6-4606-937A-190DEBB9050E}" type="presOf" srcId="{425B9EFC-5B6E-4DFB-94F1-A2541113E91D}" destId="{15BACD66-FC35-4D17-AD03-D64A7A354C88}" srcOrd="0" destOrd="0" presId="urn:microsoft.com/office/officeart/2005/8/layout/cycle2"/>
    <dgm:cxn modelId="{E9036CD9-54A2-4C0B-9733-C1A59A1070A7}" type="presOf" srcId="{ECA605AE-F36B-4D03-9CCB-5F197553AEA8}" destId="{A625874D-E6FA-43C5-802F-D718F2C84992}" srcOrd="1" destOrd="0" presId="urn:microsoft.com/office/officeart/2005/8/layout/cycle2"/>
    <dgm:cxn modelId="{E7E67E54-79F0-45CB-86D1-1545F04E215E}" type="presOf" srcId="{E8439FC1-DA1D-4E21-B31C-6630ECFDB957}" destId="{58A917FC-1F8A-470D-AB9E-92BB446AC2D6}" srcOrd="0" destOrd="0" presId="urn:microsoft.com/office/officeart/2005/8/layout/cycle2"/>
    <dgm:cxn modelId="{1807A1F0-5F13-40ED-8096-31936E0144A8}" type="presOf" srcId="{2A3AA7FE-8779-4315-83E5-9A8155B454EF}" destId="{A57B276D-CE5E-4E9F-BF30-9A1ED93F0E0A}" srcOrd="1" destOrd="0" presId="urn:microsoft.com/office/officeart/2005/8/layout/cycle2"/>
    <dgm:cxn modelId="{1BA8F154-9EBA-4ECB-806C-70D41BF78444}" type="presOf" srcId="{425B9EFC-5B6E-4DFB-94F1-A2541113E91D}" destId="{86C601EA-1179-4B31-A7BF-F2ECDD8744EC}" srcOrd="1" destOrd="0" presId="urn:microsoft.com/office/officeart/2005/8/layout/cycle2"/>
    <dgm:cxn modelId="{FB5FB2F3-8F4C-4B6A-A092-1A9B449AB822}" srcId="{1DE58E0D-552C-4ADF-9F15-49D02A884CA1}" destId="{E8439FC1-DA1D-4E21-B31C-6630ECFDB957}" srcOrd="2" destOrd="0" parTransId="{AA099544-FA1E-47C2-B728-FB3C2732D1FF}" sibTransId="{2A3AA7FE-8779-4315-83E5-9A8155B454EF}"/>
    <dgm:cxn modelId="{90B7FBD4-1388-4202-BB4C-0BF6EBEA186D}" type="presOf" srcId="{19A789EB-A624-412C-B23D-BDB2882213DB}" destId="{94CCE433-ECDD-486E-BED5-5A40000D9B46}" srcOrd="0" destOrd="0" presId="urn:microsoft.com/office/officeart/2005/8/layout/cycle2"/>
    <dgm:cxn modelId="{7B389A91-C72D-4B51-87EA-C6BCDC835E61}" srcId="{1DE58E0D-552C-4ADF-9F15-49D02A884CA1}" destId="{D0302E8D-213C-40D7-8991-A470EC5F0789}" srcOrd="0" destOrd="0" parTransId="{96865D7F-772E-46EE-8334-8202DE795787}" sibTransId="{425B9EFC-5B6E-4DFB-94F1-A2541113E91D}"/>
    <dgm:cxn modelId="{EA594744-1952-4D78-8332-89F7A485F3E6}" type="presOf" srcId="{2A3AA7FE-8779-4315-83E5-9A8155B454EF}" destId="{93E6533C-9D4B-4A88-8945-95A454C9991A}" srcOrd="0" destOrd="0" presId="urn:microsoft.com/office/officeart/2005/8/layout/cycle2"/>
    <dgm:cxn modelId="{8414648A-9CB5-4358-B636-F3EA515B5F32}" type="presOf" srcId="{1DE58E0D-552C-4ADF-9F15-49D02A884CA1}" destId="{C1D3859E-B973-42F9-89EE-13BF939F448B}" srcOrd="0" destOrd="0" presId="urn:microsoft.com/office/officeart/2005/8/layout/cycle2"/>
    <dgm:cxn modelId="{EE619AF1-850A-493B-A6F8-8136E0209790}" srcId="{1DE58E0D-552C-4ADF-9F15-49D02A884CA1}" destId="{19A789EB-A624-412C-B23D-BDB2882213DB}" srcOrd="3" destOrd="0" parTransId="{C0ED974F-5D4E-484A-BFBF-A903FC7C027D}" sibTransId="{ECA605AE-F36B-4D03-9CCB-5F197553AEA8}"/>
    <dgm:cxn modelId="{213FC69A-62FC-45DA-907D-7D5167658F32}" type="presOf" srcId="{B6E384D5-6DB6-4D47-A7F9-EB0C1AD0C7AE}" destId="{8FC7CFF3-2E16-49B1-AA92-FD9A07D01974}" srcOrd="1" destOrd="0" presId="urn:microsoft.com/office/officeart/2005/8/layout/cycle2"/>
    <dgm:cxn modelId="{FC992D90-CDEC-4867-9F0D-4BF7D9E0E1EC}" type="presParOf" srcId="{C1D3859E-B973-42F9-89EE-13BF939F448B}" destId="{33BB0DCB-4422-46E9-9EB8-5C4FA197FB84}" srcOrd="0" destOrd="0" presId="urn:microsoft.com/office/officeart/2005/8/layout/cycle2"/>
    <dgm:cxn modelId="{144A6BF8-8B23-4D9E-B659-FFDB190AF0A9}" type="presParOf" srcId="{C1D3859E-B973-42F9-89EE-13BF939F448B}" destId="{15BACD66-FC35-4D17-AD03-D64A7A354C88}" srcOrd="1" destOrd="0" presId="urn:microsoft.com/office/officeart/2005/8/layout/cycle2"/>
    <dgm:cxn modelId="{F8EA43FA-3A5B-4822-8FF1-ED798260D6BC}" type="presParOf" srcId="{15BACD66-FC35-4D17-AD03-D64A7A354C88}" destId="{86C601EA-1179-4B31-A7BF-F2ECDD8744EC}" srcOrd="0" destOrd="0" presId="urn:microsoft.com/office/officeart/2005/8/layout/cycle2"/>
    <dgm:cxn modelId="{DB350060-6FC0-418E-B9BF-63F6B30F93EB}" type="presParOf" srcId="{C1D3859E-B973-42F9-89EE-13BF939F448B}" destId="{EB5D6E18-D29E-453F-9A9B-9EBE6956A6C0}" srcOrd="2" destOrd="0" presId="urn:microsoft.com/office/officeart/2005/8/layout/cycle2"/>
    <dgm:cxn modelId="{F5C00626-CEDE-42D1-94E2-ABE268B5FB58}" type="presParOf" srcId="{C1D3859E-B973-42F9-89EE-13BF939F448B}" destId="{CBCB7280-517E-45CA-926F-55D56AC81A61}" srcOrd="3" destOrd="0" presId="urn:microsoft.com/office/officeart/2005/8/layout/cycle2"/>
    <dgm:cxn modelId="{1CA887DE-B87A-40AB-8A9C-3C0DD285399C}" type="presParOf" srcId="{CBCB7280-517E-45CA-926F-55D56AC81A61}" destId="{8FC7CFF3-2E16-49B1-AA92-FD9A07D01974}" srcOrd="0" destOrd="0" presId="urn:microsoft.com/office/officeart/2005/8/layout/cycle2"/>
    <dgm:cxn modelId="{4F686D7A-D149-4305-9526-D298A224883E}" type="presParOf" srcId="{C1D3859E-B973-42F9-89EE-13BF939F448B}" destId="{58A917FC-1F8A-470D-AB9E-92BB446AC2D6}" srcOrd="4" destOrd="0" presId="urn:microsoft.com/office/officeart/2005/8/layout/cycle2"/>
    <dgm:cxn modelId="{C1BA9D07-E18F-4E58-B893-E6F4D0ECE902}" type="presParOf" srcId="{C1D3859E-B973-42F9-89EE-13BF939F448B}" destId="{93E6533C-9D4B-4A88-8945-95A454C9991A}" srcOrd="5" destOrd="0" presId="urn:microsoft.com/office/officeart/2005/8/layout/cycle2"/>
    <dgm:cxn modelId="{0442EA92-2A26-4A50-9C17-95C5AECCC766}" type="presParOf" srcId="{93E6533C-9D4B-4A88-8945-95A454C9991A}" destId="{A57B276D-CE5E-4E9F-BF30-9A1ED93F0E0A}" srcOrd="0" destOrd="0" presId="urn:microsoft.com/office/officeart/2005/8/layout/cycle2"/>
    <dgm:cxn modelId="{B26CB49B-B081-4F84-8D0F-42AC19ECF967}" type="presParOf" srcId="{C1D3859E-B973-42F9-89EE-13BF939F448B}" destId="{94CCE433-ECDD-486E-BED5-5A40000D9B46}" srcOrd="6" destOrd="0" presId="urn:microsoft.com/office/officeart/2005/8/layout/cycle2"/>
    <dgm:cxn modelId="{65314843-AEDF-4CC3-AD7F-AD8364A943EE}" type="presParOf" srcId="{C1D3859E-B973-42F9-89EE-13BF939F448B}" destId="{832A9AD3-84D9-4D18-A24F-E7BB61BA8EA6}" srcOrd="7" destOrd="0" presId="urn:microsoft.com/office/officeart/2005/8/layout/cycle2"/>
    <dgm:cxn modelId="{AC4515DD-0ED8-439C-AEAD-593DBA40CB43}" type="presParOf" srcId="{832A9AD3-84D9-4D18-A24F-E7BB61BA8EA6}" destId="{A625874D-E6FA-43C5-802F-D718F2C84992}"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9B4D79-EBF7-4E9B-AAA3-03515C5258A8}" type="doc">
      <dgm:prSet loTypeId="urn:microsoft.com/office/officeart/2005/8/layout/venn1" loCatId="relationship" qsTypeId="urn:microsoft.com/office/officeart/2005/8/quickstyle/simple1#1" qsCatId="simple" csTypeId="urn:microsoft.com/office/officeart/2005/8/colors/accent1_2#1" csCatId="accent1"/>
      <dgm:spPr/>
      <dgm:t>
        <a:bodyPr/>
        <a:lstStyle/>
        <a:p>
          <a:endParaRPr lang="es-ES"/>
        </a:p>
      </dgm:t>
    </dgm:pt>
    <dgm:pt modelId="{F7466B51-E8B9-4522-A22C-7CD5E92BBB37}">
      <dgm:prSet/>
      <dgm:spPr/>
      <dgm:t>
        <a:bodyPr/>
        <a:lstStyle/>
        <a:p>
          <a:pPr rtl="0"/>
          <a:r>
            <a:rPr lang="es-PE" b="1" dirty="0" smtClean="0"/>
            <a:t>Como autorización</a:t>
          </a:r>
          <a:endParaRPr lang="es-ES" b="1" dirty="0"/>
        </a:p>
      </dgm:t>
    </dgm:pt>
    <dgm:pt modelId="{439BA9F2-9512-480B-907F-9E025939613C}" type="parTrans" cxnId="{D6862802-05BD-4F20-AF8E-11D611148E4D}">
      <dgm:prSet/>
      <dgm:spPr/>
      <dgm:t>
        <a:bodyPr/>
        <a:lstStyle/>
        <a:p>
          <a:endParaRPr lang="es-ES"/>
        </a:p>
      </dgm:t>
    </dgm:pt>
    <dgm:pt modelId="{BECCBCFE-C0A8-490A-A833-085ECB7EF2A1}" type="sibTrans" cxnId="{D6862802-05BD-4F20-AF8E-11D611148E4D}">
      <dgm:prSet/>
      <dgm:spPr/>
      <dgm:t>
        <a:bodyPr/>
        <a:lstStyle/>
        <a:p>
          <a:endParaRPr lang="es-ES"/>
        </a:p>
      </dgm:t>
    </dgm:pt>
    <dgm:pt modelId="{87473B8A-BE78-4407-A0DB-D91EEDD53DB4}">
      <dgm:prSet/>
      <dgm:spPr/>
      <dgm:t>
        <a:bodyPr/>
        <a:lstStyle/>
        <a:p>
          <a:pPr rtl="0"/>
          <a:r>
            <a:rPr lang="es-PE" b="1" dirty="0" smtClean="0"/>
            <a:t>Como responsabilidad</a:t>
          </a:r>
          <a:endParaRPr lang="es-ES" b="1" dirty="0"/>
        </a:p>
      </dgm:t>
    </dgm:pt>
    <dgm:pt modelId="{786C54BE-53C1-40A2-B52B-1CE90DB8A8B3}" type="parTrans" cxnId="{68B69153-5507-4CD8-9BA1-6C4718CA34DB}">
      <dgm:prSet/>
      <dgm:spPr/>
      <dgm:t>
        <a:bodyPr/>
        <a:lstStyle/>
        <a:p>
          <a:endParaRPr lang="es-ES"/>
        </a:p>
      </dgm:t>
    </dgm:pt>
    <dgm:pt modelId="{28B5B3EF-B34F-4A3A-8009-6DEA76EF3957}" type="sibTrans" cxnId="{68B69153-5507-4CD8-9BA1-6C4718CA34DB}">
      <dgm:prSet/>
      <dgm:spPr/>
      <dgm:t>
        <a:bodyPr/>
        <a:lstStyle/>
        <a:p>
          <a:endParaRPr lang="es-ES"/>
        </a:p>
      </dgm:t>
    </dgm:pt>
    <dgm:pt modelId="{E1AC17D0-5421-4C56-AE3D-0C6BC92DDC7E}">
      <dgm:prSet/>
      <dgm:spPr/>
      <dgm:t>
        <a:bodyPr/>
        <a:lstStyle/>
        <a:p>
          <a:pPr rtl="0"/>
          <a:r>
            <a:rPr lang="es-PE" b="1" dirty="0" smtClean="0"/>
            <a:t>Representación descriptiva</a:t>
          </a:r>
          <a:endParaRPr lang="es-ES" b="1" dirty="0"/>
        </a:p>
      </dgm:t>
    </dgm:pt>
    <dgm:pt modelId="{67D7F19E-C094-475B-BFC2-C3737425C341}" type="parTrans" cxnId="{177AECF3-6171-4408-A827-B36F0599DE55}">
      <dgm:prSet/>
      <dgm:spPr/>
      <dgm:t>
        <a:bodyPr/>
        <a:lstStyle/>
        <a:p>
          <a:endParaRPr lang="es-ES"/>
        </a:p>
      </dgm:t>
    </dgm:pt>
    <dgm:pt modelId="{68248DBE-204B-4912-B93D-EFC39D1210FB}" type="sibTrans" cxnId="{177AECF3-6171-4408-A827-B36F0599DE55}">
      <dgm:prSet/>
      <dgm:spPr/>
      <dgm:t>
        <a:bodyPr/>
        <a:lstStyle/>
        <a:p>
          <a:endParaRPr lang="es-ES"/>
        </a:p>
      </dgm:t>
    </dgm:pt>
    <dgm:pt modelId="{51E987F0-0D56-4B3D-BCAF-0A7874B141DA}">
      <dgm:prSet/>
      <dgm:spPr/>
      <dgm:t>
        <a:bodyPr/>
        <a:lstStyle/>
        <a:p>
          <a:pPr rtl="0"/>
          <a:r>
            <a:rPr lang="es-PE" b="1" dirty="0" smtClean="0"/>
            <a:t>Representación simbólica</a:t>
          </a:r>
          <a:endParaRPr lang="es-ES" b="1" dirty="0"/>
        </a:p>
      </dgm:t>
    </dgm:pt>
    <dgm:pt modelId="{2CC5E36F-385F-45AE-9A6B-E3B78DF7A430}" type="parTrans" cxnId="{BFB192AC-B9DC-4AE9-A32D-C94A023F738F}">
      <dgm:prSet/>
      <dgm:spPr/>
      <dgm:t>
        <a:bodyPr/>
        <a:lstStyle/>
        <a:p>
          <a:endParaRPr lang="es-ES"/>
        </a:p>
      </dgm:t>
    </dgm:pt>
    <dgm:pt modelId="{D994A6EC-C8BD-4550-BF2E-6A785E0C8954}" type="sibTrans" cxnId="{BFB192AC-B9DC-4AE9-A32D-C94A023F738F}">
      <dgm:prSet/>
      <dgm:spPr/>
      <dgm:t>
        <a:bodyPr/>
        <a:lstStyle/>
        <a:p>
          <a:endParaRPr lang="es-ES"/>
        </a:p>
      </dgm:t>
    </dgm:pt>
    <dgm:pt modelId="{2EA46B2B-3034-43DC-B583-9BE72F120304}">
      <dgm:prSet/>
      <dgm:spPr/>
      <dgm:t>
        <a:bodyPr/>
        <a:lstStyle/>
        <a:p>
          <a:pPr rtl="0"/>
          <a:r>
            <a:rPr lang="es-PE" b="1" dirty="0" smtClean="0"/>
            <a:t>Representación como actuación sustantiva</a:t>
          </a:r>
          <a:endParaRPr lang="es-ES" b="1" dirty="0"/>
        </a:p>
      </dgm:t>
    </dgm:pt>
    <dgm:pt modelId="{C20FB5F7-5791-431F-8A74-E68225E20701}" type="parTrans" cxnId="{D338D9D8-E603-4BA9-9394-826927D7CC85}">
      <dgm:prSet/>
      <dgm:spPr/>
      <dgm:t>
        <a:bodyPr/>
        <a:lstStyle/>
        <a:p>
          <a:endParaRPr lang="es-ES"/>
        </a:p>
      </dgm:t>
    </dgm:pt>
    <dgm:pt modelId="{707EC1D9-2DA6-4A56-97F6-3026C5407B05}" type="sibTrans" cxnId="{D338D9D8-E603-4BA9-9394-826927D7CC85}">
      <dgm:prSet/>
      <dgm:spPr/>
      <dgm:t>
        <a:bodyPr/>
        <a:lstStyle/>
        <a:p>
          <a:endParaRPr lang="es-ES"/>
        </a:p>
      </dgm:t>
    </dgm:pt>
    <dgm:pt modelId="{45E7F346-A5FA-44A2-9694-1104DF6C82F9}" type="pres">
      <dgm:prSet presAssocID="{0C9B4D79-EBF7-4E9B-AAA3-03515C5258A8}" presName="compositeShape" presStyleCnt="0">
        <dgm:presLayoutVars>
          <dgm:chMax val="7"/>
          <dgm:dir/>
          <dgm:resizeHandles val="exact"/>
        </dgm:presLayoutVars>
      </dgm:prSet>
      <dgm:spPr/>
      <dgm:t>
        <a:bodyPr/>
        <a:lstStyle/>
        <a:p>
          <a:endParaRPr lang="en-US"/>
        </a:p>
      </dgm:t>
    </dgm:pt>
    <dgm:pt modelId="{7119C5D0-7EDF-494C-BB21-7C3AF30C9C76}" type="pres">
      <dgm:prSet presAssocID="{F7466B51-E8B9-4522-A22C-7CD5E92BBB37}" presName="circ1" presStyleLbl="vennNode1" presStyleIdx="0" presStyleCnt="5"/>
      <dgm:spPr/>
    </dgm:pt>
    <dgm:pt modelId="{8F362C18-5D5D-436D-82E9-64EA36B60532}" type="pres">
      <dgm:prSet presAssocID="{F7466B51-E8B9-4522-A22C-7CD5E92BBB37}" presName="circ1Tx" presStyleLbl="revTx" presStyleIdx="0" presStyleCnt="0">
        <dgm:presLayoutVars>
          <dgm:chMax val="0"/>
          <dgm:chPref val="0"/>
          <dgm:bulletEnabled val="1"/>
        </dgm:presLayoutVars>
      </dgm:prSet>
      <dgm:spPr/>
      <dgm:t>
        <a:bodyPr/>
        <a:lstStyle/>
        <a:p>
          <a:endParaRPr lang="en-US"/>
        </a:p>
      </dgm:t>
    </dgm:pt>
    <dgm:pt modelId="{6B1B5A53-F497-4069-A891-CFBCC15ED117}" type="pres">
      <dgm:prSet presAssocID="{87473B8A-BE78-4407-A0DB-D91EEDD53DB4}" presName="circ2" presStyleLbl="vennNode1" presStyleIdx="1" presStyleCnt="5"/>
      <dgm:spPr/>
    </dgm:pt>
    <dgm:pt modelId="{B95F48AE-3057-4611-9ED9-35BEBCD81276}" type="pres">
      <dgm:prSet presAssocID="{87473B8A-BE78-4407-A0DB-D91EEDD53DB4}" presName="circ2Tx" presStyleLbl="revTx" presStyleIdx="0" presStyleCnt="0">
        <dgm:presLayoutVars>
          <dgm:chMax val="0"/>
          <dgm:chPref val="0"/>
          <dgm:bulletEnabled val="1"/>
        </dgm:presLayoutVars>
      </dgm:prSet>
      <dgm:spPr/>
      <dgm:t>
        <a:bodyPr/>
        <a:lstStyle/>
        <a:p>
          <a:endParaRPr lang="en-US"/>
        </a:p>
      </dgm:t>
    </dgm:pt>
    <dgm:pt modelId="{6D8A169F-2924-42F3-95E7-5ED793D4ECC3}" type="pres">
      <dgm:prSet presAssocID="{E1AC17D0-5421-4C56-AE3D-0C6BC92DDC7E}" presName="circ3" presStyleLbl="vennNode1" presStyleIdx="2" presStyleCnt="5"/>
      <dgm:spPr/>
    </dgm:pt>
    <dgm:pt modelId="{34EF5B39-743D-401F-8265-F57ACA9EB6B6}" type="pres">
      <dgm:prSet presAssocID="{E1AC17D0-5421-4C56-AE3D-0C6BC92DDC7E}" presName="circ3Tx" presStyleLbl="revTx" presStyleIdx="0" presStyleCnt="0">
        <dgm:presLayoutVars>
          <dgm:chMax val="0"/>
          <dgm:chPref val="0"/>
          <dgm:bulletEnabled val="1"/>
        </dgm:presLayoutVars>
      </dgm:prSet>
      <dgm:spPr/>
      <dgm:t>
        <a:bodyPr/>
        <a:lstStyle/>
        <a:p>
          <a:endParaRPr lang="en-US"/>
        </a:p>
      </dgm:t>
    </dgm:pt>
    <dgm:pt modelId="{50284242-921A-4BAF-9B7E-3CC148D07B19}" type="pres">
      <dgm:prSet presAssocID="{51E987F0-0D56-4B3D-BCAF-0A7874B141DA}" presName="circ4" presStyleLbl="vennNode1" presStyleIdx="3" presStyleCnt="5"/>
      <dgm:spPr/>
    </dgm:pt>
    <dgm:pt modelId="{E9004488-2FBC-4679-B276-675BFB37228C}" type="pres">
      <dgm:prSet presAssocID="{51E987F0-0D56-4B3D-BCAF-0A7874B141DA}" presName="circ4Tx" presStyleLbl="revTx" presStyleIdx="0" presStyleCnt="0">
        <dgm:presLayoutVars>
          <dgm:chMax val="0"/>
          <dgm:chPref val="0"/>
          <dgm:bulletEnabled val="1"/>
        </dgm:presLayoutVars>
      </dgm:prSet>
      <dgm:spPr/>
      <dgm:t>
        <a:bodyPr/>
        <a:lstStyle/>
        <a:p>
          <a:endParaRPr lang="en-US"/>
        </a:p>
      </dgm:t>
    </dgm:pt>
    <dgm:pt modelId="{C395E484-9F9A-47E0-BCDD-696AB3F67541}" type="pres">
      <dgm:prSet presAssocID="{2EA46B2B-3034-43DC-B583-9BE72F120304}" presName="circ5" presStyleLbl="vennNode1" presStyleIdx="4" presStyleCnt="5"/>
      <dgm:spPr/>
    </dgm:pt>
    <dgm:pt modelId="{FAB94C1F-72CE-4FF4-903E-9CD85FF02AB1}" type="pres">
      <dgm:prSet presAssocID="{2EA46B2B-3034-43DC-B583-9BE72F120304}" presName="circ5Tx" presStyleLbl="revTx" presStyleIdx="0" presStyleCnt="0">
        <dgm:presLayoutVars>
          <dgm:chMax val="0"/>
          <dgm:chPref val="0"/>
          <dgm:bulletEnabled val="1"/>
        </dgm:presLayoutVars>
      </dgm:prSet>
      <dgm:spPr/>
      <dgm:t>
        <a:bodyPr/>
        <a:lstStyle/>
        <a:p>
          <a:endParaRPr lang="en-US"/>
        </a:p>
      </dgm:t>
    </dgm:pt>
  </dgm:ptLst>
  <dgm:cxnLst>
    <dgm:cxn modelId="{BFB192AC-B9DC-4AE9-A32D-C94A023F738F}" srcId="{0C9B4D79-EBF7-4E9B-AAA3-03515C5258A8}" destId="{51E987F0-0D56-4B3D-BCAF-0A7874B141DA}" srcOrd="3" destOrd="0" parTransId="{2CC5E36F-385F-45AE-9A6B-E3B78DF7A430}" sibTransId="{D994A6EC-C8BD-4550-BF2E-6A785E0C8954}"/>
    <dgm:cxn modelId="{177AECF3-6171-4408-A827-B36F0599DE55}" srcId="{0C9B4D79-EBF7-4E9B-AAA3-03515C5258A8}" destId="{E1AC17D0-5421-4C56-AE3D-0C6BC92DDC7E}" srcOrd="2" destOrd="0" parTransId="{67D7F19E-C094-475B-BFC2-C3737425C341}" sibTransId="{68248DBE-204B-4912-B93D-EFC39D1210FB}"/>
    <dgm:cxn modelId="{36DAF918-32BB-4B61-91C1-A4D4986348F8}" type="presOf" srcId="{E1AC17D0-5421-4C56-AE3D-0C6BC92DDC7E}" destId="{34EF5B39-743D-401F-8265-F57ACA9EB6B6}" srcOrd="0" destOrd="0" presId="urn:microsoft.com/office/officeart/2005/8/layout/venn1"/>
    <dgm:cxn modelId="{D338D9D8-E603-4BA9-9394-826927D7CC85}" srcId="{0C9B4D79-EBF7-4E9B-AAA3-03515C5258A8}" destId="{2EA46B2B-3034-43DC-B583-9BE72F120304}" srcOrd="4" destOrd="0" parTransId="{C20FB5F7-5791-431F-8A74-E68225E20701}" sibTransId="{707EC1D9-2DA6-4A56-97F6-3026C5407B05}"/>
    <dgm:cxn modelId="{ED790A0A-5625-43DF-BC8A-D1E97764956B}" type="presOf" srcId="{87473B8A-BE78-4407-A0DB-D91EEDD53DB4}" destId="{B95F48AE-3057-4611-9ED9-35BEBCD81276}" srcOrd="0" destOrd="0" presId="urn:microsoft.com/office/officeart/2005/8/layout/venn1"/>
    <dgm:cxn modelId="{BCA8590C-F208-46E3-88EC-20CF9DF02226}" type="presOf" srcId="{F7466B51-E8B9-4522-A22C-7CD5E92BBB37}" destId="{8F362C18-5D5D-436D-82E9-64EA36B60532}" srcOrd="0" destOrd="0" presId="urn:microsoft.com/office/officeart/2005/8/layout/venn1"/>
    <dgm:cxn modelId="{00604029-A4DB-497D-B32E-B09D178E6B28}" type="presOf" srcId="{0C9B4D79-EBF7-4E9B-AAA3-03515C5258A8}" destId="{45E7F346-A5FA-44A2-9694-1104DF6C82F9}" srcOrd="0" destOrd="0" presId="urn:microsoft.com/office/officeart/2005/8/layout/venn1"/>
    <dgm:cxn modelId="{826AEC5A-6978-48B0-94C3-F7A869AB3D8A}" type="presOf" srcId="{51E987F0-0D56-4B3D-BCAF-0A7874B141DA}" destId="{E9004488-2FBC-4679-B276-675BFB37228C}" srcOrd="0" destOrd="0" presId="urn:microsoft.com/office/officeart/2005/8/layout/venn1"/>
    <dgm:cxn modelId="{68B69153-5507-4CD8-9BA1-6C4718CA34DB}" srcId="{0C9B4D79-EBF7-4E9B-AAA3-03515C5258A8}" destId="{87473B8A-BE78-4407-A0DB-D91EEDD53DB4}" srcOrd="1" destOrd="0" parTransId="{786C54BE-53C1-40A2-B52B-1CE90DB8A8B3}" sibTransId="{28B5B3EF-B34F-4A3A-8009-6DEA76EF3957}"/>
    <dgm:cxn modelId="{D6862802-05BD-4F20-AF8E-11D611148E4D}" srcId="{0C9B4D79-EBF7-4E9B-AAA3-03515C5258A8}" destId="{F7466B51-E8B9-4522-A22C-7CD5E92BBB37}" srcOrd="0" destOrd="0" parTransId="{439BA9F2-9512-480B-907F-9E025939613C}" sibTransId="{BECCBCFE-C0A8-490A-A833-085ECB7EF2A1}"/>
    <dgm:cxn modelId="{38654B2C-937D-4CF0-8C41-BCAD1E748A88}" type="presOf" srcId="{2EA46B2B-3034-43DC-B583-9BE72F120304}" destId="{FAB94C1F-72CE-4FF4-903E-9CD85FF02AB1}" srcOrd="0" destOrd="0" presId="urn:microsoft.com/office/officeart/2005/8/layout/venn1"/>
    <dgm:cxn modelId="{44CAD70F-3B3D-41D6-90C2-A86EB553B86B}" type="presParOf" srcId="{45E7F346-A5FA-44A2-9694-1104DF6C82F9}" destId="{7119C5D0-7EDF-494C-BB21-7C3AF30C9C76}" srcOrd="0" destOrd="0" presId="urn:microsoft.com/office/officeart/2005/8/layout/venn1"/>
    <dgm:cxn modelId="{E22C9C19-D67D-43BA-9D36-B123C78E06A0}" type="presParOf" srcId="{45E7F346-A5FA-44A2-9694-1104DF6C82F9}" destId="{8F362C18-5D5D-436D-82E9-64EA36B60532}" srcOrd="1" destOrd="0" presId="urn:microsoft.com/office/officeart/2005/8/layout/venn1"/>
    <dgm:cxn modelId="{A87C706C-F0CA-4CF5-A317-B4ACD90DE480}" type="presParOf" srcId="{45E7F346-A5FA-44A2-9694-1104DF6C82F9}" destId="{6B1B5A53-F497-4069-A891-CFBCC15ED117}" srcOrd="2" destOrd="0" presId="urn:microsoft.com/office/officeart/2005/8/layout/venn1"/>
    <dgm:cxn modelId="{661A790A-6C4D-4E10-A68A-0E2FF0E5987E}" type="presParOf" srcId="{45E7F346-A5FA-44A2-9694-1104DF6C82F9}" destId="{B95F48AE-3057-4611-9ED9-35BEBCD81276}" srcOrd="3" destOrd="0" presId="urn:microsoft.com/office/officeart/2005/8/layout/venn1"/>
    <dgm:cxn modelId="{0B36486A-7B39-4363-9288-7718D80C9F94}" type="presParOf" srcId="{45E7F346-A5FA-44A2-9694-1104DF6C82F9}" destId="{6D8A169F-2924-42F3-95E7-5ED793D4ECC3}" srcOrd="4" destOrd="0" presId="urn:microsoft.com/office/officeart/2005/8/layout/venn1"/>
    <dgm:cxn modelId="{612B0750-0A7B-4D7B-A5F8-132E5D530498}" type="presParOf" srcId="{45E7F346-A5FA-44A2-9694-1104DF6C82F9}" destId="{34EF5B39-743D-401F-8265-F57ACA9EB6B6}" srcOrd="5" destOrd="0" presId="urn:microsoft.com/office/officeart/2005/8/layout/venn1"/>
    <dgm:cxn modelId="{2B8B2DEA-B920-4EB8-B39C-CCFBFD0CD422}" type="presParOf" srcId="{45E7F346-A5FA-44A2-9694-1104DF6C82F9}" destId="{50284242-921A-4BAF-9B7E-3CC148D07B19}" srcOrd="6" destOrd="0" presId="urn:microsoft.com/office/officeart/2005/8/layout/venn1"/>
    <dgm:cxn modelId="{E4160F76-0857-4474-A5D2-B60D2663D689}" type="presParOf" srcId="{45E7F346-A5FA-44A2-9694-1104DF6C82F9}" destId="{E9004488-2FBC-4679-B276-675BFB37228C}" srcOrd="7" destOrd="0" presId="urn:microsoft.com/office/officeart/2005/8/layout/venn1"/>
    <dgm:cxn modelId="{5E890FD6-2016-458D-A387-B3845E206F90}" type="presParOf" srcId="{45E7F346-A5FA-44A2-9694-1104DF6C82F9}" destId="{C395E484-9F9A-47E0-BCDD-696AB3F67541}" srcOrd="8" destOrd="0" presId="urn:microsoft.com/office/officeart/2005/8/layout/venn1"/>
    <dgm:cxn modelId="{0429D4B4-F78D-4045-A63E-B0C003403C08}" type="presParOf" srcId="{45E7F346-A5FA-44A2-9694-1104DF6C82F9}" destId="{FAB94C1F-72CE-4FF4-903E-9CD85FF02AB1}" srcOrd="9"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11CEB74-D142-49DC-9259-4A1623031E01}" type="doc">
      <dgm:prSet loTypeId="urn:microsoft.com/office/officeart/2005/8/layout/vList2" loCatId="list" qsTypeId="urn:microsoft.com/office/officeart/2005/8/quickstyle/simple1#2" qsCatId="simple" csTypeId="urn:microsoft.com/office/officeart/2005/8/colors/accent1_2#2" csCatId="accent1"/>
      <dgm:spPr/>
      <dgm:t>
        <a:bodyPr/>
        <a:lstStyle/>
        <a:p>
          <a:endParaRPr lang="es-ES"/>
        </a:p>
      </dgm:t>
    </dgm:pt>
    <dgm:pt modelId="{041477F9-59FF-4BD4-942C-7B55390E56C4}">
      <dgm:prSet/>
      <dgm:spPr/>
      <dgm:t>
        <a:bodyPr/>
        <a:lstStyle/>
        <a:p>
          <a:pPr rtl="0"/>
          <a:r>
            <a:rPr lang="es-ES" dirty="0" smtClean="0"/>
            <a:t>1) la representación como relación de delegación, </a:t>
          </a:r>
          <a:endParaRPr lang="es-ES" dirty="0"/>
        </a:p>
      </dgm:t>
    </dgm:pt>
    <dgm:pt modelId="{9BFB3BBA-4B65-47B3-A0CB-2AABBFE0095C}" type="parTrans" cxnId="{31B94BE5-0E87-4FC4-8EDC-409CF828DDB8}">
      <dgm:prSet/>
      <dgm:spPr/>
      <dgm:t>
        <a:bodyPr/>
        <a:lstStyle/>
        <a:p>
          <a:endParaRPr lang="es-ES"/>
        </a:p>
      </dgm:t>
    </dgm:pt>
    <dgm:pt modelId="{E5DE5CF1-48C7-40AB-A2D0-852BE3310174}" type="sibTrans" cxnId="{31B94BE5-0E87-4FC4-8EDC-409CF828DDB8}">
      <dgm:prSet/>
      <dgm:spPr/>
      <dgm:t>
        <a:bodyPr/>
        <a:lstStyle/>
        <a:p>
          <a:endParaRPr lang="es-ES"/>
        </a:p>
      </dgm:t>
    </dgm:pt>
    <dgm:pt modelId="{9EA95C3F-C52C-4ACC-8422-843282BF1AF9}">
      <dgm:prSet/>
      <dgm:spPr/>
      <dgm:t>
        <a:bodyPr/>
        <a:lstStyle/>
        <a:p>
          <a:pPr rtl="0"/>
          <a:r>
            <a:rPr lang="es-ES" dirty="0" smtClean="0"/>
            <a:t>2) la representación como relación fiduciaria,</a:t>
          </a:r>
          <a:endParaRPr lang="es-ES" dirty="0"/>
        </a:p>
      </dgm:t>
    </dgm:pt>
    <dgm:pt modelId="{B4E59A2F-3B3C-45AF-AA2B-A778BB4103D8}" type="parTrans" cxnId="{FEFDC661-DBFF-4734-9874-D30FB485C302}">
      <dgm:prSet/>
      <dgm:spPr/>
      <dgm:t>
        <a:bodyPr/>
        <a:lstStyle/>
        <a:p>
          <a:endParaRPr lang="es-ES"/>
        </a:p>
      </dgm:t>
    </dgm:pt>
    <dgm:pt modelId="{FE70F4C3-36E9-4930-BDFE-0B8229870966}" type="sibTrans" cxnId="{FEFDC661-DBFF-4734-9874-D30FB485C302}">
      <dgm:prSet/>
      <dgm:spPr/>
      <dgm:t>
        <a:bodyPr/>
        <a:lstStyle/>
        <a:p>
          <a:endParaRPr lang="es-ES"/>
        </a:p>
      </dgm:t>
    </dgm:pt>
    <dgm:pt modelId="{40831D67-38A1-4E67-84C2-F3916BC9AF94}">
      <dgm:prSet/>
      <dgm:spPr/>
      <dgm:t>
        <a:bodyPr/>
        <a:lstStyle/>
        <a:p>
          <a:pPr rtl="0"/>
          <a:r>
            <a:rPr lang="es-ES" dirty="0" smtClean="0"/>
            <a:t>3) la representación como “espejo” o representatividad sociológica.</a:t>
          </a:r>
          <a:endParaRPr lang="es-ES" dirty="0"/>
        </a:p>
      </dgm:t>
    </dgm:pt>
    <dgm:pt modelId="{D2A0E5D2-B889-4B51-9028-B5C2AABD838E}" type="parTrans" cxnId="{386D8F3A-D8C2-447B-AD2F-2FA13144AB3A}">
      <dgm:prSet/>
      <dgm:spPr/>
      <dgm:t>
        <a:bodyPr/>
        <a:lstStyle/>
        <a:p>
          <a:endParaRPr lang="es-ES"/>
        </a:p>
      </dgm:t>
    </dgm:pt>
    <dgm:pt modelId="{4AD77010-A04C-4112-A83B-D13D254DB25B}" type="sibTrans" cxnId="{386D8F3A-D8C2-447B-AD2F-2FA13144AB3A}">
      <dgm:prSet/>
      <dgm:spPr/>
      <dgm:t>
        <a:bodyPr/>
        <a:lstStyle/>
        <a:p>
          <a:endParaRPr lang="es-ES"/>
        </a:p>
      </dgm:t>
    </dgm:pt>
    <dgm:pt modelId="{A7492F91-A29A-493C-B13F-60BB5BEE80C4}" type="pres">
      <dgm:prSet presAssocID="{211CEB74-D142-49DC-9259-4A1623031E01}" presName="linear" presStyleCnt="0">
        <dgm:presLayoutVars>
          <dgm:animLvl val="lvl"/>
          <dgm:resizeHandles val="exact"/>
        </dgm:presLayoutVars>
      </dgm:prSet>
      <dgm:spPr/>
      <dgm:t>
        <a:bodyPr/>
        <a:lstStyle/>
        <a:p>
          <a:endParaRPr lang="en-US"/>
        </a:p>
      </dgm:t>
    </dgm:pt>
    <dgm:pt modelId="{6C6C0213-A879-400E-B047-0DED882FA62F}" type="pres">
      <dgm:prSet presAssocID="{041477F9-59FF-4BD4-942C-7B55390E56C4}" presName="parentText" presStyleLbl="node1" presStyleIdx="0" presStyleCnt="3">
        <dgm:presLayoutVars>
          <dgm:chMax val="0"/>
          <dgm:bulletEnabled val="1"/>
        </dgm:presLayoutVars>
      </dgm:prSet>
      <dgm:spPr/>
      <dgm:t>
        <a:bodyPr/>
        <a:lstStyle/>
        <a:p>
          <a:endParaRPr lang="en-US"/>
        </a:p>
      </dgm:t>
    </dgm:pt>
    <dgm:pt modelId="{C9A38660-DBE9-4510-8284-A212AED48505}" type="pres">
      <dgm:prSet presAssocID="{E5DE5CF1-48C7-40AB-A2D0-852BE3310174}" presName="spacer" presStyleCnt="0"/>
      <dgm:spPr/>
    </dgm:pt>
    <dgm:pt modelId="{5C0FF00E-B894-4AEB-B47B-F07323EB98C2}" type="pres">
      <dgm:prSet presAssocID="{9EA95C3F-C52C-4ACC-8422-843282BF1AF9}" presName="parentText" presStyleLbl="node1" presStyleIdx="1" presStyleCnt="3">
        <dgm:presLayoutVars>
          <dgm:chMax val="0"/>
          <dgm:bulletEnabled val="1"/>
        </dgm:presLayoutVars>
      </dgm:prSet>
      <dgm:spPr/>
      <dgm:t>
        <a:bodyPr/>
        <a:lstStyle/>
        <a:p>
          <a:endParaRPr lang="en-US"/>
        </a:p>
      </dgm:t>
    </dgm:pt>
    <dgm:pt modelId="{445144E6-D0E7-4FFF-8795-87A46FF143B8}" type="pres">
      <dgm:prSet presAssocID="{FE70F4C3-36E9-4930-BDFE-0B8229870966}" presName="spacer" presStyleCnt="0"/>
      <dgm:spPr/>
    </dgm:pt>
    <dgm:pt modelId="{606DF340-183F-4994-95C8-D15107FED0B1}" type="pres">
      <dgm:prSet presAssocID="{40831D67-38A1-4E67-84C2-F3916BC9AF94}" presName="parentText" presStyleLbl="node1" presStyleIdx="2" presStyleCnt="3">
        <dgm:presLayoutVars>
          <dgm:chMax val="0"/>
          <dgm:bulletEnabled val="1"/>
        </dgm:presLayoutVars>
      </dgm:prSet>
      <dgm:spPr/>
      <dgm:t>
        <a:bodyPr/>
        <a:lstStyle/>
        <a:p>
          <a:endParaRPr lang="en-US"/>
        </a:p>
      </dgm:t>
    </dgm:pt>
  </dgm:ptLst>
  <dgm:cxnLst>
    <dgm:cxn modelId="{9586BD04-A66C-478B-A946-FDD61DB8018B}" type="presOf" srcId="{041477F9-59FF-4BD4-942C-7B55390E56C4}" destId="{6C6C0213-A879-400E-B047-0DED882FA62F}" srcOrd="0" destOrd="0" presId="urn:microsoft.com/office/officeart/2005/8/layout/vList2"/>
    <dgm:cxn modelId="{FEFDC661-DBFF-4734-9874-D30FB485C302}" srcId="{211CEB74-D142-49DC-9259-4A1623031E01}" destId="{9EA95C3F-C52C-4ACC-8422-843282BF1AF9}" srcOrd="1" destOrd="0" parTransId="{B4E59A2F-3B3C-45AF-AA2B-A778BB4103D8}" sibTransId="{FE70F4C3-36E9-4930-BDFE-0B8229870966}"/>
    <dgm:cxn modelId="{BF150775-A762-492E-A8B5-362F89EAD24C}" type="presOf" srcId="{211CEB74-D142-49DC-9259-4A1623031E01}" destId="{A7492F91-A29A-493C-B13F-60BB5BEE80C4}" srcOrd="0" destOrd="0" presId="urn:microsoft.com/office/officeart/2005/8/layout/vList2"/>
    <dgm:cxn modelId="{386D8F3A-D8C2-447B-AD2F-2FA13144AB3A}" srcId="{211CEB74-D142-49DC-9259-4A1623031E01}" destId="{40831D67-38A1-4E67-84C2-F3916BC9AF94}" srcOrd="2" destOrd="0" parTransId="{D2A0E5D2-B889-4B51-9028-B5C2AABD838E}" sibTransId="{4AD77010-A04C-4112-A83B-D13D254DB25B}"/>
    <dgm:cxn modelId="{C0613B52-68EC-4F5C-BE45-941C951767EC}" type="presOf" srcId="{9EA95C3F-C52C-4ACC-8422-843282BF1AF9}" destId="{5C0FF00E-B894-4AEB-B47B-F07323EB98C2}" srcOrd="0" destOrd="0" presId="urn:microsoft.com/office/officeart/2005/8/layout/vList2"/>
    <dgm:cxn modelId="{31B94BE5-0E87-4FC4-8EDC-409CF828DDB8}" srcId="{211CEB74-D142-49DC-9259-4A1623031E01}" destId="{041477F9-59FF-4BD4-942C-7B55390E56C4}" srcOrd="0" destOrd="0" parTransId="{9BFB3BBA-4B65-47B3-A0CB-2AABBFE0095C}" sibTransId="{E5DE5CF1-48C7-40AB-A2D0-852BE3310174}"/>
    <dgm:cxn modelId="{DBFF9AB7-82AD-4562-81CF-062FAAD36EBC}" type="presOf" srcId="{40831D67-38A1-4E67-84C2-F3916BC9AF94}" destId="{606DF340-183F-4994-95C8-D15107FED0B1}" srcOrd="0" destOrd="0" presId="urn:microsoft.com/office/officeart/2005/8/layout/vList2"/>
    <dgm:cxn modelId="{9A9C45B0-E5F6-47A5-BA7C-91949AEA2D83}" type="presParOf" srcId="{A7492F91-A29A-493C-B13F-60BB5BEE80C4}" destId="{6C6C0213-A879-400E-B047-0DED882FA62F}" srcOrd="0" destOrd="0" presId="urn:microsoft.com/office/officeart/2005/8/layout/vList2"/>
    <dgm:cxn modelId="{53F0502A-0FB4-4095-B1EF-2BA2200E9909}" type="presParOf" srcId="{A7492F91-A29A-493C-B13F-60BB5BEE80C4}" destId="{C9A38660-DBE9-4510-8284-A212AED48505}" srcOrd="1" destOrd="0" presId="urn:microsoft.com/office/officeart/2005/8/layout/vList2"/>
    <dgm:cxn modelId="{8C12EB82-19F2-4459-8F01-E854F6C438E4}" type="presParOf" srcId="{A7492F91-A29A-493C-B13F-60BB5BEE80C4}" destId="{5C0FF00E-B894-4AEB-B47B-F07323EB98C2}" srcOrd="2" destOrd="0" presId="urn:microsoft.com/office/officeart/2005/8/layout/vList2"/>
    <dgm:cxn modelId="{42B8BBB0-B5E9-4096-8A87-940CBD264EE2}" type="presParOf" srcId="{A7492F91-A29A-493C-B13F-60BB5BEE80C4}" destId="{445144E6-D0E7-4FFF-8795-87A46FF143B8}" srcOrd="3" destOrd="0" presId="urn:microsoft.com/office/officeart/2005/8/layout/vList2"/>
    <dgm:cxn modelId="{0F5EC339-717F-4472-9262-3DD9082D1A0A}" type="presParOf" srcId="{A7492F91-A29A-493C-B13F-60BB5BEE80C4}" destId="{606DF340-183F-4994-95C8-D15107FED0B1}"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9887CA6-80D4-4287-AA97-201E26128671}" type="doc">
      <dgm:prSet loTypeId="urn:microsoft.com/office/officeart/2005/8/layout/hList1" loCatId="list" qsTypeId="urn:microsoft.com/office/officeart/2005/8/quickstyle/simple1#3" qsCatId="simple" csTypeId="urn:microsoft.com/office/officeart/2005/8/colors/accent1_2#3" csCatId="accent1"/>
      <dgm:spPr/>
      <dgm:t>
        <a:bodyPr/>
        <a:lstStyle/>
        <a:p>
          <a:endParaRPr lang="es-ES"/>
        </a:p>
      </dgm:t>
    </dgm:pt>
    <dgm:pt modelId="{B04CAC53-A8E0-4AF9-8598-A546D0234F8C}">
      <dgm:prSet/>
      <dgm:spPr/>
      <dgm:t>
        <a:bodyPr/>
        <a:lstStyle/>
        <a:p>
          <a:pPr rtl="0"/>
          <a:r>
            <a:rPr lang="es-ES" dirty="0" smtClean="0"/>
            <a:t>Propone que la soberanía popular, tal como se entiende en la teoría clásica de la democracia, se ha vuelto un concepto obsoleto. En consecuencia, la democracia es siempre una democracia de políticos o gobernantes y en consecuencia es necesario atender exclusivamente sus bases institucionales y procedimentales, es decir, los métodos de selección de candidatos en un contexto de libre competencia partidaria.</a:t>
          </a:r>
          <a:endParaRPr lang="es-ES" dirty="0"/>
        </a:p>
      </dgm:t>
    </dgm:pt>
    <dgm:pt modelId="{A30621C9-CBBB-4F79-AD07-FB01703FF5CB}" type="parTrans" cxnId="{9CBB94DB-2CB8-4567-8ED1-B54FB4E743A8}">
      <dgm:prSet/>
      <dgm:spPr/>
      <dgm:t>
        <a:bodyPr/>
        <a:lstStyle/>
        <a:p>
          <a:endParaRPr lang="es-ES"/>
        </a:p>
      </dgm:t>
    </dgm:pt>
    <dgm:pt modelId="{CF4FA4EE-E24A-4204-9E28-1EDABB9DF8B5}" type="sibTrans" cxnId="{9CBB94DB-2CB8-4567-8ED1-B54FB4E743A8}">
      <dgm:prSet/>
      <dgm:spPr/>
      <dgm:t>
        <a:bodyPr/>
        <a:lstStyle/>
        <a:p>
          <a:endParaRPr lang="es-ES"/>
        </a:p>
      </dgm:t>
    </dgm:pt>
    <dgm:pt modelId="{B40866A9-AB94-426A-AC6D-72608B721A00}">
      <dgm:prSet/>
      <dgm:spPr/>
      <dgm:t>
        <a:bodyPr/>
        <a:lstStyle/>
        <a:p>
          <a:pPr rtl="0"/>
          <a:r>
            <a:rPr lang="es-ES" b="1" dirty="0" smtClean="0"/>
            <a:t>“La democracia significa tan sólo que el pueblo tienen la oportunidad de aceptar o rechazar los hombres que han de gobernarle (…) la democracia es el gobierno del político”</a:t>
          </a:r>
          <a:endParaRPr lang="es-ES" b="1" dirty="0"/>
        </a:p>
      </dgm:t>
    </dgm:pt>
    <dgm:pt modelId="{6488F0D9-3E6C-48F7-A2BE-B970A854B568}" type="parTrans" cxnId="{C50A771E-EFE8-4C8C-A8C1-CFE6961087C7}">
      <dgm:prSet/>
      <dgm:spPr/>
      <dgm:t>
        <a:bodyPr/>
        <a:lstStyle/>
        <a:p>
          <a:endParaRPr lang="es-ES"/>
        </a:p>
      </dgm:t>
    </dgm:pt>
    <dgm:pt modelId="{75DEF7FD-5AF3-47E2-BE79-9A637F160B85}" type="sibTrans" cxnId="{C50A771E-EFE8-4C8C-A8C1-CFE6961087C7}">
      <dgm:prSet/>
      <dgm:spPr/>
      <dgm:t>
        <a:bodyPr/>
        <a:lstStyle/>
        <a:p>
          <a:endParaRPr lang="es-ES"/>
        </a:p>
      </dgm:t>
    </dgm:pt>
    <dgm:pt modelId="{148A45DA-7178-42C8-8B90-87371C6B1CAB}" type="pres">
      <dgm:prSet presAssocID="{C9887CA6-80D4-4287-AA97-201E26128671}" presName="Name0" presStyleCnt="0">
        <dgm:presLayoutVars>
          <dgm:dir/>
          <dgm:animLvl val="lvl"/>
          <dgm:resizeHandles val="exact"/>
        </dgm:presLayoutVars>
      </dgm:prSet>
      <dgm:spPr/>
      <dgm:t>
        <a:bodyPr/>
        <a:lstStyle/>
        <a:p>
          <a:endParaRPr lang="en-US"/>
        </a:p>
      </dgm:t>
    </dgm:pt>
    <dgm:pt modelId="{C30A0A71-6CF9-4E43-B900-1E93A0B7E10A}" type="pres">
      <dgm:prSet presAssocID="{B04CAC53-A8E0-4AF9-8598-A546D0234F8C}" presName="composite" presStyleCnt="0"/>
      <dgm:spPr/>
    </dgm:pt>
    <dgm:pt modelId="{D61D25F0-8FCB-446E-A6FD-7F1B982FF97A}" type="pres">
      <dgm:prSet presAssocID="{B04CAC53-A8E0-4AF9-8598-A546D0234F8C}" presName="parTx" presStyleLbl="alignNode1" presStyleIdx="0" presStyleCnt="1">
        <dgm:presLayoutVars>
          <dgm:chMax val="0"/>
          <dgm:chPref val="0"/>
          <dgm:bulletEnabled val="1"/>
        </dgm:presLayoutVars>
      </dgm:prSet>
      <dgm:spPr/>
      <dgm:t>
        <a:bodyPr/>
        <a:lstStyle/>
        <a:p>
          <a:endParaRPr lang="en-US"/>
        </a:p>
      </dgm:t>
    </dgm:pt>
    <dgm:pt modelId="{1169FA83-705C-4999-9DB6-FD03E6329628}" type="pres">
      <dgm:prSet presAssocID="{B04CAC53-A8E0-4AF9-8598-A546D0234F8C}" presName="desTx" presStyleLbl="alignAccFollowNode1" presStyleIdx="0" presStyleCnt="1">
        <dgm:presLayoutVars>
          <dgm:bulletEnabled val="1"/>
        </dgm:presLayoutVars>
      </dgm:prSet>
      <dgm:spPr/>
      <dgm:t>
        <a:bodyPr/>
        <a:lstStyle/>
        <a:p>
          <a:endParaRPr lang="en-US"/>
        </a:p>
      </dgm:t>
    </dgm:pt>
  </dgm:ptLst>
  <dgm:cxnLst>
    <dgm:cxn modelId="{8DF3BF02-6261-4372-A867-900FAF1C5DC6}" type="presOf" srcId="{B04CAC53-A8E0-4AF9-8598-A546D0234F8C}" destId="{D61D25F0-8FCB-446E-A6FD-7F1B982FF97A}" srcOrd="0" destOrd="0" presId="urn:microsoft.com/office/officeart/2005/8/layout/hList1"/>
    <dgm:cxn modelId="{C50A771E-EFE8-4C8C-A8C1-CFE6961087C7}" srcId="{B04CAC53-A8E0-4AF9-8598-A546D0234F8C}" destId="{B40866A9-AB94-426A-AC6D-72608B721A00}" srcOrd="0" destOrd="0" parTransId="{6488F0D9-3E6C-48F7-A2BE-B970A854B568}" sibTransId="{75DEF7FD-5AF3-47E2-BE79-9A637F160B85}"/>
    <dgm:cxn modelId="{F6AC9B49-4B20-432C-9796-CFB110C1475F}" type="presOf" srcId="{B40866A9-AB94-426A-AC6D-72608B721A00}" destId="{1169FA83-705C-4999-9DB6-FD03E6329628}" srcOrd="0" destOrd="0" presId="urn:microsoft.com/office/officeart/2005/8/layout/hList1"/>
    <dgm:cxn modelId="{9CBB94DB-2CB8-4567-8ED1-B54FB4E743A8}" srcId="{C9887CA6-80D4-4287-AA97-201E26128671}" destId="{B04CAC53-A8E0-4AF9-8598-A546D0234F8C}" srcOrd="0" destOrd="0" parTransId="{A30621C9-CBBB-4F79-AD07-FB01703FF5CB}" sibTransId="{CF4FA4EE-E24A-4204-9E28-1EDABB9DF8B5}"/>
    <dgm:cxn modelId="{2F95FDA1-D6DC-4044-8598-A9DD8040DFA9}" type="presOf" srcId="{C9887CA6-80D4-4287-AA97-201E26128671}" destId="{148A45DA-7178-42C8-8B90-87371C6B1CAB}" srcOrd="0" destOrd="0" presId="urn:microsoft.com/office/officeart/2005/8/layout/hList1"/>
    <dgm:cxn modelId="{4EBD582A-3710-4C3A-8A35-2E0D048F3C83}" type="presParOf" srcId="{148A45DA-7178-42C8-8B90-87371C6B1CAB}" destId="{C30A0A71-6CF9-4E43-B900-1E93A0B7E10A}" srcOrd="0" destOrd="0" presId="urn:microsoft.com/office/officeart/2005/8/layout/hList1"/>
    <dgm:cxn modelId="{AE73BF48-72FD-487C-A898-6285DA5B7B87}" type="presParOf" srcId="{C30A0A71-6CF9-4E43-B900-1E93A0B7E10A}" destId="{D61D25F0-8FCB-446E-A6FD-7F1B982FF97A}" srcOrd="0" destOrd="0" presId="urn:microsoft.com/office/officeart/2005/8/layout/hList1"/>
    <dgm:cxn modelId="{E03C705F-1A6B-4410-9A46-8D7B9AC807F9}" type="presParOf" srcId="{C30A0A71-6CF9-4E43-B900-1E93A0B7E10A}" destId="{1169FA83-705C-4999-9DB6-FD03E6329628}"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ECE069AF-907C-4D88-B72E-E8CAE055F5D0}" type="datetimeFigureOut">
              <a:rPr lang="es-ES"/>
              <a:pPr>
                <a:defRPr/>
              </a:pPr>
              <a:t>02/03/2011</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DD40C38C-EAED-4D3A-91ED-42A2D8E6A09E}" type="slidenum">
              <a:rPr lang="es-ES"/>
              <a:pPr>
                <a:defRPr/>
              </a:pPr>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723C7C22-B885-4771-AD53-5C4885CB729E}" type="datetimeFigureOut">
              <a:rPr lang="es-ES"/>
              <a:pPr>
                <a:defRPr/>
              </a:pPr>
              <a:t>02/03/2011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991B6194-2564-4B18-9BB9-B3E44EAD66D6}"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9 Triángulo rectángulo"/>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1 Grupo"/>
          <p:cNvGrpSpPr>
            <a:grpSpLocks/>
          </p:cNvGrpSpPr>
          <p:nvPr/>
        </p:nvGrpSpPr>
        <p:grpSpPr bwMode="auto">
          <a:xfrm>
            <a:off x="-3175" y="4953000"/>
            <a:ext cx="9147175" cy="1911350"/>
            <a:chOff x="-3765" y="4832896"/>
            <a:chExt cx="9147765" cy="2032192"/>
          </a:xfrm>
        </p:grpSpPr>
        <p:sp>
          <p:nvSpPr>
            <p:cNvPr id="6" name="6 Forma libre"/>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7 Forma libre"/>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8"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Título"/>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11" name="29 Marcador de fecha"/>
          <p:cNvSpPr>
            <a:spLocks noGrp="1"/>
          </p:cNvSpPr>
          <p:nvPr>
            <p:ph type="dt" sz="half" idx="10"/>
          </p:nvPr>
        </p:nvSpPr>
        <p:spPr/>
        <p:txBody>
          <a:bodyPr/>
          <a:lstStyle>
            <a:lvl1pPr>
              <a:defRPr smtClean="0">
                <a:solidFill>
                  <a:srgbClr val="FFFFFF"/>
                </a:solidFill>
              </a:defRPr>
            </a:lvl1pPr>
            <a:extLst/>
          </a:lstStyle>
          <a:p>
            <a:pPr>
              <a:defRPr/>
            </a:pPr>
            <a:fld id="{6265AD64-8552-4F77-B315-4E7EE5176EA2}" type="datetime1">
              <a:rPr lang="es-ES"/>
              <a:pPr>
                <a:defRPr/>
              </a:pPr>
              <a:t>02/03/2011</a:t>
            </a:fld>
            <a:endParaRPr lang="es-ES"/>
          </a:p>
        </p:txBody>
      </p:sp>
      <p:sp>
        <p:nvSpPr>
          <p:cNvPr id="12" name="18 Marcador de pie de página"/>
          <p:cNvSpPr>
            <a:spLocks noGrp="1"/>
          </p:cNvSpPr>
          <p:nvPr>
            <p:ph type="ftr" sz="quarter" idx="11"/>
          </p:nvPr>
        </p:nvSpPr>
        <p:spPr/>
        <p:txBody>
          <a:bodyPr/>
          <a:lstStyle>
            <a:lvl1pPr>
              <a:defRPr>
                <a:solidFill>
                  <a:srgbClr val="E8F0F4"/>
                </a:solidFill>
              </a:defRPr>
            </a:lvl1pPr>
          </a:lstStyle>
          <a:p>
            <a:endParaRPr lang="es-ES"/>
          </a:p>
        </p:txBody>
      </p:sp>
      <p:sp>
        <p:nvSpPr>
          <p:cNvPr id="13" name="26 Marcador de número de diapositiva"/>
          <p:cNvSpPr>
            <a:spLocks noGrp="1"/>
          </p:cNvSpPr>
          <p:nvPr>
            <p:ph type="sldNum" sz="quarter" idx="12"/>
          </p:nvPr>
        </p:nvSpPr>
        <p:spPr/>
        <p:txBody>
          <a:bodyPr/>
          <a:lstStyle>
            <a:lvl1pPr>
              <a:defRPr smtClean="0">
                <a:solidFill>
                  <a:srgbClr val="FFFFFF"/>
                </a:solidFill>
              </a:defRPr>
            </a:lvl1pPr>
            <a:extLst/>
          </a:lstStyle>
          <a:p>
            <a:pPr>
              <a:defRPr/>
            </a:pPr>
            <a:fld id="{2377308E-9D2A-4744-A39E-AB3CDC7395D8}"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6AAB6A82-F6BB-420D-B25E-C14D7D12ACE4}" type="datetime1">
              <a:rPr lang="es-ES"/>
              <a:pPr>
                <a:defRPr/>
              </a:pPr>
              <a:t>02/03/2011</a:t>
            </a:fld>
            <a:endParaRPr lang="es-ES"/>
          </a:p>
        </p:txBody>
      </p:sp>
      <p:sp>
        <p:nvSpPr>
          <p:cNvPr id="5" name="21 Marcador de pie de página"/>
          <p:cNvSpPr>
            <a:spLocks noGrp="1"/>
          </p:cNvSpPr>
          <p:nvPr>
            <p:ph type="ftr" sz="quarter" idx="11"/>
          </p:nvPr>
        </p:nvSpPr>
        <p:spPr/>
        <p:txBody>
          <a:bodyPr/>
          <a:lstStyle>
            <a:lvl1pPr>
              <a:defRPr/>
            </a:lvl1pPr>
          </a:lstStyle>
          <a:p>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C1BF67C7-BFBE-4738-8B08-84F23DD13C23}"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0441E4D1-DC70-4674-9C97-E006956D264C}" type="datetime1">
              <a:rPr lang="es-ES"/>
              <a:pPr>
                <a:defRPr/>
              </a:pPr>
              <a:t>02/03/2011</a:t>
            </a:fld>
            <a:endParaRPr lang="es-ES"/>
          </a:p>
        </p:txBody>
      </p:sp>
      <p:sp>
        <p:nvSpPr>
          <p:cNvPr id="5" name="21 Marcador de pie de página"/>
          <p:cNvSpPr>
            <a:spLocks noGrp="1"/>
          </p:cNvSpPr>
          <p:nvPr>
            <p:ph type="ftr" sz="quarter" idx="11"/>
          </p:nvPr>
        </p:nvSpPr>
        <p:spPr/>
        <p:txBody>
          <a:bodyPr/>
          <a:lstStyle>
            <a:lvl1pPr>
              <a:defRPr/>
            </a:lvl1pPr>
          </a:lstStyle>
          <a:p>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74C52761-6623-41A0-A01F-E0BC59EB0E9D}"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4" name="3 Marcador de fecha"/>
          <p:cNvSpPr>
            <a:spLocks noGrp="1"/>
          </p:cNvSpPr>
          <p:nvPr>
            <p:ph type="dt" sz="half" idx="10"/>
          </p:nvPr>
        </p:nvSpPr>
        <p:spPr/>
        <p:txBody>
          <a:bodyPr/>
          <a:lstStyle>
            <a:lvl1pPr>
              <a:defRPr/>
            </a:lvl1pPr>
            <a:extLst/>
          </a:lstStyle>
          <a:p>
            <a:pPr>
              <a:defRPr/>
            </a:pPr>
            <a:fld id="{15D98E2C-0DC4-4EA3-90A2-E8E17AEFD6ED}" type="datetime1">
              <a:rPr lang="es-ES"/>
              <a:pPr>
                <a:defRPr/>
              </a:pPr>
              <a:t>02/03/2011</a:t>
            </a:fld>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a:xfrm>
            <a:off x="8243888" y="6237288"/>
            <a:ext cx="769937" cy="536575"/>
          </a:xfrm>
        </p:spPr>
        <p:txBody>
          <a:bodyPr/>
          <a:lstStyle>
            <a:lvl1pPr>
              <a:defRPr sz="2400" smtClean="0"/>
            </a:lvl1pPr>
            <a:extLst/>
          </a:lstStyle>
          <a:p>
            <a:pPr>
              <a:defRPr/>
            </a:pPr>
            <a:fld id="{7C4D6FBF-35CC-4760-896D-5BCCF61BDA44}" type="slidenum">
              <a:rPr lang="es-ES"/>
              <a:pPr>
                <a:defRPr/>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4" name="6 Cheurón"/>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7 Cheurón"/>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1 Título"/>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6" name="3 Marcador de fecha"/>
          <p:cNvSpPr>
            <a:spLocks noGrp="1"/>
          </p:cNvSpPr>
          <p:nvPr>
            <p:ph type="dt" sz="half" idx="10"/>
          </p:nvPr>
        </p:nvSpPr>
        <p:spPr/>
        <p:txBody>
          <a:bodyPr/>
          <a:lstStyle>
            <a:lvl1pPr>
              <a:defRPr/>
            </a:lvl1pPr>
            <a:extLst/>
          </a:lstStyle>
          <a:p>
            <a:pPr>
              <a:defRPr/>
            </a:pPr>
            <a:fld id="{1815CA5B-9D84-4748-AF43-3509BA62A40E}" type="datetime1">
              <a:rPr lang="es-ES"/>
              <a:pPr>
                <a:defRPr/>
              </a:pPr>
              <a:t>02/03/2011</a:t>
            </a:fld>
            <a:endParaRPr lang="es-ES"/>
          </a:p>
        </p:txBody>
      </p:sp>
      <p:sp>
        <p:nvSpPr>
          <p:cNvPr id="7" name="4 Marcador de pie de página"/>
          <p:cNvSpPr>
            <a:spLocks noGrp="1"/>
          </p:cNvSpPr>
          <p:nvPr>
            <p:ph type="ftr" sz="quarter" idx="11"/>
          </p:nvPr>
        </p:nvSpPr>
        <p:spPr/>
        <p:txBody>
          <a:bodyPr/>
          <a:lstStyle>
            <a:lvl1pPr>
              <a:defRPr/>
            </a:lvl1pPr>
          </a:lstStyle>
          <a:p>
            <a:endParaRPr lang="es-ES"/>
          </a:p>
        </p:txBody>
      </p:sp>
      <p:sp>
        <p:nvSpPr>
          <p:cNvPr id="8" name="5 Marcador de número de diapositiva"/>
          <p:cNvSpPr>
            <a:spLocks noGrp="1"/>
          </p:cNvSpPr>
          <p:nvPr>
            <p:ph type="sldNum" sz="quarter" idx="12"/>
          </p:nvPr>
        </p:nvSpPr>
        <p:spPr/>
        <p:txBody>
          <a:bodyPr/>
          <a:lstStyle>
            <a:lvl1pPr>
              <a:defRPr/>
            </a:lvl1pPr>
            <a:extLst/>
          </a:lstStyle>
          <a:p>
            <a:pPr>
              <a:defRPr/>
            </a:pPr>
            <a:fld id="{4799189F-C1CD-452C-81BE-79CD400E1E7E}"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7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5" name="4 Marcador de fecha"/>
          <p:cNvSpPr>
            <a:spLocks noGrp="1"/>
          </p:cNvSpPr>
          <p:nvPr>
            <p:ph type="dt" sz="half" idx="10"/>
          </p:nvPr>
        </p:nvSpPr>
        <p:spPr/>
        <p:txBody>
          <a:bodyPr/>
          <a:lstStyle>
            <a:lvl1pPr>
              <a:defRPr/>
            </a:lvl1pPr>
            <a:extLst/>
          </a:lstStyle>
          <a:p>
            <a:pPr>
              <a:defRPr/>
            </a:pPr>
            <a:fld id="{3DA7D627-AE37-44CB-AB64-11508B040816}" type="datetime1">
              <a:rPr lang="es-ES"/>
              <a:pPr>
                <a:defRPr/>
              </a:pPr>
              <a:t>02/03/2011</a:t>
            </a:fld>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extLst/>
          </a:lstStyle>
          <a:p>
            <a:pPr>
              <a:defRPr/>
            </a:pPr>
            <a:fld id="{3BE2AE3E-EA63-4114-A388-82DD6B0E3917}"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lstStyle>
            <a:lvl1pPr>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lvl1pPr>
              <a:defRPr/>
            </a:lvl1pPr>
            <a:extLst/>
          </a:lstStyle>
          <a:p>
            <a:pPr>
              <a:defRPr/>
            </a:pPr>
            <a:fld id="{C127BE9E-736B-437E-8B6C-87637C2FE7B0}" type="datetime1">
              <a:rPr lang="es-ES"/>
              <a:pPr>
                <a:defRPr/>
              </a:pPr>
              <a:t>02/03/2011</a:t>
            </a:fld>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extLst/>
          </a:lstStyle>
          <a:p>
            <a:pPr>
              <a:defRPr/>
            </a:pPr>
            <a:fld id="{F137734F-2613-448D-961D-800D475955AF}" type="slidenum">
              <a:rPr lang="es-ES"/>
              <a:pPr>
                <a:defRPr/>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6" name="5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lvl1pPr>
              <a:defRPr/>
            </a:lvl1pPr>
            <a:extLst/>
          </a:lstStyle>
          <a:p>
            <a:pPr>
              <a:defRPr/>
            </a:pPr>
            <a:fld id="{B7D5EE50-88F0-49D8-BA40-1DEEDC8BDFE3}" type="datetime1">
              <a:rPr lang="es-ES"/>
              <a:pPr>
                <a:defRPr/>
              </a:pPr>
              <a:t>02/03/2011</a:t>
            </a:fld>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extLst/>
          </a:lstStyle>
          <a:p>
            <a:pPr>
              <a:defRPr/>
            </a:pPr>
            <a:fld id="{B22F2012-7FA4-4696-8DAD-526A19AA7EBE}"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fld id="{E92FC9E4-FEE8-4EB6-8E24-22AD3AC4CA12}" type="datetime1">
              <a:rPr lang="es-ES"/>
              <a:pPr>
                <a:defRPr/>
              </a:pPr>
              <a:t>02/03/2011</a:t>
            </a:fld>
            <a:endParaRPr lang="es-ES"/>
          </a:p>
        </p:txBody>
      </p:sp>
      <p:sp>
        <p:nvSpPr>
          <p:cNvPr id="3" name="21 Marcador de pie de página"/>
          <p:cNvSpPr>
            <a:spLocks noGrp="1"/>
          </p:cNvSpPr>
          <p:nvPr>
            <p:ph type="ftr" sz="quarter" idx="11"/>
          </p:nvPr>
        </p:nvSpPr>
        <p:spPr/>
        <p:txBody>
          <a:bodyPr/>
          <a:lstStyle>
            <a:lvl1pPr>
              <a:defRPr/>
            </a:lvl1pPr>
          </a:lstStyle>
          <a:p>
            <a:endParaRPr lang="es-ES"/>
          </a:p>
        </p:txBody>
      </p:sp>
      <p:sp>
        <p:nvSpPr>
          <p:cNvPr id="4" name="17 Marcador de número de diapositiva"/>
          <p:cNvSpPr>
            <a:spLocks noGrp="1"/>
          </p:cNvSpPr>
          <p:nvPr>
            <p:ph type="sldNum" sz="quarter" idx="12"/>
          </p:nvPr>
        </p:nvSpPr>
        <p:spPr/>
        <p:txBody>
          <a:bodyPr/>
          <a:lstStyle>
            <a:lvl1pPr>
              <a:defRPr/>
            </a:lvl1pPr>
          </a:lstStyle>
          <a:p>
            <a:pPr>
              <a:defRPr/>
            </a:pPr>
            <a:fld id="{3E737649-465C-4467-B5C9-5134E4F0A775}"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extLst/>
          </a:lstStyle>
          <a:p>
            <a:pPr>
              <a:defRPr/>
            </a:pPr>
            <a:fld id="{CECC9065-56A8-4E69-A890-5511F11CACC0}" type="datetime1">
              <a:rPr lang="es-ES"/>
              <a:pPr>
                <a:defRPr/>
              </a:pPr>
              <a:t>02/03/2011</a:t>
            </a:fld>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extLst/>
          </a:lstStyle>
          <a:p>
            <a:pPr>
              <a:defRPr/>
            </a:pPr>
            <a:fld id="{AD1CB0E1-7504-4B3F-8788-4270EA9B9246}" type="slidenum">
              <a:rPr lang="es-ES"/>
              <a:pPr>
                <a:defRPr/>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5" name="7 Forma libre"/>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8 Forma libre"/>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9 Triángulo rectángulo"/>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11 Cheurón"/>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12 Cheurón"/>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3 Marcador de texto"/>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s-ES" noProof="0" smtClean="0"/>
              <a:t>Haga clic en el icono para agregar una imagen</a:t>
            </a:r>
            <a:endParaRPr lang="en-US" noProof="0"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s-ES" smtClean="0"/>
              <a:t>Haga clic para modificar el estilo de título del patrón</a:t>
            </a:r>
            <a:endParaRPr lang="en-US"/>
          </a:p>
        </p:txBody>
      </p:sp>
      <p:sp>
        <p:nvSpPr>
          <p:cNvPr id="11" name="4 Marcador de fecha"/>
          <p:cNvSpPr>
            <a:spLocks noGrp="1"/>
          </p:cNvSpPr>
          <p:nvPr>
            <p:ph type="dt" sz="half" idx="10"/>
          </p:nvPr>
        </p:nvSpPr>
        <p:spPr/>
        <p:txBody>
          <a:bodyPr/>
          <a:lstStyle>
            <a:lvl1pPr>
              <a:defRPr smtClean="0">
                <a:solidFill>
                  <a:schemeClr val="tx1"/>
                </a:solidFill>
              </a:defRPr>
            </a:lvl1pPr>
            <a:extLst/>
          </a:lstStyle>
          <a:p>
            <a:pPr>
              <a:defRPr/>
            </a:pPr>
            <a:fld id="{64AD9B01-7354-4B46-9CEB-C9B1A56253A2}" type="datetime1">
              <a:rPr lang="es-ES"/>
              <a:pPr>
                <a:defRPr/>
              </a:pPr>
              <a:t>02/03/2011</a:t>
            </a:fld>
            <a:endParaRPr lang="es-ES"/>
          </a:p>
        </p:txBody>
      </p:sp>
      <p:sp>
        <p:nvSpPr>
          <p:cNvPr id="12" name="5 Marcador de pie de página"/>
          <p:cNvSpPr>
            <a:spLocks noGrp="1"/>
          </p:cNvSpPr>
          <p:nvPr>
            <p:ph type="ftr" sz="quarter" idx="11"/>
          </p:nvPr>
        </p:nvSpPr>
        <p:spPr/>
        <p:txBody>
          <a:bodyPr/>
          <a:lstStyle>
            <a:lvl1pPr>
              <a:defRPr/>
            </a:lvl1pPr>
          </a:lstStyle>
          <a:p>
            <a:endParaRPr lang="es-ES"/>
          </a:p>
        </p:txBody>
      </p:sp>
      <p:sp>
        <p:nvSpPr>
          <p:cNvPr id="13" name="6 Marcador de número de diapositiva"/>
          <p:cNvSpPr>
            <a:spLocks noGrp="1"/>
          </p:cNvSpPr>
          <p:nvPr>
            <p:ph type="sldNum" sz="quarter" idx="12"/>
          </p:nvPr>
        </p:nvSpPr>
        <p:spPr/>
        <p:txBody>
          <a:bodyPr/>
          <a:lstStyle>
            <a:lvl1pPr>
              <a:defRPr smtClean="0">
                <a:solidFill>
                  <a:schemeClr val="tx1"/>
                </a:solidFill>
              </a:defRPr>
            </a:lvl1pPr>
            <a:extLst/>
          </a:lstStyle>
          <a:p>
            <a:pPr>
              <a:defRPr/>
            </a:pPr>
            <a:fld id="{0E9FC9DF-6D48-404F-A1BC-4D736C8BEEB5}"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11 Forma libre"/>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s-ES" smtClean="0"/>
              <a:t>Haga clic para modificar el estilo de título del patrón</a:t>
            </a:r>
            <a:endParaRPr lang="en-US"/>
          </a:p>
        </p:txBody>
      </p:sp>
      <p:sp>
        <p:nvSpPr>
          <p:cNvPr id="1033" name="29 Marcador de texto"/>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 name="9 Marcador de fecha"/>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defRPr>
            </a:lvl1pPr>
            <a:extLst/>
          </a:lstStyle>
          <a:p>
            <a:pPr>
              <a:defRPr/>
            </a:pPr>
            <a:fld id="{3CC85B5D-BC23-45CE-B412-23E65D2600AE}" type="datetime1">
              <a:rPr lang="es-ES"/>
              <a:pPr>
                <a:defRPr/>
              </a:pPr>
              <a:t>02/03/2011</a:t>
            </a:fld>
            <a:endParaRPr lang="es-ES"/>
          </a:p>
        </p:txBody>
      </p:sp>
      <p:sp>
        <p:nvSpPr>
          <p:cNvPr id="22" name="21 Marcador de pie de página"/>
          <p:cNvSpPr>
            <a:spLocks noGrp="1"/>
          </p:cNvSpPr>
          <p:nvPr>
            <p:ph type="ftr" sz="quarter" idx="3"/>
          </p:nvPr>
        </p:nvSpPr>
        <p:spPr>
          <a:xfrm>
            <a:off x="4379913" y="6408738"/>
            <a:ext cx="2351087" cy="365125"/>
          </a:xfrm>
          <a:prstGeom prst="rect">
            <a:avLst/>
          </a:prstGeom>
        </p:spPr>
        <p:txBody>
          <a:bodyPr vert="horz" wrap="square" lIns="91440" tIns="45720" rIns="91440" bIns="45720" numCol="1" anchor="b" anchorCtr="0" compatLnSpc="1">
            <a:prstTxWarp prst="textNoShape">
              <a:avLst/>
            </a:prstTxWarp>
          </a:bodyPr>
          <a:lstStyle>
            <a:lvl1pPr algn="r">
              <a:defRPr sz="1000">
                <a:latin typeface="Lucida Sans Unicode" pitchFamily="34" charset="0"/>
              </a:defRPr>
            </a:lvl1pPr>
          </a:lstStyle>
          <a:p>
            <a:endParaRPr lang="es-ES"/>
          </a:p>
        </p:txBody>
      </p:sp>
      <p:sp>
        <p:nvSpPr>
          <p:cNvPr id="18" name="17 Marcador de número de diapositiva"/>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defRPr>
            </a:lvl1pPr>
            <a:extLst/>
          </a:lstStyle>
          <a:p>
            <a:pPr>
              <a:defRPr/>
            </a:pPr>
            <a:fld id="{9862723E-8378-4C46-A89F-3ED9E9E4E303}"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1" r:id="rId7"/>
    <p:sldLayoutId id="2147483678" r:id="rId8"/>
    <p:sldLayoutId id="2147483679" r:id="rId9"/>
    <p:sldLayoutId id="2147483670" r:id="rId10"/>
    <p:sldLayoutId id="2147483669" r:id="rId11"/>
  </p:sldLayoutIdLst>
  <p:hf hdr="0" ftr="0" dt="0"/>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41388" y="1781176"/>
            <a:ext cx="7772399" cy="1829761"/>
          </a:xfrm>
        </p:spPr>
        <p:txBody>
          <a:bodyPr>
            <a:normAutofit fontScale="90000"/>
          </a:bodyPr>
          <a:lstStyle/>
          <a:p>
            <a:pPr fontAlgn="auto">
              <a:spcAft>
                <a:spcPts val="0"/>
              </a:spcAft>
              <a:defRPr/>
            </a:pPr>
            <a:r>
              <a:rPr lang="es-PE" dirty="0" smtClean="0"/>
              <a:t>CRISIS DE REPRESENTACION Y CENTRALIDAD DEL PARLAMENTO</a:t>
            </a:r>
            <a:endParaRPr lang="es-ES" dirty="0"/>
          </a:p>
        </p:txBody>
      </p:sp>
      <p:sp>
        <p:nvSpPr>
          <p:cNvPr id="3" name="2 Subtítulo"/>
          <p:cNvSpPr>
            <a:spLocks noGrp="1"/>
          </p:cNvSpPr>
          <p:nvPr>
            <p:ph type="subTitle" idx="1"/>
          </p:nvPr>
        </p:nvSpPr>
        <p:spPr>
          <a:xfrm>
            <a:off x="685800" y="3611563"/>
            <a:ext cx="7772400" cy="1200150"/>
          </a:xfrm>
        </p:spPr>
        <p:txBody>
          <a:bodyPr>
            <a:normAutofit/>
          </a:bodyPr>
          <a:lstStyle/>
          <a:p>
            <a:pPr marR="0">
              <a:lnSpc>
                <a:spcPct val="90000"/>
              </a:lnSpc>
            </a:pPr>
            <a:r>
              <a:rPr lang="es-PE" sz="2500" b="1" smtClean="0">
                <a:solidFill>
                  <a:schemeClr val="accent2"/>
                </a:solidFill>
              </a:rPr>
              <a:t>Franz Portugal Bernedo</a:t>
            </a:r>
          </a:p>
          <a:p>
            <a:pPr marR="0">
              <a:lnSpc>
                <a:spcPct val="90000"/>
              </a:lnSpc>
            </a:pPr>
            <a:r>
              <a:rPr lang="es-PE" sz="1600" b="1" smtClean="0">
                <a:solidFill>
                  <a:schemeClr val="accent2"/>
                </a:solidFill>
              </a:rPr>
              <a:t>SECRETARIO TÉCNICO</a:t>
            </a:r>
          </a:p>
          <a:p>
            <a:pPr marR="0">
              <a:lnSpc>
                <a:spcPct val="90000"/>
              </a:lnSpc>
            </a:pPr>
            <a:r>
              <a:rPr lang="es-PE" sz="1600" smtClean="0">
                <a:solidFill>
                  <a:schemeClr val="accent2"/>
                </a:solidFill>
              </a:rPr>
              <a:t>JEFE DEL GABINETE DE ASESORAMIENTO TÉCNICO DE LA MESA DIRECTIVA DEL CONGRESO DE LA REPÚBLICA</a:t>
            </a:r>
            <a:endParaRPr lang="es-ES" sz="1600" smtClean="0">
              <a:solidFill>
                <a:schemeClr val="accent2"/>
              </a:solidFill>
            </a:endParaRPr>
          </a:p>
        </p:txBody>
      </p:sp>
      <p:sp>
        <p:nvSpPr>
          <p:cNvPr id="15363" name="3 CuadroTexto"/>
          <p:cNvSpPr txBox="1">
            <a:spLocks noChangeArrowheads="1"/>
          </p:cNvSpPr>
          <p:nvPr/>
        </p:nvSpPr>
        <p:spPr bwMode="auto">
          <a:xfrm>
            <a:off x="539750" y="333375"/>
            <a:ext cx="8064500" cy="646113"/>
          </a:xfrm>
          <a:prstGeom prst="rect">
            <a:avLst/>
          </a:prstGeom>
          <a:noFill/>
          <a:ln w="9525">
            <a:noFill/>
            <a:miter lim="800000"/>
            <a:headEnd/>
            <a:tailEnd/>
          </a:ln>
        </p:spPr>
        <p:txBody>
          <a:bodyPr>
            <a:spAutoFit/>
          </a:bodyPr>
          <a:lstStyle/>
          <a:p>
            <a:r>
              <a:rPr lang="es-PE">
                <a:solidFill>
                  <a:srgbClr val="0070C0"/>
                </a:solidFill>
                <a:latin typeface="Lucida Sans Unicode" pitchFamily="34" charset="0"/>
              </a:rPr>
              <a:t>I ENCUENTRO IBEROAMERICANO DE FUNCIONARIOS PARLAMENTARIOS</a:t>
            </a:r>
          </a:p>
          <a:p>
            <a:pPr algn="ctr"/>
            <a:r>
              <a:rPr lang="es-PE">
                <a:solidFill>
                  <a:srgbClr val="0070C0"/>
                </a:solidFill>
                <a:latin typeface="Lucida Sans Unicode" pitchFamily="34" charset="0"/>
              </a:rPr>
              <a:t>Perú, 2011</a:t>
            </a:r>
            <a:endParaRPr lang="es-ES">
              <a:solidFill>
                <a:srgbClr val="0070C0"/>
              </a:solidFill>
              <a:latin typeface="Lucida Sans Unicode" pitchFamily="34" charset="0"/>
            </a:endParaRPr>
          </a:p>
        </p:txBody>
      </p:sp>
      <p:pic>
        <p:nvPicPr>
          <p:cNvPr id="15364" name="Picture 5"/>
          <p:cNvPicPr>
            <a:picLocks noChangeAspect="1" noChangeArrowheads="1"/>
          </p:cNvPicPr>
          <p:nvPr/>
        </p:nvPicPr>
        <p:blipFill>
          <a:blip r:embed="rId2"/>
          <a:srcRect/>
          <a:stretch>
            <a:fillRect/>
          </a:stretch>
        </p:blipFill>
        <p:spPr bwMode="auto">
          <a:xfrm>
            <a:off x="468313" y="5300663"/>
            <a:ext cx="1206500" cy="1206500"/>
          </a:xfrm>
          <a:prstGeom prst="rect">
            <a:avLst/>
          </a:prstGeom>
          <a:solidFill>
            <a:srgbClr val="FFFFFF"/>
          </a:solidFill>
          <a:ln w="9525">
            <a:solidFill>
              <a:srgbClr val="FFFFFF"/>
            </a:solidFill>
            <a:miter lim="800000"/>
            <a:headEnd/>
            <a:tailEnd/>
          </a:ln>
        </p:spPr>
      </p:pic>
      <p:sp>
        <p:nvSpPr>
          <p:cNvPr id="15365" name="5 Rectángulo"/>
          <p:cNvSpPr>
            <a:spLocks noChangeArrowheads="1"/>
          </p:cNvSpPr>
          <p:nvPr/>
        </p:nvSpPr>
        <p:spPr bwMode="auto">
          <a:xfrm>
            <a:off x="1763713" y="6092825"/>
            <a:ext cx="3059112" cy="369888"/>
          </a:xfrm>
          <a:prstGeom prst="rect">
            <a:avLst/>
          </a:prstGeom>
          <a:noFill/>
          <a:ln w="9525">
            <a:noFill/>
            <a:miter lim="800000"/>
            <a:headEnd/>
            <a:tailEnd/>
          </a:ln>
        </p:spPr>
        <p:txBody>
          <a:bodyPr wrap="none">
            <a:spAutoFit/>
          </a:bodyPr>
          <a:lstStyle/>
          <a:p>
            <a:pPr>
              <a:spcBef>
                <a:spcPct val="50000"/>
              </a:spcBef>
            </a:pPr>
            <a:r>
              <a:rPr lang="es-ES_tradnl" b="1">
                <a:solidFill>
                  <a:srgbClr val="FFFF00"/>
                </a:solidFill>
                <a:latin typeface="Arial Narrow" pitchFamily="34" charset="0"/>
              </a:rPr>
              <a:t>CONGRESO DE LA REPUBLICA</a:t>
            </a:r>
            <a:endParaRPr lang="es-ES" b="1">
              <a:solidFill>
                <a:srgbClr val="FFFF00"/>
              </a:solidFill>
              <a:latin typeface="Arial Narrow" pitchFamily="34" charset="0"/>
            </a:endParaRPr>
          </a:p>
        </p:txBody>
      </p:sp>
      <p:sp>
        <p:nvSpPr>
          <p:cNvPr id="15366" name="6 Marcador de número de diapositiva"/>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B579543-4A2E-4DCB-A80E-A4BF98FC105A}" type="slidenum">
              <a:rPr lang="es-ES"/>
              <a:pPr fontAlgn="base">
                <a:spcBef>
                  <a:spcPct val="0"/>
                </a:spcBef>
                <a:spcAft>
                  <a:spcPct val="0"/>
                </a:spcAft>
              </a:pPr>
              <a:t>1</a:t>
            </a:fld>
            <a:endParaRPr lang="es-E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pPr>
              <a:defRPr/>
            </a:pPr>
            <a:fld id="{0193D06B-3CF4-4463-B09A-5436CEEF46F1}" type="slidenum">
              <a:rPr lang="es-ES"/>
              <a:pPr>
                <a:defRPr/>
              </a:pPr>
              <a:t>10</a:t>
            </a:fld>
            <a:endParaRPr lang="es-ES" dirty="0"/>
          </a:p>
        </p:txBody>
      </p:sp>
      <p:sp>
        <p:nvSpPr>
          <p:cNvPr id="44034"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s-ES" sz="3700" smtClean="0">
                <a:effectLst/>
              </a:rPr>
              <a:t>Crítica a la representación política</a:t>
            </a:r>
          </a:p>
        </p:txBody>
      </p:sp>
      <p:sp>
        <p:nvSpPr>
          <p:cNvPr id="44035" name="Rectangle 3"/>
          <p:cNvSpPr>
            <a:spLocks noGrp="1"/>
          </p:cNvSpPr>
          <p:nvPr>
            <p:ph type="body" idx="4294967295"/>
          </p:nvPr>
        </p:nvSpPr>
        <p:spPr/>
        <p:txBody>
          <a:bodyPr/>
          <a:lstStyle/>
          <a:p>
            <a:r>
              <a:rPr lang="es-ES" smtClean="0"/>
              <a:t>Primero fueron los juristas constitucionales rechazando la posibilidad de extender los vínculos representativos del derecho privado al ámbito del derecho público afirmando la improcedencia de la representación política.</a:t>
            </a:r>
          </a:p>
          <a:p>
            <a:r>
              <a:rPr lang="es-ES" smtClean="0"/>
              <a:t>Luego los politólogos en el marco de la teoría de la democracia en la década de los 60. (Sartori)</a:t>
            </a:r>
          </a:p>
          <a:p>
            <a:endParaRPr lang="es-E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pPr>
              <a:defRPr/>
            </a:pPr>
            <a:fld id="{DF5065AD-989F-45B1-8A23-496FAAB9C3AD}" type="slidenum">
              <a:rPr lang="es-ES"/>
              <a:pPr>
                <a:defRPr/>
              </a:pPr>
              <a:t>11</a:t>
            </a:fld>
            <a:endParaRPr lang="es-ES" dirty="0"/>
          </a:p>
        </p:txBody>
      </p:sp>
      <p:graphicFrame>
        <p:nvGraphicFramePr>
          <p:cNvPr id="5" name="4 Marcador de contenido"/>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0722" name="2 Marcador de número de diapositiva"/>
          <p:cNvSpPr txBox="1">
            <a:spLocks noGrp="1"/>
          </p:cNvSpPr>
          <p:nvPr/>
        </p:nvSpPr>
        <p:spPr bwMode="auto">
          <a:xfrm>
            <a:off x="8243888" y="6237288"/>
            <a:ext cx="769937" cy="536575"/>
          </a:xfrm>
          <a:prstGeom prst="rect">
            <a:avLst/>
          </a:prstGeom>
          <a:noFill/>
          <a:ln w="9525">
            <a:noFill/>
            <a:miter lim="800000"/>
            <a:headEnd/>
            <a:tailEnd/>
          </a:ln>
        </p:spPr>
        <p:txBody>
          <a:bodyPr anchor="b"/>
          <a:lstStyle/>
          <a:p>
            <a:pPr algn="r"/>
            <a:fld id="{A90F7D4F-0140-42AE-86A4-78B4633C2F1C}" type="slidenum">
              <a:rPr lang="es-ES" sz="2400">
                <a:latin typeface="Lucida Sans Unicode" pitchFamily="34" charset="0"/>
              </a:rPr>
              <a:pPr algn="r"/>
              <a:t>11</a:t>
            </a:fld>
            <a:endParaRPr lang="es-ES" sz="2400">
              <a:latin typeface="Lucida Sans Unicode" pitchFamily="34" charset="0"/>
            </a:endParaRPr>
          </a:p>
        </p:txBody>
      </p:sp>
      <p:sp>
        <p:nvSpPr>
          <p:cNvPr id="4" name="3 Título"/>
          <p:cNvSpPr>
            <a:spLocks noGrp="1"/>
          </p:cNvSpPr>
          <p:nvPr>
            <p:ph type="title"/>
          </p:nvPr>
        </p:nvSpPr>
        <p:spPr/>
        <p:txBody>
          <a:bodyPr>
            <a:normAutofit fontScale="90000"/>
          </a:bodyPr>
          <a:lstStyle/>
          <a:p>
            <a:pPr fontAlgn="auto">
              <a:spcAft>
                <a:spcPts val="0"/>
              </a:spcAft>
              <a:defRPr/>
            </a:pPr>
            <a:r>
              <a:rPr lang="es-PE" dirty="0" smtClean="0"/>
              <a:t>¿A quién representa el representante?</a:t>
            </a:r>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pPr>
              <a:defRPr/>
            </a:pPr>
            <a:fld id="{92429CDD-32D9-464B-97C0-2510E5B3588E}" type="slidenum">
              <a:rPr lang="es-ES"/>
              <a:pPr>
                <a:defRPr/>
              </a:pPr>
              <a:t>12</a:t>
            </a:fld>
            <a:endParaRPr lang="es-ES" dirty="0"/>
          </a:p>
        </p:txBody>
      </p:sp>
      <p:sp>
        <p:nvSpPr>
          <p:cNvPr id="31745" name="1 Marcador de contenido"/>
          <p:cNvSpPr>
            <a:spLocks noGrp="1"/>
          </p:cNvSpPr>
          <p:nvPr>
            <p:ph idx="1"/>
          </p:nvPr>
        </p:nvSpPr>
        <p:spPr>
          <a:xfrm>
            <a:off x="457200" y="1268413"/>
            <a:ext cx="8229600" cy="5040312"/>
          </a:xfrm>
        </p:spPr>
        <p:txBody>
          <a:bodyPr/>
          <a:lstStyle/>
          <a:p>
            <a:r>
              <a:rPr lang="es-PE" smtClean="0"/>
              <a:t>Representan a la Nación y a todo el cuerpo electoral y no está sujeto a mandato imperativo.</a:t>
            </a:r>
          </a:p>
          <a:p>
            <a:r>
              <a:rPr lang="es-PE" smtClean="0"/>
              <a:t>Sujeto a la disciplina del partido y al grupo parlamentario.</a:t>
            </a:r>
          </a:p>
          <a:p>
            <a:r>
              <a:rPr lang="es-PE" smtClean="0"/>
              <a:t>Sujeto a las demandas de sus electores y los grupos de presión.</a:t>
            </a:r>
          </a:p>
          <a:p>
            <a:pPr algn="ctr">
              <a:buFont typeface="Wingdings 3" pitchFamily="18" charset="2"/>
              <a:buNone/>
            </a:pPr>
            <a:r>
              <a:rPr lang="es-ES" sz="2300" b="1" smtClean="0">
                <a:solidFill>
                  <a:schemeClr val="accent2"/>
                </a:solidFill>
              </a:rPr>
              <a:t>“LOS REPRESENTANTES DESIGNADOS EN LOS DEPARTAMENTOS, NO SERÁN REPRESENTANTES DE UNA DETERMINADO DEPARTAMENTO SINO DEL CONJUNTO DE LA NACIÓN Y NO SE LES PUEDE IMPONER MANDATO ALGUNO” (Burke)</a:t>
            </a:r>
          </a:p>
        </p:txBody>
      </p:sp>
      <p:sp>
        <p:nvSpPr>
          <p:cNvPr id="31746" name="2 Marcador de número de diapositiva"/>
          <p:cNvSpPr txBox="1">
            <a:spLocks noGrp="1"/>
          </p:cNvSpPr>
          <p:nvPr/>
        </p:nvSpPr>
        <p:spPr bwMode="auto">
          <a:xfrm>
            <a:off x="8243888" y="6237288"/>
            <a:ext cx="769937" cy="536575"/>
          </a:xfrm>
          <a:prstGeom prst="rect">
            <a:avLst/>
          </a:prstGeom>
          <a:noFill/>
          <a:ln w="9525">
            <a:noFill/>
            <a:miter lim="800000"/>
            <a:headEnd/>
            <a:tailEnd/>
          </a:ln>
        </p:spPr>
        <p:txBody>
          <a:bodyPr anchor="b"/>
          <a:lstStyle/>
          <a:p>
            <a:pPr algn="r"/>
            <a:fld id="{7FB4FA9B-8E44-4EA5-BA4B-44D9CE271043}" type="slidenum">
              <a:rPr lang="es-ES" sz="2400">
                <a:latin typeface="Lucida Sans Unicode" pitchFamily="34" charset="0"/>
              </a:rPr>
              <a:pPr algn="r"/>
              <a:t>12</a:t>
            </a:fld>
            <a:endParaRPr lang="es-ES" sz="2400">
              <a:latin typeface="Lucida Sans Unicode" pitchFamily="34" charset="0"/>
            </a:endParaRPr>
          </a:p>
        </p:txBody>
      </p:sp>
      <p:sp>
        <p:nvSpPr>
          <p:cNvPr id="4" name="3 Título"/>
          <p:cNvSpPr>
            <a:spLocks noGrp="1"/>
          </p:cNvSpPr>
          <p:nvPr>
            <p:ph type="title"/>
          </p:nvPr>
        </p:nvSpPr>
        <p:spPr/>
        <p:txBody>
          <a:bodyPr/>
          <a:lstStyle/>
          <a:p>
            <a:pPr fontAlgn="auto">
              <a:spcAft>
                <a:spcPts val="0"/>
              </a:spcAft>
              <a:defRPr/>
            </a:pPr>
            <a:r>
              <a:rPr lang="es-PE" dirty="0" smtClean="0"/>
              <a:t>La libertad del representante</a:t>
            </a:r>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pPr>
              <a:defRPr/>
            </a:pPr>
            <a:fld id="{9A2A505D-2E6D-4174-81CC-B96E79C0E237}" type="slidenum">
              <a:rPr lang="es-ES"/>
              <a:pPr>
                <a:defRPr/>
              </a:pPr>
              <a:t>13</a:t>
            </a:fld>
            <a:endParaRPr lang="es-ES" dirty="0"/>
          </a:p>
        </p:txBody>
      </p:sp>
      <p:graphicFrame>
        <p:nvGraphicFramePr>
          <p:cNvPr id="5" name="4 Marcador de contenido"/>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506" name="2 Marcador de número de diapositiva"/>
          <p:cNvSpPr txBox="1">
            <a:spLocks noGrp="1"/>
          </p:cNvSpPr>
          <p:nvPr/>
        </p:nvSpPr>
        <p:spPr bwMode="auto">
          <a:xfrm>
            <a:off x="8243888" y="6237288"/>
            <a:ext cx="769937" cy="536575"/>
          </a:xfrm>
          <a:prstGeom prst="rect">
            <a:avLst/>
          </a:prstGeom>
          <a:noFill/>
          <a:ln w="9525">
            <a:noFill/>
            <a:miter lim="800000"/>
            <a:headEnd/>
            <a:tailEnd/>
          </a:ln>
        </p:spPr>
        <p:txBody>
          <a:bodyPr anchor="b"/>
          <a:lstStyle/>
          <a:p>
            <a:pPr algn="r"/>
            <a:fld id="{9E39CA8C-8657-402B-831B-DD1AF5033441}" type="slidenum">
              <a:rPr lang="es-ES" sz="2400">
                <a:latin typeface="Lucida Sans Unicode" pitchFamily="34" charset="0"/>
              </a:rPr>
              <a:pPr algn="r"/>
              <a:t>13</a:t>
            </a:fld>
            <a:endParaRPr lang="es-ES" sz="2400">
              <a:latin typeface="Lucida Sans Unicode" pitchFamily="34" charset="0"/>
            </a:endParaRPr>
          </a:p>
        </p:txBody>
      </p:sp>
      <p:sp>
        <p:nvSpPr>
          <p:cNvPr id="4" name="3 Título"/>
          <p:cNvSpPr>
            <a:spLocks noGrp="1"/>
          </p:cNvSpPr>
          <p:nvPr>
            <p:ph type="title"/>
          </p:nvPr>
        </p:nvSpPr>
        <p:spPr/>
        <p:txBody>
          <a:bodyPr>
            <a:normAutofit fontScale="90000"/>
          </a:bodyPr>
          <a:lstStyle/>
          <a:p>
            <a:pPr fontAlgn="auto">
              <a:spcAft>
                <a:spcPts val="0"/>
              </a:spcAft>
              <a:defRPr/>
            </a:pPr>
            <a:r>
              <a:rPr lang="es-PE" dirty="0" smtClean="0"/>
              <a:t>Dimensiones de la representación política de </a:t>
            </a:r>
            <a:r>
              <a:rPr lang="es-PE" dirty="0" err="1" smtClean="0"/>
              <a:t>Pitkin</a:t>
            </a:r>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pPr>
              <a:defRPr/>
            </a:pPr>
            <a:fld id="{EF18D8C9-C4FF-4F7A-8217-79792F757777}" type="slidenum">
              <a:rPr lang="es-ES"/>
              <a:pPr>
                <a:defRPr/>
              </a:pPr>
              <a:t>14</a:t>
            </a:fld>
            <a:endParaRPr lang="es-ES" dirty="0"/>
          </a:p>
        </p:txBody>
      </p:sp>
      <p:graphicFrame>
        <p:nvGraphicFramePr>
          <p:cNvPr id="5" name="4 Marcador de contenido"/>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2530" name="2 Marcador de número de diapositiva"/>
          <p:cNvSpPr txBox="1">
            <a:spLocks noGrp="1"/>
          </p:cNvSpPr>
          <p:nvPr/>
        </p:nvSpPr>
        <p:spPr bwMode="auto">
          <a:xfrm>
            <a:off x="8243888" y="6237288"/>
            <a:ext cx="769937" cy="536575"/>
          </a:xfrm>
          <a:prstGeom prst="rect">
            <a:avLst/>
          </a:prstGeom>
          <a:noFill/>
          <a:ln w="9525">
            <a:noFill/>
            <a:miter lim="800000"/>
            <a:headEnd/>
            <a:tailEnd/>
          </a:ln>
        </p:spPr>
        <p:txBody>
          <a:bodyPr anchor="b"/>
          <a:lstStyle/>
          <a:p>
            <a:pPr algn="r"/>
            <a:fld id="{EF6B1782-291D-4378-9D6B-E90837A78E79}" type="slidenum">
              <a:rPr lang="es-ES" sz="2400">
                <a:latin typeface="Lucida Sans Unicode" pitchFamily="34" charset="0"/>
              </a:rPr>
              <a:pPr algn="r"/>
              <a:t>14</a:t>
            </a:fld>
            <a:endParaRPr lang="es-ES" sz="2400">
              <a:latin typeface="Lucida Sans Unicode" pitchFamily="34" charset="0"/>
            </a:endParaRPr>
          </a:p>
        </p:txBody>
      </p:sp>
      <p:sp>
        <p:nvSpPr>
          <p:cNvPr id="4" name="3 Título"/>
          <p:cNvSpPr>
            <a:spLocks noGrp="1"/>
          </p:cNvSpPr>
          <p:nvPr>
            <p:ph type="title"/>
          </p:nvPr>
        </p:nvSpPr>
        <p:spPr/>
        <p:txBody>
          <a:bodyPr>
            <a:normAutofit fontScale="90000"/>
          </a:bodyPr>
          <a:lstStyle/>
          <a:p>
            <a:pPr fontAlgn="auto">
              <a:spcAft>
                <a:spcPts val="0"/>
              </a:spcAft>
              <a:defRPr/>
            </a:pPr>
            <a:r>
              <a:rPr lang="es-PE" dirty="0" smtClean="0"/>
              <a:t>Modelos de </a:t>
            </a:r>
            <a:r>
              <a:rPr lang="es-PE" dirty="0" err="1" smtClean="0"/>
              <a:t>representacion</a:t>
            </a:r>
            <a:r>
              <a:rPr lang="es-PE" dirty="0" smtClean="0"/>
              <a:t> política</a:t>
            </a:r>
            <a:endParaRPr lang="es-ES" dirty="0"/>
          </a:p>
        </p:txBody>
      </p:sp>
      <p:sp>
        <p:nvSpPr>
          <p:cNvPr id="22532" name="5 Rectángulo"/>
          <p:cNvSpPr>
            <a:spLocks noChangeArrowheads="1"/>
          </p:cNvSpPr>
          <p:nvPr/>
        </p:nvSpPr>
        <p:spPr bwMode="auto">
          <a:xfrm>
            <a:off x="4932363" y="6165850"/>
            <a:ext cx="2400300" cy="368300"/>
          </a:xfrm>
          <a:prstGeom prst="rect">
            <a:avLst/>
          </a:prstGeom>
          <a:noFill/>
          <a:ln w="9525">
            <a:noFill/>
            <a:miter lim="800000"/>
            <a:headEnd/>
            <a:tailEnd/>
          </a:ln>
        </p:spPr>
        <p:txBody>
          <a:bodyPr wrap="none">
            <a:spAutoFit/>
          </a:bodyPr>
          <a:lstStyle/>
          <a:p>
            <a:r>
              <a:rPr lang="es-ES">
                <a:latin typeface="Lucida Sans Unicode" pitchFamily="34" charset="0"/>
              </a:rPr>
              <a:t>Cotta (1982: 1427)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pPr>
              <a:defRPr/>
            </a:pPr>
            <a:fld id="{AA57E074-39BD-451B-A755-E540E031BC38}" type="slidenum">
              <a:rPr lang="es-ES"/>
              <a:pPr>
                <a:defRPr/>
              </a:pPr>
              <a:t>15</a:t>
            </a:fld>
            <a:endParaRPr lang="es-ES" dirty="0"/>
          </a:p>
        </p:txBody>
      </p:sp>
      <p:sp>
        <p:nvSpPr>
          <p:cNvPr id="2" name="1 Marcador de contenido"/>
          <p:cNvSpPr>
            <a:spLocks noGrp="1"/>
          </p:cNvSpPr>
          <p:nvPr>
            <p:ph idx="1"/>
          </p:nvPr>
        </p:nvSpPr>
        <p:spPr/>
        <p:txBody>
          <a:bodyPr>
            <a:normAutofit fontScale="85000" lnSpcReduction="10000"/>
          </a:bodyPr>
          <a:lstStyle/>
          <a:p>
            <a:pPr marL="365760" indent="-256032" fontAlgn="auto">
              <a:spcAft>
                <a:spcPts val="0"/>
              </a:spcAft>
              <a:buFont typeface="Wingdings 3"/>
              <a:buChar char=""/>
              <a:defRPr/>
            </a:pPr>
            <a:r>
              <a:rPr lang="es-ES" dirty="0" smtClean="0"/>
              <a:t>“… los actuales sistema representativos occidentales encierran una mezcla de estos tres elementos: existe representación jurídica porque los mandatos que emanan del Parlamento, del Gobierno y de la administración son de obligado cumplimiento para los ciudadanos; existe representación sociológica porque existe la oportunidad de apoyar a aquél representante con el que se estime que se tiene una identidad, al tiempo que la universalidad de las leyes equipara a todos los ciudadanos; y existe representación política porque el sistema de elecciones permite, de no encontrar satisfacción de las expectativas que inclinaron el voto, retirar en un plazo fijado la confianza defraudada”. (Monedero)</a:t>
            </a:r>
            <a:endParaRPr lang="es-ES" dirty="0"/>
          </a:p>
        </p:txBody>
      </p:sp>
      <p:sp>
        <p:nvSpPr>
          <p:cNvPr id="23554" name="2 Marcador de número de diapositiva"/>
          <p:cNvSpPr txBox="1">
            <a:spLocks noGrp="1"/>
          </p:cNvSpPr>
          <p:nvPr/>
        </p:nvSpPr>
        <p:spPr bwMode="auto">
          <a:xfrm>
            <a:off x="8243888" y="6237288"/>
            <a:ext cx="769937" cy="536575"/>
          </a:xfrm>
          <a:prstGeom prst="rect">
            <a:avLst/>
          </a:prstGeom>
          <a:noFill/>
          <a:ln w="9525">
            <a:noFill/>
            <a:miter lim="800000"/>
            <a:headEnd/>
            <a:tailEnd/>
          </a:ln>
        </p:spPr>
        <p:txBody>
          <a:bodyPr anchor="b"/>
          <a:lstStyle/>
          <a:p>
            <a:pPr algn="r"/>
            <a:fld id="{89DEF2DB-59F0-4710-B98F-6598B99B1800}" type="slidenum">
              <a:rPr lang="es-ES" sz="2400">
                <a:latin typeface="Lucida Sans Unicode" pitchFamily="34" charset="0"/>
              </a:rPr>
              <a:pPr algn="r"/>
              <a:t>15</a:t>
            </a:fld>
            <a:endParaRPr lang="es-ES" sz="2400">
              <a:latin typeface="Lucida Sans Unicode" pitchFamily="34" charset="0"/>
            </a:endParaRPr>
          </a:p>
        </p:txBody>
      </p:sp>
      <p:sp>
        <p:nvSpPr>
          <p:cNvPr id="4" name="3 Título"/>
          <p:cNvSpPr>
            <a:spLocks noGrp="1"/>
          </p:cNvSpPr>
          <p:nvPr>
            <p:ph type="title"/>
          </p:nvPr>
        </p:nvSpPr>
        <p:spPr/>
        <p:txBody>
          <a:bodyPr>
            <a:normAutofit fontScale="90000"/>
          </a:bodyPr>
          <a:lstStyle/>
          <a:p>
            <a:pPr fontAlgn="auto">
              <a:spcAft>
                <a:spcPts val="0"/>
              </a:spcAft>
              <a:defRPr/>
            </a:pPr>
            <a:r>
              <a:rPr lang="es-PE" dirty="0" smtClean="0"/>
              <a:t>Representación jurídica, sociológica y política</a:t>
            </a:r>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pPr>
              <a:defRPr/>
            </a:pPr>
            <a:fld id="{8B86BA7B-D91B-4A40-A009-44BE4452B463}" type="slidenum">
              <a:rPr lang="es-ES"/>
              <a:pPr>
                <a:defRPr/>
              </a:pPr>
              <a:t>16</a:t>
            </a:fld>
            <a:endParaRPr lang="es-ES" dirty="0"/>
          </a:p>
        </p:txBody>
      </p:sp>
      <p:sp>
        <p:nvSpPr>
          <p:cNvPr id="2" name="1 Marcador de contenido"/>
          <p:cNvSpPr>
            <a:spLocks noGrp="1"/>
          </p:cNvSpPr>
          <p:nvPr>
            <p:ph idx="1"/>
          </p:nvPr>
        </p:nvSpPr>
        <p:spPr/>
        <p:txBody>
          <a:bodyPr>
            <a:normAutofit fontScale="92500" lnSpcReduction="20000"/>
          </a:bodyPr>
          <a:lstStyle/>
          <a:p>
            <a:pPr marL="365760" indent="-256032" fontAlgn="auto">
              <a:spcAft>
                <a:spcPts val="0"/>
              </a:spcAft>
              <a:buFont typeface="Wingdings 3"/>
              <a:buChar char=""/>
              <a:defRPr/>
            </a:pPr>
            <a:r>
              <a:rPr lang="es-ES" i="1" dirty="0" err="1" smtClean="0"/>
              <a:t>Speech</a:t>
            </a:r>
            <a:r>
              <a:rPr lang="es-ES" i="1" dirty="0" smtClean="0"/>
              <a:t> </a:t>
            </a:r>
            <a:r>
              <a:rPr lang="es-ES" i="1" dirty="0" err="1" smtClean="0"/>
              <a:t>to</a:t>
            </a:r>
            <a:r>
              <a:rPr lang="es-ES" i="1" dirty="0" smtClean="0"/>
              <a:t> </a:t>
            </a:r>
            <a:r>
              <a:rPr lang="es-ES" i="1" dirty="0" err="1" smtClean="0"/>
              <a:t>the</a:t>
            </a:r>
            <a:r>
              <a:rPr lang="es-ES" i="1" dirty="0" smtClean="0"/>
              <a:t> </a:t>
            </a:r>
            <a:r>
              <a:rPr lang="es-ES" i="1" dirty="0" err="1" smtClean="0"/>
              <a:t>electors</a:t>
            </a:r>
            <a:r>
              <a:rPr lang="es-ES" i="1" dirty="0" smtClean="0"/>
              <a:t> of Bristol , </a:t>
            </a:r>
            <a:r>
              <a:rPr lang="es-ES" dirty="0" err="1" smtClean="0"/>
              <a:t>Burke</a:t>
            </a:r>
            <a:r>
              <a:rPr lang="es-ES" dirty="0" smtClean="0"/>
              <a:t> describía el papel del representante como un trabajo de “razón y juicio” al servicio del “bien general” y no del simple “querer” y de los “prejuicios” locales.</a:t>
            </a:r>
          </a:p>
          <a:p>
            <a:pPr marL="365760" indent="-256032" fontAlgn="auto">
              <a:spcAft>
                <a:spcPts val="0"/>
              </a:spcAft>
              <a:buFont typeface="Wingdings 3"/>
              <a:buChar char=""/>
              <a:defRPr/>
            </a:pPr>
            <a:r>
              <a:rPr lang="es-ES" dirty="0" smtClean="0"/>
              <a:t>“…El Parlamento no es un congreso de embajadores que defienden intereses distintos y hostiles, intereses que cada uno de sus miembros debe sostener, como agente y abogado, frente a otros agentes y abogados; pero el parlamento es una asamblea deliberante de una nación, con un interés: el de la totalidad; donde ningún propósito local, ningún prejuicio local, debe guiar, sino el bien general que resulta de la razón general del todo.”</a:t>
            </a:r>
            <a:endParaRPr lang="es-ES" dirty="0"/>
          </a:p>
        </p:txBody>
      </p:sp>
      <p:sp>
        <p:nvSpPr>
          <p:cNvPr id="24578" name="2 Marcador de número de diapositiva"/>
          <p:cNvSpPr txBox="1">
            <a:spLocks noGrp="1"/>
          </p:cNvSpPr>
          <p:nvPr/>
        </p:nvSpPr>
        <p:spPr bwMode="auto">
          <a:xfrm>
            <a:off x="8243888" y="6237288"/>
            <a:ext cx="769937" cy="536575"/>
          </a:xfrm>
          <a:prstGeom prst="rect">
            <a:avLst/>
          </a:prstGeom>
          <a:noFill/>
          <a:ln w="9525">
            <a:noFill/>
            <a:miter lim="800000"/>
            <a:headEnd/>
            <a:tailEnd/>
          </a:ln>
        </p:spPr>
        <p:txBody>
          <a:bodyPr anchor="b"/>
          <a:lstStyle/>
          <a:p>
            <a:pPr algn="r"/>
            <a:fld id="{8E66B549-03B2-4422-BECF-AD760E24592F}" type="slidenum">
              <a:rPr lang="es-ES" sz="2400">
                <a:latin typeface="Lucida Sans Unicode" pitchFamily="34" charset="0"/>
              </a:rPr>
              <a:pPr algn="r"/>
              <a:t>16</a:t>
            </a:fld>
            <a:endParaRPr lang="es-ES" sz="2400">
              <a:latin typeface="Lucida Sans Unicode" pitchFamily="34" charset="0"/>
            </a:endParaRPr>
          </a:p>
        </p:txBody>
      </p:sp>
      <p:sp>
        <p:nvSpPr>
          <p:cNvPr id="4" name="3 Título"/>
          <p:cNvSpPr>
            <a:spLocks noGrp="1"/>
          </p:cNvSpPr>
          <p:nvPr>
            <p:ph type="title"/>
          </p:nvPr>
        </p:nvSpPr>
        <p:spPr/>
        <p:txBody>
          <a:bodyPr/>
          <a:lstStyle/>
          <a:p>
            <a:pPr fontAlgn="auto">
              <a:spcAft>
                <a:spcPts val="0"/>
              </a:spcAft>
              <a:defRPr/>
            </a:pPr>
            <a:r>
              <a:rPr lang="es-PE" dirty="0" err="1" smtClean="0"/>
              <a:t>Edmund</a:t>
            </a:r>
            <a:r>
              <a:rPr lang="es-PE" dirty="0" smtClean="0"/>
              <a:t> </a:t>
            </a:r>
            <a:r>
              <a:rPr lang="es-PE" dirty="0" err="1" smtClean="0"/>
              <a:t>Burke</a:t>
            </a:r>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pPr>
              <a:defRPr/>
            </a:pPr>
            <a:fld id="{AF9B3655-42FD-4BF3-9C19-BC5640B3A23E}" type="slidenum">
              <a:rPr lang="es-ES"/>
              <a:pPr>
                <a:defRPr/>
              </a:pPr>
              <a:t>17</a:t>
            </a:fld>
            <a:endParaRPr lang="es-ES" dirty="0"/>
          </a:p>
        </p:txBody>
      </p:sp>
      <p:graphicFrame>
        <p:nvGraphicFramePr>
          <p:cNvPr id="5" name="4 Marcador de contenido"/>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5602" name="2 Marcador de número de diapositiva"/>
          <p:cNvSpPr txBox="1">
            <a:spLocks noGrp="1"/>
          </p:cNvSpPr>
          <p:nvPr/>
        </p:nvSpPr>
        <p:spPr bwMode="auto">
          <a:xfrm>
            <a:off x="8243888" y="6237288"/>
            <a:ext cx="769937" cy="536575"/>
          </a:xfrm>
          <a:prstGeom prst="rect">
            <a:avLst/>
          </a:prstGeom>
          <a:noFill/>
          <a:ln w="9525">
            <a:noFill/>
            <a:miter lim="800000"/>
            <a:headEnd/>
            <a:tailEnd/>
          </a:ln>
        </p:spPr>
        <p:txBody>
          <a:bodyPr anchor="b"/>
          <a:lstStyle/>
          <a:p>
            <a:pPr algn="r"/>
            <a:fld id="{F2D92F0C-109F-420D-B662-D7D48936E895}" type="slidenum">
              <a:rPr lang="es-ES" sz="2400">
                <a:latin typeface="Lucida Sans Unicode" pitchFamily="34" charset="0"/>
              </a:rPr>
              <a:pPr algn="r"/>
              <a:t>17</a:t>
            </a:fld>
            <a:endParaRPr lang="es-ES" sz="2400">
              <a:latin typeface="Lucida Sans Unicode" pitchFamily="34" charset="0"/>
            </a:endParaRPr>
          </a:p>
        </p:txBody>
      </p:sp>
      <p:sp>
        <p:nvSpPr>
          <p:cNvPr id="4" name="3 Título"/>
          <p:cNvSpPr>
            <a:spLocks noGrp="1"/>
          </p:cNvSpPr>
          <p:nvPr>
            <p:ph type="title"/>
          </p:nvPr>
        </p:nvSpPr>
        <p:spPr/>
        <p:txBody>
          <a:bodyPr>
            <a:normAutofit fontScale="90000"/>
          </a:bodyPr>
          <a:lstStyle/>
          <a:p>
            <a:pPr fontAlgn="auto">
              <a:spcAft>
                <a:spcPts val="0"/>
              </a:spcAft>
              <a:defRPr/>
            </a:pPr>
            <a:r>
              <a:rPr lang="es-ES" dirty="0" err="1" smtClean="0"/>
              <a:t>Schumpeter</a:t>
            </a:r>
            <a:r>
              <a:rPr lang="es-ES" dirty="0" smtClean="0"/>
              <a:t> en </a:t>
            </a:r>
            <a:r>
              <a:rPr lang="es-ES" i="1" dirty="0" smtClean="0"/>
              <a:t>Capitalismo, socialismo y democracia</a:t>
            </a:r>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pPr>
              <a:defRPr/>
            </a:pPr>
            <a:fld id="{D5663990-5858-4B73-ADF6-18054142D769}" type="slidenum">
              <a:rPr lang="es-ES"/>
              <a:pPr>
                <a:defRPr/>
              </a:pPr>
              <a:t>18</a:t>
            </a:fld>
            <a:endParaRPr lang="es-ES" dirty="0"/>
          </a:p>
        </p:txBody>
      </p:sp>
      <p:sp>
        <p:nvSpPr>
          <p:cNvPr id="2" name="1 Marcador de contenido"/>
          <p:cNvSpPr>
            <a:spLocks noGrp="1"/>
          </p:cNvSpPr>
          <p:nvPr>
            <p:ph idx="1"/>
          </p:nvPr>
        </p:nvSpPr>
        <p:spPr/>
        <p:txBody>
          <a:bodyPr>
            <a:normAutofit lnSpcReduction="10000"/>
          </a:bodyPr>
          <a:lstStyle/>
          <a:p>
            <a:pPr marL="365760" indent="-256032" fontAlgn="auto">
              <a:spcAft>
                <a:spcPts val="0"/>
              </a:spcAft>
              <a:buFont typeface="Wingdings 3"/>
              <a:buChar char=""/>
              <a:defRPr/>
            </a:pPr>
            <a:r>
              <a:rPr lang="es-ES" dirty="0" smtClean="0"/>
              <a:t>Según </a:t>
            </a:r>
            <a:r>
              <a:rPr lang="es-ES" dirty="0" err="1" smtClean="0"/>
              <a:t>Sinesio</a:t>
            </a:r>
            <a:r>
              <a:rPr lang="es-ES" dirty="0" smtClean="0"/>
              <a:t> López (2008) la crisis de representación “Como lo han mostrado Bernard </a:t>
            </a:r>
            <a:r>
              <a:rPr lang="es-ES" dirty="0" err="1" smtClean="0"/>
              <a:t>Manin</a:t>
            </a:r>
            <a:r>
              <a:rPr lang="es-ES" dirty="0" smtClean="0"/>
              <a:t> y otros estudiosos del tema, la forma de representación del siglo XX – la representación partidaria definida por la ideología, los programas y la organización- ha entrado en crisis y tiende a ser sustituida por la representación personalizada en la que juegan un papel central los líderes pragmáticos, los medios, las imágenes y el espectáculo….”</a:t>
            </a:r>
            <a:endParaRPr lang="es-ES" dirty="0"/>
          </a:p>
        </p:txBody>
      </p:sp>
      <p:sp>
        <p:nvSpPr>
          <p:cNvPr id="26626" name="2 Marcador de número de diapositiva"/>
          <p:cNvSpPr txBox="1">
            <a:spLocks noGrp="1"/>
          </p:cNvSpPr>
          <p:nvPr/>
        </p:nvSpPr>
        <p:spPr bwMode="auto">
          <a:xfrm>
            <a:off x="8243888" y="6237288"/>
            <a:ext cx="769937" cy="536575"/>
          </a:xfrm>
          <a:prstGeom prst="rect">
            <a:avLst/>
          </a:prstGeom>
          <a:noFill/>
          <a:ln w="9525">
            <a:noFill/>
            <a:miter lim="800000"/>
            <a:headEnd/>
            <a:tailEnd/>
          </a:ln>
        </p:spPr>
        <p:txBody>
          <a:bodyPr anchor="b"/>
          <a:lstStyle/>
          <a:p>
            <a:pPr algn="r"/>
            <a:fld id="{EF772C59-C8E8-4B33-BEDB-529B278287FF}" type="slidenum">
              <a:rPr lang="es-ES" sz="2400">
                <a:latin typeface="Lucida Sans Unicode" pitchFamily="34" charset="0"/>
              </a:rPr>
              <a:pPr algn="r"/>
              <a:t>18</a:t>
            </a:fld>
            <a:endParaRPr lang="es-ES" sz="2400">
              <a:latin typeface="Lucida Sans Unicode" pitchFamily="34" charset="0"/>
            </a:endParaRPr>
          </a:p>
        </p:txBody>
      </p:sp>
      <p:sp>
        <p:nvSpPr>
          <p:cNvPr id="4" name="3 Título"/>
          <p:cNvSpPr>
            <a:spLocks noGrp="1"/>
          </p:cNvSpPr>
          <p:nvPr>
            <p:ph type="title"/>
          </p:nvPr>
        </p:nvSpPr>
        <p:spPr/>
        <p:txBody>
          <a:bodyPr/>
          <a:lstStyle/>
          <a:p>
            <a:pPr fontAlgn="auto">
              <a:spcAft>
                <a:spcPts val="0"/>
              </a:spcAft>
              <a:defRPr/>
            </a:pPr>
            <a:r>
              <a:rPr lang="es-PE" dirty="0" smtClean="0"/>
              <a:t>La crisis de representación</a:t>
            </a:r>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pPr>
              <a:defRPr/>
            </a:pPr>
            <a:fld id="{FB4CA2CA-88E9-42BA-B57E-FAC28369DB6C}" type="slidenum">
              <a:rPr lang="es-ES"/>
              <a:pPr>
                <a:defRPr/>
              </a:pPr>
              <a:t>19</a:t>
            </a:fld>
            <a:endParaRPr lang="es-ES" dirty="0"/>
          </a:p>
        </p:txBody>
      </p:sp>
      <p:sp>
        <p:nvSpPr>
          <p:cNvPr id="2" name="1 Marcador de contenido"/>
          <p:cNvSpPr>
            <a:spLocks noGrp="1"/>
          </p:cNvSpPr>
          <p:nvPr>
            <p:ph idx="1"/>
          </p:nvPr>
        </p:nvSpPr>
        <p:spPr/>
        <p:txBody>
          <a:bodyPr>
            <a:normAutofit fontScale="77500" lnSpcReduction="20000"/>
          </a:bodyPr>
          <a:lstStyle/>
          <a:p>
            <a:pPr marL="365760" indent="-256032" fontAlgn="auto">
              <a:spcAft>
                <a:spcPts val="0"/>
              </a:spcAft>
              <a:buFont typeface="Wingdings 3"/>
              <a:buChar char=""/>
              <a:defRPr/>
            </a:pPr>
            <a:r>
              <a:rPr lang="es-ES" dirty="0" smtClean="0"/>
              <a:t>“.. el gobierno de la mayoría se ha convertido en un "gobierno de la cantidad" regido por la máxima: obtener el máximo número de votos como se pueda y a cómo dé lugar. Si las elecciones estaban destinadas a seleccionar, han llegado a mal seleccionar, sustituyendo así la "dirigencia valiosa" por la dirigencia sin méritos. No cabe duda de que se podría aducir que esta evolución era inevitable. Aun así, las  reocupaciones valorativas no deben someterse a supuestas fatalidades y en realidad nacen para </a:t>
            </a:r>
            <a:r>
              <a:rPr lang="es-ES" dirty="0" err="1" smtClean="0"/>
              <a:t>contrarrestrar</a:t>
            </a:r>
            <a:r>
              <a:rPr lang="es-ES" dirty="0" smtClean="0"/>
              <a:t> el peso de los hechos.”</a:t>
            </a:r>
          </a:p>
          <a:p>
            <a:pPr marL="365760" indent="-256032" fontAlgn="auto">
              <a:spcAft>
                <a:spcPts val="0"/>
              </a:spcAft>
              <a:buFont typeface="Wingdings 3"/>
              <a:buChar char=""/>
              <a:defRPr/>
            </a:pPr>
            <a:r>
              <a:rPr lang="es-ES" dirty="0" smtClean="0"/>
              <a:t>“La médula de mi argumento es que si no entendemos un mecanismo, no podemos repararlo; y que la crisis de representación en buena medida es el resultado de que esperamos de la representación lo que no puede dar, y de pedir a los representantes que actúen como no deben actuar”.</a:t>
            </a:r>
          </a:p>
        </p:txBody>
      </p:sp>
      <p:sp>
        <p:nvSpPr>
          <p:cNvPr id="27650" name="2 Marcador de número de diapositiva"/>
          <p:cNvSpPr txBox="1">
            <a:spLocks noGrp="1"/>
          </p:cNvSpPr>
          <p:nvPr/>
        </p:nvSpPr>
        <p:spPr bwMode="auto">
          <a:xfrm>
            <a:off x="8243888" y="6237288"/>
            <a:ext cx="769937" cy="536575"/>
          </a:xfrm>
          <a:prstGeom prst="rect">
            <a:avLst/>
          </a:prstGeom>
          <a:noFill/>
          <a:ln w="9525">
            <a:noFill/>
            <a:miter lim="800000"/>
            <a:headEnd/>
            <a:tailEnd/>
          </a:ln>
        </p:spPr>
        <p:txBody>
          <a:bodyPr anchor="b"/>
          <a:lstStyle/>
          <a:p>
            <a:pPr algn="r"/>
            <a:fld id="{959C97DD-60B5-4567-A846-9170CFA0FFD7}" type="slidenum">
              <a:rPr lang="es-ES" sz="2400">
                <a:latin typeface="Lucida Sans Unicode" pitchFamily="34" charset="0"/>
              </a:rPr>
              <a:pPr algn="r"/>
              <a:t>19</a:t>
            </a:fld>
            <a:endParaRPr lang="es-ES" sz="2400">
              <a:latin typeface="Lucida Sans Unicode" pitchFamily="34" charset="0"/>
            </a:endParaRPr>
          </a:p>
        </p:txBody>
      </p:sp>
      <p:sp>
        <p:nvSpPr>
          <p:cNvPr id="4" name="3 Título"/>
          <p:cNvSpPr>
            <a:spLocks noGrp="1"/>
          </p:cNvSpPr>
          <p:nvPr>
            <p:ph type="title"/>
          </p:nvPr>
        </p:nvSpPr>
        <p:spPr/>
        <p:txBody>
          <a:bodyPr>
            <a:normAutofit fontScale="90000"/>
          </a:bodyPr>
          <a:lstStyle/>
          <a:p>
            <a:pPr fontAlgn="auto">
              <a:spcAft>
                <a:spcPts val="0"/>
              </a:spcAft>
              <a:defRPr/>
            </a:pPr>
            <a:r>
              <a:rPr lang="es-PE" dirty="0" smtClean="0"/>
              <a:t>La crisis de representación según </a:t>
            </a:r>
            <a:r>
              <a:rPr lang="es-PE" dirty="0" err="1" smtClean="0"/>
              <a:t>Sartori</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pPr>
              <a:defRPr/>
            </a:pPr>
            <a:fld id="{D1962662-3FC9-4B7D-951B-3D6594E27E53}" type="slidenum">
              <a:rPr lang="es-ES"/>
              <a:pPr>
                <a:defRPr/>
              </a:pPr>
              <a:t>2</a:t>
            </a:fld>
            <a:endParaRPr lang="es-ES" dirty="0"/>
          </a:p>
        </p:txBody>
      </p:sp>
      <p:sp>
        <p:nvSpPr>
          <p:cNvPr id="16385" name="1 Marcador de contenido"/>
          <p:cNvSpPr>
            <a:spLocks noGrp="1"/>
          </p:cNvSpPr>
          <p:nvPr>
            <p:ph idx="1"/>
          </p:nvPr>
        </p:nvSpPr>
        <p:spPr/>
        <p:txBody>
          <a:bodyPr/>
          <a:lstStyle/>
          <a:p>
            <a:r>
              <a:rPr lang="es-PE" smtClean="0"/>
              <a:t>Los estudios sobre el parlamento latinoamericano</a:t>
            </a:r>
          </a:p>
          <a:p>
            <a:r>
              <a:rPr lang="es-PE" smtClean="0"/>
              <a:t>Los enfoques sobre el concepto de representación política.</a:t>
            </a:r>
          </a:p>
          <a:p>
            <a:r>
              <a:rPr lang="es-PE" smtClean="0"/>
              <a:t>Los modelos de representación parlamentaria.</a:t>
            </a:r>
            <a:endParaRPr lang="es-ES" smtClean="0"/>
          </a:p>
          <a:p>
            <a:r>
              <a:rPr lang="es-PE" smtClean="0"/>
              <a:t>El problema de la representación parlamentaria.</a:t>
            </a:r>
          </a:p>
          <a:p>
            <a:r>
              <a:rPr lang="es-PE" smtClean="0"/>
              <a:t>La crisis de la representación parlamentaria.</a:t>
            </a:r>
          </a:p>
          <a:p>
            <a:r>
              <a:rPr lang="es-PE" smtClean="0"/>
              <a:t>La centralidad y representación política</a:t>
            </a:r>
          </a:p>
        </p:txBody>
      </p:sp>
      <p:sp>
        <p:nvSpPr>
          <p:cNvPr id="3" name="2 Título"/>
          <p:cNvSpPr>
            <a:spLocks noGrp="1"/>
          </p:cNvSpPr>
          <p:nvPr>
            <p:ph type="title"/>
          </p:nvPr>
        </p:nvSpPr>
        <p:spPr/>
        <p:txBody>
          <a:bodyPr/>
          <a:lstStyle/>
          <a:p>
            <a:pPr fontAlgn="auto">
              <a:spcAft>
                <a:spcPts val="0"/>
              </a:spcAft>
              <a:defRPr/>
            </a:pPr>
            <a:r>
              <a:rPr lang="es-PE" dirty="0" smtClean="0"/>
              <a:t>Contenido</a:t>
            </a:r>
            <a:endParaRPr lang="es-ES" dirty="0"/>
          </a:p>
        </p:txBody>
      </p:sp>
      <p:sp>
        <p:nvSpPr>
          <p:cNvPr id="16387" name="3 Marcador de número de diapositiva"/>
          <p:cNvSpPr txBox="1">
            <a:spLocks noGrp="1"/>
          </p:cNvSpPr>
          <p:nvPr/>
        </p:nvSpPr>
        <p:spPr bwMode="auto">
          <a:xfrm>
            <a:off x="8243888" y="6237288"/>
            <a:ext cx="769937" cy="536575"/>
          </a:xfrm>
          <a:prstGeom prst="rect">
            <a:avLst/>
          </a:prstGeom>
          <a:noFill/>
          <a:ln w="9525">
            <a:noFill/>
            <a:miter lim="800000"/>
            <a:headEnd/>
            <a:tailEnd/>
          </a:ln>
        </p:spPr>
        <p:txBody>
          <a:bodyPr anchor="b"/>
          <a:lstStyle/>
          <a:p>
            <a:pPr algn="r"/>
            <a:fld id="{ABF7E3DC-B5ED-4C3C-9601-566E60CE142B}" type="slidenum">
              <a:rPr lang="es-ES" sz="2400">
                <a:latin typeface="Lucida Sans Unicode" pitchFamily="34" charset="0"/>
              </a:rPr>
              <a:pPr algn="r"/>
              <a:t>2</a:t>
            </a:fld>
            <a:endParaRPr lang="es-ES" sz="2400">
              <a:latin typeface="Lucida Sans Unicode"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pPr>
              <a:defRPr/>
            </a:pPr>
            <a:fld id="{3CCB4039-A9D5-40BE-9062-4D2F48304624}" type="slidenum">
              <a:rPr lang="es-ES"/>
              <a:pPr>
                <a:defRPr/>
              </a:pPr>
              <a:t>20</a:t>
            </a:fld>
            <a:endParaRPr lang="es-ES" dirty="0"/>
          </a:p>
        </p:txBody>
      </p:sp>
      <p:sp>
        <p:nvSpPr>
          <p:cNvPr id="5" name="4 Rectángulo"/>
          <p:cNvSpPr/>
          <p:nvPr/>
        </p:nvSpPr>
        <p:spPr>
          <a:xfrm>
            <a:off x="971550" y="4797425"/>
            <a:ext cx="7129463" cy="1079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2" name="1 Marcador de contenido"/>
          <p:cNvSpPr>
            <a:spLocks noGrp="1"/>
          </p:cNvSpPr>
          <p:nvPr>
            <p:ph idx="1"/>
          </p:nvPr>
        </p:nvSpPr>
        <p:spPr/>
        <p:txBody>
          <a:bodyPr>
            <a:normAutofit lnSpcReduction="10000"/>
          </a:bodyPr>
          <a:lstStyle/>
          <a:p>
            <a:pPr marL="365760" indent="-256032" fontAlgn="auto">
              <a:spcAft>
                <a:spcPts val="0"/>
              </a:spcAft>
              <a:buFont typeface="Wingdings 3"/>
              <a:buChar char=""/>
              <a:defRPr/>
            </a:pPr>
            <a:r>
              <a:rPr lang="es-PE" dirty="0" smtClean="0"/>
              <a:t>Incumplimiento programáticos</a:t>
            </a:r>
          </a:p>
          <a:p>
            <a:pPr marL="365760" indent="-256032" fontAlgn="auto">
              <a:spcAft>
                <a:spcPts val="0"/>
              </a:spcAft>
              <a:buFont typeface="Wingdings 3"/>
              <a:buChar char=""/>
              <a:defRPr/>
            </a:pPr>
            <a:r>
              <a:rPr lang="es-PE" dirty="0" smtClean="0"/>
              <a:t>El fenómeno de la corrupción.</a:t>
            </a:r>
          </a:p>
          <a:p>
            <a:pPr marL="365760" indent="-256032" fontAlgn="auto">
              <a:spcAft>
                <a:spcPts val="0"/>
              </a:spcAft>
              <a:buFont typeface="Wingdings 3"/>
              <a:buChar char=""/>
              <a:defRPr/>
            </a:pPr>
            <a:r>
              <a:rPr lang="es-PE" dirty="0" smtClean="0"/>
              <a:t>La ampliación de las brechas sociales</a:t>
            </a:r>
          </a:p>
          <a:p>
            <a:pPr marL="365760" indent="-256032" fontAlgn="auto">
              <a:spcAft>
                <a:spcPts val="0"/>
              </a:spcAft>
              <a:buFont typeface="Wingdings 3"/>
              <a:buChar char=""/>
              <a:defRPr/>
            </a:pPr>
            <a:r>
              <a:rPr lang="es-PE" dirty="0" smtClean="0"/>
              <a:t>Los efectos de la mayor profesionalización.</a:t>
            </a:r>
          </a:p>
          <a:p>
            <a:pPr marL="365760" indent="-256032" fontAlgn="auto">
              <a:spcAft>
                <a:spcPts val="0"/>
              </a:spcAft>
              <a:buFont typeface="Wingdings 3"/>
              <a:buChar char=""/>
              <a:defRPr/>
            </a:pPr>
            <a:r>
              <a:rPr lang="es-PE" dirty="0" smtClean="0"/>
              <a:t>La crisis de los grandes relatos</a:t>
            </a:r>
          </a:p>
          <a:p>
            <a:pPr marL="365760" indent="-256032" fontAlgn="auto">
              <a:spcAft>
                <a:spcPts val="0"/>
              </a:spcAft>
              <a:buFont typeface="Wingdings 3"/>
              <a:buChar char=""/>
              <a:defRPr/>
            </a:pPr>
            <a:r>
              <a:rPr lang="es-PE" dirty="0" smtClean="0"/>
              <a:t>La influencia de los medios de comunicación</a:t>
            </a:r>
          </a:p>
          <a:p>
            <a:pPr marL="365760" indent="-256032" fontAlgn="auto">
              <a:spcAft>
                <a:spcPts val="0"/>
              </a:spcAft>
              <a:buFont typeface="Wingdings 3"/>
              <a:buChar char=""/>
              <a:defRPr/>
            </a:pPr>
            <a:r>
              <a:rPr lang="es-PE" dirty="0" smtClean="0"/>
              <a:t>La nueva estructura de poder.</a:t>
            </a:r>
          </a:p>
          <a:p>
            <a:pPr marL="365760" indent="-256032" fontAlgn="auto">
              <a:spcAft>
                <a:spcPts val="0"/>
              </a:spcAft>
              <a:buFont typeface="Wingdings 3"/>
              <a:buNone/>
              <a:defRPr/>
            </a:pPr>
            <a:endParaRPr lang="es-PE" dirty="0" smtClean="0"/>
          </a:p>
          <a:p>
            <a:pPr marL="365760" indent="-256032" algn="ctr" fontAlgn="auto">
              <a:spcAft>
                <a:spcPts val="0"/>
              </a:spcAft>
              <a:buFont typeface="Wingdings 3"/>
              <a:buNone/>
              <a:defRPr/>
            </a:pPr>
            <a:r>
              <a:rPr lang="es-PE" dirty="0" smtClean="0">
                <a:solidFill>
                  <a:srgbClr val="FFFF00"/>
                </a:solidFill>
              </a:rPr>
              <a:t>HA CAMBIADO LAS RELACIONES </a:t>
            </a:r>
          </a:p>
          <a:p>
            <a:pPr marL="365760" indent="-256032" algn="ctr" fontAlgn="auto">
              <a:spcAft>
                <a:spcPts val="0"/>
              </a:spcAft>
              <a:buFont typeface="Wingdings 3"/>
              <a:buNone/>
              <a:defRPr/>
            </a:pPr>
            <a:r>
              <a:rPr lang="es-PE" dirty="0" smtClean="0">
                <a:solidFill>
                  <a:srgbClr val="FFFF00"/>
                </a:solidFill>
              </a:rPr>
              <a:t>ESTADO-SOCIEDAD</a:t>
            </a:r>
            <a:endParaRPr lang="es-ES" dirty="0">
              <a:solidFill>
                <a:srgbClr val="FFFF00"/>
              </a:solidFill>
            </a:endParaRPr>
          </a:p>
        </p:txBody>
      </p:sp>
      <p:sp>
        <p:nvSpPr>
          <p:cNvPr id="28675" name="2 Marcador de número de diapositiva"/>
          <p:cNvSpPr txBox="1">
            <a:spLocks noGrp="1"/>
          </p:cNvSpPr>
          <p:nvPr/>
        </p:nvSpPr>
        <p:spPr bwMode="auto">
          <a:xfrm>
            <a:off x="8243888" y="6237288"/>
            <a:ext cx="769937" cy="536575"/>
          </a:xfrm>
          <a:prstGeom prst="rect">
            <a:avLst/>
          </a:prstGeom>
          <a:noFill/>
          <a:ln w="9525">
            <a:noFill/>
            <a:miter lim="800000"/>
            <a:headEnd/>
            <a:tailEnd/>
          </a:ln>
        </p:spPr>
        <p:txBody>
          <a:bodyPr anchor="b"/>
          <a:lstStyle/>
          <a:p>
            <a:pPr algn="r"/>
            <a:fld id="{F092AF9B-F369-4D4D-9C08-882C14314BF5}" type="slidenum">
              <a:rPr lang="es-ES" sz="2400">
                <a:latin typeface="Lucida Sans Unicode" pitchFamily="34" charset="0"/>
              </a:rPr>
              <a:pPr algn="r"/>
              <a:t>20</a:t>
            </a:fld>
            <a:endParaRPr lang="es-ES" sz="2400">
              <a:latin typeface="Lucida Sans Unicode" pitchFamily="34" charset="0"/>
            </a:endParaRPr>
          </a:p>
        </p:txBody>
      </p:sp>
      <p:sp>
        <p:nvSpPr>
          <p:cNvPr id="4" name="3 Título"/>
          <p:cNvSpPr>
            <a:spLocks noGrp="1"/>
          </p:cNvSpPr>
          <p:nvPr>
            <p:ph type="title"/>
          </p:nvPr>
        </p:nvSpPr>
        <p:spPr/>
        <p:txBody>
          <a:bodyPr>
            <a:normAutofit fontScale="90000"/>
          </a:bodyPr>
          <a:lstStyle/>
          <a:p>
            <a:pPr fontAlgn="auto">
              <a:spcAft>
                <a:spcPts val="0"/>
              </a:spcAft>
              <a:defRPr/>
            </a:pPr>
            <a:r>
              <a:rPr lang="es-PE" dirty="0" smtClean="0"/>
              <a:t>La crisis de representación de los partidos </a:t>
            </a:r>
            <a:r>
              <a:rPr lang="es-PE" dirty="0" err="1" smtClean="0"/>
              <a:t>politicos</a:t>
            </a:r>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pPr>
              <a:defRPr/>
            </a:pPr>
            <a:fld id="{A677976F-5681-43C3-B8B5-0F16816C5422}" type="slidenum">
              <a:rPr lang="es-ES"/>
              <a:pPr>
                <a:defRPr/>
              </a:pPr>
              <a:t>21</a:t>
            </a:fld>
            <a:endParaRPr lang="es-ES" dirty="0"/>
          </a:p>
        </p:txBody>
      </p:sp>
      <p:sp>
        <p:nvSpPr>
          <p:cNvPr id="32769" name="1 Marcador de contenido"/>
          <p:cNvSpPr>
            <a:spLocks noGrp="1"/>
          </p:cNvSpPr>
          <p:nvPr>
            <p:ph idx="1"/>
          </p:nvPr>
        </p:nvSpPr>
        <p:spPr/>
        <p:txBody>
          <a:bodyPr/>
          <a:lstStyle/>
          <a:p>
            <a:r>
              <a:rPr lang="es-PE" smtClean="0"/>
              <a:t>El juego de las mayorías y minorías acaba  en la esterilidad de los discurso parlamentarios.</a:t>
            </a:r>
          </a:p>
          <a:p>
            <a:r>
              <a:rPr lang="es-PE" smtClean="0"/>
              <a:t>Los debates en el pleno acaban siendo meras cajas de resonancia de los acuerdos previos de la junta de portavoces.</a:t>
            </a:r>
          </a:p>
          <a:p>
            <a:r>
              <a:rPr lang="es-PE" smtClean="0"/>
              <a:t>La tarea del control parlamentario  suele convertirse en un estudiado espectáculo de cara a las próximas elecciones.</a:t>
            </a:r>
          </a:p>
          <a:p>
            <a:r>
              <a:rPr lang="es-PE" smtClean="0"/>
              <a:t>La disciplina del voto, el imperio del grupo parlamentario y la hegemonía del partido.</a:t>
            </a:r>
            <a:endParaRPr lang="es-ES" smtClean="0"/>
          </a:p>
        </p:txBody>
      </p:sp>
      <p:sp>
        <p:nvSpPr>
          <p:cNvPr id="32770" name="2 Marcador de número de diapositiva"/>
          <p:cNvSpPr txBox="1">
            <a:spLocks noGrp="1"/>
          </p:cNvSpPr>
          <p:nvPr/>
        </p:nvSpPr>
        <p:spPr bwMode="auto">
          <a:xfrm>
            <a:off x="8243888" y="6237288"/>
            <a:ext cx="769937" cy="536575"/>
          </a:xfrm>
          <a:prstGeom prst="rect">
            <a:avLst/>
          </a:prstGeom>
          <a:noFill/>
          <a:ln w="9525">
            <a:noFill/>
            <a:miter lim="800000"/>
            <a:headEnd/>
            <a:tailEnd/>
          </a:ln>
        </p:spPr>
        <p:txBody>
          <a:bodyPr anchor="b"/>
          <a:lstStyle/>
          <a:p>
            <a:pPr algn="r"/>
            <a:fld id="{1B488CB2-DEDB-4C66-B2BE-86203F5B2661}" type="slidenum">
              <a:rPr lang="es-ES" sz="2400">
                <a:latin typeface="Lucida Sans Unicode" pitchFamily="34" charset="0"/>
              </a:rPr>
              <a:pPr algn="r"/>
              <a:t>21</a:t>
            </a:fld>
            <a:endParaRPr lang="es-ES" sz="2400">
              <a:latin typeface="Lucida Sans Unicode" pitchFamily="34" charset="0"/>
            </a:endParaRPr>
          </a:p>
        </p:txBody>
      </p:sp>
      <p:sp>
        <p:nvSpPr>
          <p:cNvPr id="4" name="3 Título"/>
          <p:cNvSpPr>
            <a:spLocks noGrp="1"/>
          </p:cNvSpPr>
          <p:nvPr>
            <p:ph type="title"/>
          </p:nvPr>
        </p:nvSpPr>
        <p:spPr/>
        <p:txBody>
          <a:bodyPr>
            <a:normAutofit fontScale="90000"/>
          </a:bodyPr>
          <a:lstStyle/>
          <a:p>
            <a:pPr fontAlgn="auto">
              <a:spcAft>
                <a:spcPts val="0"/>
              </a:spcAft>
              <a:defRPr/>
            </a:pPr>
            <a:r>
              <a:rPr lang="es-PE" dirty="0" smtClean="0"/>
              <a:t>Problemas del ejercicio parlamentario</a:t>
            </a:r>
            <a:endParaRPr lang="es-E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pPr>
              <a:defRPr/>
            </a:pPr>
            <a:fld id="{9F020A0E-03B9-4AEE-996D-BCD847D57363}" type="slidenum">
              <a:rPr lang="es-ES"/>
              <a:pPr>
                <a:defRPr/>
              </a:pPr>
              <a:t>22</a:t>
            </a:fld>
            <a:endParaRPr lang="es-ES" dirty="0"/>
          </a:p>
        </p:txBody>
      </p:sp>
      <p:sp>
        <p:nvSpPr>
          <p:cNvPr id="2" name="1 Marcador de contenido"/>
          <p:cNvSpPr>
            <a:spLocks noGrp="1"/>
          </p:cNvSpPr>
          <p:nvPr>
            <p:ph idx="1"/>
          </p:nvPr>
        </p:nvSpPr>
        <p:spPr/>
        <p:txBody>
          <a:bodyPr>
            <a:normAutofit fontScale="92500" lnSpcReduction="10000"/>
          </a:bodyPr>
          <a:lstStyle/>
          <a:p>
            <a:pPr marL="365760" indent="-256032" fontAlgn="auto">
              <a:spcAft>
                <a:spcPts val="0"/>
              </a:spcAft>
              <a:buFont typeface="Wingdings 3"/>
              <a:buChar char=""/>
              <a:defRPr/>
            </a:pPr>
            <a:r>
              <a:rPr lang="es-PE" dirty="0" smtClean="0"/>
              <a:t>Es ineficiente, núcleo de componendas del poder y espacio político.</a:t>
            </a:r>
          </a:p>
          <a:p>
            <a:pPr marL="365760" indent="-256032" fontAlgn="auto">
              <a:spcAft>
                <a:spcPts val="0"/>
              </a:spcAft>
              <a:buFont typeface="Wingdings 3"/>
              <a:buChar char=""/>
              <a:defRPr/>
            </a:pPr>
            <a:r>
              <a:rPr lang="es-PE" dirty="0" smtClean="0"/>
              <a:t>Alejado de la problemática nacional y de los intereses de los electores.</a:t>
            </a:r>
          </a:p>
          <a:p>
            <a:pPr marL="365760" indent="-256032" fontAlgn="auto">
              <a:spcAft>
                <a:spcPts val="0"/>
              </a:spcAft>
              <a:buFont typeface="Wingdings 3"/>
              <a:buChar char=""/>
              <a:defRPr/>
            </a:pPr>
            <a:r>
              <a:rPr lang="es-PE" dirty="0" smtClean="0"/>
              <a:t>Falta de cultura parlamentaria en los representantes.</a:t>
            </a:r>
          </a:p>
          <a:p>
            <a:pPr marL="365760" indent="-256032" fontAlgn="auto">
              <a:spcAft>
                <a:spcPts val="0"/>
              </a:spcAft>
              <a:buFont typeface="Wingdings 3"/>
              <a:buChar char=""/>
              <a:defRPr/>
            </a:pPr>
            <a:r>
              <a:rPr lang="es-PE" dirty="0" smtClean="0"/>
              <a:t>Falta de transparencia en la toma de decisiones.</a:t>
            </a:r>
          </a:p>
          <a:p>
            <a:pPr marL="365760" indent="-256032" fontAlgn="auto">
              <a:spcAft>
                <a:spcPts val="0"/>
              </a:spcAft>
              <a:buFont typeface="Wingdings 3"/>
              <a:buChar char=""/>
              <a:defRPr/>
            </a:pPr>
            <a:r>
              <a:rPr lang="es-PE" dirty="0" smtClean="0"/>
              <a:t>Poca autonomía en relación al poder ejecutivo.</a:t>
            </a:r>
          </a:p>
          <a:p>
            <a:pPr marL="365760" indent="-256032" fontAlgn="auto">
              <a:spcAft>
                <a:spcPts val="0"/>
              </a:spcAft>
              <a:buFont typeface="Wingdings 3"/>
              <a:buChar char=""/>
              <a:defRPr/>
            </a:pPr>
            <a:r>
              <a:rPr lang="es-PE" dirty="0" smtClean="0"/>
              <a:t>Traslado al hemiciclo la actividad partidaria y utilizarlo como plataforma para la figuración personal.</a:t>
            </a:r>
          </a:p>
          <a:p>
            <a:pPr marL="365760" indent="-256032" algn="r" fontAlgn="auto">
              <a:spcAft>
                <a:spcPts val="0"/>
              </a:spcAft>
              <a:buFont typeface="Wingdings 3"/>
              <a:buNone/>
              <a:defRPr/>
            </a:pPr>
            <a:r>
              <a:rPr lang="es-PE" sz="2200" dirty="0" smtClean="0"/>
              <a:t>(</a:t>
            </a:r>
            <a:r>
              <a:rPr lang="es-PE" sz="2200" dirty="0" err="1" smtClean="0"/>
              <a:t>Bernales</a:t>
            </a:r>
            <a:r>
              <a:rPr lang="es-PE" sz="2200" dirty="0" smtClean="0"/>
              <a:t>, Parlamento y ciudadanía, CAJ, 2001)</a:t>
            </a:r>
            <a:endParaRPr lang="es-ES" sz="2200" dirty="0"/>
          </a:p>
        </p:txBody>
      </p:sp>
      <p:sp>
        <p:nvSpPr>
          <p:cNvPr id="33794" name="2 Marcador de número de diapositiva"/>
          <p:cNvSpPr txBox="1">
            <a:spLocks noGrp="1"/>
          </p:cNvSpPr>
          <p:nvPr/>
        </p:nvSpPr>
        <p:spPr bwMode="auto">
          <a:xfrm>
            <a:off x="8243888" y="6237288"/>
            <a:ext cx="769937" cy="536575"/>
          </a:xfrm>
          <a:prstGeom prst="rect">
            <a:avLst/>
          </a:prstGeom>
          <a:noFill/>
          <a:ln w="9525">
            <a:noFill/>
            <a:miter lim="800000"/>
            <a:headEnd/>
            <a:tailEnd/>
          </a:ln>
        </p:spPr>
        <p:txBody>
          <a:bodyPr anchor="b"/>
          <a:lstStyle/>
          <a:p>
            <a:pPr algn="r"/>
            <a:fld id="{897F3EA9-6865-4902-AA51-1DA0415C89AE}" type="slidenum">
              <a:rPr lang="es-ES" sz="2400">
                <a:latin typeface="Lucida Sans Unicode" pitchFamily="34" charset="0"/>
              </a:rPr>
              <a:pPr algn="r"/>
              <a:t>22</a:t>
            </a:fld>
            <a:endParaRPr lang="es-ES" sz="2400">
              <a:latin typeface="Lucida Sans Unicode" pitchFamily="34" charset="0"/>
            </a:endParaRPr>
          </a:p>
        </p:txBody>
      </p:sp>
      <p:sp>
        <p:nvSpPr>
          <p:cNvPr id="4" name="3 Título"/>
          <p:cNvSpPr>
            <a:spLocks noGrp="1"/>
          </p:cNvSpPr>
          <p:nvPr>
            <p:ph type="title"/>
          </p:nvPr>
        </p:nvSpPr>
        <p:spPr/>
        <p:txBody>
          <a:bodyPr/>
          <a:lstStyle/>
          <a:p>
            <a:pPr fontAlgn="auto">
              <a:spcAft>
                <a:spcPts val="0"/>
              </a:spcAft>
              <a:defRPr/>
            </a:pPr>
            <a:r>
              <a:rPr lang="es-PE" dirty="0" smtClean="0"/>
              <a:t>Críticas al parlamento peruano</a:t>
            </a:r>
            <a:endParaRPr lang="es-E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pPr>
              <a:defRPr/>
            </a:pPr>
            <a:fld id="{B9457A4D-B5DF-4651-83E5-891C533E629F}" type="slidenum">
              <a:rPr lang="es-ES"/>
              <a:pPr>
                <a:defRPr/>
              </a:pPr>
              <a:t>23</a:t>
            </a:fld>
            <a:endParaRPr lang="es-ES" dirty="0"/>
          </a:p>
        </p:txBody>
      </p:sp>
      <p:sp>
        <p:nvSpPr>
          <p:cNvPr id="48130"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s-ES" sz="3700" smtClean="0">
                <a:effectLst/>
              </a:rPr>
              <a:t>Fundamento de la centralidad del parlamento</a:t>
            </a:r>
          </a:p>
        </p:txBody>
      </p:sp>
      <p:sp>
        <p:nvSpPr>
          <p:cNvPr id="48131" name="Rectangle 3"/>
          <p:cNvSpPr>
            <a:spLocks noGrp="1"/>
          </p:cNvSpPr>
          <p:nvPr>
            <p:ph type="body" idx="4294967295"/>
          </p:nvPr>
        </p:nvSpPr>
        <p:spPr/>
        <p:txBody>
          <a:bodyPr/>
          <a:lstStyle/>
          <a:p>
            <a:r>
              <a:rPr lang="es-ES" smtClean="0"/>
              <a:t>La configuración del Estado descansa en el principio de que el control del poder se lleva a cabo mediante el postulado del imperio de la  ley, es decir, la ley creada por el órgano popular representativo que es el parlamento en tanto titular del poder legislativo</a:t>
            </a:r>
          </a:p>
          <a:p>
            <a:r>
              <a:rPr lang="es-ES" smtClean="0"/>
              <a:t>El fundamento de la ley descansa sobre la decisión del poder legislativo que tiene su origen en la soberanía del pueblo hecha voluntad.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pPr>
              <a:defRPr/>
            </a:pPr>
            <a:fld id="{73D8880C-A58A-49DE-AC08-0B2D3719DA03}" type="slidenum">
              <a:rPr lang="es-ES"/>
              <a:pPr>
                <a:defRPr/>
              </a:pPr>
              <a:t>24</a:t>
            </a:fld>
            <a:endParaRPr lang="es-ES" dirty="0"/>
          </a:p>
        </p:txBody>
      </p:sp>
      <p:sp>
        <p:nvSpPr>
          <p:cNvPr id="2" name="1 Marcador de contenido"/>
          <p:cNvSpPr>
            <a:spLocks noGrp="1"/>
          </p:cNvSpPr>
          <p:nvPr>
            <p:ph idx="1"/>
          </p:nvPr>
        </p:nvSpPr>
        <p:spPr/>
        <p:txBody>
          <a:bodyPr>
            <a:normAutofit lnSpcReduction="10000"/>
          </a:bodyPr>
          <a:lstStyle/>
          <a:p>
            <a:pPr marL="365760" indent="-256032" fontAlgn="auto">
              <a:spcAft>
                <a:spcPts val="0"/>
              </a:spcAft>
              <a:buFont typeface="Wingdings 3"/>
              <a:buChar char=""/>
              <a:defRPr/>
            </a:pPr>
            <a:r>
              <a:rPr lang="es-PE" dirty="0" smtClean="0"/>
              <a:t>Pérdida de la funciones exclusivas de legislar y controlar por el parlamento.</a:t>
            </a:r>
          </a:p>
          <a:p>
            <a:pPr marL="365760" indent="-256032" fontAlgn="auto">
              <a:spcAft>
                <a:spcPts val="0"/>
              </a:spcAft>
              <a:buFont typeface="Wingdings 3"/>
              <a:buChar char=""/>
              <a:defRPr/>
            </a:pPr>
            <a:r>
              <a:rPr lang="es-PE" dirty="0" smtClean="0"/>
              <a:t>La función de representación es siempre compartida con el ejecutivo.</a:t>
            </a:r>
          </a:p>
          <a:p>
            <a:pPr marL="365760" indent="-256032" fontAlgn="auto">
              <a:spcAft>
                <a:spcPts val="0"/>
              </a:spcAft>
              <a:buFont typeface="Wingdings 3"/>
              <a:buChar char=""/>
              <a:defRPr/>
            </a:pPr>
            <a:r>
              <a:rPr lang="es-PE" dirty="0" smtClean="0"/>
              <a:t>Descentralización de las funciones de legislar y controlar tanto horizontal como vertical en el Estado</a:t>
            </a:r>
          </a:p>
          <a:p>
            <a:pPr marL="365760" indent="-256032" fontAlgn="auto">
              <a:spcAft>
                <a:spcPts val="0"/>
              </a:spcAft>
              <a:buFont typeface="Wingdings 3"/>
              <a:buChar char=""/>
              <a:defRPr/>
            </a:pPr>
            <a:r>
              <a:rPr lang="es-PE" dirty="0" smtClean="0"/>
              <a:t>Horizontal: entidades del poder ejecutivo y organismos autónomos.</a:t>
            </a:r>
          </a:p>
          <a:p>
            <a:pPr marL="365760" indent="-256032" fontAlgn="auto">
              <a:spcAft>
                <a:spcPts val="0"/>
              </a:spcAft>
              <a:buFont typeface="Wingdings 3"/>
              <a:buChar char=""/>
              <a:defRPr/>
            </a:pPr>
            <a:r>
              <a:rPr lang="es-PE" dirty="0" smtClean="0"/>
              <a:t>Vertical: gobiernos </a:t>
            </a:r>
            <a:r>
              <a:rPr lang="es-PE" dirty="0" err="1" smtClean="0"/>
              <a:t>subnacionales</a:t>
            </a:r>
            <a:r>
              <a:rPr lang="es-PE" dirty="0" smtClean="0"/>
              <a:t>, consejos regionales y concejos municipales.</a:t>
            </a:r>
            <a:endParaRPr lang="es-ES" dirty="0"/>
          </a:p>
        </p:txBody>
      </p:sp>
      <p:sp>
        <p:nvSpPr>
          <p:cNvPr id="29698" name="2 Marcador de número de diapositiva"/>
          <p:cNvSpPr txBox="1">
            <a:spLocks noGrp="1"/>
          </p:cNvSpPr>
          <p:nvPr/>
        </p:nvSpPr>
        <p:spPr bwMode="auto">
          <a:xfrm>
            <a:off x="8243888" y="6237288"/>
            <a:ext cx="769937" cy="536575"/>
          </a:xfrm>
          <a:prstGeom prst="rect">
            <a:avLst/>
          </a:prstGeom>
          <a:noFill/>
          <a:ln w="9525">
            <a:noFill/>
            <a:miter lim="800000"/>
            <a:headEnd/>
            <a:tailEnd/>
          </a:ln>
        </p:spPr>
        <p:txBody>
          <a:bodyPr anchor="b"/>
          <a:lstStyle/>
          <a:p>
            <a:pPr algn="r"/>
            <a:fld id="{8113EFA2-392E-415E-9426-7C07C2A45E43}" type="slidenum">
              <a:rPr lang="es-ES" sz="2400">
                <a:latin typeface="Lucida Sans Unicode" pitchFamily="34" charset="0"/>
              </a:rPr>
              <a:pPr algn="r"/>
              <a:t>24</a:t>
            </a:fld>
            <a:endParaRPr lang="es-ES" sz="2400">
              <a:latin typeface="Lucida Sans Unicode" pitchFamily="34" charset="0"/>
            </a:endParaRPr>
          </a:p>
        </p:txBody>
      </p:sp>
      <p:sp>
        <p:nvSpPr>
          <p:cNvPr id="4" name="3 Título"/>
          <p:cNvSpPr>
            <a:spLocks noGrp="1"/>
          </p:cNvSpPr>
          <p:nvPr>
            <p:ph type="title"/>
          </p:nvPr>
        </p:nvSpPr>
        <p:spPr/>
        <p:txBody>
          <a:bodyPr>
            <a:normAutofit fontScale="90000"/>
          </a:bodyPr>
          <a:lstStyle/>
          <a:p>
            <a:pPr fontAlgn="auto">
              <a:spcAft>
                <a:spcPts val="0"/>
              </a:spcAft>
              <a:defRPr/>
            </a:pPr>
            <a:r>
              <a:rPr lang="es-PE" dirty="0" smtClean="0"/>
              <a:t>Crisis de la centralidad del Parlamento</a:t>
            </a:r>
            <a:endParaRPr lang="es-E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pPr>
              <a:defRPr/>
            </a:pPr>
            <a:fld id="{88E775E6-2DD3-46DE-B472-04869C45D94A}" type="slidenum">
              <a:rPr lang="es-ES"/>
              <a:pPr>
                <a:defRPr/>
              </a:pPr>
              <a:t>25</a:t>
            </a:fld>
            <a:endParaRPr lang="es-ES" dirty="0"/>
          </a:p>
        </p:txBody>
      </p:sp>
      <p:sp>
        <p:nvSpPr>
          <p:cNvPr id="43010"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s-ES" sz="3700" smtClean="0">
                <a:effectLst/>
              </a:rPr>
              <a:t>Poder y centralidad del parlamento</a:t>
            </a:r>
          </a:p>
        </p:txBody>
      </p:sp>
      <p:sp>
        <p:nvSpPr>
          <p:cNvPr id="43011" name="Rectangle 3"/>
          <p:cNvSpPr>
            <a:spLocks noGrp="1"/>
          </p:cNvSpPr>
          <p:nvPr>
            <p:ph type="body" idx="4294967295"/>
          </p:nvPr>
        </p:nvSpPr>
        <p:spPr/>
        <p:txBody>
          <a:bodyPr/>
          <a:lstStyle/>
          <a:p>
            <a:r>
              <a:rPr lang="es-ES" smtClean="0"/>
              <a:t>La pérdida de la centralidad del parlamento es un desplazamiento del poder.</a:t>
            </a:r>
          </a:p>
          <a:p>
            <a:r>
              <a:rPr lang="es-ES" smtClean="0"/>
              <a:t>Produce un desequilibrio en la división de poderes.</a:t>
            </a:r>
          </a:p>
          <a:p>
            <a:r>
              <a:rPr lang="es-ES" smtClean="0"/>
              <a:t>Debilita la representación política parlamentaria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pPr>
              <a:defRPr/>
            </a:pPr>
            <a:fld id="{77A79704-3ABD-4ED0-8EDE-1810A58D36F4}" type="slidenum">
              <a:rPr lang="es-ES"/>
              <a:pPr>
                <a:defRPr/>
              </a:pPr>
              <a:t>26</a:t>
            </a:fld>
            <a:endParaRPr lang="es-ES" dirty="0"/>
          </a:p>
        </p:txBody>
      </p:sp>
      <p:sp>
        <p:nvSpPr>
          <p:cNvPr id="51202"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s-ES" smtClean="0">
                <a:effectLst/>
              </a:rPr>
              <a:t>Conclusiones…</a:t>
            </a:r>
          </a:p>
        </p:txBody>
      </p:sp>
      <p:sp>
        <p:nvSpPr>
          <p:cNvPr id="51203" name="Rectangle 3"/>
          <p:cNvSpPr>
            <a:spLocks noGrp="1"/>
          </p:cNvSpPr>
          <p:nvPr>
            <p:ph type="body" idx="4294967295"/>
          </p:nvPr>
        </p:nvSpPr>
        <p:spPr>
          <a:xfrm>
            <a:off x="457200" y="1412875"/>
            <a:ext cx="8229600" cy="4895850"/>
          </a:xfrm>
        </p:spPr>
        <p:txBody>
          <a:bodyPr/>
          <a:lstStyle/>
          <a:p>
            <a:r>
              <a:rPr lang="es-ES" sz="2300" smtClean="0"/>
              <a:t>La crisis de representación parlamentaria tiene que ver con los límites de la democracia representativa.</a:t>
            </a:r>
          </a:p>
          <a:p>
            <a:r>
              <a:rPr lang="es-ES" sz="2300" smtClean="0"/>
              <a:t>La pérdida de la centralidad del parlamento se produce por el fortalecimiento del poder ejecutivo y el proceso de redistribución de las funciones legislativas y de control en otra instancias del Estado.</a:t>
            </a:r>
          </a:p>
          <a:p>
            <a:r>
              <a:rPr lang="es-ES" sz="2300" smtClean="0"/>
              <a:t>Hay una tendencia al desequilibro de los poderes en beneficio del poder ejecutivo, es un rasgo de la actual democracia.</a:t>
            </a:r>
          </a:p>
          <a:p>
            <a:r>
              <a:rPr lang="es-ES" sz="2300" smtClean="0"/>
              <a:t>Tanto la crisis de la representación como la pérdida de la centralidad del parlamento forman parte de un solo proceso que ponen en cuestión la teoría de la representación y del equilibrio de poderes.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pPr>
              <a:defRPr/>
            </a:pPr>
            <a:fld id="{3C36456C-07C5-450C-BDF9-BB1862BD03C2}" type="slidenum">
              <a:rPr lang="es-ES"/>
              <a:pPr>
                <a:defRPr/>
              </a:pPr>
              <a:t>27</a:t>
            </a:fld>
            <a:endParaRPr lang="es-ES" dirty="0"/>
          </a:p>
        </p:txBody>
      </p:sp>
      <p:sp>
        <p:nvSpPr>
          <p:cNvPr id="49156" name="Rectangle 4"/>
          <p:cNvSpPr>
            <a:spLocks noGrp="1"/>
          </p:cNvSpPr>
          <p:nvPr>
            <p:ph type="ctrTitle" idx="4294967295"/>
          </p:nvPr>
        </p:nvSpPr>
        <p:spPr bwMode="auto">
          <a:xfrm>
            <a:off x="685800" y="2130425"/>
            <a:ext cx="7772400" cy="1470025"/>
          </a:xfrm>
          <a:noFill/>
        </p:spPr>
        <p:txBody>
          <a:bodyPr wrap="square" lIns="91440" tIns="45720" rIns="91440" bIns="45720" numCol="1" anchorCtr="0" compatLnSpc="1">
            <a:prstTxWarp prst="textNoShape">
              <a:avLst/>
            </a:prstTxWarp>
          </a:bodyPr>
          <a:lstStyle/>
          <a:p>
            <a:r>
              <a:rPr lang="es-ES" smtClean="0">
                <a:effectLst/>
              </a:rPr>
              <a:t>Muchas gracias…..</a:t>
            </a:r>
          </a:p>
        </p:txBody>
      </p:sp>
      <p:sp>
        <p:nvSpPr>
          <p:cNvPr id="49157" name="Rectangle 5"/>
          <p:cNvSpPr>
            <a:spLocks noGrp="1"/>
          </p:cNvSpPr>
          <p:nvPr>
            <p:ph type="subTitle" idx="4294967295"/>
          </p:nvPr>
        </p:nvSpPr>
        <p:spPr>
          <a:xfrm>
            <a:off x="827088" y="3886200"/>
            <a:ext cx="7489825" cy="1752600"/>
          </a:xfrm>
        </p:spPr>
        <p:txBody>
          <a:bodyPr/>
          <a:lstStyle/>
          <a:p>
            <a:pPr marL="109538" indent="0" algn="ctr">
              <a:buFont typeface="Wingdings 3" pitchFamily="18" charset="2"/>
              <a:buNone/>
            </a:pPr>
            <a:r>
              <a:rPr lang="es-ES" sz="3600" b="1" smtClean="0">
                <a:solidFill>
                  <a:schemeClr val="accent2"/>
                </a:solidFill>
              </a:rPr>
              <a:t>fportugal@congreso.gob.pe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pPr>
              <a:defRPr/>
            </a:pPr>
            <a:fld id="{B4446BC8-7A37-4CA1-8072-70D780E0BECB}" type="slidenum">
              <a:rPr lang="es-ES"/>
              <a:pPr>
                <a:defRPr/>
              </a:pPr>
              <a:t>3</a:t>
            </a:fld>
            <a:endParaRPr lang="es-ES" dirty="0"/>
          </a:p>
        </p:txBody>
      </p:sp>
      <p:sp>
        <p:nvSpPr>
          <p:cNvPr id="2" name="1 Marcador de contenido"/>
          <p:cNvSpPr>
            <a:spLocks noGrp="1"/>
          </p:cNvSpPr>
          <p:nvPr>
            <p:ph idx="1"/>
          </p:nvPr>
        </p:nvSpPr>
        <p:spPr/>
        <p:txBody>
          <a:bodyPr>
            <a:normAutofit fontScale="92500" lnSpcReduction="10000"/>
          </a:bodyPr>
          <a:lstStyle/>
          <a:p>
            <a:pPr marL="365760" indent="-256032" fontAlgn="auto">
              <a:spcAft>
                <a:spcPts val="0"/>
              </a:spcAft>
              <a:buFont typeface="Wingdings 3"/>
              <a:buChar char=""/>
              <a:defRPr/>
            </a:pPr>
            <a:r>
              <a:rPr lang="es-ES" dirty="0" smtClean="0"/>
              <a:t>Los estudios sobre el parlamento latinoamericano no han tenido la atención necesaria.</a:t>
            </a:r>
          </a:p>
          <a:p>
            <a:pPr marL="365760" indent="-256032" fontAlgn="auto">
              <a:spcAft>
                <a:spcPts val="0"/>
              </a:spcAft>
              <a:buFont typeface="Wingdings 3"/>
              <a:buChar char=""/>
              <a:defRPr/>
            </a:pPr>
            <a:r>
              <a:rPr lang="es-ES" dirty="0" smtClean="0"/>
              <a:t>Existe escasez de estudios que analicen específicamente el vínculo a partir del cual los ciudadanos delegan la capacidad de formular decisiones políticas en sus gobernantes, estructurando mecanismos de representación (Luna).</a:t>
            </a:r>
          </a:p>
          <a:p>
            <a:pPr marL="365760" indent="-256032" fontAlgn="auto">
              <a:spcAft>
                <a:spcPts val="0"/>
              </a:spcAft>
              <a:buFont typeface="Wingdings 3"/>
              <a:buChar char=""/>
              <a:defRPr/>
            </a:pPr>
            <a:r>
              <a:rPr lang="es-ES" dirty="0" smtClean="0"/>
              <a:t>La escasez es aún mayor en relación a los estudios respecto de la representación parlamentaria.</a:t>
            </a:r>
            <a:endParaRPr lang="es-ES" dirty="0"/>
          </a:p>
        </p:txBody>
      </p:sp>
      <p:sp>
        <p:nvSpPr>
          <p:cNvPr id="3" name="2 Título"/>
          <p:cNvSpPr>
            <a:spLocks noGrp="1"/>
          </p:cNvSpPr>
          <p:nvPr>
            <p:ph type="title"/>
          </p:nvPr>
        </p:nvSpPr>
        <p:spPr/>
        <p:txBody>
          <a:bodyPr>
            <a:normAutofit fontScale="90000"/>
          </a:bodyPr>
          <a:lstStyle/>
          <a:p>
            <a:pPr fontAlgn="auto">
              <a:spcAft>
                <a:spcPts val="0"/>
              </a:spcAft>
              <a:defRPr/>
            </a:pPr>
            <a:r>
              <a:rPr lang="es-PE" dirty="0" smtClean="0"/>
              <a:t>Los estudios sobre el parlamento latinoamericano</a:t>
            </a:r>
            <a:endParaRPr lang="es-ES" dirty="0"/>
          </a:p>
        </p:txBody>
      </p:sp>
      <p:sp>
        <p:nvSpPr>
          <p:cNvPr id="17411" name="3 Marcador de número de diapositiva"/>
          <p:cNvSpPr txBox="1">
            <a:spLocks noGrp="1"/>
          </p:cNvSpPr>
          <p:nvPr/>
        </p:nvSpPr>
        <p:spPr bwMode="auto">
          <a:xfrm>
            <a:off x="8243888" y="6237288"/>
            <a:ext cx="769937" cy="536575"/>
          </a:xfrm>
          <a:prstGeom prst="rect">
            <a:avLst/>
          </a:prstGeom>
          <a:noFill/>
          <a:ln w="9525">
            <a:noFill/>
            <a:miter lim="800000"/>
            <a:headEnd/>
            <a:tailEnd/>
          </a:ln>
        </p:spPr>
        <p:txBody>
          <a:bodyPr anchor="b"/>
          <a:lstStyle/>
          <a:p>
            <a:pPr algn="r"/>
            <a:fld id="{19888E8F-3D19-47AA-A755-2B8FBF182C3E}" type="slidenum">
              <a:rPr lang="es-ES" sz="2400">
                <a:latin typeface="Lucida Sans Unicode" pitchFamily="34" charset="0"/>
              </a:rPr>
              <a:pPr algn="r"/>
              <a:t>3</a:t>
            </a:fld>
            <a:endParaRPr lang="es-ES" sz="2400">
              <a:latin typeface="Lucida Sans Unicode"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pPr>
              <a:defRPr/>
            </a:pPr>
            <a:fld id="{DE2956F2-952B-4756-837C-456935290F26}" type="slidenum">
              <a:rPr lang="es-ES"/>
              <a:pPr>
                <a:defRPr/>
              </a:pPr>
              <a:t>4</a:t>
            </a:fld>
            <a:endParaRPr lang="es-ES" dirty="0"/>
          </a:p>
        </p:txBody>
      </p:sp>
      <p:sp>
        <p:nvSpPr>
          <p:cNvPr id="18433" name="1 Marcador de contenido"/>
          <p:cNvSpPr>
            <a:spLocks noGrp="1"/>
          </p:cNvSpPr>
          <p:nvPr>
            <p:ph idx="1"/>
          </p:nvPr>
        </p:nvSpPr>
        <p:spPr/>
        <p:txBody>
          <a:bodyPr/>
          <a:lstStyle/>
          <a:p>
            <a:r>
              <a:rPr lang="es-ES" smtClean="0"/>
              <a:t>Análisis de la institucionalización de los sistemas de partidos.</a:t>
            </a:r>
            <a:endParaRPr lang="es-PE" smtClean="0"/>
          </a:p>
          <a:p>
            <a:r>
              <a:rPr lang="es-ES" smtClean="0"/>
              <a:t>El marcado déficit de legitimidad que los actores partidarios enfrentan.</a:t>
            </a:r>
          </a:p>
          <a:p>
            <a:r>
              <a:rPr lang="es-ES" smtClean="0"/>
              <a:t>Múltiples estudios de caso que sugieren la presencia de estrategias fuertemente segmentadas de vinculación entre electores y candidatos operando como equivalencias funcionales de la representación programática.</a:t>
            </a:r>
          </a:p>
          <a:p>
            <a:endParaRPr lang="es-ES" smtClean="0"/>
          </a:p>
        </p:txBody>
      </p:sp>
      <p:sp>
        <p:nvSpPr>
          <p:cNvPr id="3" name="2 Título"/>
          <p:cNvSpPr>
            <a:spLocks noGrp="1"/>
          </p:cNvSpPr>
          <p:nvPr>
            <p:ph type="title"/>
          </p:nvPr>
        </p:nvSpPr>
        <p:spPr/>
        <p:txBody>
          <a:bodyPr/>
          <a:lstStyle/>
          <a:p>
            <a:pPr fontAlgn="auto">
              <a:spcAft>
                <a:spcPts val="0"/>
              </a:spcAft>
              <a:defRPr/>
            </a:pPr>
            <a:r>
              <a:rPr lang="es-PE" dirty="0" smtClean="0"/>
              <a:t>La orientación de los estudios</a:t>
            </a:r>
            <a:endParaRPr lang="es-ES" dirty="0"/>
          </a:p>
        </p:txBody>
      </p:sp>
      <p:sp>
        <p:nvSpPr>
          <p:cNvPr id="18435" name="3 Marcador de número de diapositiva"/>
          <p:cNvSpPr txBox="1">
            <a:spLocks noGrp="1"/>
          </p:cNvSpPr>
          <p:nvPr/>
        </p:nvSpPr>
        <p:spPr bwMode="auto">
          <a:xfrm>
            <a:off x="8243888" y="6237288"/>
            <a:ext cx="769937" cy="536575"/>
          </a:xfrm>
          <a:prstGeom prst="rect">
            <a:avLst/>
          </a:prstGeom>
          <a:noFill/>
          <a:ln w="9525">
            <a:noFill/>
            <a:miter lim="800000"/>
            <a:headEnd/>
            <a:tailEnd/>
          </a:ln>
        </p:spPr>
        <p:txBody>
          <a:bodyPr anchor="b"/>
          <a:lstStyle/>
          <a:p>
            <a:pPr algn="r"/>
            <a:fld id="{9C0EA321-F9F9-4815-9445-4A36C790E888}" type="slidenum">
              <a:rPr lang="es-ES" sz="2400">
                <a:latin typeface="Lucida Sans Unicode" pitchFamily="34" charset="0"/>
              </a:rPr>
              <a:pPr algn="r"/>
              <a:t>4</a:t>
            </a:fld>
            <a:endParaRPr lang="es-ES" sz="2400">
              <a:latin typeface="Lucida Sans Unicode"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pPr>
              <a:defRPr/>
            </a:pPr>
            <a:fld id="{0D3EAE34-0B07-47CA-B538-1633E681AC8A}" type="slidenum">
              <a:rPr lang="es-ES"/>
              <a:pPr>
                <a:defRPr/>
              </a:pPr>
              <a:t>5</a:t>
            </a:fld>
            <a:endParaRPr lang="es-ES" dirty="0"/>
          </a:p>
        </p:txBody>
      </p:sp>
      <p:sp>
        <p:nvSpPr>
          <p:cNvPr id="2" name="1 Marcador de contenido"/>
          <p:cNvSpPr>
            <a:spLocks noGrp="1"/>
          </p:cNvSpPr>
          <p:nvPr>
            <p:ph idx="1"/>
          </p:nvPr>
        </p:nvSpPr>
        <p:spPr/>
        <p:txBody>
          <a:bodyPr>
            <a:normAutofit fontScale="85000" lnSpcReduction="20000"/>
          </a:bodyPr>
          <a:lstStyle/>
          <a:p>
            <a:pPr marL="365760" indent="-256032" fontAlgn="auto">
              <a:spcAft>
                <a:spcPts val="0"/>
              </a:spcAft>
              <a:buFont typeface="Wingdings 3"/>
              <a:buChar char=""/>
              <a:defRPr/>
            </a:pPr>
            <a:r>
              <a:rPr lang="es-PE" dirty="0" smtClean="0"/>
              <a:t>Estudios sobre el parlamento no despertaron interés en la ciencia política.</a:t>
            </a:r>
          </a:p>
          <a:p>
            <a:pPr marL="365760" indent="-256032" fontAlgn="auto">
              <a:spcAft>
                <a:spcPts val="0"/>
              </a:spcAft>
              <a:buFont typeface="Wingdings 3"/>
              <a:buChar char=""/>
              <a:defRPr/>
            </a:pPr>
            <a:r>
              <a:rPr lang="es-PE" dirty="0" smtClean="0"/>
              <a:t>Algunos estudios década de los 60 y 70 por la predominancia de regímenes autoritarios.</a:t>
            </a:r>
          </a:p>
          <a:p>
            <a:pPr marL="365760" indent="-256032" fontAlgn="auto">
              <a:spcAft>
                <a:spcPts val="0"/>
              </a:spcAft>
              <a:buFont typeface="Wingdings 3"/>
              <a:buChar char=""/>
              <a:defRPr/>
            </a:pPr>
            <a:r>
              <a:rPr lang="es-PE" dirty="0" smtClean="0"/>
              <a:t>El proceso de democratización en AL despertaron el interés.</a:t>
            </a:r>
          </a:p>
          <a:p>
            <a:pPr marL="365760" indent="-256032" fontAlgn="auto">
              <a:spcAft>
                <a:spcPts val="0"/>
              </a:spcAft>
              <a:buFont typeface="Wingdings 3"/>
              <a:buChar char=""/>
              <a:defRPr/>
            </a:pPr>
            <a:r>
              <a:rPr lang="es-PE" dirty="0" smtClean="0"/>
              <a:t>Estudios de las instituciones democráticas y su funcionamiento.</a:t>
            </a:r>
          </a:p>
          <a:p>
            <a:pPr marL="365760" indent="-256032" fontAlgn="auto">
              <a:spcAft>
                <a:spcPts val="0"/>
              </a:spcAft>
              <a:buFont typeface="Wingdings 3"/>
              <a:buChar char=""/>
              <a:defRPr/>
            </a:pPr>
            <a:r>
              <a:rPr lang="es-PE" dirty="0" smtClean="0"/>
              <a:t>El auge del nuevo institucionalismo.</a:t>
            </a:r>
          </a:p>
          <a:p>
            <a:pPr marL="365760" indent="-256032" fontAlgn="auto">
              <a:spcAft>
                <a:spcPts val="0"/>
              </a:spcAft>
              <a:buFont typeface="Wingdings 3"/>
              <a:buChar char=""/>
              <a:defRPr/>
            </a:pPr>
            <a:r>
              <a:rPr lang="es-PE" dirty="0" smtClean="0"/>
              <a:t>Estudios comparativos sobre los sistemas políticos.</a:t>
            </a:r>
          </a:p>
          <a:p>
            <a:pPr marL="365760" indent="-256032" fontAlgn="auto">
              <a:spcAft>
                <a:spcPts val="0"/>
              </a:spcAft>
              <a:buFont typeface="Wingdings 3"/>
              <a:buChar char=""/>
              <a:defRPr/>
            </a:pPr>
            <a:r>
              <a:rPr lang="es-PE" dirty="0" smtClean="0"/>
              <a:t>Más reciente: estudios sobre políticas públicas y parlamentos. (Llanos y </a:t>
            </a:r>
            <a:r>
              <a:rPr lang="es-PE" dirty="0" err="1" smtClean="0"/>
              <a:t>Nolte</a:t>
            </a:r>
            <a:r>
              <a:rPr lang="es-PE" dirty="0" smtClean="0"/>
              <a:t>).</a:t>
            </a:r>
          </a:p>
          <a:p>
            <a:pPr marL="365760" indent="-256032" fontAlgn="auto">
              <a:spcAft>
                <a:spcPts val="0"/>
              </a:spcAft>
              <a:buFont typeface="Wingdings 3"/>
              <a:buChar char=""/>
              <a:defRPr/>
            </a:pPr>
            <a:r>
              <a:rPr lang="es-PE" dirty="0" smtClean="0"/>
              <a:t>Preponderancia presidencialista y escaso desarrollo de la poliarquía. (Alcántara, García y Sánchez).</a:t>
            </a:r>
            <a:endParaRPr lang="es-ES" dirty="0"/>
          </a:p>
        </p:txBody>
      </p:sp>
      <p:sp>
        <p:nvSpPr>
          <p:cNvPr id="3" name="2 Título"/>
          <p:cNvSpPr>
            <a:spLocks noGrp="1"/>
          </p:cNvSpPr>
          <p:nvPr>
            <p:ph type="title"/>
          </p:nvPr>
        </p:nvSpPr>
        <p:spPr/>
        <p:txBody>
          <a:bodyPr>
            <a:normAutofit fontScale="90000"/>
          </a:bodyPr>
          <a:lstStyle/>
          <a:p>
            <a:pPr fontAlgn="auto">
              <a:spcAft>
                <a:spcPts val="0"/>
              </a:spcAft>
              <a:defRPr/>
            </a:pPr>
            <a:r>
              <a:rPr lang="es-PE" dirty="0" smtClean="0"/>
              <a:t>Explicación histórica de los estudios</a:t>
            </a:r>
            <a:endParaRPr lang="es-ES" dirty="0"/>
          </a:p>
        </p:txBody>
      </p:sp>
      <p:sp>
        <p:nvSpPr>
          <p:cNvPr id="19459" name="3 Marcador de número de diapositiva"/>
          <p:cNvSpPr txBox="1">
            <a:spLocks noGrp="1"/>
          </p:cNvSpPr>
          <p:nvPr/>
        </p:nvSpPr>
        <p:spPr bwMode="auto">
          <a:xfrm>
            <a:off x="8243888" y="6237288"/>
            <a:ext cx="769937" cy="536575"/>
          </a:xfrm>
          <a:prstGeom prst="rect">
            <a:avLst/>
          </a:prstGeom>
          <a:noFill/>
          <a:ln w="9525">
            <a:noFill/>
            <a:miter lim="800000"/>
            <a:headEnd/>
            <a:tailEnd/>
          </a:ln>
        </p:spPr>
        <p:txBody>
          <a:bodyPr anchor="b"/>
          <a:lstStyle/>
          <a:p>
            <a:pPr algn="r"/>
            <a:fld id="{999373C6-A18D-4ACD-97D3-710516DE8E44}" type="slidenum">
              <a:rPr lang="es-ES" sz="2400">
                <a:latin typeface="Lucida Sans Unicode" pitchFamily="34" charset="0"/>
              </a:rPr>
              <a:pPr algn="r"/>
              <a:t>5</a:t>
            </a:fld>
            <a:endParaRPr lang="es-ES" sz="2400">
              <a:latin typeface="Lucida Sans Unicode"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pPr>
              <a:defRPr/>
            </a:pPr>
            <a:fld id="{036CFCC4-E9B7-44B0-91E3-87AB7F22A663}" type="slidenum">
              <a:rPr lang="es-ES"/>
              <a:pPr>
                <a:defRPr/>
              </a:pPr>
              <a:t>6</a:t>
            </a:fld>
            <a:endParaRPr lang="es-ES" dirty="0"/>
          </a:p>
        </p:txBody>
      </p:sp>
      <p:sp>
        <p:nvSpPr>
          <p:cNvPr id="2" name="1 Marcador de contenido"/>
          <p:cNvSpPr>
            <a:spLocks noGrp="1"/>
          </p:cNvSpPr>
          <p:nvPr>
            <p:ph idx="1"/>
          </p:nvPr>
        </p:nvSpPr>
        <p:spPr>
          <a:xfrm>
            <a:off x="457200" y="1341438"/>
            <a:ext cx="8229600" cy="4751387"/>
          </a:xfrm>
        </p:spPr>
        <p:txBody>
          <a:bodyPr>
            <a:normAutofit fontScale="92500" lnSpcReduction="10000"/>
          </a:bodyPr>
          <a:lstStyle/>
          <a:p>
            <a:pPr marL="365760" indent="-256032" fontAlgn="auto">
              <a:spcAft>
                <a:spcPts val="0"/>
              </a:spcAft>
              <a:buFont typeface="Wingdings 3"/>
              <a:buChar char=""/>
              <a:defRPr/>
            </a:pPr>
            <a:r>
              <a:rPr lang="es-ES" dirty="0" smtClean="0"/>
              <a:t>Estudios de la representación política en América Latina ha sido dominado por el paradigma procedimental, influido por vertientes institucionalistas centradas en describir las características de las élites partidarias y sus interacciones en el marco de las instituciones electorales formales que rigen cada sistema.</a:t>
            </a:r>
          </a:p>
          <a:p>
            <a:pPr marL="365760" indent="-256032" fontAlgn="auto">
              <a:spcAft>
                <a:spcPts val="0"/>
              </a:spcAft>
              <a:buFont typeface="Wingdings 3"/>
              <a:buChar char=""/>
              <a:defRPr/>
            </a:pPr>
            <a:r>
              <a:rPr lang="es-ES" dirty="0" smtClean="0"/>
              <a:t>Vertiente institucionalista ha generado un conjunto de información sistemática y rica acerca de las características “formales”  de los sistemas de partido latinoamericanos, describiendo su funcionamiento en los años noventa y principios de la década del 2000</a:t>
            </a:r>
            <a:endParaRPr lang="es-ES" dirty="0"/>
          </a:p>
        </p:txBody>
      </p:sp>
      <p:sp>
        <p:nvSpPr>
          <p:cNvPr id="3" name="2 Título"/>
          <p:cNvSpPr>
            <a:spLocks noGrp="1"/>
          </p:cNvSpPr>
          <p:nvPr>
            <p:ph type="title"/>
          </p:nvPr>
        </p:nvSpPr>
        <p:spPr/>
        <p:txBody>
          <a:bodyPr/>
          <a:lstStyle/>
          <a:p>
            <a:pPr fontAlgn="auto">
              <a:spcAft>
                <a:spcPts val="0"/>
              </a:spcAft>
              <a:defRPr/>
            </a:pPr>
            <a:r>
              <a:rPr lang="es-PE" dirty="0" smtClean="0"/>
              <a:t>Estudios en la década de los 90 </a:t>
            </a:r>
            <a:endParaRPr lang="es-ES" dirty="0"/>
          </a:p>
        </p:txBody>
      </p:sp>
      <p:sp>
        <p:nvSpPr>
          <p:cNvPr id="20483" name="3 Marcador de número de diapositiva"/>
          <p:cNvSpPr txBox="1">
            <a:spLocks noGrp="1"/>
          </p:cNvSpPr>
          <p:nvPr/>
        </p:nvSpPr>
        <p:spPr bwMode="auto">
          <a:xfrm>
            <a:off x="8243888" y="6237288"/>
            <a:ext cx="769937" cy="536575"/>
          </a:xfrm>
          <a:prstGeom prst="rect">
            <a:avLst/>
          </a:prstGeom>
          <a:noFill/>
          <a:ln w="9525">
            <a:noFill/>
            <a:miter lim="800000"/>
            <a:headEnd/>
            <a:tailEnd/>
          </a:ln>
        </p:spPr>
        <p:txBody>
          <a:bodyPr anchor="b"/>
          <a:lstStyle/>
          <a:p>
            <a:pPr algn="r"/>
            <a:fld id="{EF86FF8A-BD29-4BA1-A471-C97861B36A37}" type="slidenum">
              <a:rPr lang="es-ES" sz="2400">
                <a:latin typeface="Lucida Sans Unicode" pitchFamily="34" charset="0"/>
              </a:rPr>
              <a:pPr algn="r"/>
              <a:t>6</a:t>
            </a:fld>
            <a:endParaRPr lang="es-ES" sz="2400">
              <a:latin typeface="Lucida Sans Unicode"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pPr>
              <a:defRPr/>
            </a:pPr>
            <a:fld id="{8C971454-7556-4245-B2C2-6958410DC7E2}" type="slidenum">
              <a:rPr lang="es-ES"/>
              <a:pPr>
                <a:defRPr/>
              </a:pPr>
              <a:t>7</a:t>
            </a:fld>
            <a:endParaRPr lang="es-ES" dirty="0"/>
          </a:p>
        </p:txBody>
      </p:sp>
      <p:sp>
        <p:nvSpPr>
          <p:cNvPr id="45058"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s-ES" sz="3700" smtClean="0">
                <a:effectLst/>
              </a:rPr>
              <a:t>Concepto general de representación</a:t>
            </a:r>
          </a:p>
        </p:txBody>
      </p:sp>
      <p:sp>
        <p:nvSpPr>
          <p:cNvPr id="45059" name="Rectangle 3"/>
          <p:cNvSpPr>
            <a:spLocks noGrp="1"/>
          </p:cNvSpPr>
          <p:nvPr>
            <p:ph type="body" idx="4294967295"/>
          </p:nvPr>
        </p:nvSpPr>
        <p:spPr/>
        <p:txBody>
          <a:bodyPr/>
          <a:lstStyle/>
          <a:p>
            <a:r>
              <a:rPr lang="es-ES" smtClean="0"/>
              <a:t>Es la actuación en nombre de otro en defensa de sus intereses.</a:t>
            </a:r>
          </a:p>
          <a:p>
            <a:r>
              <a:rPr lang="es-ES" smtClean="0"/>
              <a:t>Dos características definitorias:</a:t>
            </a:r>
          </a:p>
          <a:p>
            <a:pPr lvl="1"/>
            <a:r>
              <a:rPr lang="es-ES" smtClean="0"/>
              <a:t>Un sustitución en la que una persona habla y actúa en nombre de otra.</a:t>
            </a:r>
          </a:p>
          <a:p>
            <a:pPr lvl="1"/>
            <a:r>
              <a:rPr lang="es-ES" smtClean="0"/>
              <a:t>Bajo la condición de hacerlo en interés del representado</a:t>
            </a:r>
          </a:p>
          <a:p>
            <a:r>
              <a:rPr lang="es-ES" smtClean="0"/>
              <a:t>Concepto aplicable a la representación jurídica (de derecho privado) y a la representación política (derecho público).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pPr>
              <a:defRPr/>
            </a:pPr>
            <a:fld id="{54FEBD1F-685D-4FF8-AEE4-2DA7E6C1EF24}" type="slidenum">
              <a:rPr lang="es-ES"/>
              <a:pPr>
                <a:defRPr/>
              </a:pPr>
              <a:t>8</a:t>
            </a:fld>
            <a:endParaRPr lang="es-ES" dirty="0"/>
          </a:p>
        </p:txBody>
      </p:sp>
      <p:sp>
        <p:nvSpPr>
          <p:cNvPr id="46082"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s-ES" sz="3700" smtClean="0">
                <a:effectLst/>
              </a:rPr>
              <a:t>Representación en el derecho público</a:t>
            </a:r>
          </a:p>
        </p:txBody>
      </p:sp>
      <p:sp>
        <p:nvSpPr>
          <p:cNvPr id="46083" name="Rectangle 3"/>
          <p:cNvSpPr>
            <a:spLocks noGrp="1"/>
          </p:cNvSpPr>
          <p:nvPr>
            <p:ph type="body" idx="4294967295"/>
          </p:nvPr>
        </p:nvSpPr>
        <p:spPr/>
        <p:txBody>
          <a:bodyPr/>
          <a:lstStyle/>
          <a:p>
            <a:r>
              <a:rPr lang="es-ES" smtClean="0"/>
              <a:t>Desaparece las instrucciones vinculantes</a:t>
            </a:r>
          </a:p>
          <a:p>
            <a:r>
              <a:rPr lang="es-ES" smtClean="0"/>
              <a:t>No a la revocabilidad inmediata, imposibilidad de la sustitución.</a:t>
            </a:r>
          </a:p>
          <a:p>
            <a:r>
              <a:rPr lang="es-ES" smtClean="0"/>
              <a:t>Una relación de muchos con uno, la posibilidad de </a:t>
            </a:r>
            <a:r>
              <a:rPr lang="es-ES" i="1" smtClean="0"/>
              <a:t>dominus</a:t>
            </a:r>
            <a:r>
              <a:rPr lang="es-ES" smtClean="0"/>
              <a:t> queda diluida por la magnitud de las cifras (escala de representación)</a:t>
            </a:r>
          </a:p>
          <a:p>
            <a:pPr algn="ctr">
              <a:buFont typeface="Wingdings 3" pitchFamily="18" charset="2"/>
              <a:buNone/>
            </a:pPr>
            <a:endParaRPr lang="es-ES" smtClean="0"/>
          </a:p>
          <a:p>
            <a:pPr algn="ctr">
              <a:buFont typeface="Wingdings 3" pitchFamily="18" charset="2"/>
              <a:buNone/>
            </a:pPr>
            <a:r>
              <a:rPr lang="es-ES" b="1" smtClean="0"/>
              <a:t>¿ ES POSIBLE LA REPRESENTACION?</a:t>
            </a:r>
          </a:p>
          <a:p>
            <a:endParaRPr lang="es-E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pPr>
              <a:defRPr/>
            </a:pPr>
            <a:fld id="{72DF0C07-7868-498A-90AE-6A8AF73B0CA8}" type="slidenum">
              <a:rPr lang="es-ES"/>
              <a:pPr>
                <a:defRPr/>
              </a:pPr>
              <a:t>9</a:t>
            </a:fld>
            <a:endParaRPr lang="es-ES" dirty="0"/>
          </a:p>
        </p:txBody>
      </p:sp>
      <p:sp>
        <p:nvSpPr>
          <p:cNvPr id="47106"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s-ES" smtClean="0">
                <a:effectLst/>
              </a:rPr>
              <a:t>Representación “electiva”</a:t>
            </a:r>
          </a:p>
        </p:txBody>
      </p:sp>
      <p:sp>
        <p:nvSpPr>
          <p:cNvPr id="47107" name="Rectangle 3"/>
          <p:cNvSpPr>
            <a:spLocks noGrp="1"/>
          </p:cNvSpPr>
          <p:nvPr>
            <p:ph type="body" idx="4294967295"/>
          </p:nvPr>
        </p:nvSpPr>
        <p:spPr/>
        <p:txBody>
          <a:bodyPr/>
          <a:lstStyle/>
          <a:p>
            <a:r>
              <a:rPr lang="es-ES" smtClean="0"/>
              <a:t>Receptividad: </a:t>
            </a:r>
          </a:p>
          <a:p>
            <a:pPr lvl="1"/>
            <a:r>
              <a:rPr lang="es-ES" smtClean="0"/>
              <a:t>los parlamentarios escuchas a sus electores y ceden a sus demandas.</a:t>
            </a:r>
          </a:p>
          <a:p>
            <a:r>
              <a:rPr lang="es-ES" smtClean="0"/>
              <a:t>Rendición de cuentas:</a:t>
            </a:r>
          </a:p>
          <a:p>
            <a:pPr lvl="1"/>
            <a:r>
              <a:rPr lang="es-ES" smtClean="0"/>
              <a:t>Los parlamentarios  han de responder, aunque difusamente, de sus actos.</a:t>
            </a:r>
          </a:p>
          <a:p>
            <a:r>
              <a:rPr lang="es-ES" smtClean="0"/>
              <a:t>Posibilidad de destitución:</a:t>
            </a:r>
          </a:p>
          <a:p>
            <a:pPr lvl="1"/>
            <a:r>
              <a:rPr lang="es-ES" smtClean="0"/>
              <a:t>Únicamente en momentos determinados, mediante  castigo electoral.</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393</TotalTime>
  <Words>1451</Words>
  <Application>Microsoft Office PowerPoint</Application>
  <PresentationFormat>Presentación en pantalla (4:3)</PresentationFormat>
  <Paragraphs>120</Paragraphs>
  <Slides>27</Slides>
  <Notes>0</Notes>
  <HiddenSlides>0</HiddenSlides>
  <MMClips>0</MMClips>
  <ScaleCrop>false</ScaleCrop>
  <HeadingPairs>
    <vt:vector size="6" baseType="variant">
      <vt:variant>
        <vt:lpstr>Fuentes usadas</vt:lpstr>
      </vt:variant>
      <vt:variant>
        <vt:i4>7</vt:i4>
      </vt:variant>
      <vt:variant>
        <vt:lpstr>Plantilla de diseño</vt:lpstr>
      </vt:variant>
      <vt:variant>
        <vt:i4>9</vt:i4>
      </vt:variant>
      <vt:variant>
        <vt:lpstr>Títulos de diapositiva</vt:lpstr>
      </vt:variant>
      <vt:variant>
        <vt:i4>27</vt:i4>
      </vt:variant>
    </vt:vector>
  </HeadingPairs>
  <TitlesOfParts>
    <vt:vector size="43" baseType="lpstr">
      <vt:lpstr>Lucida Sans Unicode</vt:lpstr>
      <vt:lpstr>Arial</vt:lpstr>
      <vt:lpstr>Wingdings 3</vt:lpstr>
      <vt:lpstr>Verdana</vt:lpstr>
      <vt:lpstr>Wingdings 2</vt:lpstr>
      <vt:lpstr>Calibri</vt:lpstr>
      <vt:lpstr>Arial Narrow</vt:lpstr>
      <vt:lpstr>Concurrencia</vt:lpstr>
      <vt:lpstr>Concurrencia</vt:lpstr>
      <vt:lpstr>Concurrencia</vt:lpstr>
      <vt:lpstr>Concurrencia</vt:lpstr>
      <vt:lpstr>Concurrencia</vt:lpstr>
      <vt:lpstr>Concurrencia</vt:lpstr>
      <vt:lpstr>Concurrencia</vt:lpstr>
      <vt:lpstr>Concurrencia</vt:lpstr>
      <vt:lpstr>Concurrencia</vt:lpstr>
      <vt:lpstr>Diapositiva 1</vt:lpstr>
      <vt:lpstr>Diapositiva 2</vt:lpstr>
      <vt:lpstr>Diapositiva 3</vt:lpstr>
      <vt:lpstr>Diapositiva 4</vt:lpstr>
      <vt:lpstr>Diapositiva 5</vt:lpstr>
      <vt:lpstr>Diapositiva 6</vt:lpstr>
      <vt:lpstr>Concepto general de representación</vt:lpstr>
      <vt:lpstr>Representación en el derecho público</vt:lpstr>
      <vt:lpstr>Representación “electiva”</vt:lpstr>
      <vt:lpstr>Crítica a la representación política</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Fundamento de la centralidad del parlamento</vt:lpstr>
      <vt:lpstr>Diapositiva 24</vt:lpstr>
      <vt:lpstr>Poder y centralidad del parlamento</vt:lpstr>
      <vt:lpstr>Conclusiones…</vt:lpstr>
      <vt:lpstr>Muchas gracias…..</vt:lpstr>
    </vt:vector>
  </TitlesOfParts>
  <Company>Congreso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CRISIS DE REPRESENTACION Y CENTRALIDAD DEL PARLAMENTO</dc:title>
  <dc:creator>fportugal</dc:creator>
  <cp:lastModifiedBy>fportugal</cp:lastModifiedBy>
  <cp:revision>39</cp:revision>
  <dcterms:created xsi:type="dcterms:W3CDTF">2011-03-01T21:26:39Z</dcterms:created>
  <dcterms:modified xsi:type="dcterms:W3CDTF">2011-03-02T05:49:28Z</dcterms:modified>
</cp:coreProperties>
</file>