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0" r:id="rId3"/>
    <p:sldId id="294" r:id="rId4"/>
    <p:sldId id="292" r:id="rId5"/>
    <p:sldId id="284" r:id="rId6"/>
    <p:sldId id="285" r:id="rId7"/>
    <p:sldId id="286" r:id="rId8"/>
    <p:sldId id="287" r:id="rId9"/>
    <p:sldId id="288" r:id="rId10"/>
    <p:sldId id="270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FD6"/>
    <a:srgbClr val="009999"/>
    <a:srgbClr val="7F7F7F"/>
    <a:srgbClr val="5F7577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00119037213103"/>
          <c:y val="6.3942303063458678E-3"/>
          <c:w val="0.56369049970466512"/>
          <c:h val="0.98243370165161659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explosion val="2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B-43C9-A859-D23E49E2F7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B-43C9-A859-D23E49E2F71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2B-43C9-A859-D23E49E2F7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2B-43C9-A859-D23E49E2F713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2B-43C9-A859-D23E49E2F713}"/>
              </c:ext>
            </c:extLst>
          </c:dPt>
          <c:dLbls>
            <c:dLbl>
              <c:idx val="0"/>
              <c:layout>
                <c:manualLayout>
                  <c:x val="7.3628141616807113E-2"/>
                  <c:y val="-0.340206628883162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S/</a:t>
                    </a:r>
                    <a:r>
                      <a:rPr lang="en-US" baseline="0" dirty="0"/>
                      <a:t> 629.2 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42B-43C9-A859-D23E49E2F713}"/>
                </c:ext>
              </c:extLst>
            </c:dLbl>
            <c:dLbl>
              <c:idx val="1"/>
              <c:layout>
                <c:manualLayout>
                  <c:x val="-0.10815084769809179"/>
                  <c:y val="0.261714544257455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S/</a:t>
                    </a:r>
                    <a:r>
                      <a:rPr lang="en-US" baseline="0" dirty="0"/>
                      <a:t> 23.6 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42B-43C9-A859-D23E49E2F713}"/>
                </c:ext>
              </c:extLst>
            </c:dLbl>
            <c:dLbl>
              <c:idx val="2"/>
              <c:layout>
                <c:manualLayout>
                  <c:x val="-0.18373998013761794"/>
                  <c:y val="0.152479020574913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S/</a:t>
                    </a:r>
                    <a:r>
                      <a:rPr lang="en-US" baseline="0" dirty="0"/>
                      <a:t> 102 M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42B-43C9-A859-D23E49E2F713}"/>
                </c:ext>
              </c:extLst>
            </c:dLbl>
            <c:dLbl>
              <c:idx val="3"/>
              <c:layout>
                <c:manualLayout>
                  <c:x val="-0.2269021777683195"/>
                  <c:y val="5.81648061255199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S/ 3.1 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42B-43C9-A859-D23E49E2F713}"/>
                </c:ext>
              </c:extLst>
            </c:dLbl>
            <c:dLbl>
              <c:idx val="4"/>
              <c:layout>
                <c:manualLayout>
                  <c:x val="-0.15956887990352558"/>
                  <c:y val="-0.206815666375364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S/ 2.4 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42B-43C9-A859-D23E49E2F7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1587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ys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'01.TRANSFERIDO TOTAL'!$N$11:$N$15</c:f>
              <c:strCache>
                <c:ptCount val="5"/>
                <c:pt idx="0">
                  <c:v>TRANSFERENCIAS TRADICIONALES 2017-2022</c:v>
                </c:pt>
                <c:pt idx="1">
                  <c:v>DU 036-2020</c:v>
                </c:pt>
                <c:pt idx="2">
                  <c:v>DU 005-2021</c:v>
                </c:pt>
                <c:pt idx="3">
                  <c:v>DU 084-2021</c:v>
                </c:pt>
                <c:pt idx="4">
                  <c:v>DS 396-2021</c:v>
                </c:pt>
              </c:strCache>
            </c:strRef>
          </c:cat>
          <c:val>
            <c:numRef>
              <c:f>'01.TRANSFERIDO TOTAL'!$O$11:$O$15</c:f>
              <c:numCache>
                <c:formatCode>"S/"\ #,##0.00</c:formatCode>
                <c:ptCount val="5"/>
                <c:pt idx="0">
                  <c:v>614480039.33999991</c:v>
                </c:pt>
                <c:pt idx="1">
                  <c:v>23579376.73</c:v>
                </c:pt>
                <c:pt idx="2">
                  <c:v>102000000</c:v>
                </c:pt>
                <c:pt idx="3">
                  <c:v>3069317</c:v>
                </c:pt>
                <c:pt idx="4">
                  <c:v>2403766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2B-43C9-A859-D23E49E2F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0.72484</cdr:x>
      <cdr:y>0.02041</cdr:y>
    </cdr:from>
    <cdr:to>
      <cdr:x>0.94828</cdr:x>
      <cdr:y>0.13438</cdr:y>
    </cdr:to>
    <cdr:sp macro="" textlink="">
      <cdr:nvSpPr>
        <cdr:cNvPr id="2" name="CuadroTexto 218">
          <a:extLst xmlns:a="http://schemas.openxmlformats.org/drawingml/2006/main">
            <a:ext uri="{FF2B5EF4-FFF2-40B4-BE49-F238E27FC236}">
              <a16:creationId xmlns:a16="http://schemas.microsoft.com/office/drawing/2014/main" id="{8CB353A8-C60B-E365-1157-22F1C0E9906B}"/>
            </a:ext>
          </a:extLst>
        </cdr:cNvPr>
        <cdr:cNvSpPr txBox="1"/>
      </cdr:nvSpPr>
      <cdr:spPr>
        <a:xfrm xmlns:a="http://schemas.openxmlformats.org/drawingml/2006/main">
          <a:off x="4087226" y="70475"/>
          <a:ext cx="1259934" cy="3934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PE" sz="1200" b="1" dirty="0">
              <a:solidFill>
                <a:schemeClr val="accent5">
                  <a:lumMod val="50000"/>
                </a:schemeClr>
              </a:solidFill>
            </a:rPr>
            <a:t>Fortalecimiento de Capacidades</a:t>
          </a:r>
          <a:endParaRPr lang="en-US" sz="12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0.35933</cdr:x>
      <cdr:y>0.38725</cdr:y>
    </cdr:from>
    <cdr:to>
      <cdr:x>0.69614</cdr:x>
      <cdr:y>0.60456</cdr:y>
    </cdr:to>
    <cdr:sp macro="" textlink="">
      <cdr:nvSpPr>
        <cdr:cNvPr id="3" name="CuadroTexto 209">
          <a:extLst xmlns:a="http://schemas.openxmlformats.org/drawingml/2006/main">
            <a:ext uri="{FF2B5EF4-FFF2-40B4-BE49-F238E27FC236}">
              <a16:creationId xmlns:a16="http://schemas.microsoft.com/office/drawing/2014/main" id="{F82BD541-44B8-4EF4-9743-7C9B89EDB118}"/>
            </a:ext>
          </a:extLst>
        </cdr:cNvPr>
        <cdr:cNvSpPr txBox="1"/>
      </cdr:nvSpPr>
      <cdr:spPr>
        <a:xfrm xmlns:a="http://schemas.openxmlformats.org/drawingml/2006/main">
          <a:off x="2519957" y="1568627"/>
          <a:ext cx="2362026" cy="8802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es-PE" sz="3200" b="1" dirty="0">
              <a:solidFill>
                <a:srgbClr val="0070C0"/>
              </a:solidFill>
            </a:rPr>
            <a:t>S/ 760.3 Millones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902EC-FE63-4D8C-939B-97431E303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B52068-F094-4A89-BCED-927AFBD0E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4474E-2AD8-4893-B84D-4F623171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64EBA8-28A2-44CF-9A3A-F0726E42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BADA6C-EFAF-454D-AE39-91A68E66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74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D2F5E-9635-4B63-8564-7438D757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BFD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4AE83B-989A-4728-93B9-9A93FB9C1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C80F7C-E250-48A7-8867-03A353A5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738FA2-FB30-4097-993C-11916403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1BE385-79C1-46E7-B42D-44F1FAC91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1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768741-19BD-4013-B54A-55BA7A9BC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3BFD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E6746E-2092-4320-9A01-C805A41EC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DDC16A-1DB9-40F4-B626-31F26B80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614A5-E135-424C-8D1F-838E93B1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64C6A-87A4-4988-A205-97E23229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49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2846E-F2B3-4613-B1F2-547D7B5C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BFD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FBC94E-2029-42D5-A3FE-72B8756DF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F98C82-C597-435C-91B3-58498A3C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360B09-E59E-4B26-A446-436F50E9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1543C2-1FF1-48D3-AAD6-100B7B49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47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24EFD-868B-4D80-B2F8-B65704E3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7472906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D3C0E0-5C09-4DDF-BAA1-BF71E6018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558A1-368D-4ED1-88B0-524952FBA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484B66-4DBF-4C5F-A158-8290D11F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8ADC64-A1D0-4AC6-914F-A761D3A9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02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1F3B1-C4B4-4C9E-A503-5C0DA10E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BFD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092B2F-A545-41C1-B07A-6F712B22F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C50BCC-E326-4DEC-92AA-08316388F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AB0DAF-65A3-4451-8FDE-601699AE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DBBB12-A7CD-413C-AE8E-212A5F4B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4A8A48-3015-434D-8CB5-E136F855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1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101D9-C6B8-44D4-B96E-B15EE161D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3BFD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27A823-2055-4AC7-B21F-F4A89F25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7DF010-DAD1-49B6-A523-BB093735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629D33-ADE4-430C-A3E3-28B1CA81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83E005-8652-40E0-9884-C0F3110FC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48E907-F06F-446C-B9B3-0448BA1B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3D30E7-E6F1-4941-8E9E-788F243B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EF03E7-8CD0-4178-8477-82B60BE8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41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A045D-5125-4602-A208-A9B2F08D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BFD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44C54F-D252-4C57-94D1-A7FA53F2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0E44AA-00B1-453C-BE39-BC85C148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4512A1-CE0D-4744-BFD7-82308127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32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E344A2-F134-485B-9B68-43CEA1D3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5469C0-58B7-464B-A150-B985861A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9FDAD5-C11F-448C-A8DF-20AECEC0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24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67FF8-769E-4A19-9925-C733B5D73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3BFD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5F32D4-EA8E-4F94-A399-400ED718A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856861-F7B6-4D42-89FC-8BAABA343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348A4B-2CBA-42DA-B116-110425E9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DD0DC3-C790-42C3-91CA-88E65D98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F75CF5-F57B-482C-AC22-0662903D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92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DA667-0544-4C99-87A9-A6CF2CA3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3BFD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E6648-7ADF-4C92-BB89-67C47635D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8B6BD8-42CF-4EF5-A749-F113493C4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DE7AF2-0F0D-4C96-A3D9-D0F0BDA0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F30FB4-875A-4333-B1A6-710785C8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C94EBD-FC0B-4F34-B11F-6012E86F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5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7253D6-9E43-4AE8-9BAE-275D1577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TITULO GRANDE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72FB70-C244-4744-B31A-B14F226A0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E7B348-1C98-4231-AF39-63C967428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7745-0C43-4A11-A1AD-CA8808AEB06B}" type="datetimeFigureOut">
              <a:rPr lang="es-PE" smtClean="0"/>
              <a:t>12/09/2023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6C19F-49CE-4C6D-BCBF-641EDEA01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595C76-F283-466B-8A78-F82ED258C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117FA-C288-4FC4-8D01-6472F4659E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179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3BFD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A5EDE5F3-84BB-5497-2F9D-CFA08B788189}"/>
              </a:ext>
            </a:extLst>
          </p:cNvPr>
          <p:cNvSpPr/>
          <p:nvPr/>
        </p:nvSpPr>
        <p:spPr>
          <a:xfrm>
            <a:off x="1216467" y="4722065"/>
            <a:ext cx="5969036" cy="139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s-PE" sz="2000">
              <a:latin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9B22DD3-C998-4185-96E6-2B4FE2BA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63" y="6109313"/>
            <a:ext cx="7479857" cy="737722"/>
          </a:xfrm>
          <a:prstGeom prst="rect">
            <a:avLst/>
          </a:prstGeom>
        </p:spPr>
      </p:pic>
      <p:sp>
        <p:nvSpPr>
          <p:cNvPr id="11" name="Google Shape;99;p8">
            <a:extLst>
              <a:ext uri="{FF2B5EF4-FFF2-40B4-BE49-F238E27FC236}">
                <a16:creationId xmlns:a16="http://schemas.microsoft.com/office/drawing/2014/main" id="{83CEC461-423F-4020-A546-C69B2E3FB3C7}"/>
              </a:ext>
            </a:extLst>
          </p:cNvPr>
          <p:cNvSpPr txBox="1"/>
          <p:nvPr/>
        </p:nvSpPr>
        <p:spPr>
          <a:xfrm>
            <a:off x="1838177" y="4484998"/>
            <a:ext cx="816158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s-ES" altLang="es-PE" sz="32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ASISTENCIA TÉCNICA Y FORTALECIMIENTO DE CAPACIDADES A EPS</a:t>
            </a:r>
            <a:endParaRPr lang="es-ES" altLang="es-PE" sz="1600" b="1" dirty="0">
              <a:solidFill>
                <a:srgbClr val="0070C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299"/>
            <a:ext cx="12192000" cy="445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5490918-1B9C-B96A-3296-7BA75122CD95}"/>
              </a:ext>
            </a:extLst>
          </p:cNvPr>
          <p:cNvSpPr txBox="1">
            <a:spLocks/>
          </p:cNvSpPr>
          <p:nvPr/>
        </p:nvSpPr>
        <p:spPr>
          <a:xfrm>
            <a:off x="1369281" y="3256357"/>
            <a:ext cx="4726719" cy="1167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3BFD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800" dirty="0">
                <a:solidFill>
                  <a:schemeClr val="bg1"/>
                </a:solidFill>
                <a:latin typeface="Calibri" panose="020F050202020403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978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9" y="1704975"/>
            <a:ext cx="3244283" cy="27981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52" y="900792"/>
            <a:ext cx="7019042" cy="5287775"/>
          </a:xfrm>
          <a:prstGeom prst="rect">
            <a:avLst/>
          </a:prstGeom>
        </p:spPr>
      </p:pic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57175"/>
            <a:ext cx="2926154" cy="13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65" y="341375"/>
            <a:ext cx="8328660" cy="6321239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165100" y="558800"/>
            <a:ext cx="2616199" cy="1790700"/>
            <a:chOff x="457677" y="1192878"/>
            <a:chExt cx="2603917" cy="3889475"/>
          </a:xfrm>
        </p:grpSpPr>
        <p:sp>
          <p:nvSpPr>
            <p:cNvPr id="13" name="Rectángulo redondeado 12"/>
            <p:cNvSpPr/>
            <p:nvPr/>
          </p:nvSpPr>
          <p:spPr>
            <a:xfrm>
              <a:off x="457677" y="1192878"/>
              <a:ext cx="2590800" cy="3568699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635895" y="1478801"/>
              <a:ext cx="2425699" cy="3603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2800" b="1" dirty="0">
                  <a:solidFill>
                    <a:srgbClr val="48979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Ejes misionales del Otass</a:t>
              </a:r>
              <a:endParaRPr lang="es-PE" sz="2800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515160" y="2577039"/>
            <a:ext cx="2535059" cy="3516021"/>
            <a:chOff x="572310" y="2634189"/>
            <a:chExt cx="2535059" cy="3516021"/>
          </a:xfrm>
        </p:grpSpPr>
        <p:sp>
          <p:nvSpPr>
            <p:cNvPr id="22" name="Forma libre 21"/>
            <p:cNvSpPr/>
            <p:nvPr/>
          </p:nvSpPr>
          <p:spPr>
            <a:xfrm rot="19546655">
              <a:off x="1211606" y="2634189"/>
              <a:ext cx="1236725" cy="3516021"/>
            </a:xfrm>
            <a:custGeom>
              <a:avLst/>
              <a:gdLst>
                <a:gd name="connsiteX0" fmla="*/ 1196742 w 1522233"/>
                <a:gd name="connsiteY0" fmla="*/ 127038 h 3889126"/>
                <a:gd name="connsiteX1" fmla="*/ 1503389 w 1522233"/>
                <a:gd name="connsiteY1" fmla="*/ 909011 h 3889126"/>
                <a:gd name="connsiteX2" fmla="*/ 1483092 w 1522233"/>
                <a:gd name="connsiteY2" fmla="*/ 973479 h 3889126"/>
                <a:gd name="connsiteX3" fmla="*/ 1483092 w 1522233"/>
                <a:gd name="connsiteY3" fmla="*/ 2864967 h 3889126"/>
                <a:gd name="connsiteX4" fmla="*/ 1510753 w 1522233"/>
                <a:gd name="connsiteY4" fmla="*/ 2965572 h 3889126"/>
                <a:gd name="connsiteX5" fmla="*/ 1384274 w 1522233"/>
                <a:gd name="connsiteY5" fmla="*/ 3543403 h 3889126"/>
                <a:gd name="connsiteX6" fmla="*/ 325492 w 1522233"/>
                <a:gd name="connsiteY6" fmla="*/ 3762087 h 3889126"/>
                <a:gd name="connsiteX7" fmla="*/ 18844 w 1522233"/>
                <a:gd name="connsiteY7" fmla="*/ 2980115 h 3889126"/>
                <a:gd name="connsiteX8" fmla="*/ 44817 w 1522233"/>
                <a:gd name="connsiteY8" fmla="*/ 2897620 h 3889126"/>
                <a:gd name="connsiteX9" fmla="*/ 44817 w 1522233"/>
                <a:gd name="connsiteY9" fmla="*/ 1044800 h 3889126"/>
                <a:gd name="connsiteX10" fmla="*/ 11480 w 1522233"/>
                <a:gd name="connsiteY10" fmla="*/ 923554 h 3889126"/>
                <a:gd name="connsiteX11" fmla="*/ 16915 w 1522233"/>
                <a:gd name="connsiteY11" fmla="*/ 628829 h 3889126"/>
                <a:gd name="connsiteX12" fmla="*/ 44817 w 1522233"/>
                <a:gd name="connsiteY12" fmla="*/ 540205 h 3889126"/>
                <a:gd name="connsiteX13" fmla="*/ 44817 w 1522233"/>
                <a:gd name="connsiteY13" fmla="*/ 528042 h 3889126"/>
                <a:gd name="connsiteX14" fmla="*/ 48646 w 1522233"/>
                <a:gd name="connsiteY14" fmla="*/ 528042 h 3889126"/>
                <a:gd name="connsiteX15" fmla="*/ 62613 w 1522233"/>
                <a:gd name="connsiteY15" fmla="*/ 483682 h 3889126"/>
                <a:gd name="connsiteX16" fmla="*/ 137960 w 1522233"/>
                <a:gd name="connsiteY16" fmla="*/ 345723 h 3889126"/>
                <a:gd name="connsiteX17" fmla="*/ 1196742 w 1522233"/>
                <a:gd name="connsiteY17" fmla="*/ 127038 h 388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2233" h="3889126">
                  <a:moveTo>
                    <a:pt x="1196742" y="127038"/>
                  </a:moveTo>
                  <a:cubicBezTo>
                    <a:pt x="1454462" y="302332"/>
                    <a:pt x="1565634" y="614385"/>
                    <a:pt x="1503389" y="909011"/>
                  </a:cubicBezTo>
                  <a:lnTo>
                    <a:pt x="1483092" y="973479"/>
                  </a:lnTo>
                  <a:lnTo>
                    <a:pt x="1483092" y="2864967"/>
                  </a:lnTo>
                  <a:lnTo>
                    <a:pt x="1510753" y="2965572"/>
                  </a:lnTo>
                  <a:cubicBezTo>
                    <a:pt x="1544341" y="3158313"/>
                    <a:pt x="1504835" y="3366152"/>
                    <a:pt x="1384274" y="3543403"/>
                  </a:cubicBezTo>
                  <a:cubicBezTo>
                    <a:pt x="1143152" y="3897904"/>
                    <a:pt x="669119" y="3995813"/>
                    <a:pt x="325492" y="3762087"/>
                  </a:cubicBezTo>
                  <a:cubicBezTo>
                    <a:pt x="67772" y="3586794"/>
                    <a:pt x="-43400" y="3274741"/>
                    <a:pt x="18844" y="2980115"/>
                  </a:cubicBezTo>
                  <a:lnTo>
                    <a:pt x="44817" y="2897620"/>
                  </a:lnTo>
                  <a:lnTo>
                    <a:pt x="44817" y="1044800"/>
                  </a:lnTo>
                  <a:lnTo>
                    <a:pt x="11480" y="923554"/>
                  </a:lnTo>
                  <a:cubicBezTo>
                    <a:pt x="-5313" y="827183"/>
                    <a:pt x="-3834" y="727038"/>
                    <a:pt x="16915" y="628829"/>
                  </a:cubicBezTo>
                  <a:lnTo>
                    <a:pt x="44817" y="540205"/>
                  </a:lnTo>
                  <a:lnTo>
                    <a:pt x="44817" y="528042"/>
                  </a:lnTo>
                  <a:lnTo>
                    <a:pt x="48646" y="528042"/>
                  </a:lnTo>
                  <a:lnTo>
                    <a:pt x="62613" y="483682"/>
                  </a:lnTo>
                  <a:cubicBezTo>
                    <a:pt x="82745" y="436260"/>
                    <a:pt x="107820" y="390036"/>
                    <a:pt x="137960" y="345723"/>
                  </a:cubicBezTo>
                  <a:cubicBezTo>
                    <a:pt x="379082" y="-8779"/>
                    <a:pt x="853115" y="-106687"/>
                    <a:pt x="1196742" y="12703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572310" y="2827486"/>
              <a:ext cx="2535059" cy="3128969"/>
              <a:chOff x="543735" y="2846536"/>
              <a:chExt cx="2535059" cy="3128969"/>
            </a:xfrm>
          </p:grpSpPr>
          <p:pic>
            <p:nvPicPr>
              <p:cNvPr id="15" name="Imagen 14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35" y="2846536"/>
                <a:ext cx="1295594" cy="1295594"/>
              </a:xfrm>
              <a:prstGeom prst="rect">
                <a:avLst/>
              </a:prstGeom>
            </p:spPr>
          </p:pic>
          <p:pic>
            <p:nvPicPr>
              <p:cNvPr id="16" name="Imagen 15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200" y="4679911"/>
                <a:ext cx="1295594" cy="12955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198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031577" y="4827750"/>
          <a:ext cx="4050063" cy="1416051"/>
        </p:xfrm>
        <a:graphic>
          <a:graphicData uri="http://schemas.openxmlformats.org/drawingml/2006/table">
            <a:tbl>
              <a:tblPr/>
              <a:tblGrid>
                <a:gridCol w="1149628">
                  <a:extLst>
                    <a:ext uri="{9D8B030D-6E8A-4147-A177-3AD203B41FA5}">
                      <a16:colId xmlns:a16="http://schemas.microsoft.com/office/drawing/2014/main" val="3974339088"/>
                    </a:ext>
                  </a:extLst>
                </a:gridCol>
                <a:gridCol w="1001968">
                  <a:extLst>
                    <a:ext uri="{9D8B030D-6E8A-4147-A177-3AD203B41FA5}">
                      <a16:colId xmlns:a16="http://schemas.microsoft.com/office/drawing/2014/main" val="1118938928"/>
                    </a:ext>
                  </a:extLst>
                </a:gridCol>
                <a:gridCol w="928140">
                  <a:extLst>
                    <a:ext uri="{9D8B030D-6E8A-4147-A177-3AD203B41FA5}">
                      <a16:colId xmlns:a16="http://schemas.microsoft.com/office/drawing/2014/main" val="3606172984"/>
                    </a:ext>
                  </a:extLst>
                </a:gridCol>
                <a:gridCol w="970327">
                  <a:extLst>
                    <a:ext uri="{9D8B030D-6E8A-4147-A177-3AD203B41FA5}">
                      <a16:colId xmlns:a16="http://schemas.microsoft.com/office/drawing/2014/main" val="2959315533"/>
                    </a:ext>
                  </a:extLst>
                </a:gridCol>
              </a:tblGrid>
              <a:tr h="348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POR RÉGIMEN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b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Transferido (S/)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b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 (S/)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b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1448"/>
                  </a:ext>
                </a:extLst>
              </a:tr>
              <a:tr h="422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EPS 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388,191,164.14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273,283,649.81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777641"/>
                  </a:ext>
                </a:extLst>
              </a:tr>
              <a:tr h="42259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EPS NO 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275,034,630.25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186,486,291.85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3820"/>
                  </a:ext>
                </a:extLst>
              </a:tr>
              <a:tr h="2224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S/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663,225,794.39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459,769,941.66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80499"/>
                  </a:ext>
                </a:extLst>
              </a:tr>
            </a:tbl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D95F30E8-148A-101C-2B72-B0A14040C733}"/>
              </a:ext>
            </a:extLst>
          </p:cNvPr>
          <p:cNvGrpSpPr/>
          <p:nvPr/>
        </p:nvGrpSpPr>
        <p:grpSpPr>
          <a:xfrm>
            <a:off x="5414392" y="876787"/>
            <a:ext cx="5876576" cy="5805186"/>
            <a:chOff x="6302387" y="713686"/>
            <a:chExt cx="5670439" cy="5805186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249392-425D-9961-AC25-39FBDFE0C2B5}"/>
                </a:ext>
              </a:extLst>
            </p:cNvPr>
            <p:cNvGrpSpPr/>
            <p:nvPr/>
          </p:nvGrpSpPr>
          <p:grpSpPr>
            <a:xfrm>
              <a:off x="6302387" y="947737"/>
              <a:ext cx="5513542" cy="5571135"/>
              <a:chOff x="5818295" y="1025189"/>
              <a:chExt cx="5717351" cy="5505043"/>
            </a:xfrm>
          </p:grpSpPr>
          <p:grpSp>
            <p:nvGrpSpPr>
              <p:cNvPr id="35" name="Grupo 34">
                <a:extLst>
                  <a:ext uri="{FF2B5EF4-FFF2-40B4-BE49-F238E27FC236}">
                    <a16:creationId xmlns:a16="http://schemas.microsoft.com/office/drawing/2014/main" id="{6B177EE6-8C9D-DBE4-18F1-66F954C64270}"/>
                  </a:ext>
                </a:extLst>
              </p:cNvPr>
              <p:cNvGrpSpPr/>
              <p:nvPr/>
            </p:nvGrpSpPr>
            <p:grpSpPr>
              <a:xfrm>
                <a:off x="5818295" y="1025189"/>
                <a:ext cx="5666021" cy="5371376"/>
                <a:chOff x="642104" y="991648"/>
                <a:chExt cx="5738942" cy="5387278"/>
              </a:xfrm>
            </p:grpSpPr>
            <p:grpSp>
              <p:nvGrpSpPr>
                <p:cNvPr id="54" name="Grupo 53">
                  <a:extLst>
                    <a:ext uri="{FF2B5EF4-FFF2-40B4-BE49-F238E27FC236}">
                      <a16:creationId xmlns:a16="http://schemas.microsoft.com/office/drawing/2014/main" id="{01FB93A7-AA46-1EE6-9142-8072DFBC0054}"/>
                    </a:ext>
                  </a:extLst>
                </p:cNvPr>
                <p:cNvGrpSpPr/>
                <p:nvPr/>
              </p:nvGrpSpPr>
              <p:grpSpPr>
                <a:xfrm>
                  <a:off x="642104" y="991648"/>
                  <a:ext cx="5738942" cy="5127899"/>
                  <a:chOff x="1284333" y="875418"/>
                  <a:chExt cx="5738943" cy="5127903"/>
                </a:xfrm>
              </p:grpSpPr>
              <p:sp>
                <p:nvSpPr>
                  <p:cNvPr id="68" name="100 CuadroTexto">
                    <a:extLst>
                      <a:ext uri="{FF2B5EF4-FFF2-40B4-BE49-F238E27FC236}">
                        <a16:creationId xmlns:a16="http://schemas.microsoft.com/office/drawing/2014/main" id="{286FB3A5-C1FC-8A86-AA07-BA8A2BF8A7DE}"/>
                      </a:ext>
                    </a:extLst>
                  </p:cNvPr>
                  <p:cNvSpPr txBox="1"/>
                  <p:nvPr/>
                </p:nvSpPr>
                <p:spPr>
                  <a:xfrm>
                    <a:off x="1688256" y="2840018"/>
                    <a:ext cx="1042299" cy="2135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La Libertad</a:t>
                    </a:r>
                  </a:p>
                </p:txBody>
              </p:sp>
              <p:sp>
                <p:nvSpPr>
                  <p:cNvPr id="69" name="100 CuadroTexto">
                    <a:extLst>
                      <a:ext uri="{FF2B5EF4-FFF2-40B4-BE49-F238E27FC236}">
                        <a16:creationId xmlns:a16="http://schemas.microsoft.com/office/drawing/2014/main" id="{800CA747-41A9-257B-22DA-72C8CB4DDC48}"/>
                      </a:ext>
                    </a:extLst>
                  </p:cNvPr>
                  <p:cNvSpPr txBox="1"/>
                  <p:nvPr/>
                </p:nvSpPr>
                <p:spPr>
                  <a:xfrm>
                    <a:off x="1284333" y="2345842"/>
                    <a:ext cx="1188315" cy="2135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Lambayeque</a:t>
                    </a:r>
                  </a:p>
                </p:txBody>
              </p:sp>
              <p:sp>
                <p:nvSpPr>
                  <p:cNvPr id="70" name="100 CuadroTexto">
                    <a:extLst>
                      <a:ext uri="{FF2B5EF4-FFF2-40B4-BE49-F238E27FC236}">
                        <a16:creationId xmlns:a16="http://schemas.microsoft.com/office/drawing/2014/main" id="{F72F405B-A39F-E30A-5C7C-A841D7021C21}"/>
                      </a:ext>
                    </a:extLst>
                  </p:cNvPr>
                  <p:cNvSpPr txBox="1"/>
                  <p:nvPr/>
                </p:nvSpPr>
                <p:spPr>
                  <a:xfrm>
                    <a:off x="1474453" y="1639132"/>
                    <a:ext cx="701105" cy="2135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Piura</a:t>
                    </a:r>
                    <a:endParaRPr lang="es-MX" sz="800" baseline="300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125 Elipse">
                    <a:extLst>
                      <a:ext uri="{FF2B5EF4-FFF2-40B4-BE49-F238E27FC236}">
                        <a16:creationId xmlns:a16="http://schemas.microsoft.com/office/drawing/2014/main" id="{FA9DDBBC-5383-493E-25C9-222ED1A57E2D}"/>
                      </a:ext>
                    </a:extLst>
                  </p:cNvPr>
                  <p:cNvSpPr/>
                  <p:nvPr/>
                </p:nvSpPr>
                <p:spPr>
                  <a:xfrm>
                    <a:off x="5057440" y="1943936"/>
                    <a:ext cx="105883" cy="118421"/>
                  </a:xfrm>
                  <a:prstGeom prst="ellips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1219139">
                      <a:defRPr/>
                    </a:pPr>
                    <a:endParaRPr lang="es-PE" sz="800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" name="Freeform 4">
                    <a:extLst>
                      <a:ext uri="{FF2B5EF4-FFF2-40B4-BE49-F238E27FC236}">
                        <a16:creationId xmlns:a16="http://schemas.microsoft.com/office/drawing/2014/main" id="{A1F1C9A1-635C-5A72-C813-0B4885BE54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61460" y="1651892"/>
                    <a:ext cx="424944" cy="1085460"/>
                  </a:xfrm>
                  <a:custGeom>
                    <a:avLst/>
                    <a:gdLst>
                      <a:gd name="T0" fmla="*/ 3190827 w 366"/>
                      <a:gd name="T1" fmla="*/ 51989568 h 746"/>
                      <a:gd name="T2" fmla="*/ 0 w 366"/>
                      <a:gd name="T3" fmla="*/ 50197286 h 746"/>
                      <a:gd name="T4" fmla="*/ 3190827 w 366"/>
                      <a:gd name="T5" fmla="*/ 46611385 h 746"/>
                      <a:gd name="T6" fmla="*/ 3190827 w 366"/>
                      <a:gd name="T7" fmla="*/ 43025473 h 746"/>
                      <a:gd name="T8" fmla="*/ 3190827 w 366"/>
                      <a:gd name="T9" fmla="*/ 43025473 h 746"/>
                      <a:gd name="T10" fmla="*/ 3190827 w 366"/>
                      <a:gd name="T11" fmla="*/ 41233191 h 746"/>
                      <a:gd name="T12" fmla="*/ 0 w 366"/>
                      <a:gd name="T13" fmla="*/ 37647290 h 746"/>
                      <a:gd name="T14" fmla="*/ 3190827 w 366"/>
                      <a:gd name="T15" fmla="*/ 32269107 h 746"/>
                      <a:gd name="T16" fmla="*/ 0 w 366"/>
                      <a:gd name="T17" fmla="*/ 28684544 h 746"/>
                      <a:gd name="T18" fmla="*/ 3190827 w 366"/>
                      <a:gd name="T19" fmla="*/ 28684544 h 746"/>
                      <a:gd name="T20" fmla="*/ 3190827 w 366"/>
                      <a:gd name="T21" fmla="*/ 25098643 h 746"/>
                      <a:gd name="T22" fmla="*/ 3190827 w 366"/>
                      <a:gd name="T23" fmla="*/ 21512736 h 746"/>
                      <a:gd name="T24" fmla="*/ 3190827 w 366"/>
                      <a:gd name="T25" fmla="*/ 17926835 h 746"/>
                      <a:gd name="T26" fmla="*/ 3190827 w 366"/>
                      <a:gd name="T27" fmla="*/ 16134554 h 746"/>
                      <a:gd name="T28" fmla="*/ 3190827 w 366"/>
                      <a:gd name="T29" fmla="*/ 12548652 h 746"/>
                      <a:gd name="T30" fmla="*/ 3190827 w 366"/>
                      <a:gd name="T31" fmla="*/ 7170467 h 746"/>
                      <a:gd name="T32" fmla="*/ 3190827 w 366"/>
                      <a:gd name="T33" fmla="*/ 8964087 h 746"/>
                      <a:gd name="T34" fmla="*/ 3190827 w 366"/>
                      <a:gd name="T35" fmla="*/ 7170467 h 746"/>
                      <a:gd name="T36" fmla="*/ 3190827 w 366"/>
                      <a:gd name="T37" fmla="*/ 5378184 h 746"/>
                      <a:gd name="T38" fmla="*/ 3190827 w 366"/>
                      <a:gd name="T39" fmla="*/ 5378184 h 746"/>
                      <a:gd name="T40" fmla="*/ 3190827 w 366"/>
                      <a:gd name="T41" fmla="*/ 0 h 746"/>
                      <a:gd name="T42" fmla="*/ 3190827 w 366"/>
                      <a:gd name="T43" fmla="*/ 5378184 h 746"/>
                      <a:gd name="T44" fmla="*/ 3190827 w 366"/>
                      <a:gd name="T45" fmla="*/ 5378184 h 746"/>
                      <a:gd name="T46" fmla="*/ 3190827 w 366"/>
                      <a:gd name="T47" fmla="*/ 8964087 h 746"/>
                      <a:gd name="T48" fmla="*/ 4787501 w 366"/>
                      <a:gd name="T49" fmla="*/ 12548652 h 746"/>
                      <a:gd name="T50" fmla="*/ 4787501 w 366"/>
                      <a:gd name="T51" fmla="*/ 16134554 h 746"/>
                      <a:gd name="T52" fmla="*/ 4787501 w 366"/>
                      <a:gd name="T53" fmla="*/ 17926835 h 746"/>
                      <a:gd name="T54" fmla="*/ 4787501 w 366"/>
                      <a:gd name="T55" fmla="*/ 23305023 h 746"/>
                      <a:gd name="T56" fmla="*/ 4787501 w 366"/>
                      <a:gd name="T57" fmla="*/ 26890924 h 746"/>
                      <a:gd name="T58" fmla="*/ 3190827 w 366"/>
                      <a:gd name="T59" fmla="*/ 28684544 h 746"/>
                      <a:gd name="T60" fmla="*/ 3190827 w 366"/>
                      <a:gd name="T61" fmla="*/ 32269107 h 746"/>
                      <a:gd name="T62" fmla="*/ 3190827 w 366"/>
                      <a:gd name="T63" fmla="*/ 34062727 h 746"/>
                      <a:gd name="T64" fmla="*/ 3190827 w 366"/>
                      <a:gd name="T65" fmla="*/ 39440910 h 746"/>
                      <a:gd name="T66" fmla="*/ 3190827 w 366"/>
                      <a:gd name="T67" fmla="*/ 43025473 h 746"/>
                      <a:gd name="T68" fmla="*/ 3190827 w 366"/>
                      <a:gd name="T69" fmla="*/ 43025473 h 746"/>
                      <a:gd name="T70" fmla="*/ 3190827 w 366"/>
                      <a:gd name="T71" fmla="*/ 50197286 h 746"/>
                      <a:gd name="T72" fmla="*/ 3190827 w 366"/>
                      <a:gd name="T73" fmla="*/ 50197286 h 746"/>
                      <a:gd name="T74" fmla="*/ 4787501 w 366"/>
                      <a:gd name="T75" fmla="*/ 51989568 h 746"/>
                      <a:gd name="T76" fmla="*/ 4787501 w 366"/>
                      <a:gd name="T77" fmla="*/ 55575469 h 746"/>
                      <a:gd name="T78" fmla="*/ 4787501 w 366"/>
                      <a:gd name="T79" fmla="*/ 53781849 h 746"/>
                      <a:gd name="T80" fmla="*/ 6382915 w 366"/>
                      <a:gd name="T81" fmla="*/ 55575469 h 746"/>
                      <a:gd name="T82" fmla="*/ 6382915 w 366"/>
                      <a:gd name="T83" fmla="*/ 57367750 h 746"/>
                      <a:gd name="T84" fmla="*/ 6382915 w 366"/>
                      <a:gd name="T85" fmla="*/ 57367750 h 746"/>
                      <a:gd name="T86" fmla="*/ 6382915 w 366"/>
                      <a:gd name="T87" fmla="*/ 57367750 h 746"/>
                      <a:gd name="T88" fmla="*/ 6382915 w 366"/>
                      <a:gd name="T89" fmla="*/ 64538215 h 746"/>
                      <a:gd name="T90" fmla="*/ 4787501 w 366"/>
                      <a:gd name="T91" fmla="*/ 66331834 h 746"/>
                      <a:gd name="T92" fmla="*/ 4787501 w 366"/>
                      <a:gd name="T93" fmla="*/ 66331834 h 746"/>
                      <a:gd name="T94" fmla="*/ 4787501 w 366"/>
                      <a:gd name="T95" fmla="*/ 66331834 h 746"/>
                      <a:gd name="T96" fmla="*/ 3190827 w 366"/>
                      <a:gd name="T97" fmla="*/ 66331834 h 746"/>
                      <a:gd name="T98" fmla="*/ 3190827 w 366"/>
                      <a:gd name="T99" fmla="*/ 66331834 h 746"/>
                      <a:gd name="T100" fmla="*/ 3190827 w 366"/>
                      <a:gd name="T101" fmla="*/ 68124116 h 746"/>
                      <a:gd name="T102" fmla="*/ 3190827 w 366"/>
                      <a:gd name="T103" fmla="*/ 68124116 h 746"/>
                      <a:gd name="T104" fmla="*/ 3190827 w 366"/>
                      <a:gd name="T105" fmla="*/ 66331834 h 746"/>
                      <a:gd name="T106" fmla="*/ 3190827 w 366"/>
                      <a:gd name="T107" fmla="*/ 66331834 h 746"/>
                      <a:gd name="T108" fmla="*/ 3190827 w 366"/>
                      <a:gd name="T109" fmla="*/ 66331834 h 746"/>
                      <a:gd name="T110" fmla="*/ 3190827 w 366"/>
                      <a:gd name="T111" fmla="*/ 64538215 h 746"/>
                      <a:gd name="T112" fmla="*/ 3190827 w 366"/>
                      <a:gd name="T113" fmla="*/ 57367750 h 746"/>
                      <a:gd name="T114" fmla="*/ 3190827 w 366"/>
                      <a:gd name="T115" fmla="*/ 57367750 h 746"/>
                      <a:gd name="T116" fmla="*/ 3190827 w 366"/>
                      <a:gd name="T117" fmla="*/ 55575469 h 74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366"/>
                      <a:gd name="T178" fmla="*/ 0 h 746"/>
                      <a:gd name="T179" fmla="*/ 366 w 366"/>
                      <a:gd name="T180" fmla="*/ 746 h 74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366" h="746">
                        <a:moveTo>
                          <a:pt x="39" y="575"/>
                        </a:moveTo>
                        <a:lnTo>
                          <a:pt x="25" y="575"/>
                        </a:lnTo>
                        <a:lnTo>
                          <a:pt x="25" y="565"/>
                        </a:lnTo>
                        <a:lnTo>
                          <a:pt x="13" y="565"/>
                        </a:lnTo>
                        <a:lnTo>
                          <a:pt x="13" y="554"/>
                        </a:lnTo>
                        <a:lnTo>
                          <a:pt x="13" y="544"/>
                        </a:lnTo>
                        <a:lnTo>
                          <a:pt x="0" y="544"/>
                        </a:lnTo>
                        <a:lnTo>
                          <a:pt x="0" y="535"/>
                        </a:lnTo>
                        <a:lnTo>
                          <a:pt x="0" y="523"/>
                        </a:lnTo>
                        <a:lnTo>
                          <a:pt x="0" y="514"/>
                        </a:lnTo>
                        <a:lnTo>
                          <a:pt x="13" y="514"/>
                        </a:lnTo>
                        <a:lnTo>
                          <a:pt x="13" y="504"/>
                        </a:lnTo>
                        <a:lnTo>
                          <a:pt x="0" y="504"/>
                        </a:lnTo>
                        <a:lnTo>
                          <a:pt x="13" y="504"/>
                        </a:lnTo>
                        <a:lnTo>
                          <a:pt x="13" y="494"/>
                        </a:lnTo>
                        <a:lnTo>
                          <a:pt x="13" y="483"/>
                        </a:lnTo>
                        <a:lnTo>
                          <a:pt x="25" y="483"/>
                        </a:lnTo>
                        <a:lnTo>
                          <a:pt x="25" y="474"/>
                        </a:lnTo>
                        <a:lnTo>
                          <a:pt x="39" y="474"/>
                        </a:lnTo>
                        <a:lnTo>
                          <a:pt x="39" y="464"/>
                        </a:lnTo>
                        <a:lnTo>
                          <a:pt x="25" y="464"/>
                        </a:lnTo>
                        <a:lnTo>
                          <a:pt x="39" y="464"/>
                        </a:lnTo>
                        <a:lnTo>
                          <a:pt x="39" y="454"/>
                        </a:lnTo>
                        <a:lnTo>
                          <a:pt x="52" y="454"/>
                        </a:lnTo>
                        <a:lnTo>
                          <a:pt x="39" y="443"/>
                        </a:lnTo>
                        <a:lnTo>
                          <a:pt x="39" y="434"/>
                        </a:lnTo>
                        <a:lnTo>
                          <a:pt x="25" y="434"/>
                        </a:lnTo>
                        <a:lnTo>
                          <a:pt x="25" y="423"/>
                        </a:lnTo>
                        <a:lnTo>
                          <a:pt x="13" y="423"/>
                        </a:lnTo>
                        <a:lnTo>
                          <a:pt x="13" y="434"/>
                        </a:lnTo>
                        <a:lnTo>
                          <a:pt x="13" y="423"/>
                        </a:lnTo>
                        <a:lnTo>
                          <a:pt x="0" y="423"/>
                        </a:lnTo>
                        <a:lnTo>
                          <a:pt x="0" y="414"/>
                        </a:lnTo>
                        <a:lnTo>
                          <a:pt x="0" y="403"/>
                        </a:lnTo>
                        <a:lnTo>
                          <a:pt x="0" y="394"/>
                        </a:lnTo>
                        <a:lnTo>
                          <a:pt x="0" y="383"/>
                        </a:lnTo>
                        <a:lnTo>
                          <a:pt x="13" y="383"/>
                        </a:lnTo>
                        <a:lnTo>
                          <a:pt x="13" y="374"/>
                        </a:lnTo>
                        <a:lnTo>
                          <a:pt x="13" y="363"/>
                        </a:lnTo>
                        <a:lnTo>
                          <a:pt x="13" y="353"/>
                        </a:lnTo>
                        <a:lnTo>
                          <a:pt x="13" y="343"/>
                        </a:lnTo>
                        <a:lnTo>
                          <a:pt x="13" y="332"/>
                        </a:lnTo>
                        <a:lnTo>
                          <a:pt x="13" y="323"/>
                        </a:lnTo>
                        <a:lnTo>
                          <a:pt x="13" y="312"/>
                        </a:lnTo>
                        <a:lnTo>
                          <a:pt x="0" y="312"/>
                        </a:lnTo>
                        <a:lnTo>
                          <a:pt x="0" y="303"/>
                        </a:lnTo>
                        <a:lnTo>
                          <a:pt x="0" y="292"/>
                        </a:lnTo>
                        <a:lnTo>
                          <a:pt x="13" y="292"/>
                        </a:lnTo>
                        <a:lnTo>
                          <a:pt x="0" y="292"/>
                        </a:lnTo>
                        <a:lnTo>
                          <a:pt x="13" y="292"/>
                        </a:lnTo>
                        <a:lnTo>
                          <a:pt x="13" y="282"/>
                        </a:lnTo>
                        <a:lnTo>
                          <a:pt x="13" y="272"/>
                        </a:lnTo>
                        <a:lnTo>
                          <a:pt x="25" y="272"/>
                        </a:lnTo>
                        <a:lnTo>
                          <a:pt x="25" y="263"/>
                        </a:lnTo>
                        <a:lnTo>
                          <a:pt x="13" y="263"/>
                        </a:lnTo>
                        <a:lnTo>
                          <a:pt x="13" y="252"/>
                        </a:lnTo>
                        <a:lnTo>
                          <a:pt x="13" y="242"/>
                        </a:lnTo>
                        <a:lnTo>
                          <a:pt x="13" y="232"/>
                        </a:lnTo>
                        <a:lnTo>
                          <a:pt x="25" y="232"/>
                        </a:lnTo>
                        <a:lnTo>
                          <a:pt x="25" y="223"/>
                        </a:lnTo>
                        <a:lnTo>
                          <a:pt x="25" y="211"/>
                        </a:lnTo>
                        <a:lnTo>
                          <a:pt x="25" y="202"/>
                        </a:lnTo>
                        <a:lnTo>
                          <a:pt x="39" y="202"/>
                        </a:lnTo>
                        <a:lnTo>
                          <a:pt x="25" y="202"/>
                        </a:lnTo>
                        <a:lnTo>
                          <a:pt x="25" y="192"/>
                        </a:lnTo>
                        <a:lnTo>
                          <a:pt x="25" y="182"/>
                        </a:lnTo>
                        <a:lnTo>
                          <a:pt x="39" y="182"/>
                        </a:lnTo>
                        <a:lnTo>
                          <a:pt x="39" y="171"/>
                        </a:lnTo>
                        <a:lnTo>
                          <a:pt x="52" y="171"/>
                        </a:lnTo>
                        <a:lnTo>
                          <a:pt x="52" y="162"/>
                        </a:lnTo>
                        <a:lnTo>
                          <a:pt x="52" y="152"/>
                        </a:lnTo>
                        <a:lnTo>
                          <a:pt x="63" y="152"/>
                        </a:lnTo>
                        <a:lnTo>
                          <a:pt x="63" y="142"/>
                        </a:lnTo>
                        <a:lnTo>
                          <a:pt x="63" y="131"/>
                        </a:lnTo>
                        <a:lnTo>
                          <a:pt x="63" y="121"/>
                        </a:lnTo>
                        <a:lnTo>
                          <a:pt x="63" y="111"/>
                        </a:lnTo>
                        <a:lnTo>
                          <a:pt x="63" y="100"/>
                        </a:lnTo>
                        <a:lnTo>
                          <a:pt x="76" y="100"/>
                        </a:lnTo>
                        <a:lnTo>
                          <a:pt x="76" y="91"/>
                        </a:lnTo>
                        <a:lnTo>
                          <a:pt x="76" y="81"/>
                        </a:lnTo>
                        <a:lnTo>
                          <a:pt x="76" y="71"/>
                        </a:lnTo>
                        <a:lnTo>
                          <a:pt x="88" y="71"/>
                        </a:lnTo>
                        <a:lnTo>
                          <a:pt x="88" y="81"/>
                        </a:lnTo>
                        <a:lnTo>
                          <a:pt x="101" y="81"/>
                        </a:lnTo>
                        <a:lnTo>
                          <a:pt x="101" y="91"/>
                        </a:lnTo>
                        <a:lnTo>
                          <a:pt x="101" y="100"/>
                        </a:lnTo>
                        <a:lnTo>
                          <a:pt x="115" y="100"/>
                        </a:lnTo>
                        <a:lnTo>
                          <a:pt x="115" y="91"/>
                        </a:lnTo>
                        <a:lnTo>
                          <a:pt x="126" y="91"/>
                        </a:lnTo>
                        <a:lnTo>
                          <a:pt x="126" y="81"/>
                        </a:lnTo>
                        <a:lnTo>
                          <a:pt x="115" y="81"/>
                        </a:lnTo>
                        <a:lnTo>
                          <a:pt x="115" y="71"/>
                        </a:lnTo>
                        <a:lnTo>
                          <a:pt x="126" y="71"/>
                        </a:lnTo>
                        <a:lnTo>
                          <a:pt x="126" y="60"/>
                        </a:lnTo>
                        <a:lnTo>
                          <a:pt x="140" y="60"/>
                        </a:lnTo>
                        <a:lnTo>
                          <a:pt x="140" y="51"/>
                        </a:lnTo>
                        <a:lnTo>
                          <a:pt x="140" y="41"/>
                        </a:lnTo>
                        <a:lnTo>
                          <a:pt x="153" y="41"/>
                        </a:lnTo>
                        <a:lnTo>
                          <a:pt x="153" y="31"/>
                        </a:lnTo>
                        <a:lnTo>
                          <a:pt x="164" y="31"/>
                        </a:lnTo>
                        <a:lnTo>
                          <a:pt x="164" y="20"/>
                        </a:lnTo>
                        <a:lnTo>
                          <a:pt x="164" y="11"/>
                        </a:lnTo>
                        <a:lnTo>
                          <a:pt x="177" y="11"/>
                        </a:lnTo>
                        <a:lnTo>
                          <a:pt x="189" y="11"/>
                        </a:lnTo>
                        <a:lnTo>
                          <a:pt x="189" y="0"/>
                        </a:lnTo>
                        <a:lnTo>
                          <a:pt x="202" y="0"/>
                        </a:lnTo>
                        <a:lnTo>
                          <a:pt x="202" y="11"/>
                        </a:lnTo>
                        <a:lnTo>
                          <a:pt x="202" y="20"/>
                        </a:lnTo>
                        <a:lnTo>
                          <a:pt x="216" y="20"/>
                        </a:lnTo>
                        <a:lnTo>
                          <a:pt x="202" y="20"/>
                        </a:lnTo>
                        <a:lnTo>
                          <a:pt x="216" y="20"/>
                        </a:lnTo>
                        <a:lnTo>
                          <a:pt x="216" y="31"/>
                        </a:lnTo>
                        <a:lnTo>
                          <a:pt x="216" y="41"/>
                        </a:lnTo>
                        <a:lnTo>
                          <a:pt x="216" y="51"/>
                        </a:lnTo>
                        <a:lnTo>
                          <a:pt x="216" y="60"/>
                        </a:lnTo>
                        <a:lnTo>
                          <a:pt x="216" y="71"/>
                        </a:lnTo>
                        <a:lnTo>
                          <a:pt x="216" y="81"/>
                        </a:lnTo>
                        <a:lnTo>
                          <a:pt x="216" y="91"/>
                        </a:lnTo>
                        <a:lnTo>
                          <a:pt x="227" y="91"/>
                        </a:lnTo>
                        <a:lnTo>
                          <a:pt x="227" y="100"/>
                        </a:lnTo>
                        <a:lnTo>
                          <a:pt x="241" y="100"/>
                        </a:lnTo>
                        <a:lnTo>
                          <a:pt x="241" y="111"/>
                        </a:lnTo>
                        <a:lnTo>
                          <a:pt x="241" y="121"/>
                        </a:lnTo>
                        <a:lnTo>
                          <a:pt x="252" y="121"/>
                        </a:lnTo>
                        <a:lnTo>
                          <a:pt x="252" y="131"/>
                        </a:lnTo>
                        <a:lnTo>
                          <a:pt x="252" y="142"/>
                        </a:lnTo>
                        <a:lnTo>
                          <a:pt x="241" y="142"/>
                        </a:lnTo>
                        <a:lnTo>
                          <a:pt x="241" y="152"/>
                        </a:lnTo>
                        <a:lnTo>
                          <a:pt x="252" y="152"/>
                        </a:lnTo>
                        <a:lnTo>
                          <a:pt x="252" y="162"/>
                        </a:lnTo>
                        <a:lnTo>
                          <a:pt x="265" y="162"/>
                        </a:lnTo>
                        <a:lnTo>
                          <a:pt x="265" y="171"/>
                        </a:lnTo>
                        <a:lnTo>
                          <a:pt x="265" y="182"/>
                        </a:lnTo>
                        <a:lnTo>
                          <a:pt x="265" y="192"/>
                        </a:lnTo>
                        <a:lnTo>
                          <a:pt x="265" y="202"/>
                        </a:lnTo>
                        <a:lnTo>
                          <a:pt x="265" y="211"/>
                        </a:lnTo>
                        <a:lnTo>
                          <a:pt x="265" y="223"/>
                        </a:lnTo>
                        <a:lnTo>
                          <a:pt x="252" y="223"/>
                        </a:lnTo>
                        <a:lnTo>
                          <a:pt x="252" y="232"/>
                        </a:lnTo>
                        <a:lnTo>
                          <a:pt x="252" y="242"/>
                        </a:lnTo>
                        <a:lnTo>
                          <a:pt x="265" y="242"/>
                        </a:lnTo>
                        <a:lnTo>
                          <a:pt x="265" y="252"/>
                        </a:lnTo>
                        <a:lnTo>
                          <a:pt x="265" y="263"/>
                        </a:lnTo>
                        <a:lnTo>
                          <a:pt x="265" y="272"/>
                        </a:lnTo>
                        <a:lnTo>
                          <a:pt x="252" y="272"/>
                        </a:lnTo>
                        <a:lnTo>
                          <a:pt x="252" y="282"/>
                        </a:lnTo>
                        <a:lnTo>
                          <a:pt x="241" y="282"/>
                        </a:lnTo>
                        <a:lnTo>
                          <a:pt x="241" y="292"/>
                        </a:lnTo>
                        <a:lnTo>
                          <a:pt x="241" y="303"/>
                        </a:lnTo>
                        <a:lnTo>
                          <a:pt x="241" y="312"/>
                        </a:lnTo>
                        <a:lnTo>
                          <a:pt x="227" y="312"/>
                        </a:lnTo>
                        <a:lnTo>
                          <a:pt x="216" y="312"/>
                        </a:lnTo>
                        <a:lnTo>
                          <a:pt x="216" y="323"/>
                        </a:lnTo>
                        <a:lnTo>
                          <a:pt x="216" y="332"/>
                        </a:lnTo>
                        <a:lnTo>
                          <a:pt x="202" y="332"/>
                        </a:lnTo>
                        <a:lnTo>
                          <a:pt x="202" y="343"/>
                        </a:lnTo>
                        <a:lnTo>
                          <a:pt x="202" y="353"/>
                        </a:lnTo>
                        <a:lnTo>
                          <a:pt x="216" y="353"/>
                        </a:lnTo>
                        <a:lnTo>
                          <a:pt x="216" y="363"/>
                        </a:lnTo>
                        <a:lnTo>
                          <a:pt x="227" y="363"/>
                        </a:lnTo>
                        <a:lnTo>
                          <a:pt x="227" y="374"/>
                        </a:lnTo>
                        <a:lnTo>
                          <a:pt x="227" y="383"/>
                        </a:lnTo>
                        <a:lnTo>
                          <a:pt x="227" y="394"/>
                        </a:lnTo>
                        <a:lnTo>
                          <a:pt x="227" y="403"/>
                        </a:lnTo>
                        <a:lnTo>
                          <a:pt x="227" y="414"/>
                        </a:lnTo>
                        <a:lnTo>
                          <a:pt x="241" y="423"/>
                        </a:lnTo>
                        <a:lnTo>
                          <a:pt x="241" y="434"/>
                        </a:lnTo>
                        <a:lnTo>
                          <a:pt x="227" y="443"/>
                        </a:lnTo>
                        <a:lnTo>
                          <a:pt x="227" y="454"/>
                        </a:lnTo>
                        <a:lnTo>
                          <a:pt x="227" y="443"/>
                        </a:lnTo>
                        <a:lnTo>
                          <a:pt x="216" y="443"/>
                        </a:lnTo>
                        <a:lnTo>
                          <a:pt x="216" y="454"/>
                        </a:lnTo>
                        <a:lnTo>
                          <a:pt x="227" y="454"/>
                        </a:lnTo>
                        <a:lnTo>
                          <a:pt x="216" y="454"/>
                        </a:lnTo>
                        <a:lnTo>
                          <a:pt x="216" y="464"/>
                        </a:lnTo>
                        <a:lnTo>
                          <a:pt x="216" y="474"/>
                        </a:lnTo>
                        <a:lnTo>
                          <a:pt x="227" y="474"/>
                        </a:lnTo>
                        <a:lnTo>
                          <a:pt x="227" y="483"/>
                        </a:lnTo>
                        <a:lnTo>
                          <a:pt x="216" y="494"/>
                        </a:lnTo>
                        <a:lnTo>
                          <a:pt x="216" y="504"/>
                        </a:lnTo>
                        <a:lnTo>
                          <a:pt x="216" y="514"/>
                        </a:lnTo>
                        <a:lnTo>
                          <a:pt x="216" y="523"/>
                        </a:lnTo>
                        <a:lnTo>
                          <a:pt x="227" y="523"/>
                        </a:lnTo>
                        <a:lnTo>
                          <a:pt x="241" y="523"/>
                        </a:lnTo>
                        <a:lnTo>
                          <a:pt x="241" y="535"/>
                        </a:lnTo>
                        <a:lnTo>
                          <a:pt x="241" y="544"/>
                        </a:lnTo>
                        <a:lnTo>
                          <a:pt x="241" y="554"/>
                        </a:lnTo>
                        <a:lnTo>
                          <a:pt x="252" y="554"/>
                        </a:lnTo>
                        <a:lnTo>
                          <a:pt x="252" y="565"/>
                        </a:lnTo>
                        <a:lnTo>
                          <a:pt x="252" y="554"/>
                        </a:lnTo>
                        <a:lnTo>
                          <a:pt x="265" y="554"/>
                        </a:lnTo>
                        <a:lnTo>
                          <a:pt x="265" y="565"/>
                        </a:lnTo>
                        <a:lnTo>
                          <a:pt x="278" y="565"/>
                        </a:lnTo>
                        <a:lnTo>
                          <a:pt x="265" y="565"/>
                        </a:lnTo>
                        <a:lnTo>
                          <a:pt x="265" y="575"/>
                        </a:lnTo>
                        <a:lnTo>
                          <a:pt x="278" y="575"/>
                        </a:lnTo>
                        <a:lnTo>
                          <a:pt x="278" y="565"/>
                        </a:lnTo>
                        <a:lnTo>
                          <a:pt x="278" y="554"/>
                        </a:lnTo>
                        <a:lnTo>
                          <a:pt x="290" y="554"/>
                        </a:lnTo>
                        <a:lnTo>
                          <a:pt x="290" y="565"/>
                        </a:lnTo>
                        <a:lnTo>
                          <a:pt x="290" y="575"/>
                        </a:lnTo>
                        <a:lnTo>
                          <a:pt x="290" y="565"/>
                        </a:lnTo>
                        <a:lnTo>
                          <a:pt x="303" y="565"/>
                        </a:lnTo>
                        <a:lnTo>
                          <a:pt x="303" y="575"/>
                        </a:lnTo>
                        <a:lnTo>
                          <a:pt x="315" y="575"/>
                        </a:lnTo>
                        <a:lnTo>
                          <a:pt x="315" y="585"/>
                        </a:lnTo>
                        <a:lnTo>
                          <a:pt x="328" y="585"/>
                        </a:lnTo>
                        <a:lnTo>
                          <a:pt x="342" y="585"/>
                        </a:lnTo>
                        <a:lnTo>
                          <a:pt x="342" y="594"/>
                        </a:lnTo>
                        <a:lnTo>
                          <a:pt x="354" y="594"/>
                        </a:lnTo>
                        <a:lnTo>
                          <a:pt x="342" y="594"/>
                        </a:lnTo>
                        <a:lnTo>
                          <a:pt x="354" y="594"/>
                        </a:lnTo>
                        <a:lnTo>
                          <a:pt x="354" y="606"/>
                        </a:lnTo>
                        <a:lnTo>
                          <a:pt x="354" y="615"/>
                        </a:lnTo>
                        <a:lnTo>
                          <a:pt x="366" y="615"/>
                        </a:lnTo>
                        <a:lnTo>
                          <a:pt x="366" y="625"/>
                        </a:lnTo>
                        <a:lnTo>
                          <a:pt x="354" y="625"/>
                        </a:lnTo>
                        <a:lnTo>
                          <a:pt x="354" y="635"/>
                        </a:lnTo>
                        <a:lnTo>
                          <a:pt x="342" y="635"/>
                        </a:lnTo>
                        <a:lnTo>
                          <a:pt x="342" y="625"/>
                        </a:lnTo>
                        <a:lnTo>
                          <a:pt x="328" y="625"/>
                        </a:lnTo>
                        <a:lnTo>
                          <a:pt x="328" y="635"/>
                        </a:lnTo>
                        <a:lnTo>
                          <a:pt x="328" y="646"/>
                        </a:lnTo>
                        <a:lnTo>
                          <a:pt x="315" y="646"/>
                        </a:lnTo>
                        <a:lnTo>
                          <a:pt x="315" y="655"/>
                        </a:lnTo>
                        <a:lnTo>
                          <a:pt x="315" y="665"/>
                        </a:lnTo>
                        <a:lnTo>
                          <a:pt x="303" y="665"/>
                        </a:lnTo>
                        <a:lnTo>
                          <a:pt x="290" y="665"/>
                        </a:lnTo>
                        <a:lnTo>
                          <a:pt x="290" y="675"/>
                        </a:lnTo>
                        <a:lnTo>
                          <a:pt x="303" y="675"/>
                        </a:lnTo>
                        <a:lnTo>
                          <a:pt x="290" y="675"/>
                        </a:lnTo>
                        <a:lnTo>
                          <a:pt x="303" y="675"/>
                        </a:lnTo>
                        <a:lnTo>
                          <a:pt x="303" y="686"/>
                        </a:lnTo>
                        <a:lnTo>
                          <a:pt x="303" y="695"/>
                        </a:lnTo>
                        <a:lnTo>
                          <a:pt x="303" y="686"/>
                        </a:lnTo>
                        <a:lnTo>
                          <a:pt x="290" y="695"/>
                        </a:lnTo>
                        <a:lnTo>
                          <a:pt x="290" y="686"/>
                        </a:lnTo>
                        <a:lnTo>
                          <a:pt x="278" y="686"/>
                        </a:lnTo>
                        <a:lnTo>
                          <a:pt x="278" y="695"/>
                        </a:lnTo>
                        <a:lnTo>
                          <a:pt x="278" y="686"/>
                        </a:lnTo>
                        <a:lnTo>
                          <a:pt x="265" y="686"/>
                        </a:lnTo>
                        <a:lnTo>
                          <a:pt x="265" y="675"/>
                        </a:lnTo>
                        <a:lnTo>
                          <a:pt x="252" y="675"/>
                        </a:lnTo>
                        <a:lnTo>
                          <a:pt x="241" y="675"/>
                        </a:lnTo>
                        <a:lnTo>
                          <a:pt x="227" y="675"/>
                        </a:lnTo>
                        <a:lnTo>
                          <a:pt x="227" y="686"/>
                        </a:lnTo>
                        <a:lnTo>
                          <a:pt x="227" y="695"/>
                        </a:lnTo>
                        <a:lnTo>
                          <a:pt x="227" y="706"/>
                        </a:lnTo>
                        <a:lnTo>
                          <a:pt x="216" y="706"/>
                        </a:lnTo>
                        <a:lnTo>
                          <a:pt x="227" y="706"/>
                        </a:lnTo>
                        <a:lnTo>
                          <a:pt x="227" y="715"/>
                        </a:lnTo>
                        <a:lnTo>
                          <a:pt x="227" y="726"/>
                        </a:lnTo>
                        <a:lnTo>
                          <a:pt x="227" y="735"/>
                        </a:lnTo>
                        <a:lnTo>
                          <a:pt x="216" y="735"/>
                        </a:lnTo>
                        <a:lnTo>
                          <a:pt x="216" y="726"/>
                        </a:lnTo>
                        <a:lnTo>
                          <a:pt x="216" y="735"/>
                        </a:lnTo>
                        <a:lnTo>
                          <a:pt x="202" y="735"/>
                        </a:lnTo>
                        <a:lnTo>
                          <a:pt x="189" y="735"/>
                        </a:lnTo>
                        <a:lnTo>
                          <a:pt x="177" y="746"/>
                        </a:lnTo>
                        <a:lnTo>
                          <a:pt x="177" y="735"/>
                        </a:lnTo>
                        <a:lnTo>
                          <a:pt x="164" y="735"/>
                        </a:lnTo>
                        <a:lnTo>
                          <a:pt x="164" y="726"/>
                        </a:lnTo>
                        <a:lnTo>
                          <a:pt x="164" y="715"/>
                        </a:lnTo>
                        <a:lnTo>
                          <a:pt x="153" y="715"/>
                        </a:lnTo>
                        <a:lnTo>
                          <a:pt x="164" y="715"/>
                        </a:lnTo>
                        <a:lnTo>
                          <a:pt x="164" y="706"/>
                        </a:lnTo>
                        <a:lnTo>
                          <a:pt x="153" y="706"/>
                        </a:lnTo>
                        <a:lnTo>
                          <a:pt x="164" y="706"/>
                        </a:lnTo>
                        <a:lnTo>
                          <a:pt x="153" y="706"/>
                        </a:lnTo>
                        <a:lnTo>
                          <a:pt x="164" y="706"/>
                        </a:lnTo>
                        <a:lnTo>
                          <a:pt x="153" y="706"/>
                        </a:lnTo>
                        <a:lnTo>
                          <a:pt x="153" y="695"/>
                        </a:lnTo>
                        <a:lnTo>
                          <a:pt x="153" y="686"/>
                        </a:lnTo>
                        <a:lnTo>
                          <a:pt x="140" y="686"/>
                        </a:lnTo>
                        <a:lnTo>
                          <a:pt x="153" y="686"/>
                        </a:lnTo>
                        <a:lnTo>
                          <a:pt x="140" y="686"/>
                        </a:lnTo>
                        <a:lnTo>
                          <a:pt x="140" y="675"/>
                        </a:lnTo>
                        <a:lnTo>
                          <a:pt x="140" y="665"/>
                        </a:lnTo>
                        <a:lnTo>
                          <a:pt x="126" y="665"/>
                        </a:lnTo>
                        <a:lnTo>
                          <a:pt x="126" y="655"/>
                        </a:lnTo>
                        <a:lnTo>
                          <a:pt x="126" y="646"/>
                        </a:lnTo>
                        <a:lnTo>
                          <a:pt x="115" y="646"/>
                        </a:lnTo>
                        <a:lnTo>
                          <a:pt x="115" y="635"/>
                        </a:lnTo>
                        <a:lnTo>
                          <a:pt x="101" y="635"/>
                        </a:lnTo>
                        <a:lnTo>
                          <a:pt x="101" y="625"/>
                        </a:lnTo>
                        <a:lnTo>
                          <a:pt x="88" y="625"/>
                        </a:lnTo>
                        <a:lnTo>
                          <a:pt x="88" y="615"/>
                        </a:lnTo>
                        <a:lnTo>
                          <a:pt x="76" y="615"/>
                        </a:lnTo>
                        <a:lnTo>
                          <a:pt x="76" y="606"/>
                        </a:lnTo>
                        <a:lnTo>
                          <a:pt x="63" y="606"/>
                        </a:lnTo>
                        <a:lnTo>
                          <a:pt x="63" y="594"/>
                        </a:lnTo>
                        <a:lnTo>
                          <a:pt x="63" y="585"/>
                        </a:lnTo>
                        <a:lnTo>
                          <a:pt x="52" y="585"/>
                        </a:lnTo>
                        <a:lnTo>
                          <a:pt x="52" y="575"/>
                        </a:lnTo>
                        <a:lnTo>
                          <a:pt x="39" y="575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3" name="Freeform 5">
                    <a:extLst>
                      <a:ext uri="{FF2B5EF4-FFF2-40B4-BE49-F238E27FC236}">
                        <a16:creationId xmlns:a16="http://schemas.microsoft.com/office/drawing/2014/main" id="{0CCF4579-6FF2-D3DB-E6FC-BA2FC00C2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0560" y="3023372"/>
                    <a:ext cx="523621" cy="726601"/>
                  </a:xfrm>
                  <a:custGeom>
                    <a:avLst/>
                    <a:gdLst>
                      <a:gd name="T0" fmla="*/ 4801192 w 450"/>
                      <a:gd name="T1" fmla="*/ 5383517 h 500"/>
                      <a:gd name="T2" fmla="*/ 4801192 w 450"/>
                      <a:gd name="T3" fmla="*/ 5383517 h 500"/>
                      <a:gd name="T4" fmla="*/ 4801192 w 450"/>
                      <a:gd name="T5" fmla="*/ 5383517 h 500"/>
                      <a:gd name="T6" fmla="*/ 6402012 w 450"/>
                      <a:gd name="T7" fmla="*/ 10767035 h 500"/>
                      <a:gd name="T8" fmla="*/ 6402012 w 450"/>
                      <a:gd name="T9" fmla="*/ 12562436 h 500"/>
                      <a:gd name="T10" fmla="*/ 6402012 w 450"/>
                      <a:gd name="T11" fmla="*/ 16150553 h 500"/>
                      <a:gd name="T12" fmla="*/ 6402012 w 450"/>
                      <a:gd name="T13" fmla="*/ 16150553 h 500"/>
                      <a:gd name="T14" fmla="*/ 8001565 w 450"/>
                      <a:gd name="T15" fmla="*/ 17945952 h 500"/>
                      <a:gd name="T16" fmla="*/ 8001565 w 450"/>
                      <a:gd name="T17" fmla="*/ 19740010 h 500"/>
                      <a:gd name="T18" fmla="*/ 8001565 w 450"/>
                      <a:gd name="T19" fmla="*/ 23329473 h 500"/>
                      <a:gd name="T20" fmla="*/ 8001565 w 450"/>
                      <a:gd name="T21" fmla="*/ 23329473 h 500"/>
                      <a:gd name="T22" fmla="*/ 8001565 w 450"/>
                      <a:gd name="T23" fmla="*/ 25123532 h 500"/>
                      <a:gd name="T24" fmla="*/ 8001565 w 450"/>
                      <a:gd name="T25" fmla="*/ 28712989 h 500"/>
                      <a:gd name="T26" fmla="*/ 8001565 w 450"/>
                      <a:gd name="T27" fmla="*/ 28712989 h 500"/>
                      <a:gd name="T28" fmla="*/ 8001565 w 450"/>
                      <a:gd name="T29" fmla="*/ 30508388 h 500"/>
                      <a:gd name="T30" fmla="*/ 8001565 w 450"/>
                      <a:gd name="T31" fmla="*/ 34096505 h 500"/>
                      <a:gd name="T32" fmla="*/ 8001565 w 450"/>
                      <a:gd name="T33" fmla="*/ 37685962 h 500"/>
                      <a:gd name="T34" fmla="*/ 6402012 w 450"/>
                      <a:gd name="T35" fmla="*/ 39480021 h 500"/>
                      <a:gd name="T36" fmla="*/ 6402012 w 450"/>
                      <a:gd name="T37" fmla="*/ 41275419 h 500"/>
                      <a:gd name="T38" fmla="*/ 6402012 w 450"/>
                      <a:gd name="T39" fmla="*/ 43069478 h 500"/>
                      <a:gd name="T40" fmla="*/ 4801192 w 450"/>
                      <a:gd name="T41" fmla="*/ 44864887 h 500"/>
                      <a:gd name="T42" fmla="*/ 4801192 w 450"/>
                      <a:gd name="T43" fmla="*/ 46658946 h 500"/>
                      <a:gd name="T44" fmla="*/ 4801192 w 450"/>
                      <a:gd name="T45" fmla="*/ 48453005 h 500"/>
                      <a:gd name="T46" fmla="*/ 3200373 w 450"/>
                      <a:gd name="T47" fmla="*/ 44864887 h 500"/>
                      <a:gd name="T48" fmla="*/ 3200373 w 450"/>
                      <a:gd name="T49" fmla="*/ 43069478 h 500"/>
                      <a:gd name="T50" fmla="*/ 3200373 w 450"/>
                      <a:gd name="T51" fmla="*/ 41275419 h 500"/>
                      <a:gd name="T52" fmla="*/ 3200373 w 450"/>
                      <a:gd name="T53" fmla="*/ 39480021 h 500"/>
                      <a:gd name="T54" fmla="*/ 3200373 w 450"/>
                      <a:gd name="T55" fmla="*/ 43069478 h 500"/>
                      <a:gd name="T56" fmla="*/ 3200373 w 450"/>
                      <a:gd name="T57" fmla="*/ 44864887 h 500"/>
                      <a:gd name="T58" fmla="*/ 3200373 w 450"/>
                      <a:gd name="T59" fmla="*/ 44864887 h 500"/>
                      <a:gd name="T60" fmla="*/ 3200373 w 450"/>
                      <a:gd name="T61" fmla="*/ 41275419 h 500"/>
                      <a:gd name="T62" fmla="*/ 3200373 w 450"/>
                      <a:gd name="T63" fmla="*/ 39480021 h 500"/>
                      <a:gd name="T64" fmla="*/ 3200373 w 450"/>
                      <a:gd name="T65" fmla="*/ 34096505 h 500"/>
                      <a:gd name="T66" fmla="*/ 3200373 w 450"/>
                      <a:gd name="T67" fmla="*/ 30508388 h 500"/>
                      <a:gd name="T68" fmla="*/ 3200373 w 450"/>
                      <a:gd name="T69" fmla="*/ 28712989 h 500"/>
                      <a:gd name="T70" fmla="*/ 3200373 w 450"/>
                      <a:gd name="T71" fmla="*/ 26918930 h 500"/>
                      <a:gd name="T72" fmla="*/ 3200373 w 450"/>
                      <a:gd name="T73" fmla="*/ 25123532 h 500"/>
                      <a:gd name="T74" fmla="*/ 3200373 w 450"/>
                      <a:gd name="T75" fmla="*/ 23329473 h 500"/>
                      <a:gd name="T76" fmla="*/ 3200373 w 450"/>
                      <a:gd name="T77" fmla="*/ 23329473 h 500"/>
                      <a:gd name="T78" fmla="*/ 3200373 w 450"/>
                      <a:gd name="T79" fmla="*/ 23329473 h 500"/>
                      <a:gd name="T80" fmla="*/ 3200373 w 450"/>
                      <a:gd name="T81" fmla="*/ 23329473 h 500"/>
                      <a:gd name="T82" fmla="*/ 3200373 w 450"/>
                      <a:gd name="T83" fmla="*/ 19740010 h 500"/>
                      <a:gd name="T84" fmla="*/ 3200373 w 450"/>
                      <a:gd name="T85" fmla="*/ 19740010 h 500"/>
                      <a:gd name="T86" fmla="*/ 3200373 w 450"/>
                      <a:gd name="T87" fmla="*/ 17945952 h 500"/>
                      <a:gd name="T88" fmla="*/ 3200373 w 450"/>
                      <a:gd name="T89" fmla="*/ 16150553 h 500"/>
                      <a:gd name="T90" fmla="*/ 3200373 w 450"/>
                      <a:gd name="T91" fmla="*/ 16150553 h 500"/>
                      <a:gd name="T92" fmla="*/ 3200373 w 450"/>
                      <a:gd name="T93" fmla="*/ 12562436 h 500"/>
                      <a:gd name="T94" fmla="*/ 3200373 w 450"/>
                      <a:gd name="T95" fmla="*/ 10767035 h 500"/>
                      <a:gd name="T96" fmla="*/ 3200373 w 450"/>
                      <a:gd name="T97" fmla="*/ 10767035 h 500"/>
                      <a:gd name="T98" fmla="*/ 3200373 w 450"/>
                      <a:gd name="T99" fmla="*/ 5383517 h 500"/>
                      <a:gd name="T100" fmla="*/ 3200373 w 450"/>
                      <a:gd name="T101" fmla="*/ 5383517 h 500"/>
                      <a:gd name="T102" fmla="*/ 3200373 w 450"/>
                      <a:gd name="T103" fmla="*/ 5383517 h 500"/>
                      <a:gd name="T104" fmla="*/ 3200373 w 450"/>
                      <a:gd name="T105" fmla="*/ 0 h 500"/>
                      <a:gd name="T106" fmla="*/ 3200373 w 450"/>
                      <a:gd name="T107" fmla="*/ 0 h 50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450"/>
                      <a:gd name="T163" fmla="*/ 0 h 500"/>
                      <a:gd name="T164" fmla="*/ 450 w 450"/>
                      <a:gd name="T165" fmla="*/ 500 h 50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450" h="500">
                        <a:moveTo>
                          <a:pt x="236" y="0"/>
                        </a:moveTo>
                        <a:lnTo>
                          <a:pt x="236" y="9"/>
                        </a:lnTo>
                        <a:lnTo>
                          <a:pt x="236" y="19"/>
                        </a:lnTo>
                        <a:lnTo>
                          <a:pt x="250" y="19"/>
                        </a:lnTo>
                        <a:lnTo>
                          <a:pt x="250" y="29"/>
                        </a:lnTo>
                        <a:lnTo>
                          <a:pt x="250" y="40"/>
                        </a:lnTo>
                        <a:lnTo>
                          <a:pt x="250" y="29"/>
                        </a:lnTo>
                        <a:lnTo>
                          <a:pt x="250" y="40"/>
                        </a:lnTo>
                        <a:lnTo>
                          <a:pt x="263" y="40"/>
                        </a:lnTo>
                        <a:lnTo>
                          <a:pt x="275" y="49"/>
                        </a:lnTo>
                        <a:lnTo>
                          <a:pt x="263" y="49"/>
                        </a:lnTo>
                        <a:lnTo>
                          <a:pt x="275" y="49"/>
                        </a:lnTo>
                        <a:lnTo>
                          <a:pt x="275" y="59"/>
                        </a:lnTo>
                        <a:lnTo>
                          <a:pt x="275" y="70"/>
                        </a:lnTo>
                        <a:lnTo>
                          <a:pt x="288" y="70"/>
                        </a:lnTo>
                        <a:lnTo>
                          <a:pt x="288" y="79"/>
                        </a:lnTo>
                        <a:lnTo>
                          <a:pt x="299" y="79"/>
                        </a:lnTo>
                        <a:lnTo>
                          <a:pt x="299" y="90"/>
                        </a:lnTo>
                        <a:lnTo>
                          <a:pt x="313" y="90"/>
                        </a:lnTo>
                        <a:lnTo>
                          <a:pt x="313" y="100"/>
                        </a:lnTo>
                        <a:lnTo>
                          <a:pt x="313" y="110"/>
                        </a:lnTo>
                        <a:lnTo>
                          <a:pt x="326" y="110"/>
                        </a:lnTo>
                        <a:lnTo>
                          <a:pt x="326" y="119"/>
                        </a:lnTo>
                        <a:lnTo>
                          <a:pt x="326" y="129"/>
                        </a:lnTo>
                        <a:lnTo>
                          <a:pt x="337" y="129"/>
                        </a:lnTo>
                        <a:lnTo>
                          <a:pt x="337" y="139"/>
                        </a:lnTo>
                        <a:lnTo>
                          <a:pt x="337" y="150"/>
                        </a:lnTo>
                        <a:lnTo>
                          <a:pt x="337" y="159"/>
                        </a:lnTo>
                        <a:lnTo>
                          <a:pt x="350" y="159"/>
                        </a:lnTo>
                        <a:lnTo>
                          <a:pt x="350" y="170"/>
                        </a:lnTo>
                        <a:lnTo>
                          <a:pt x="350" y="159"/>
                        </a:lnTo>
                        <a:lnTo>
                          <a:pt x="350" y="170"/>
                        </a:lnTo>
                        <a:lnTo>
                          <a:pt x="361" y="170"/>
                        </a:lnTo>
                        <a:lnTo>
                          <a:pt x="350" y="170"/>
                        </a:lnTo>
                        <a:lnTo>
                          <a:pt x="361" y="170"/>
                        </a:lnTo>
                        <a:lnTo>
                          <a:pt x="375" y="170"/>
                        </a:lnTo>
                        <a:lnTo>
                          <a:pt x="375" y="179"/>
                        </a:lnTo>
                        <a:lnTo>
                          <a:pt x="388" y="179"/>
                        </a:lnTo>
                        <a:lnTo>
                          <a:pt x="388" y="189"/>
                        </a:lnTo>
                        <a:lnTo>
                          <a:pt x="399" y="189"/>
                        </a:lnTo>
                        <a:lnTo>
                          <a:pt x="413" y="189"/>
                        </a:lnTo>
                        <a:lnTo>
                          <a:pt x="413" y="199"/>
                        </a:lnTo>
                        <a:lnTo>
                          <a:pt x="426" y="199"/>
                        </a:lnTo>
                        <a:lnTo>
                          <a:pt x="438" y="199"/>
                        </a:lnTo>
                        <a:lnTo>
                          <a:pt x="438" y="210"/>
                        </a:lnTo>
                        <a:lnTo>
                          <a:pt x="438" y="219"/>
                        </a:lnTo>
                        <a:lnTo>
                          <a:pt x="450" y="219"/>
                        </a:lnTo>
                        <a:lnTo>
                          <a:pt x="438" y="219"/>
                        </a:lnTo>
                        <a:lnTo>
                          <a:pt x="438" y="229"/>
                        </a:lnTo>
                        <a:lnTo>
                          <a:pt x="438" y="239"/>
                        </a:lnTo>
                        <a:lnTo>
                          <a:pt x="426" y="239"/>
                        </a:lnTo>
                        <a:lnTo>
                          <a:pt x="426" y="229"/>
                        </a:lnTo>
                        <a:lnTo>
                          <a:pt x="426" y="219"/>
                        </a:lnTo>
                        <a:lnTo>
                          <a:pt x="413" y="219"/>
                        </a:lnTo>
                        <a:lnTo>
                          <a:pt x="413" y="229"/>
                        </a:lnTo>
                        <a:lnTo>
                          <a:pt x="413" y="239"/>
                        </a:lnTo>
                        <a:lnTo>
                          <a:pt x="399" y="239"/>
                        </a:lnTo>
                        <a:lnTo>
                          <a:pt x="399" y="249"/>
                        </a:lnTo>
                        <a:lnTo>
                          <a:pt x="399" y="259"/>
                        </a:lnTo>
                        <a:lnTo>
                          <a:pt x="388" y="259"/>
                        </a:lnTo>
                        <a:lnTo>
                          <a:pt x="399" y="259"/>
                        </a:lnTo>
                        <a:lnTo>
                          <a:pt x="399" y="270"/>
                        </a:lnTo>
                        <a:lnTo>
                          <a:pt x="388" y="270"/>
                        </a:lnTo>
                        <a:lnTo>
                          <a:pt x="388" y="280"/>
                        </a:lnTo>
                        <a:lnTo>
                          <a:pt x="388" y="289"/>
                        </a:lnTo>
                        <a:lnTo>
                          <a:pt x="375" y="289"/>
                        </a:lnTo>
                        <a:lnTo>
                          <a:pt x="375" y="300"/>
                        </a:lnTo>
                        <a:lnTo>
                          <a:pt x="375" y="310"/>
                        </a:lnTo>
                        <a:lnTo>
                          <a:pt x="388" y="310"/>
                        </a:lnTo>
                        <a:lnTo>
                          <a:pt x="388" y="300"/>
                        </a:lnTo>
                        <a:lnTo>
                          <a:pt x="399" y="300"/>
                        </a:lnTo>
                        <a:lnTo>
                          <a:pt x="399" y="310"/>
                        </a:lnTo>
                        <a:lnTo>
                          <a:pt x="399" y="320"/>
                        </a:lnTo>
                        <a:lnTo>
                          <a:pt x="399" y="310"/>
                        </a:lnTo>
                        <a:lnTo>
                          <a:pt x="399" y="320"/>
                        </a:lnTo>
                        <a:lnTo>
                          <a:pt x="413" y="330"/>
                        </a:lnTo>
                        <a:lnTo>
                          <a:pt x="413" y="340"/>
                        </a:lnTo>
                        <a:lnTo>
                          <a:pt x="413" y="349"/>
                        </a:lnTo>
                        <a:lnTo>
                          <a:pt x="426" y="349"/>
                        </a:lnTo>
                        <a:lnTo>
                          <a:pt x="426" y="360"/>
                        </a:lnTo>
                        <a:lnTo>
                          <a:pt x="413" y="360"/>
                        </a:lnTo>
                        <a:lnTo>
                          <a:pt x="413" y="370"/>
                        </a:lnTo>
                        <a:lnTo>
                          <a:pt x="413" y="380"/>
                        </a:lnTo>
                        <a:lnTo>
                          <a:pt x="399" y="380"/>
                        </a:lnTo>
                        <a:lnTo>
                          <a:pt x="399" y="389"/>
                        </a:lnTo>
                        <a:lnTo>
                          <a:pt x="399" y="400"/>
                        </a:lnTo>
                        <a:lnTo>
                          <a:pt x="399" y="409"/>
                        </a:lnTo>
                        <a:lnTo>
                          <a:pt x="388" y="409"/>
                        </a:lnTo>
                        <a:lnTo>
                          <a:pt x="375" y="409"/>
                        </a:lnTo>
                        <a:lnTo>
                          <a:pt x="375" y="420"/>
                        </a:lnTo>
                        <a:lnTo>
                          <a:pt x="361" y="420"/>
                        </a:lnTo>
                        <a:lnTo>
                          <a:pt x="361" y="430"/>
                        </a:lnTo>
                        <a:lnTo>
                          <a:pt x="361" y="420"/>
                        </a:lnTo>
                        <a:lnTo>
                          <a:pt x="361" y="430"/>
                        </a:lnTo>
                        <a:lnTo>
                          <a:pt x="350" y="430"/>
                        </a:lnTo>
                        <a:lnTo>
                          <a:pt x="350" y="440"/>
                        </a:lnTo>
                        <a:lnTo>
                          <a:pt x="337" y="440"/>
                        </a:lnTo>
                        <a:lnTo>
                          <a:pt x="337" y="449"/>
                        </a:lnTo>
                        <a:lnTo>
                          <a:pt x="350" y="449"/>
                        </a:lnTo>
                        <a:lnTo>
                          <a:pt x="337" y="449"/>
                        </a:lnTo>
                        <a:lnTo>
                          <a:pt x="337" y="459"/>
                        </a:lnTo>
                        <a:lnTo>
                          <a:pt x="326" y="459"/>
                        </a:lnTo>
                        <a:lnTo>
                          <a:pt x="313" y="459"/>
                        </a:lnTo>
                        <a:lnTo>
                          <a:pt x="313" y="469"/>
                        </a:lnTo>
                        <a:lnTo>
                          <a:pt x="299" y="469"/>
                        </a:lnTo>
                        <a:lnTo>
                          <a:pt x="299" y="480"/>
                        </a:lnTo>
                        <a:lnTo>
                          <a:pt x="288" y="480"/>
                        </a:lnTo>
                        <a:lnTo>
                          <a:pt x="288" y="490"/>
                        </a:lnTo>
                        <a:lnTo>
                          <a:pt x="299" y="490"/>
                        </a:lnTo>
                        <a:lnTo>
                          <a:pt x="288" y="490"/>
                        </a:lnTo>
                        <a:lnTo>
                          <a:pt x="275" y="490"/>
                        </a:lnTo>
                        <a:lnTo>
                          <a:pt x="275" y="500"/>
                        </a:lnTo>
                        <a:lnTo>
                          <a:pt x="275" y="490"/>
                        </a:lnTo>
                        <a:lnTo>
                          <a:pt x="263" y="490"/>
                        </a:lnTo>
                        <a:lnTo>
                          <a:pt x="263" y="500"/>
                        </a:lnTo>
                        <a:lnTo>
                          <a:pt x="250" y="500"/>
                        </a:lnTo>
                        <a:lnTo>
                          <a:pt x="250" y="490"/>
                        </a:lnTo>
                        <a:lnTo>
                          <a:pt x="250" y="480"/>
                        </a:lnTo>
                        <a:lnTo>
                          <a:pt x="250" y="469"/>
                        </a:lnTo>
                        <a:lnTo>
                          <a:pt x="236" y="469"/>
                        </a:lnTo>
                        <a:lnTo>
                          <a:pt x="236" y="459"/>
                        </a:lnTo>
                        <a:lnTo>
                          <a:pt x="225" y="459"/>
                        </a:lnTo>
                        <a:lnTo>
                          <a:pt x="213" y="459"/>
                        </a:lnTo>
                        <a:lnTo>
                          <a:pt x="213" y="449"/>
                        </a:lnTo>
                        <a:lnTo>
                          <a:pt x="225" y="449"/>
                        </a:lnTo>
                        <a:lnTo>
                          <a:pt x="225" y="440"/>
                        </a:lnTo>
                        <a:lnTo>
                          <a:pt x="236" y="440"/>
                        </a:lnTo>
                        <a:lnTo>
                          <a:pt x="236" y="430"/>
                        </a:lnTo>
                        <a:lnTo>
                          <a:pt x="236" y="440"/>
                        </a:lnTo>
                        <a:lnTo>
                          <a:pt x="236" y="430"/>
                        </a:lnTo>
                        <a:lnTo>
                          <a:pt x="250" y="430"/>
                        </a:lnTo>
                        <a:lnTo>
                          <a:pt x="250" y="420"/>
                        </a:lnTo>
                        <a:lnTo>
                          <a:pt x="236" y="420"/>
                        </a:lnTo>
                        <a:lnTo>
                          <a:pt x="225" y="420"/>
                        </a:lnTo>
                        <a:lnTo>
                          <a:pt x="213" y="420"/>
                        </a:lnTo>
                        <a:lnTo>
                          <a:pt x="213" y="430"/>
                        </a:lnTo>
                        <a:lnTo>
                          <a:pt x="213" y="440"/>
                        </a:lnTo>
                        <a:lnTo>
                          <a:pt x="201" y="440"/>
                        </a:lnTo>
                        <a:lnTo>
                          <a:pt x="201" y="449"/>
                        </a:lnTo>
                        <a:lnTo>
                          <a:pt x="213" y="449"/>
                        </a:lnTo>
                        <a:lnTo>
                          <a:pt x="213" y="459"/>
                        </a:lnTo>
                        <a:lnTo>
                          <a:pt x="213" y="469"/>
                        </a:lnTo>
                        <a:lnTo>
                          <a:pt x="201" y="469"/>
                        </a:lnTo>
                        <a:lnTo>
                          <a:pt x="201" y="459"/>
                        </a:lnTo>
                        <a:lnTo>
                          <a:pt x="201" y="469"/>
                        </a:lnTo>
                        <a:lnTo>
                          <a:pt x="201" y="459"/>
                        </a:lnTo>
                        <a:lnTo>
                          <a:pt x="188" y="459"/>
                        </a:lnTo>
                        <a:lnTo>
                          <a:pt x="188" y="469"/>
                        </a:lnTo>
                        <a:lnTo>
                          <a:pt x="174" y="469"/>
                        </a:lnTo>
                        <a:lnTo>
                          <a:pt x="174" y="459"/>
                        </a:lnTo>
                        <a:lnTo>
                          <a:pt x="174" y="449"/>
                        </a:lnTo>
                        <a:lnTo>
                          <a:pt x="163" y="449"/>
                        </a:lnTo>
                        <a:lnTo>
                          <a:pt x="163" y="440"/>
                        </a:lnTo>
                        <a:lnTo>
                          <a:pt x="150" y="440"/>
                        </a:lnTo>
                        <a:lnTo>
                          <a:pt x="150" y="430"/>
                        </a:lnTo>
                        <a:lnTo>
                          <a:pt x="150" y="420"/>
                        </a:lnTo>
                        <a:lnTo>
                          <a:pt x="138" y="420"/>
                        </a:lnTo>
                        <a:lnTo>
                          <a:pt x="138" y="409"/>
                        </a:lnTo>
                        <a:lnTo>
                          <a:pt x="138" y="400"/>
                        </a:lnTo>
                        <a:lnTo>
                          <a:pt x="125" y="400"/>
                        </a:lnTo>
                        <a:lnTo>
                          <a:pt x="125" y="389"/>
                        </a:lnTo>
                        <a:lnTo>
                          <a:pt x="112" y="389"/>
                        </a:lnTo>
                        <a:lnTo>
                          <a:pt x="112" y="380"/>
                        </a:lnTo>
                        <a:lnTo>
                          <a:pt x="112" y="370"/>
                        </a:lnTo>
                        <a:lnTo>
                          <a:pt x="112" y="360"/>
                        </a:lnTo>
                        <a:lnTo>
                          <a:pt x="112" y="349"/>
                        </a:lnTo>
                        <a:lnTo>
                          <a:pt x="100" y="349"/>
                        </a:lnTo>
                        <a:lnTo>
                          <a:pt x="100" y="340"/>
                        </a:lnTo>
                        <a:lnTo>
                          <a:pt x="100" y="330"/>
                        </a:lnTo>
                        <a:lnTo>
                          <a:pt x="100" y="320"/>
                        </a:lnTo>
                        <a:lnTo>
                          <a:pt x="88" y="320"/>
                        </a:lnTo>
                        <a:lnTo>
                          <a:pt x="88" y="310"/>
                        </a:lnTo>
                        <a:lnTo>
                          <a:pt x="88" y="300"/>
                        </a:lnTo>
                        <a:lnTo>
                          <a:pt x="74" y="300"/>
                        </a:lnTo>
                        <a:lnTo>
                          <a:pt x="88" y="300"/>
                        </a:lnTo>
                        <a:lnTo>
                          <a:pt x="74" y="300"/>
                        </a:lnTo>
                        <a:lnTo>
                          <a:pt x="74" y="289"/>
                        </a:lnTo>
                        <a:lnTo>
                          <a:pt x="74" y="280"/>
                        </a:lnTo>
                        <a:lnTo>
                          <a:pt x="63" y="280"/>
                        </a:lnTo>
                        <a:lnTo>
                          <a:pt x="74" y="280"/>
                        </a:lnTo>
                        <a:lnTo>
                          <a:pt x="63" y="280"/>
                        </a:lnTo>
                        <a:lnTo>
                          <a:pt x="63" y="270"/>
                        </a:lnTo>
                        <a:lnTo>
                          <a:pt x="63" y="259"/>
                        </a:lnTo>
                        <a:lnTo>
                          <a:pt x="63" y="249"/>
                        </a:lnTo>
                        <a:lnTo>
                          <a:pt x="63" y="259"/>
                        </a:lnTo>
                        <a:lnTo>
                          <a:pt x="63" y="249"/>
                        </a:lnTo>
                        <a:lnTo>
                          <a:pt x="63" y="259"/>
                        </a:lnTo>
                        <a:lnTo>
                          <a:pt x="63" y="249"/>
                        </a:lnTo>
                        <a:lnTo>
                          <a:pt x="50" y="249"/>
                        </a:lnTo>
                        <a:lnTo>
                          <a:pt x="63" y="249"/>
                        </a:lnTo>
                        <a:lnTo>
                          <a:pt x="50" y="249"/>
                        </a:lnTo>
                        <a:lnTo>
                          <a:pt x="63" y="249"/>
                        </a:lnTo>
                        <a:lnTo>
                          <a:pt x="50" y="249"/>
                        </a:lnTo>
                        <a:lnTo>
                          <a:pt x="63" y="239"/>
                        </a:lnTo>
                        <a:lnTo>
                          <a:pt x="50" y="239"/>
                        </a:lnTo>
                        <a:lnTo>
                          <a:pt x="63" y="239"/>
                        </a:lnTo>
                        <a:lnTo>
                          <a:pt x="50" y="239"/>
                        </a:lnTo>
                        <a:lnTo>
                          <a:pt x="50" y="229"/>
                        </a:lnTo>
                        <a:lnTo>
                          <a:pt x="50" y="239"/>
                        </a:lnTo>
                        <a:lnTo>
                          <a:pt x="38" y="239"/>
                        </a:lnTo>
                        <a:lnTo>
                          <a:pt x="50" y="239"/>
                        </a:lnTo>
                        <a:lnTo>
                          <a:pt x="38" y="239"/>
                        </a:lnTo>
                        <a:lnTo>
                          <a:pt x="50" y="239"/>
                        </a:lnTo>
                        <a:lnTo>
                          <a:pt x="38" y="239"/>
                        </a:lnTo>
                        <a:lnTo>
                          <a:pt x="50" y="239"/>
                        </a:lnTo>
                        <a:lnTo>
                          <a:pt x="38" y="239"/>
                        </a:lnTo>
                        <a:lnTo>
                          <a:pt x="38" y="229"/>
                        </a:lnTo>
                        <a:lnTo>
                          <a:pt x="38" y="219"/>
                        </a:lnTo>
                        <a:lnTo>
                          <a:pt x="38" y="210"/>
                        </a:lnTo>
                        <a:lnTo>
                          <a:pt x="25" y="210"/>
                        </a:lnTo>
                        <a:lnTo>
                          <a:pt x="25" y="219"/>
                        </a:lnTo>
                        <a:lnTo>
                          <a:pt x="25" y="210"/>
                        </a:lnTo>
                        <a:lnTo>
                          <a:pt x="25" y="219"/>
                        </a:lnTo>
                        <a:lnTo>
                          <a:pt x="25" y="210"/>
                        </a:lnTo>
                        <a:lnTo>
                          <a:pt x="11" y="210"/>
                        </a:lnTo>
                        <a:lnTo>
                          <a:pt x="25" y="210"/>
                        </a:lnTo>
                        <a:lnTo>
                          <a:pt x="25" y="199"/>
                        </a:lnTo>
                        <a:lnTo>
                          <a:pt x="25" y="189"/>
                        </a:lnTo>
                        <a:lnTo>
                          <a:pt x="11" y="189"/>
                        </a:lnTo>
                        <a:lnTo>
                          <a:pt x="11" y="179"/>
                        </a:lnTo>
                        <a:lnTo>
                          <a:pt x="0" y="179"/>
                        </a:lnTo>
                        <a:lnTo>
                          <a:pt x="0" y="170"/>
                        </a:lnTo>
                        <a:lnTo>
                          <a:pt x="0" y="179"/>
                        </a:lnTo>
                        <a:lnTo>
                          <a:pt x="0" y="170"/>
                        </a:lnTo>
                        <a:lnTo>
                          <a:pt x="11" y="170"/>
                        </a:lnTo>
                        <a:lnTo>
                          <a:pt x="11" y="159"/>
                        </a:lnTo>
                        <a:lnTo>
                          <a:pt x="25" y="159"/>
                        </a:lnTo>
                        <a:lnTo>
                          <a:pt x="25" y="150"/>
                        </a:lnTo>
                        <a:lnTo>
                          <a:pt x="11" y="150"/>
                        </a:lnTo>
                        <a:lnTo>
                          <a:pt x="25" y="150"/>
                        </a:lnTo>
                        <a:lnTo>
                          <a:pt x="25" y="139"/>
                        </a:lnTo>
                        <a:lnTo>
                          <a:pt x="25" y="129"/>
                        </a:lnTo>
                        <a:lnTo>
                          <a:pt x="38" y="129"/>
                        </a:lnTo>
                        <a:lnTo>
                          <a:pt x="50" y="129"/>
                        </a:lnTo>
                        <a:lnTo>
                          <a:pt x="50" y="119"/>
                        </a:lnTo>
                        <a:lnTo>
                          <a:pt x="63" y="119"/>
                        </a:lnTo>
                        <a:lnTo>
                          <a:pt x="74" y="119"/>
                        </a:lnTo>
                        <a:lnTo>
                          <a:pt x="74" y="110"/>
                        </a:lnTo>
                        <a:lnTo>
                          <a:pt x="74" y="119"/>
                        </a:lnTo>
                        <a:lnTo>
                          <a:pt x="74" y="110"/>
                        </a:lnTo>
                        <a:lnTo>
                          <a:pt x="74" y="119"/>
                        </a:lnTo>
                        <a:lnTo>
                          <a:pt x="88" y="119"/>
                        </a:lnTo>
                        <a:lnTo>
                          <a:pt x="88" y="110"/>
                        </a:lnTo>
                        <a:lnTo>
                          <a:pt x="100" y="110"/>
                        </a:lnTo>
                        <a:lnTo>
                          <a:pt x="112" y="100"/>
                        </a:lnTo>
                        <a:lnTo>
                          <a:pt x="100" y="100"/>
                        </a:lnTo>
                        <a:lnTo>
                          <a:pt x="100" y="90"/>
                        </a:lnTo>
                        <a:lnTo>
                          <a:pt x="112" y="90"/>
                        </a:lnTo>
                        <a:lnTo>
                          <a:pt x="112" y="79"/>
                        </a:lnTo>
                        <a:lnTo>
                          <a:pt x="112" y="70"/>
                        </a:lnTo>
                        <a:lnTo>
                          <a:pt x="125" y="70"/>
                        </a:lnTo>
                        <a:lnTo>
                          <a:pt x="125" y="59"/>
                        </a:lnTo>
                        <a:lnTo>
                          <a:pt x="125" y="49"/>
                        </a:lnTo>
                        <a:lnTo>
                          <a:pt x="138" y="40"/>
                        </a:lnTo>
                        <a:lnTo>
                          <a:pt x="150" y="40"/>
                        </a:lnTo>
                        <a:lnTo>
                          <a:pt x="150" y="29"/>
                        </a:lnTo>
                        <a:lnTo>
                          <a:pt x="163" y="29"/>
                        </a:lnTo>
                        <a:lnTo>
                          <a:pt x="163" y="19"/>
                        </a:lnTo>
                        <a:lnTo>
                          <a:pt x="174" y="19"/>
                        </a:lnTo>
                        <a:lnTo>
                          <a:pt x="174" y="9"/>
                        </a:lnTo>
                        <a:lnTo>
                          <a:pt x="174" y="0"/>
                        </a:lnTo>
                        <a:lnTo>
                          <a:pt x="188" y="0"/>
                        </a:lnTo>
                        <a:lnTo>
                          <a:pt x="188" y="9"/>
                        </a:lnTo>
                        <a:lnTo>
                          <a:pt x="188" y="0"/>
                        </a:lnTo>
                        <a:lnTo>
                          <a:pt x="201" y="0"/>
                        </a:lnTo>
                        <a:lnTo>
                          <a:pt x="201" y="9"/>
                        </a:lnTo>
                        <a:lnTo>
                          <a:pt x="213" y="9"/>
                        </a:lnTo>
                        <a:lnTo>
                          <a:pt x="213" y="0"/>
                        </a:lnTo>
                        <a:lnTo>
                          <a:pt x="213" y="9"/>
                        </a:lnTo>
                        <a:lnTo>
                          <a:pt x="213" y="0"/>
                        </a:lnTo>
                        <a:lnTo>
                          <a:pt x="213" y="9"/>
                        </a:lnTo>
                        <a:lnTo>
                          <a:pt x="213" y="0"/>
                        </a:lnTo>
                        <a:lnTo>
                          <a:pt x="225" y="0"/>
                        </a:lnTo>
                        <a:lnTo>
                          <a:pt x="236" y="0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4" name="Freeform 6">
                    <a:extLst>
                      <a:ext uri="{FF2B5EF4-FFF2-40B4-BE49-F238E27FC236}">
                        <a16:creationId xmlns:a16="http://schemas.microsoft.com/office/drawing/2014/main" id="{D732E7F0-BA2A-8AC5-2D03-1123989E7B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60166" y="4396629"/>
                    <a:ext cx="469508" cy="454791"/>
                  </a:xfrm>
                  <a:custGeom>
                    <a:avLst/>
                    <a:gdLst>
                      <a:gd name="T0" fmla="*/ 3201170 w 404"/>
                      <a:gd name="T1" fmla="*/ 5340187 h 314"/>
                      <a:gd name="T2" fmla="*/ 3201170 w 404"/>
                      <a:gd name="T3" fmla="*/ 5340187 h 314"/>
                      <a:gd name="T4" fmla="*/ 3201170 w 404"/>
                      <a:gd name="T5" fmla="*/ 5340187 h 314"/>
                      <a:gd name="T6" fmla="*/ 3201170 w 404"/>
                      <a:gd name="T7" fmla="*/ 5340187 h 314"/>
                      <a:gd name="T8" fmla="*/ 3201170 w 404"/>
                      <a:gd name="T9" fmla="*/ 5340187 h 314"/>
                      <a:gd name="T10" fmla="*/ 3201170 w 404"/>
                      <a:gd name="T11" fmla="*/ 5340187 h 314"/>
                      <a:gd name="T12" fmla="*/ 3201170 w 404"/>
                      <a:gd name="T13" fmla="*/ 5340187 h 314"/>
                      <a:gd name="T14" fmla="*/ 4801755 w 404"/>
                      <a:gd name="T15" fmla="*/ 5340187 h 314"/>
                      <a:gd name="T16" fmla="*/ 4801755 w 404"/>
                      <a:gd name="T17" fmla="*/ 5340187 h 314"/>
                      <a:gd name="T18" fmla="*/ 6401076 w 404"/>
                      <a:gd name="T19" fmla="*/ 7119361 h 314"/>
                      <a:gd name="T20" fmla="*/ 6401076 w 404"/>
                      <a:gd name="T21" fmla="*/ 8899868 h 314"/>
                      <a:gd name="T22" fmla="*/ 6401076 w 404"/>
                      <a:gd name="T23" fmla="*/ 10680375 h 314"/>
                      <a:gd name="T24" fmla="*/ 8001660 w 404"/>
                      <a:gd name="T25" fmla="*/ 10680375 h 314"/>
                      <a:gd name="T26" fmla="*/ 8001660 w 404"/>
                      <a:gd name="T27" fmla="*/ 14240057 h 314"/>
                      <a:gd name="T28" fmla="*/ 8001660 w 404"/>
                      <a:gd name="T29" fmla="*/ 16019229 h 314"/>
                      <a:gd name="T30" fmla="*/ 8001660 w 404"/>
                      <a:gd name="T31" fmla="*/ 17799736 h 314"/>
                      <a:gd name="T32" fmla="*/ 6401076 w 404"/>
                      <a:gd name="T33" fmla="*/ 17799736 h 314"/>
                      <a:gd name="T34" fmla="*/ 6401076 w 404"/>
                      <a:gd name="T35" fmla="*/ 19580243 h 314"/>
                      <a:gd name="T36" fmla="*/ 6401076 w 404"/>
                      <a:gd name="T37" fmla="*/ 19580243 h 314"/>
                      <a:gd name="T38" fmla="*/ 6401076 w 404"/>
                      <a:gd name="T39" fmla="*/ 21359415 h 314"/>
                      <a:gd name="T40" fmla="*/ 6401076 w 404"/>
                      <a:gd name="T41" fmla="*/ 23139927 h 314"/>
                      <a:gd name="T42" fmla="*/ 6401076 w 404"/>
                      <a:gd name="T43" fmla="*/ 23139927 h 314"/>
                      <a:gd name="T44" fmla="*/ 4801755 w 404"/>
                      <a:gd name="T45" fmla="*/ 24919099 h 314"/>
                      <a:gd name="T46" fmla="*/ 4801755 w 404"/>
                      <a:gd name="T47" fmla="*/ 24919099 h 314"/>
                      <a:gd name="T48" fmla="*/ 4801755 w 404"/>
                      <a:gd name="T49" fmla="*/ 23139927 h 314"/>
                      <a:gd name="T50" fmla="*/ 3201170 w 404"/>
                      <a:gd name="T51" fmla="*/ 23139927 h 314"/>
                      <a:gd name="T52" fmla="*/ 3201170 w 404"/>
                      <a:gd name="T53" fmla="*/ 26699606 h 314"/>
                      <a:gd name="T54" fmla="*/ 3201170 w 404"/>
                      <a:gd name="T55" fmla="*/ 24919099 h 314"/>
                      <a:gd name="T56" fmla="*/ 3201170 w 404"/>
                      <a:gd name="T57" fmla="*/ 23139927 h 314"/>
                      <a:gd name="T58" fmla="*/ 3201170 w 404"/>
                      <a:gd name="T59" fmla="*/ 23139927 h 314"/>
                      <a:gd name="T60" fmla="*/ 3201170 w 404"/>
                      <a:gd name="T61" fmla="*/ 24919099 h 314"/>
                      <a:gd name="T62" fmla="*/ 3201170 w 404"/>
                      <a:gd name="T63" fmla="*/ 26699606 h 314"/>
                      <a:gd name="T64" fmla="*/ 3201170 w 404"/>
                      <a:gd name="T65" fmla="*/ 24919099 h 314"/>
                      <a:gd name="T66" fmla="*/ 3201170 w 404"/>
                      <a:gd name="T67" fmla="*/ 26699606 h 314"/>
                      <a:gd name="T68" fmla="*/ 3201170 w 404"/>
                      <a:gd name="T69" fmla="*/ 26699606 h 314"/>
                      <a:gd name="T70" fmla="*/ 3201170 w 404"/>
                      <a:gd name="T71" fmla="*/ 24919099 h 314"/>
                      <a:gd name="T72" fmla="*/ 3201170 w 404"/>
                      <a:gd name="T73" fmla="*/ 23139927 h 314"/>
                      <a:gd name="T74" fmla="*/ 3201170 w 404"/>
                      <a:gd name="T75" fmla="*/ 23139927 h 314"/>
                      <a:gd name="T76" fmla="*/ 3201170 w 404"/>
                      <a:gd name="T77" fmla="*/ 19580243 h 314"/>
                      <a:gd name="T78" fmla="*/ 3201170 w 404"/>
                      <a:gd name="T79" fmla="*/ 17799736 h 314"/>
                      <a:gd name="T80" fmla="*/ 3201170 w 404"/>
                      <a:gd name="T81" fmla="*/ 17799736 h 314"/>
                      <a:gd name="T82" fmla="*/ 3201170 w 404"/>
                      <a:gd name="T83" fmla="*/ 16019229 h 314"/>
                      <a:gd name="T84" fmla="*/ 3201170 w 404"/>
                      <a:gd name="T85" fmla="*/ 14240057 h 314"/>
                      <a:gd name="T86" fmla="*/ 3201170 w 404"/>
                      <a:gd name="T87" fmla="*/ 12459550 h 314"/>
                      <a:gd name="T88" fmla="*/ 3201170 w 404"/>
                      <a:gd name="T89" fmla="*/ 12459550 h 314"/>
                      <a:gd name="T90" fmla="*/ 3201170 w 404"/>
                      <a:gd name="T91" fmla="*/ 10680375 h 314"/>
                      <a:gd name="T92" fmla="*/ 3201170 w 404"/>
                      <a:gd name="T93" fmla="*/ 7119361 h 314"/>
                      <a:gd name="T94" fmla="*/ 3201170 w 404"/>
                      <a:gd name="T95" fmla="*/ 7119361 h 314"/>
                      <a:gd name="T96" fmla="*/ 3201170 w 404"/>
                      <a:gd name="T97" fmla="*/ 7119361 h 314"/>
                      <a:gd name="T98" fmla="*/ 3201170 w 404"/>
                      <a:gd name="T99" fmla="*/ 5340187 h 314"/>
                      <a:gd name="T100" fmla="*/ 0 w 404"/>
                      <a:gd name="T101" fmla="*/ 5340187 h 314"/>
                      <a:gd name="T102" fmla="*/ 3201170 w 404"/>
                      <a:gd name="T103" fmla="*/ 5340187 h 314"/>
                      <a:gd name="T104" fmla="*/ 0 w 404"/>
                      <a:gd name="T105" fmla="*/ 5340187 h 314"/>
                      <a:gd name="T106" fmla="*/ 3201170 w 404"/>
                      <a:gd name="T107" fmla="*/ 5340187 h 314"/>
                      <a:gd name="T108" fmla="*/ 3201170 w 404"/>
                      <a:gd name="T109" fmla="*/ 0 h 314"/>
                      <a:gd name="T110" fmla="*/ 3201170 w 404"/>
                      <a:gd name="T111" fmla="*/ 5340187 h 314"/>
                      <a:gd name="T112" fmla="*/ 3201170 w 404"/>
                      <a:gd name="T113" fmla="*/ 5340187 h 314"/>
                      <a:gd name="T114" fmla="*/ 3201170 w 404"/>
                      <a:gd name="T115" fmla="*/ 5340187 h 314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404"/>
                      <a:gd name="T175" fmla="*/ 0 h 314"/>
                      <a:gd name="T176" fmla="*/ 404 w 404"/>
                      <a:gd name="T177" fmla="*/ 314 h 314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404" h="314">
                        <a:moveTo>
                          <a:pt x="76" y="40"/>
                        </a:moveTo>
                        <a:lnTo>
                          <a:pt x="76" y="51"/>
                        </a:lnTo>
                        <a:lnTo>
                          <a:pt x="89" y="51"/>
                        </a:lnTo>
                        <a:lnTo>
                          <a:pt x="101" y="51"/>
                        </a:lnTo>
                        <a:lnTo>
                          <a:pt x="114" y="51"/>
                        </a:lnTo>
                        <a:lnTo>
                          <a:pt x="127" y="51"/>
                        </a:lnTo>
                        <a:lnTo>
                          <a:pt x="127" y="61"/>
                        </a:lnTo>
                        <a:lnTo>
                          <a:pt x="139" y="61"/>
                        </a:lnTo>
                        <a:lnTo>
                          <a:pt x="139" y="51"/>
                        </a:lnTo>
                        <a:lnTo>
                          <a:pt x="152" y="51"/>
                        </a:lnTo>
                        <a:lnTo>
                          <a:pt x="164" y="51"/>
                        </a:lnTo>
                        <a:lnTo>
                          <a:pt x="177" y="51"/>
                        </a:lnTo>
                        <a:lnTo>
                          <a:pt x="190" y="51"/>
                        </a:lnTo>
                        <a:lnTo>
                          <a:pt x="190" y="40"/>
                        </a:lnTo>
                        <a:lnTo>
                          <a:pt x="202" y="40"/>
                        </a:lnTo>
                        <a:lnTo>
                          <a:pt x="215" y="40"/>
                        </a:lnTo>
                        <a:lnTo>
                          <a:pt x="215" y="51"/>
                        </a:lnTo>
                        <a:lnTo>
                          <a:pt x="227" y="51"/>
                        </a:lnTo>
                        <a:lnTo>
                          <a:pt x="240" y="51"/>
                        </a:lnTo>
                        <a:lnTo>
                          <a:pt x="240" y="61"/>
                        </a:lnTo>
                        <a:lnTo>
                          <a:pt x="240" y="51"/>
                        </a:lnTo>
                        <a:lnTo>
                          <a:pt x="240" y="61"/>
                        </a:lnTo>
                        <a:lnTo>
                          <a:pt x="254" y="61"/>
                        </a:lnTo>
                        <a:lnTo>
                          <a:pt x="265" y="61"/>
                        </a:lnTo>
                        <a:lnTo>
                          <a:pt x="265" y="72"/>
                        </a:lnTo>
                        <a:lnTo>
                          <a:pt x="279" y="72"/>
                        </a:lnTo>
                        <a:lnTo>
                          <a:pt x="290" y="72"/>
                        </a:lnTo>
                        <a:lnTo>
                          <a:pt x="303" y="81"/>
                        </a:lnTo>
                        <a:lnTo>
                          <a:pt x="316" y="81"/>
                        </a:lnTo>
                        <a:lnTo>
                          <a:pt x="328" y="81"/>
                        </a:lnTo>
                        <a:lnTo>
                          <a:pt x="328" y="91"/>
                        </a:lnTo>
                        <a:lnTo>
                          <a:pt x="328" y="101"/>
                        </a:lnTo>
                        <a:lnTo>
                          <a:pt x="341" y="101"/>
                        </a:lnTo>
                        <a:lnTo>
                          <a:pt x="355" y="101"/>
                        </a:lnTo>
                        <a:lnTo>
                          <a:pt x="366" y="101"/>
                        </a:lnTo>
                        <a:lnTo>
                          <a:pt x="366" y="112"/>
                        </a:lnTo>
                        <a:lnTo>
                          <a:pt x="380" y="112"/>
                        </a:lnTo>
                        <a:lnTo>
                          <a:pt x="380" y="121"/>
                        </a:lnTo>
                        <a:lnTo>
                          <a:pt x="391" y="121"/>
                        </a:lnTo>
                        <a:lnTo>
                          <a:pt x="391" y="132"/>
                        </a:lnTo>
                        <a:lnTo>
                          <a:pt x="391" y="142"/>
                        </a:lnTo>
                        <a:lnTo>
                          <a:pt x="404" y="142"/>
                        </a:lnTo>
                        <a:lnTo>
                          <a:pt x="404" y="152"/>
                        </a:lnTo>
                        <a:lnTo>
                          <a:pt x="404" y="162"/>
                        </a:lnTo>
                        <a:lnTo>
                          <a:pt x="404" y="173"/>
                        </a:lnTo>
                        <a:lnTo>
                          <a:pt x="404" y="182"/>
                        </a:lnTo>
                        <a:lnTo>
                          <a:pt x="391" y="193"/>
                        </a:lnTo>
                        <a:lnTo>
                          <a:pt x="391" y="203"/>
                        </a:lnTo>
                        <a:lnTo>
                          <a:pt x="380" y="203"/>
                        </a:lnTo>
                        <a:lnTo>
                          <a:pt x="380" y="214"/>
                        </a:lnTo>
                        <a:lnTo>
                          <a:pt x="366" y="214"/>
                        </a:lnTo>
                        <a:lnTo>
                          <a:pt x="380" y="214"/>
                        </a:lnTo>
                        <a:lnTo>
                          <a:pt x="366" y="214"/>
                        </a:lnTo>
                        <a:lnTo>
                          <a:pt x="366" y="224"/>
                        </a:lnTo>
                        <a:lnTo>
                          <a:pt x="355" y="224"/>
                        </a:lnTo>
                        <a:lnTo>
                          <a:pt x="355" y="233"/>
                        </a:lnTo>
                        <a:lnTo>
                          <a:pt x="341" y="233"/>
                        </a:lnTo>
                        <a:lnTo>
                          <a:pt x="341" y="244"/>
                        </a:lnTo>
                        <a:lnTo>
                          <a:pt x="341" y="233"/>
                        </a:lnTo>
                        <a:lnTo>
                          <a:pt x="328" y="244"/>
                        </a:lnTo>
                        <a:lnTo>
                          <a:pt x="316" y="244"/>
                        </a:lnTo>
                        <a:lnTo>
                          <a:pt x="316" y="254"/>
                        </a:lnTo>
                        <a:lnTo>
                          <a:pt x="303" y="254"/>
                        </a:lnTo>
                        <a:lnTo>
                          <a:pt x="303" y="265"/>
                        </a:lnTo>
                        <a:lnTo>
                          <a:pt x="303" y="274"/>
                        </a:lnTo>
                        <a:lnTo>
                          <a:pt x="316" y="274"/>
                        </a:lnTo>
                        <a:lnTo>
                          <a:pt x="303" y="274"/>
                        </a:lnTo>
                        <a:lnTo>
                          <a:pt x="303" y="285"/>
                        </a:lnTo>
                        <a:lnTo>
                          <a:pt x="290" y="285"/>
                        </a:lnTo>
                        <a:lnTo>
                          <a:pt x="279" y="285"/>
                        </a:lnTo>
                        <a:lnTo>
                          <a:pt x="279" y="294"/>
                        </a:lnTo>
                        <a:lnTo>
                          <a:pt x="279" y="285"/>
                        </a:lnTo>
                        <a:lnTo>
                          <a:pt x="265" y="285"/>
                        </a:lnTo>
                        <a:lnTo>
                          <a:pt x="254" y="285"/>
                        </a:lnTo>
                        <a:lnTo>
                          <a:pt x="254" y="274"/>
                        </a:lnTo>
                        <a:lnTo>
                          <a:pt x="240" y="274"/>
                        </a:lnTo>
                        <a:lnTo>
                          <a:pt x="240" y="285"/>
                        </a:lnTo>
                        <a:lnTo>
                          <a:pt x="240" y="274"/>
                        </a:lnTo>
                        <a:lnTo>
                          <a:pt x="240" y="285"/>
                        </a:lnTo>
                        <a:lnTo>
                          <a:pt x="227" y="285"/>
                        </a:lnTo>
                        <a:lnTo>
                          <a:pt x="227" y="294"/>
                        </a:lnTo>
                        <a:lnTo>
                          <a:pt x="215" y="294"/>
                        </a:lnTo>
                        <a:lnTo>
                          <a:pt x="215" y="285"/>
                        </a:lnTo>
                        <a:lnTo>
                          <a:pt x="202" y="285"/>
                        </a:lnTo>
                        <a:lnTo>
                          <a:pt x="190" y="285"/>
                        </a:lnTo>
                        <a:lnTo>
                          <a:pt x="190" y="274"/>
                        </a:lnTo>
                        <a:lnTo>
                          <a:pt x="177" y="274"/>
                        </a:lnTo>
                        <a:lnTo>
                          <a:pt x="177" y="285"/>
                        </a:lnTo>
                        <a:lnTo>
                          <a:pt x="164" y="285"/>
                        </a:lnTo>
                        <a:lnTo>
                          <a:pt x="164" y="274"/>
                        </a:lnTo>
                        <a:lnTo>
                          <a:pt x="164" y="285"/>
                        </a:lnTo>
                        <a:lnTo>
                          <a:pt x="152" y="285"/>
                        </a:lnTo>
                        <a:lnTo>
                          <a:pt x="139" y="285"/>
                        </a:lnTo>
                        <a:lnTo>
                          <a:pt x="127" y="294"/>
                        </a:lnTo>
                        <a:lnTo>
                          <a:pt x="127" y="285"/>
                        </a:lnTo>
                        <a:lnTo>
                          <a:pt x="127" y="294"/>
                        </a:lnTo>
                        <a:lnTo>
                          <a:pt x="114" y="294"/>
                        </a:lnTo>
                        <a:lnTo>
                          <a:pt x="114" y="285"/>
                        </a:lnTo>
                        <a:lnTo>
                          <a:pt x="101" y="285"/>
                        </a:lnTo>
                        <a:lnTo>
                          <a:pt x="101" y="294"/>
                        </a:lnTo>
                        <a:lnTo>
                          <a:pt x="101" y="305"/>
                        </a:lnTo>
                        <a:lnTo>
                          <a:pt x="89" y="305"/>
                        </a:lnTo>
                        <a:lnTo>
                          <a:pt x="89" y="314"/>
                        </a:lnTo>
                        <a:lnTo>
                          <a:pt x="76" y="314"/>
                        </a:lnTo>
                        <a:lnTo>
                          <a:pt x="76" y="305"/>
                        </a:lnTo>
                        <a:lnTo>
                          <a:pt x="65" y="305"/>
                        </a:lnTo>
                        <a:lnTo>
                          <a:pt x="65" y="294"/>
                        </a:lnTo>
                        <a:lnTo>
                          <a:pt x="65" y="285"/>
                        </a:lnTo>
                        <a:lnTo>
                          <a:pt x="76" y="285"/>
                        </a:lnTo>
                        <a:lnTo>
                          <a:pt x="76" y="274"/>
                        </a:lnTo>
                        <a:lnTo>
                          <a:pt x="65" y="265"/>
                        </a:lnTo>
                        <a:lnTo>
                          <a:pt x="76" y="265"/>
                        </a:lnTo>
                        <a:lnTo>
                          <a:pt x="76" y="254"/>
                        </a:lnTo>
                        <a:lnTo>
                          <a:pt x="65" y="254"/>
                        </a:lnTo>
                        <a:lnTo>
                          <a:pt x="65" y="244"/>
                        </a:lnTo>
                        <a:lnTo>
                          <a:pt x="65" y="233"/>
                        </a:lnTo>
                        <a:lnTo>
                          <a:pt x="51" y="233"/>
                        </a:lnTo>
                        <a:lnTo>
                          <a:pt x="65" y="233"/>
                        </a:lnTo>
                        <a:lnTo>
                          <a:pt x="65" y="224"/>
                        </a:lnTo>
                        <a:lnTo>
                          <a:pt x="65" y="214"/>
                        </a:lnTo>
                        <a:lnTo>
                          <a:pt x="76" y="214"/>
                        </a:lnTo>
                        <a:lnTo>
                          <a:pt x="76" y="203"/>
                        </a:lnTo>
                        <a:lnTo>
                          <a:pt x="65" y="203"/>
                        </a:lnTo>
                        <a:lnTo>
                          <a:pt x="65" y="193"/>
                        </a:lnTo>
                        <a:lnTo>
                          <a:pt x="65" y="182"/>
                        </a:lnTo>
                        <a:lnTo>
                          <a:pt x="51" y="182"/>
                        </a:lnTo>
                        <a:lnTo>
                          <a:pt x="51" y="173"/>
                        </a:lnTo>
                        <a:lnTo>
                          <a:pt x="51" y="162"/>
                        </a:lnTo>
                        <a:lnTo>
                          <a:pt x="51" y="152"/>
                        </a:lnTo>
                        <a:lnTo>
                          <a:pt x="38" y="152"/>
                        </a:lnTo>
                        <a:lnTo>
                          <a:pt x="38" y="142"/>
                        </a:lnTo>
                        <a:lnTo>
                          <a:pt x="38" y="132"/>
                        </a:lnTo>
                        <a:lnTo>
                          <a:pt x="26" y="132"/>
                        </a:lnTo>
                        <a:lnTo>
                          <a:pt x="38" y="132"/>
                        </a:lnTo>
                        <a:lnTo>
                          <a:pt x="26" y="132"/>
                        </a:lnTo>
                        <a:lnTo>
                          <a:pt x="26" y="121"/>
                        </a:lnTo>
                        <a:lnTo>
                          <a:pt x="26" y="112"/>
                        </a:lnTo>
                        <a:lnTo>
                          <a:pt x="38" y="112"/>
                        </a:lnTo>
                        <a:lnTo>
                          <a:pt x="38" y="101"/>
                        </a:lnTo>
                        <a:lnTo>
                          <a:pt x="26" y="101"/>
                        </a:lnTo>
                        <a:lnTo>
                          <a:pt x="26" y="91"/>
                        </a:lnTo>
                        <a:lnTo>
                          <a:pt x="26" y="101"/>
                        </a:lnTo>
                        <a:lnTo>
                          <a:pt x="26" y="91"/>
                        </a:lnTo>
                        <a:lnTo>
                          <a:pt x="13" y="91"/>
                        </a:lnTo>
                        <a:lnTo>
                          <a:pt x="13" y="81"/>
                        </a:lnTo>
                        <a:lnTo>
                          <a:pt x="0" y="81"/>
                        </a:lnTo>
                        <a:lnTo>
                          <a:pt x="13" y="81"/>
                        </a:lnTo>
                        <a:lnTo>
                          <a:pt x="13" y="72"/>
                        </a:lnTo>
                        <a:lnTo>
                          <a:pt x="0" y="72"/>
                        </a:lnTo>
                        <a:lnTo>
                          <a:pt x="13" y="72"/>
                        </a:lnTo>
                        <a:lnTo>
                          <a:pt x="0" y="72"/>
                        </a:lnTo>
                        <a:lnTo>
                          <a:pt x="0" y="61"/>
                        </a:lnTo>
                        <a:lnTo>
                          <a:pt x="0" y="51"/>
                        </a:lnTo>
                        <a:lnTo>
                          <a:pt x="0" y="40"/>
                        </a:lnTo>
                        <a:lnTo>
                          <a:pt x="0" y="31"/>
                        </a:lnTo>
                        <a:lnTo>
                          <a:pt x="13" y="31"/>
                        </a:lnTo>
                        <a:lnTo>
                          <a:pt x="0" y="31"/>
                        </a:lnTo>
                        <a:lnTo>
                          <a:pt x="13" y="31"/>
                        </a:lnTo>
                        <a:lnTo>
                          <a:pt x="0" y="31"/>
                        </a:lnTo>
                        <a:lnTo>
                          <a:pt x="0" y="20"/>
                        </a:lnTo>
                        <a:lnTo>
                          <a:pt x="0" y="11"/>
                        </a:lnTo>
                        <a:lnTo>
                          <a:pt x="13" y="11"/>
                        </a:lnTo>
                        <a:lnTo>
                          <a:pt x="0" y="11"/>
                        </a:lnTo>
                        <a:lnTo>
                          <a:pt x="13" y="11"/>
                        </a:lnTo>
                        <a:lnTo>
                          <a:pt x="13" y="0"/>
                        </a:lnTo>
                        <a:lnTo>
                          <a:pt x="26" y="0"/>
                        </a:lnTo>
                        <a:lnTo>
                          <a:pt x="26" y="11"/>
                        </a:lnTo>
                        <a:lnTo>
                          <a:pt x="26" y="20"/>
                        </a:lnTo>
                        <a:lnTo>
                          <a:pt x="38" y="20"/>
                        </a:lnTo>
                        <a:lnTo>
                          <a:pt x="51" y="20"/>
                        </a:lnTo>
                        <a:lnTo>
                          <a:pt x="51" y="31"/>
                        </a:lnTo>
                        <a:lnTo>
                          <a:pt x="65" y="31"/>
                        </a:lnTo>
                        <a:lnTo>
                          <a:pt x="65" y="40"/>
                        </a:lnTo>
                        <a:lnTo>
                          <a:pt x="76" y="40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5" name="Freeform 7">
                    <a:extLst>
                      <a:ext uri="{FF2B5EF4-FFF2-40B4-BE49-F238E27FC236}">
                        <a16:creationId xmlns:a16="http://schemas.microsoft.com/office/drawing/2014/main" id="{53AAF386-44C2-E52B-3E1C-E8B1E7CF0B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66" y="4794572"/>
                    <a:ext cx="1106127" cy="721271"/>
                  </a:xfrm>
                  <a:custGeom>
                    <a:avLst/>
                    <a:gdLst>
                      <a:gd name="T0" fmla="*/ 12668899 w 956"/>
                      <a:gd name="T1" fmla="*/ 5390374 h 495"/>
                      <a:gd name="T2" fmla="*/ 12668899 w 956"/>
                      <a:gd name="T3" fmla="*/ 5390374 h 495"/>
                      <a:gd name="T4" fmla="*/ 12668899 w 956"/>
                      <a:gd name="T5" fmla="*/ 5390374 h 495"/>
                      <a:gd name="T6" fmla="*/ 12668899 w 956"/>
                      <a:gd name="T7" fmla="*/ 5390374 h 495"/>
                      <a:gd name="T8" fmla="*/ 12668899 w 956"/>
                      <a:gd name="T9" fmla="*/ 7188060 h 495"/>
                      <a:gd name="T10" fmla="*/ 12668899 w 956"/>
                      <a:gd name="T11" fmla="*/ 8984404 h 495"/>
                      <a:gd name="T12" fmla="*/ 14252354 w 956"/>
                      <a:gd name="T13" fmla="*/ 8984404 h 495"/>
                      <a:gd name="T14" fmla="*/ 15835808 w 956"/>
                      <a:gd name="T15" fmla="*/ 7188060 h 495"/>
                      <a:gd name="T16" fmla="*/ 15835808 w 956"/>
                      <a:gd name="T17" fmla="*/ 8984404 h 495"/>
                      <a:gd name="T18" fmla="*/ 15835808 w 956"/>
                      <a:gd name="T19" fmla="*/ 10782088 h 495"/>
                      <a:gd name="T20" fmla="*/ 15835808 w 956"/>
                      <a:gd name="T21" fmla="*/ 16172463 h 495"/>
                      <a:gd name="T22" fmla="*/ 15835808 w 956"/>
                      <a:gd name="T23" fmla="*/ 16172463 h 495"/>
                      <a:gd name="T24" fmla="*/ 15835808 w 956"/>
                      <a:gd name="T25" fmla="*/ 17970148 h 495"/>
                      <a:gd name="T26" fmla="*/ 15835808 w 956"/>
                      <a:gd name="T27" fmla="*/ 23360526 h 495"/>
                      <a:gd name="T28" fmla="*/ 15835808 w 956"/>
                      <a:gd name="T29" fmla="*/ 26954554 h 495"/>
                      <a:gd name="T30" fmla="*/ 15835808 w 956"/>
                      <a:gd name="T31" fmla="*/ 28752239 h 495"/>
                      <a:gd name="T32" fmla="*/ 15835808 w 956"/>
                      <a:gd name="T33" fmla="*/ 30548583 h 495"/>
                      <a:gd name="T34" fmla="*/ 15835808 w 956"/>
                      <a:gd name="T35" fmla="*/ 34142611 h 495"/>
                      <a:gd name="T36" fmla="*/ 15835808 w 956"/>
                      <a:gd name="T37" fmla="*/ 34142611 h 495"/>
                      <a:gd name="T38" fmla="*/ 15835808 w 956"/>
                      <a:gd name="T39" fmla="*/ 39532984 h 495"/>
                      <a:gd name="T40" fmla="*/ 15835808 w 956"/>
                      <a:gd name="T41" fmla="*/ 43127013 h 495"/>
                      <a:gd name="T42" fmla="*/ 15835808 w 956"/>
                      <a:gd name="T43" fmla="*/ 46721052 h 495"/>
                      <a:gd name="T44" fmla="*/ 12668899 w 956"/>
                      <a:gd name="T45" fmla="*/ 46721052 h 495"/>
                      <a:gd name="T46" fmla="*/ 12668899 w 956"/>
                      <a:gd name="T47" fmla="*/ 44924708 h 495"/>
                      <a:gd name="T48" fmla="*/ 11084186 w 956"/>
                      <a:gd name="T49" fmla="*/ 43127013 h 495"/>
                      <a:gd name="T50" fmla="*/ 9500729 w 956"/>
                      <a:gd name="T51" fmla="*/ 39532984 h 495"/>
                      <a:gd name="T52" fmla="*/ 9500729 w 956"/>
                      <a:gd name="T53" fmla="*/ 37736640 h 495"/>
                      <a:gd name="T54" fmla="*/ 7917275 w 956"/>
                      <a:gd name="T55" fmla="*/ 37736640 h 495"/>
                      <a:gd name="T56" fmla="*/ 7917275 w 956"/>
                      <a:gd name="T57" fmla="*/ 34142611 h 495"/>
                      <a:gd name="T58" fmla="*/ 6333820 w 956"/>
                      <a:gd name="T59" fmla="*/ 32346267 h 495"/>
                      <a:gd name="T60" fmla="*/ 6333820 w 956"/>
                      <a:gd name="T61" fmla="*/ 30548583 h 495"/>
                      <a:gd name="T62" fmla="*/ 4750365 w 956"/>
                      <a:gd name="T63" fmla="*/ 28752239 h 495"/>
                      <a:gd name="T64" fmla="*/ 3166910 w 956"/>
                      <a:gd name="T65" fmla="*/ 26954554 h 495"/>
                      <a:gd name="T66" fmla="*/ 3166910 w 956"/>
                      <a:gd name="T67" fmla="*/ 25158210 h 495"/>
                      <a:gd name="T68" fmla="*/ 3166910 w 956"/>
                      <a:gd name="T69" fmla="*/ 23360526 h 495"/>
                      <a:gd name="T70" fmla="*/ 3166910 w 956"/>
                      <a:gd name="T71" fmla="*/ 21564177 h 495"/>
                      <a:gd name="T72" fmla="*/ 3166910 w 956"/>
                      <a:gd name="T73" fmla="*/ 17970148 h 495"/>
                      <a:gd name="T74" fmla="*/ 3166910 w 956"/>
                      <a:gd name="T75" fmla="*/ 16172463 h 495"/>
                      <a:gd name="T76" fmla="*/ 3166910 w 956"/>
                      <a:gd name="T77" fmla="*/ 14376119 h 495"/>
                      <a:gd name="T78" fmla="*/ 3166910 w 956"/>
                      <a:gd name="T79" fmla="*/ 8984404 h 495"/>
                      <a:gd name="T80" fmla="*/ 3166910 w 956"/>
                      <a:gd name="T81" fmla="*/ 8984404 h 495"/>
                      <a:gd name="T82" fmla="*/ 3166910 w 956"/>
                      <a:gd name="T83" fmla="*/ 12578435 h 495"/>
                      <a:gd name="T84" fmla="*/ 3166910 w 956"/>
                      <a:gd name="T85" fmla="*/ 16172463 h 495"/>
                      <a:gd name="T86" fmla="*/ 3166910 w 956"/>
                      <a:gd name="T87" fmla="*/ 16172463 h 495"/>
                      <a:gd name="T88" fmla="*/ 3166910 w 956"/>
                      <a:gd name="T89" fmla="*/ 17970148 h 495"/>
                      <a:gd name="T90" fmla="*/ 3166910 w 956"/>
                      <a:gd name="T91" fmla="*/ 14376119 h 495"/>
                      <a:gd name="T92" fmla="*/ 4750365 w 956"/>
                      <a:gd name="T93" fmla="*/ 16172463 h 495"/>
                      <a:gd name="T94" fmla="*/ 6333820 w 956"/>
                      <a:gd name="T95" fmla="*/ 14376119 h 495"/>
                      <a:gd name="T96" fmla="*/ 7917275 w 956"/>
                      <a:gd name="T97" fmla="*/ 12578435 h 495"/>
                      <a:gd name="T98" fmla="*/ 7917275 w 956"/>
                      <a:gd name="T99" fmla="*/ 7188060 h 495"/>
                      <a:gd name="T100" fmla="*/ 7917275 w 956"/>
                      <a:gd name="T101" fmla="*/ 5390374 h 495"/>
                      <a:gd name="T102" fmla="*/ 7917275 w 956"/>
                      <a:gd name="T103" fmla="*/ 5390374 h 495"/>
                      <a:gd name="T104" fmla="*/ 9500729 w 956"/>
                      <a:gd name="T105" fmla="*/ 0 h 495"/>
                      <a:gd name="T106" fmla="*/ 9500729 w 956"/>
                      <a:gd name="T107" fmla="*/ 5390374 h 495"/>
                      <a:gd name="T108" fmla="*/ 9500729 w 956"/>
                      <a:gd name="T109" fmla="*/ 5390374 h 495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956"/>
                      <a:gd name="T166" fmla="*/ 0 h 495"/>
                      <a:gd name="T167" fmla="*/ 956 w 956"/>
                      <a:gd name="T168" fmla="*/ 495 h 495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956" h="495">
                        <a:moveTo>
                          <a:pt x="617" y="40"/>
                        </a:moveTo>
                        <a:lnTo>
                          <a:pt x="630" y="40"/>
                        </a:lnTo>
                        <a:lnTo>
                          <a:pt x="630" y="31"/>
                        </a:lnTo>
                        <a:lnTo>
                          <a:pt x="630" y="40"/>
                        </a:lnTo>
                        <a:lnTo>
                          <a:pt x="642" y="31"/>
                        </a:lnTo>
                        <a:lnTo>
                          <a:pt x="655" y="31"/>
                        </a:lnTo>
                        <a:lnTo>
                          <a:pt x="667" y="31"/>
                        </a:lnTo>
                        <a:lnTo>
                          <a:pt x="655" y="31"/>
                        </a:lnTo>
                        <a:lnTo>
                          <a:pt x="655" y="40"/>
                        </a:lnTo>
                        <a:lnTo>
                          <a:pt x="667" y="40"/>
                        </a:lnTo>
                        <a:lnTo>
                          <a:pt x="667" y="51"/>
                        </a:lnTo>
                        <a:lnTo>
                          <a:pt x="679" y="51"/>
                        </a:lnTo>
                        <a:lnTo>
                          <a:pt x="679" y="40"/>
                        </a:lnTo>
                        <a:lnTo>
                          <a:pt x="679" y="31"/>
                        </a:lnTo>
                        <a:lnTo>
                          <a:pt x="679" y="21"/>
                        </a:lnTo>
                        <a:lnTo>
                          <a:pt x="679" y="11"/>
                        </a:lnTo>
                        <a:lnTo>
                          <a:pt x="693" y="11"/>
                        </a:lnTo>
                        <a:lnTo>
                          <a:pt x="693" y="0"/>
                        </a:lnTo>
                        <a:lnTo>
                          <a:pt x="693" y="11"/>
                        </a:lnTo>
                        <a:lnTo>
                          <a:pt x="704" y="11"/>
                        </a:lnTo>
                        <a:lnTo>
                          <a:pt x="704" y="21"/>
                        </a:lnTo>
                        <a:lnTo>
                          <a:pt x="693" y="21"/>
                        </a:lnTo>
                        <a:lnTo>
                          <a:pt x="704" y="21"/>
                        </a:lnTo>
                        <a:lnTo>
                          <a:pt x="693" y="21"/>
                        </a:lnTo>
                        <a:lnTo>
                          <a:pt x="704" y="21"/>
                        </a:lnTo>
                        <a:lnTo>
                          <a:pt x="704" y="31"/>
                        </a:lnTo>
                        <a:lnTo>
                          <a:pt x="718" y="31"/>
                        </a:lnTo>
                        <a:lnTo>
                          <a:pt x="718" y="40"/>
                        </a:lnTo>
                        <a:lnTo>
                          <a:pt x="718" y="51"/>
                        </a:lnTo>
                        <a:lnTo>
                          <a:pt x="729" y="51"/>
                        </a:lnTo>
                        <a:lnTo>
                          <a:pt x="743" y="51"/>
                        </a:lnTo>
                        <a:lnTo>
                          <a:pt x="743" y="61"/>
                        </a:lnTo>
                        <a:lnTo>
                          <a:pt x="743" y="71"/>
                        </a:lnTo>
                        <a:lnTo>
                          <a:pt x="729" y="71"/>
                        </a:lnTo>
                        <a:lnTo>
                          <a:pt x="729" y="81"/>
                        </a:lnTo>
                        <a:lnTo>
                          <a:pt x="718" y="81"/>
                        </a:lnTo>
                        <a:lnTo>
                          <a:pt x="729" y="81"/>
                        </a:lnTo>
                        <a:lnTo>
                          <a:pt x="729" y="92"/>
                        </a:lnTo>
                        <a:lnTo>
                          <a:pt x="729" y="81"/>
                        </a:lnTo>
                        <a:lnTo>
                          <a:pt x="743" y="81"/>
                        </a:lnTo>
                        <a:lnTo>
                          <a:pt x="743" y="92"/>
                        </a:lnTo>
                        <a:lnTo>
                          <a:pt x="756" y="92"/>
                        </a:lnTo>
                        <a:lnTo>
                          <a:pt x="768" y="92"/>
                        </a:lnTo>
                        <a:lnTo>
                          <a:pt x="768" y="101"/>
                        </a:lnTo>
                        <a:lnTo>
                          <a:pt x="780" y="101"/>
                        </a:lnTo>
                        <a:lnTo>
                          <a:pt x="780" y="92"/>
                        </a:lnTo>
                        <a:lnTo>
                          <a:pt x="780" y="81"/>
                        </a:lnTo>
                        <a:lnTo>
                          <a:pt x="792" y="81"/>
                        </a:lnTo>
                        <a:lnTo>
                          <a:pt x="792" y="92"/>
                        </a:lnTo>
                        <a:lnTo>
                          <a:pt x="792" y="81"/>
                        </a:lnTo>
                        <a:lnTo>
                          <a:pt x="805" y="81"/>
                        </a:lnTo>
                        <a:lnTo>
                          <a:pt x="805" y="71"/>
                        </a:lnTo>
                        <a:lnTo>
                          <a:pt x="792" y="71"/>
                        </a:lnTo>
                        <a:lnTo>
                          <a:pt x="805" y="71"/>
                        </a:lnTo>
                        <a:lnTo>
                          <a:pt x="819" y="71"/>
                        </a:lnTo>
                        <a:lnTo>
                          <a:pt x="819" y="81"/>
                        </a:lnTo>
                        <a:lnTo>
                          <a:pt x="830" y="81"/>
                        </a:lnTo>
                        <a:lnTo>
                          <a:pt x="830" y="92"/>
                        </a:lnTo>
                        <a:lnTo>
                          <a:pt x="844" y="92"/>
                        </a:lnTo>
                        <a:lnTo>
                          <a:pt x="857" y="92"/>
                        </a:lnTo>
                        <a:lnTo>
                          <a:pt x="857" y="81"/>
                        </a:lnTo>
                        <a:lnTo>
                          <a:pt x="857" y="92"/>
                        </a:lnTo>
                        <a:lnTo>
                          <a:pt x="869" y="92"/>
                        </a:lnTo>
                        <a:lnTo>
                          <a:pt x="869" y="81"/>
                        </a:lnTo>
                        <a:lnTo>
                          <a:pt x="869" y="92"/>
                        </a:lnTo>
                        <a:lnTo>
                          <a:pt x="881" y="92"/>
                        </a:lnTo>
                        <a:lnTo>
                          <a:pt x="881" y="101"/>
                        </a:lnTo>
                        <a:lnTo>
                          <a:pt x="869" y="101"/>
                        </a:lnTo>
                        <a:lnTo>
                          <a:pt x="869" y="111"/>
                        </a:lnTo>
                        <a:lnTo>
                          <a:pt x="881" y="111"/>
                        </a:lnTo>
                        <a:lnTo>
                          <a:pt x="869" y="111"/>
                        </a:lnTo>
                        <a:lnTo>
                          <a:pt x="869" y="121"/>
                        </a:lnTo>
                        <a:lnTo>
                          <a:pt x="881" y="132"/>
                        </a:lnTo>
                        <a:lnTo>
                          <a:pt x="881" y="142"/>
                        </a:lnTo>
                        <a:lnTo>
                          <a:pt x="869" y="142"/>
                        </a:lnTo>
                        <a:lnTo>
                          <a:pt x="869" y="151"/>
                        </a:lnTo>
                        <a:lnTo>
                          <a:pt x="881" y="151"/>
                        </a:lnTo>
                        <a:lnTo>
                          <a:pt x="881" y="163"/>
                        </a:lnTo>
                        <a:lnTo>
                          <a:pt x="893" y="163"/>
                        </a:lnTo>
                        <a:lnTo>
                          <a:pt x="893" y="151"/>
                        </a:lnTo>
                        <a:lnTo>
                          <a:pt x="906" y="151"/>
                        </a:lnTo>
                        <a:lnTo>
                          <a:pt x="906" y="163"/>
                        </a:lnTo>
                        <a:lnTo>
                          <a:pt x="919" y="163"/>
                        </a:lnTo>
                        <a:lnTo>
                          <a:pt x="906" y="163"/>
                        </a:lnTo>
                        <a:lnTo>
                          <a:pt x="906" y="172"/>
                        </a:lnTo>
                        <a:lnTo>
                          <a:pt x="906" y="182"/>
                        </a:lnTo>
                        <a:lnTo>
                          <a:pt x="919" y="182"/>
                        </a:lnTo>
                        <a:lnTo>
                          <a:pt x="919" y="192"/>
                        </a:lnTo>
                        <a:lnTo>
                          <a:pt x="919" y="182"/>
                        </a:lnTo>
                        <a:lnTo>
                          <a:pt x="919" y="192"/>
                        </a:lnTo>
                        <a:lnTo>
                          <a:pt x="931" y="192"/>
                        </a:lnTo>
                        <a:lnTo>
                          <a:pt x="931" y="203"/>
                        </a:lnTo>
                        <a:lnTo>
                          <a:pt x="931" y="212"/>
                        </a:lnTo>
                        <a:lnTo>
                          <a:pt x="931" y="222"/>
                        </a:lnTo>
                        <a:lnTo>
                          <a:pt x="919" y="222"/>
                        </a:lnTo>
                        <a:lnTo>
                          <a:pt x="931" y="222"/>
                        </a:lnTo>
                        <a:lnTo>
                          <a:pt x="931" y="232"/>
                        </a:lnTo>
                        <a:lnTo>
                          <a:pt x="931" y="243"/>
                        </a:lnTo>
                        <a:lnTo>
                          <a:pt x="944" y="243"/>
                        </a:lnTo>
                        <a:lnTo>
                          <a:pt x="944" y="252"/>
                        </a:lnTo>
                        <a:lnTo>
                          <a:pt x="944" y="263"/>
                        </a:lnTo>
                        <a:lnTo>
                          <a:pt x="956" y="263"/>
                        </a:lnTo>
                        <a:lnTo>
                          <a:pt x="944" y="263"/>
                        </a:lnTo>
                        <a:lnTo>
                          <a:pt x="956" y="263"/>
                        </a:lnTo>
                        <a:lnTo>
                          <a:pt x="956" y="273"/>
                        </a:lnTo>
                        <a:lnTo>
                          <a:pt x="944" y="273"/>
                        </a:lnTo>
                        <a:lnTo>
                          <a:pt x="931" y="273"/>
                        </a:lnTo>
                        <a:lnTo>
                          <a:pt x="931" y="283"/>
                        </a:lnTo>
                        <a:lnTo>
                          <a:pt x="944" y="283"/>
                        </a:lnTo>
                        <a:lnTo>
                          <a:pt x="931" y="283"/>
                        </a:lnTo>
                        <a:lnTo>
                          <a:pt x="944" y="283"/>
                        </a:lnTo>
                        <a:lnTo>
                          <a:pt x="944" y="292"/>
                        </a:lnTo>
                        <a:lnTo>
                          <a:pt x="931" y="292"/>
                        </a:lnTo>
                        <a:lnTo>
                          <a:pt x="944" y="292"/>
                        </a:lnTo>
                        <a:lnTo>
                          <a:pt x="944" y="304"/>
                        </a:lnTo>
                        <a:lnTo>
                          <a:pt x="944" y="313"/>
                        </a:lnTo>
                        <a:lnTo>
                          <a:pt x="931" y="313"/>
                        </a:lnTo>
                        <a:lnTo>
                          <a:pt x="919" y="313"/>
                        </a:lnTo>
                        <a:lnTo>
                          <a:pt x="919" y="323"/>
                        </a:lnTo>
                        <a:lnTo>
                          <a:pt x="919" y="313"/>
                        </a:lnTo>
                        <a:lnTo>
                          <a:pt x="906" y="313"/>
                        </a:lnTo>
                        <a:lnTo>
                          <a:pt x="906" y="323"/>
                        </a:lnTo>
                        <a:lnTo>
                          <a:pt x="919" y="323"/>
                        </a:lnTo>
                        <a:lnTo>
                          <a:pt x="919" y="333"/>
                        </a:lnTo>
                        <a:lnTo>
                          <a:pt x="919" y="344"/>
                        </a:lnTo>
                        <a:lnTo>
                          <a:pt x="919" y="354"/>
                        </a:lnTo>
                        <a:lnTo>
                          <a:pt x="906" y="354"/>
                        </a:lnTo>
                        <a:lnTo>
                          <a:pt x="893" y="354"/>
                        </a:lnTo>
                        <a:lnTo>
                          <a:pt x="893" y="344"/>
                        </a:lnTo>
                        <a:lnTo>
                          <a:pt x="881" y="344"/>
                        </a:lnTo>
                        <a:lnTo>
                          <a:pt x="869" y="344"/>
                        </a:lnTo>
                        <a:lnTo>
                          <a:pt x="857" y="344"/>
                        </a:lnTo>
                        <a:lnTo>
                          <a:pt x="857" y="354"/>
                        </a:lnTo>
                        <a:lnTo>
                          <a:pt x="857" y="363"/>
                        </a:lnTo>
                        <a:lnTo>
                          <a:pt x="844" y="363"/>
                        </a:lnTo>
                        <a:lnTo>
                          <a:pt x="844" y="375"/>
                        </a:lnTo>
                        <a:lnTo>
                          <a:pt x="844" y="384"/>
                        </a:lnTo>
                        <a:lnTo>
                          <a:pt x="844" y="394"/>
                        </a:lnTo>
                        <a:lnTo>
                          <a:pt x="830" y="394"/>
                        </a:lnTo>
                        <a:lnTo>
                          <a:pt x="819" y="394"/>
                        </a:lnTo>
                        <a:lnTo>
                          <a:pt x="805" y="394"/>
                        </a:lnTo>
                        <a:lnTo>
                          <a:pt x="805" y="404"/>
                        </a:lnTo>
                        <a:lnTo>
                          <a:pt x="805" y="415"/>
                        </a:lnTo>
                        <a:lnTo>
                          <a:pt x="805" y="424"/>
                        </a:lnTo>
                        <a:lnTo>
                          <a:pt x="805" y="434"/>
                        </a:lnTo>
                        <a:lnTo>
                          <a:pt x="819" y="434"/>
                        </a:lnTo>
                        <a:lnTo>
                          <a:pt x="819" y="444"/>
                        </a:lnTo>
                        <a:lnTo>
                          <a:pt x="830" y="444"/>
                        </a:lnTo>
                        <a:lnTo>
                          <a:pt x="830" y="455"/>
                        </a:lnTo>
                        <a:lnTo>
                          <a:pt x="830" y="444"/>
                        </a:lnTo>
                        <a:lnTo>
                          <a:pt x="830" y="455"/>
                        </a:lnTo>
                        <a:lnTo>
                          <a:pt x="830" y="464"/>
                        </a:lnTo>
                        <a:lnTo>
                          <a:pt x="830" y="475"/>
                        </a:lnTo>
                        <a:lnTo>
                          <a:pt x="819" y="475"/>
                        </a:lnTo>
                        <a:lnTo>
                          <a:pt x="819" y="484"/>
                        </a:lnTo>
                        <a:lnTo>
                          <a:pt x="805" y="484"/>
                        </a:lnTo>
                        <a:lnTo>
                          <a:pt x="805" y="495"/>
                        </a:lnTo>
                        <a:lnTo>
                          <a:pt x="792" y="495"/>
                        </a:lnTo>
                        <a:lnTo>
                          <a:pt x="780" y="495"/>
                        </a:lnTo>
                        <a:lnTo>
                          <a:pt x="768" y="495"/>
                        </a:lnTo>
                        <a:lnTo>
                          <a:pt x="768" y="484"/>
                        </a:lnTo>
                        <a:lnTo>
                          <a:pt x="756" y="484"/>
                        </a:lnTo>
                        <a:lnTo>
                          <a:pt x="743" y="484"/>
                        </a:lnTo>
                        <a:lnTo>
                          <a:pt x="729" y="484"/>
                        </a:lnTo>
                        <a:lnTo>
                          <a:pt x="729" y="475"/>
                        </a:lnTo>
                        <a:lnTo>
                          <a:pt x="718" y="475"/>
                        </a:lnTo>
                        <a:lnTo>
                          <a:pt x="704" y="475"/>
                        </a:lnTo>
                        <a:lnTo>
                          <a:pt x="704" y="464"/>
                        </a:lnTo>
                        <a:lnTo>
                          <a:pt x="693" y="455"/>
                        </a:lnTo>
                        <a:lnTo>
                          <a:pt x="679" y="455"/>
                        </a:lnTo>
                        <a:lnTo>
                          <a:pt x="679" y="444"/>
                        </a:lnTo>
                        <a:lnTo>
                          <a:pt x="667" y="444"/>
                        </a:lnTo>
                        <a:lnTo>
                          <a:pt x="655" y="444"/>
                        </a:lnTo>
                        <a:lnTo>
                          <a:pt x="655" y="434"/>
                        </a:lnTo>
                        <a:lnTo>
                          <a:pt x="642" y="434"/>
                        </a:lnTo>
                        <a:lnTo>
                          <a:pt x="642" y="424"/>
                        </a:lnTo>
                        <a:lnTo>
                          <a:pt x="642" y="434"/>
                        </a:lnTo>
                        <a:lnTo>
                          <a:pt x="642" y="424"/>
                        </a:lnTo>
                        <a:lnTo>
                          <a:pt x="630" y="424"/>
                        </a:lnTo>
                        <a:lnTo>
                          <a:pt x="617" y="424"/>
                        </a:lnTo>
                        <a:lnTo>
                          <a:pt x="617" y="415"/>
                        </a:lnTo>
                        <a:lnTo>
                          <a:pt x="617" y="404"/>
                        </a:lnTo>
                        <a:lnTo>
                          <a:pt x="603" y="404"/>
                        </a:lnTo>
                        <a:lnTo>
                          <a:pt x="603" y="394"/>
                        </a:lnTo>
                        <a:lnTo>
                          <a:pt x="592" y="394"/>
                        </a:lnTo>
                        <a:lnTo>
                          <a:pt x="592" y="384"/>
                        </a:lnTo>
                        <a:lnTo>
                          <a:pt x="592" y="394"/>
                        </a:lnTo>
                        <a:lnTo>
                          <a:pt x="579" y="394"/>
                        </a:lnTo>
                        <a:lnTo>
                          <a:pt x="579" y="384"/>
                        </a:lnTo>
                        <a:lnTo>
                          <a:pt x="566" y="384"/>
                        </a:lnTo>
                        <a:lnTo>
                          <a:pt x="554" y="384"/>
                        </a:lnTo>
                        <a:lnTo>
                          <a:pt x="541" y="384"/>
                        </a:lnTo>
                        <a:lnTo>
                          <a:pt x="541" y="375"/>
                        </a:lnTo>
                        <a:lnTo>
                          <a:pt x="529" y="375"/>
                        </a:lnTo>
                        <a:lnTo>
                          <a:pt x="516" y="375"/>
                        </a:lnTo>
                        <a:lnTo>
                          <a:pt x="502" y="375"/>
                        </a:lnTo>
                        <a:lnTo>
                          <a:pt x="502" y="363"/>
                        </a:lnTo>
                        <a:lnTo>
                          <a:pt x="491" y="363"/>
                        </a:lnTo>
                        <a:lnTo>
                          <a:pt x="491" y="354"/>
                        </a:lnTo>
                        <a:lnTo>
                          <a:pt x="478" y="354"/>
                        </a:lnTo>
                        <a:lnTo>
                          <a:pt x="466" y="354"/>
                        </a:lnTo>
                        <a:lnTo>
                          <a:pt x="454" y="354"/>
                        </a:lnTo>
                        <a:lnTo>
                          <a:pt x="454" y="344"/>
                        </a:lnTo>
                        <a:lnTo>
                          <a:pt x="440" y="344"/>
                        </a:lnTo>
                        <a:lnTo>
                          <a:pt x="429" y="344"/>
                        </a:lnTo>
                        <a:lnTo>
                          <a:pt x="429" y="333"/>
                        </a:lnTo>
                        <a:lnTo>
                          <a:pt x="415" y="333"/>
                        </a:lnTo>
                        <a:lnTo>
                          <a:pt x="404" y="333"/>
                        </a:lnTo>
                        <a:lnTo>
                          <a:pt x="404" y="323"/>
                        </a:lnTo>
                        <a:lnTo>
                          <a:pt x="404" y="333"/>
                        </a:lnTo>
                        <a:lnTo>
                          <a:pt x="390" y="333"/>
                        </a:lnTo>
                        <a:lnTo>
                          <a:pt x="390" y="323"/>
                        </a:lnTo>
                        <a:lnTo>
                          <a:pt x="390" y="313"/>
                        </a:lnTo>
                        <a:lnTo>
                          <a:pt x="377" y="313"/>
                        </a:lnTo>
                        <a:lnTo>
                          <a:pt x="365" y="313"/>
                        </a:lnTo>
                        <a:lnTo>
                          <a:pt x="365" y="304"/>
                        </a:lnTo>
                        <a:lnTo>
                          <a:pt x="353" y="304"/>
                        </a:lnTo>
                        <a:lnTo>
                          <a:pt x="341" y="304"/>
                        </a:lnTo>
                        <a:lnTo>
                          <a:pt x="328" y="304"/>
                        </a:lnTo>
                        <a:lnTo>
                          <a:pt x="328" y="292"/>
                        </a:lnTo>
                        <a:lnTo>
                          <a:pt x="314" y="292"/>
                        </a:lnTo>
                        <a:lnTo>
                          <a:pt x="303" y="292"/>
                        </a:lnTo>
                        <a:lnTo>
                          <a:pt x="303" y="304"/>
                        </a:lnTo>
                        <a:lnTo>
                          <a:pt x="303" y="292"/>
                        </a:lnTo>
                        <a:lnTo>
                          <a:pt x="289" y="292"/>
                        </a:lnTo>
                        <a:lnTo>
                          <a:pt x="289" y="283"/>
                        </a:lnTo>
                        <a:lnTo>
                          <a:pt x="276" y="283"/>
                        </a:lnTo>
                        <a:lnTo>
                          <a:pt x="264" y="283"/>
                        </a:lnTo>
                        <a:lnTo>
                          <a:pt x="264" y="273"/>
                        </a:lnTo>
                        <a:lnTo>
                          <a:pt x="252" y="273"/>
                        </a:lnTo>
                        <a:lnTo>
                          <a:pt x="252" y="263"/>
                        </a:lnTo>
                        <a:lnTo>
                          <a:pt x="240" y="263"/>
                        </a:lnTo>
                        <a:lnTo>
                          <a:pt x="227" y="263"/>
                        </a:lnTo>
                        <a:lnTo>
                          <a:pt x="240" y="263"/>
                        </a:lnTo>
                        <a:lnTo>
                          <a:pt x="227" y="263"/>
                        </a:lnTo>
                        <a:lnTo>
                          <a:pt x="227" y="252"/>
                        </a:lnTo>
                        <a:lnTo>
                          <a:pt x="227" y="263"/>
                        </a:lnTo>
                        <a:lnTo>
                          <a:pt x="227" y="252"/>
                        </a:lnTo>
                        <a:lnTo>
                          <a:pt x="227" y="243"/>
                        </a:lnTo>
                        <a:lnTo>
                          <a:pt x="213" y="243"/>
                        </a:lnTo>
                        <a:lnTo>
                          <a:pt x="202" y="243"/>
                        </a:lnTo>
                        <a:lnTo>
                          <a:pt x="202" y="232"/>
                        </a:lnTo>
                        <a:lnTo>
                          <a:pt x="188" y="232"/>
                        </a:lnTo>
                        <a:lnTo>
                          <a:pt x="177" y="232"/>
                        </a:lnTo>
                        <a:lnTo>
                          <a:pt x="188" y="232"/>
                        </a:lnTo>
                        <a:lnTo>
                          <a:pt x="177" y="232"/>
                        </a:lnTo>
                        <a:lnTo>
                          <a:pt x="177" y="222"/>
                        </a:lnTo>
                        <a:lnTo>
                          <a:pt x="163" y="222"/>
                        </a:lnTo>
                        <a:lnTo>
                          <a:pt x="177" y="222"/>
                        </a:lnTo>
                        <a:lnTo>
                          <a:pt x="163" y="222"/>
                        </a:lnTo>
                        <a:lnTo>
                          <a:pt x="151" y="222"/>
                        </a:lnTo>
                        <a:lnTo>
                          <a:pt x="139" y="222"/>
                        </a:lnTo>
                        <a:lnTo>
                          <a:pt x="139" y="212"/>
                        </a:lnTo>
                        <a:lnTo>
                          <a:pt x="139" y="203"/>
                        </a:lnTo>
                        <a:lnTo>
                          <a:pt x="126" y="203"/>
                        </a:lnTo>
                        <a:lnTo>
                          <a:pt x="114" y="203"/>
                        </a:lnTo>
                        <a:lnTo>
                          <a:pt x="114" y="192"/>
                        </a:lnTo>
                        <a:lnTo>
                          <a:pt x="101" y="192"/>
                        </a:lnTo>
                        <a:lnTo>
                          <a:pt x="87" y="192"/>
                        </a:lnTo>
                        <a:lnTo>
                          <a:pt x="87" y="182"/>
                        </a:lnTo>
                        <a:lnTo>
                          <a:pt x="76" y="182"/>
                        </a:lnTo>
                        <a:lnTo>
                          <a:pt x="62" y="182"/>
                        </a:lnTo>
                        <a:lnTo>
                          <a:pt x="62" y="172"/>
                        </a:lnTo>
                        <a:lnTo>
                          <a:pt x="50" y="172"/>
                        </a:lnTo>
                        <a:lnTo>
                          <a:pt x="38" y="172"/>
                        </a:lnTo>
                        <a:lnTo>
                          <a:pt x="38" y="163"/>
                        </a:lnTo>
                        <a:lnTo>
                          <a:pt x="25" y="163"/>
                        </a:lnTo>
                        <a:lnTo>
                          <a:pt x="13" y="163"/>
                        </a:lnTo>
                        <a:lnTo>
                          <a:pt x="13" y="151"/>
                        </a:lnTo>
                        <a:lnTo>
                          <a:pt x="0" y="151"/>
                        </a:lnTo>
                        <a:lnTo>
                          <a:pt x="0" y="142"/>
                        </a:lnTo>
                        <a:lnTo>
                          <a:pt x="13" y="142"/>
                        </a:lnTo>
                        <a:lnTo>
                          <a:pt x="13" y="132"/>
                        </a:lnTo>
                        <a:lnTo>
                          <a:pt x="13" y="121"/>
                        </a:lnTo>
                        <a:lnTo>
                          <a:pt x="25" y="121"/>
                        </a:lnTo>
                        <a:lnTo>
                          <a:pt x="25" y="111"/>
                        </a:lnTo>
                        <a:lnTo>
                          <a:pt x="25" y="101"/>
                        </a:lnTo>
                        <a:lnTo>
                          <a:pt x="38" y="101"/>
                        </a:lnTo>
                        <a:lnTo>
                          <a:pt x="38" y="92"/>
                        </a:lnTo>
                        <a:lnTo>
                          <a:pt x="50" y="92"/>
                        </a:lnTo>
                        <a:lnTo>
                          <a:pt x="62" y="92"/>
                        </a:lnTo>
                        <a:lnTo>
                          <a:pt x="62" y="81"/>
                        </a:lnTo>
                        <a:lnTo>
                          <a:pt x="62" y="92"/>
                        </a:lnTo>
                        <a:lnTo>
                          <a:pt x="76" y="92"/>
                        </a:lnTo>
                        <a:lnTo>
                          <a:pt x="87" y="92"/>
                        </a:lnTo>
                        <a:lnTo>
                          <a:pt x="101" y="92"/>
                        </a:lnTo>
                        <a:lnTo>
                          <a:pt x="114" y="92"/>
                        </a:lnTo>
                        <a:lnTo>
                          <a:pt x="126" y="92"/>
                        </a:lnTo>
                        <a:lnTo>
                          <a:pt x="126" y="101"/>
                        </a:lnTo>
                        <a:lnTo>
                          <a:pt x="139" y="101"/>
                        </a:lnTo>
                        <a:lnTo>
                          <a:pt x="151" y="101"/>
                        </a:lnTo>
                        <a:lnTo>
                          <a:pt x="151" y="111"/>
                        </a:lnTo>
                        <a:lnTo>
                          <a:pt x="151" y="121"/>
                        </a:lnTo>
                        <a:lnTo>
                          <a:pt x="139" y="121"/>
                        </a:lnTo>
                        <a:lnTo>
                          <a:pt x="151" y="121"/>
                        </a:lnTo>
                        <a:lnTo>
                          <a:pt x="151" y="132"/>
                        </a:lnTo>
                        <a:lnTo>
                          <a:pt x="163" y="132"/>
                        </a:lnTo>
                        <a:lnTo>
                          <a:pt x="163" y="142"/>
                        </a:lnTo>
                        <a:lnTo>
                          <a:pt x="163" y="151"/>
                        </a:lnTo>
                        <a:lnTo>
                          <a:pt x="177" y="151"/>
                        </a:lnTo>
                        <a:lnTo>
                          <a:pt x="177" y="163"/>
                        </a:lnTo>
                        <a:lnTo>
                          <a:pt x="188" y="163"/>
                        </a:lnTo>
                        <a:lnTo>
                          <a:pt x="202" y="163"/>
                        </a:lnTo>
                        <a:lnTo>
                          <a:pt x="202" y="151"/>
                        </a:lnTo>
                        <a:lnTo>
                          <a:pt x="202" y="142"/>
                        </a:lnTo>
                        <a:lnTo>
                          <a:pt x="213" y="142"/>
                        </a:lnTo>
                        <a:lnTo>
                          <a:pt x="227" y="142"/>
                        </a:lnTo>
                        <a:lnTo>
                          <a:pt x="227" y="151"/>
                        </a:lnTo>
                        <a:lnTo>
                          <a:pt x="227" y="163"/>
                        </a:lnTo>
                        <a:lnTo>
                          <a:pt x="213" y="163"/>
                        </a:lnTo>
                        <a:lnTo>
                          <a:pt x="227" y="163"/>
                        </a:lnTo>
                        <a:lnTo>
                          <a:pt x="227" y="172"/>
                        </a:lnTo>
                        <a:lnTo>
                          <a:pt x="213" y="172"/>
                        </a:lnTo>
                        <a:lnTo>
                          <a:pt x="213" y="182"/>
                        </a:lnTo>
                        <a:lnTo>
                          <a:pt x="227" y="182"/>
                        </a:lnTo>
                        <a:lnTo>
                          <a:pt x="240" y="182"/>
                        </a:lnTo>
                        <a:lnTo>
                          <a:pt x="240" y="172"/>
                        </a:lnTo>
                        <a:lnTo>
                          <a:pt x="240" y="163"/>
                        </a:lnTo>
                        <a:lnTo>
                          <a:pt x="252" y="163"/>
                        </a:lnTo>
                        <a:lnTo>
                          <a:pt x="252" y="151"/>
                        </a:lnTo>
                        <a:lnTo>
                          <a:pt x="264" y="151"/>
                        </a:lnTo>
                        <a:lnTo>
                          <a:pt x="264" y="142"/>
                        </a:lnTo>
                        <a:lnTo>
                          <a:pt x="264" y="132"/>
                        </a:lnTo>
                        <a:lnTo>
                          <a:pt x="276" y="132"/>
                        </a:lnTo>
                        <a:lnTo>
                          <a:pt x="289" y="132"/>
                        </a:lnTo>
                        <a:lnTo>
                          <a:pt x="289" y="142"/>
                        </a:lnTo>
                        <a:lnTo>
                          <a:pt x="303" y="142"/>
                        </a:lnTo>
                        <a:lnTo>
                          <a:pt x="303" y="151"/>
                        </a:lnTo>
                        <a:lnTo>
                          <a:pt x="314" y="151"/>
                        </a:lnTo>
                        <a:lnTo>
                          <a:pt x="314" y="142"/>
                        </a:lnTo>
                        <a:lnTo>
                          <a:pt x="328" y="142"/>
                        </a:lnTo>
                        <a:lnTo>
                          <a:pt x="341" y="142"/>
                        </a:lnTo>
                        <a:lnTo>
                          <a:pt x="353" y="142"/>
                        </a:lnTo>
                        <a:lnTo>
                          <a:pt x="365" y="132"/>
                        </a:lnTo>
                        <a:lnTo>
                          <a:pt x="365" y="142"/>
                        </a:lnTo>
                        <a:lnTo>
                          <a:pt x="377" y="142"/>
                        </a:lnTo>
                        <a:lnTo>
                          <a:pt x="390" y="142"/>
                        </a:lnTo>
                        <a:lnTo>
                          <a:pt x="404" y="142"/>
                        </a:lnTo>
                        <a:lnTo>
                          <a:pt x="404" y="132"/>
                        </a:lnTo>
                        <a:lnTo>
                          <a:pt x="390" y="132"/>
                        </a:lnTo>
                        <a:lnTo>
                          <a:pt x="404" y="132"/>
                        </a:lnTo>
                        <a:lnTo>
                          <a:pt x="404" y="121"/>
                        </a:lnTo>
                        <a:lnTo>
                          <a:pt x="415" y="121"/>
                        </a:lnTo>
                        <a:lnTo>
                          <a:pt x="429" y="121"/>
                        </a:lnTo>
                        <a:lnTo>
                          <a:pt x="429" y="111"/>
                        </a:lnTo>
                        <a:lnTo>
                          <a:pt x="440" y="111"/>
                        </a:lnTo>
                        <a:lnTo>
                          <a:pt x="440" y="101"/>
                        </a:lnTo>
                        <a:lnTo>
                          <a:pt x="454" y="101"/>
                        </a:lnTo>
                        <a:lnTo>
                          <a:pt x="454" y="92"/>
                        </a:lnTo>
                        <a:lnTo>
                          <a:pt x="454" y="81"/>
                        </a:lnTo>
                        <a:lnTo>
                          <a:pt x="466" y="81"/>
                        </a:lnTo>
                        <a:lnTo>
                          <a:pt x="466" y="71"/>
                        </a:lnTo>
                        <a:lnTo>
                          <a:pt x="466" y="61"/>
                        </a:lnTo>
                        <a:lnTo>
                          <a:pt x="466" y="51"/>
                        </a:lnTo>
                        <a:lnTo>
                          <a:pt x="454" y="51"/>
                        </a:lnTo>
                        <a:lnTo>
                          <a:pt x="454" y="40"/>
                        </a:lnTo>
                        <a:lnTo>
                          <a:pt x="466" y="40"/>
                        </a:lnTo>
                        <a:lnTo>
                          <a:pt x="454" y="40"/>
                        </a:lnTo>
                        <a:lnTo>
                          <a:pt x="466" y="40"/>
                        </a:lnTo>
                        <a:lnTo>
                          <a:pt x="466" y="31"/>
                        </a:lnTo>
                        <a:lnTo>
                          <a:pt x="478" y="31"/>
                        </a:lnTo>
                        <a:lnTo>
                          <a:pt x="478" y="21"/>
                        </a:lnTo>
                        <a:lnTo>
                          <a:pt x="478" y="31"/>
                        </a:lnTo>
                        <a:lnTo>
                          <a:pt x="491" y="31"/>
                        </a:lnTo>
                        <a:lnTo>
                          <a:pt x="491" y="21"/>
                        </a:lnTo>
                        <a:lnTo>
                          <a:pt x="491" y="31"/>
                        </a:lnTo>
                        <a:lnTo>
                          <a:pt x="491" y="21"/>
                        </a:lnTo>
                        <a:lnTo>
                          <a:pt x="502" y="21"/>
                        </a:lnTo>
                        <a:lnTo>
                          <a:pt x="502" y="11"/>
                        </a:lnTo>
                        <a:lnTo>
                          <a:pt x="516" y="11"/>
                        </a:lnTo>
                        <a:lnTo>
                          <a:pt x="516" y="0"/>
                        </a:lnTo>
                        <a:lnTo>
                          <a:pt x="516" y="11"/>
                        </a:lnTo>
                        <a:lnTo>
                          <a:pt x="516" y="0"/>
                        </a:lnTo>
                        <a:lnTo>
                          <a:pt x="529" y="0"/>
                        </a:lnTo>
                        <a:lnTo>
                          <a:pt x="529" y="11"/>
                        </a:lnTo>
                        <a:lnTo>
                          <a:pt x="541" y="11"/>
                        </a:lnTo>
                        <a:lnTo>
                          <a:pt x="554" y="11"/>
                        </a:lnTo>
                        <a:lnTo>
                          <a:pt x="554" y="21"/>
                        </a:lnTo>
                        <a:lnTo>
                          <a:pt x="554" y="11"/>
                        </a:lnTo>
                        <a:lnTo>
                          <a:pt x="566" y="11"/>
                        </a:lnTo>
                        <a:lnTo>
                          <a:pt x="579" y="11"/>
                        </a:lnTo>
                        <a:lnTo>
                          <a:pt x="592" y="11"/>
                        </a:lnTo>
                        <a:lnTo>
                          <a:pt x="579" y="11"/>
                        </a:lnTo>
                        <a:lnTo>
                          <a:pt x="579" y="21"/>
                        </a:lnTo>
                        <a:lnTo>
                          <a:pt x="579" y="31"/>
                        </a:lnTo>
                        <a:lnTo>
                          <a:pt x="592" y="31"/>
                        </a:lnTo>
                        <a:lnTo>
                          <a:pt x="592" y="40"/>
                        </a:lnTo>
                        <a:lnTo>
                          <a:pt x="603" y="40"/>
                        </a:lnTo>
                        <a:lnTo>
                          <a:pt x="617" y="40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6" name="Freeform 8">
                    <a:extLst>
                      <a:ext uri="{FF2B5EF4-FFF2-40B4-BE49-F238E27FC236}">
                        <a16:creationId xmlns:a16="http://schemas.microsoft.com/office/drawing/2014/main" id="{651B2556-C34D-2F0E-9FDF-A9B279F37C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29124" y="4135479"/>
                    <a:ext cx="596832" cy="922019"/>
                  </a:xfrm>
                  <a:custGeom>
                    <a:avLst/>
                    <a:gdLst>
                      <a:gd name="T0" fmla="*/ 6312024 w 517"/>
                      <a:gd name="T1" fmla="*/ 12529708 h 635"/>
                      <a:gd name="T2" fmla="*/ 6312024 w 517"/>
                      <a:gd name="T3" fmla="*/ 16110196 h 635"/>
                      <a:gd name="T4" fmla="*/ 6312024 w 517"/>
                      <a:gd name="T5" fmla="*/ 17899771 h 635"/>
                      <a:gd name="T6" fmla="*/ 6312024 w 517"/>
                      <a:gd name="T7" fmla="*/ 19689347 h 635"/>
                      <a:gd name="T8" fmla="*/ 6312024 w 517"/>
                      <a:gd name="T9" fmla="*/ 23269840 h 635"/>
                      <a:gd name="T10" fmla="*/ 6312024 w 517"/>
                      <a:gd name="T11" fmla="*/ 21480260 h 635"/>
                      <a:gd name="T12" fmla="*/ 4734645 w 517"/>
                      <a:gd name="T13" fmla="*/ 17899771 h 635"/>
                      <a:gd name="T14" fmla="*/ 4734645 w 517"/>
                      <a:gd name="T15" fmla="*/ 17899771 h 635"/>
                      <a:gd name="T16" fmla="*/ 4734645 w 517"/>
                      <a:gd name="T17" fmla="*/ 19689347 h 635"/>
                      <a:gd name="T18" fmla="*/ 4734645 w 517"/>
                      <a:gd name="T19" fmla="*/ 23269840 h 635"/>
                      <a:gd name="T20" fmla="*/ 4734645 w 517"/>
                      <a:gd name="T21" fmla="*/ 25059416 h 635"/>
                      <a:gd name="T22" fmla="*/ 4734645 w 517"/>
                      <a:gd name="T23" fmla="*/ 28639904 h 635"/>
                      <a:gd name="T24" fmla="*/ 4734645 w 517"/>
                      <a:gd name="T25" fmla="*/ 28639904 h 635"/>
                      <a:gd name="T26" fmla="*/ 6312024 w 517"/>
                      <a:gd name="T27" fmla="*/ 34009967 h 635"/>
                      <a:gd name="T28" fmla="*/ 6312024 w 517"/>
                      <a:gd name="T29" fmla="*/ 37589118 h 635"/>
                      <a:gd name="T30" fmla="*/ 6312024 w 517"/>
                      <a:gd name="T31" fmla="*/ 41169606 h 635"/>
                      <a:gd name="T32" fmla="*/ 6312024 w 517"/>
                      <a:gd name="T33" fmla="*/ 42959182 h 635"/>
                      <a:gd name="T34" fmla="*/ 6312024 w 517"/>
                      <a:gd name="T35" fmla="*/ 44748768 h 635"/>
                      <a:gd name="T36" fmla="*/ 6312024 w 517"/>
                      <a:gd name="T37" fmla="*/ 42959182 h 635"/>
                      <a:gd name="T38" fmla="*/ 7890657 w 517"/>
                      <a:gd name="T39" fmla="*/ 42959182 h 635"/>
                      <a:gd name="T40" fmla="*/ 7890657 w 517"/>
                      <a:gd name="T41" fmla="*/ 42959182 h 635"/>
                      <a:gd name="T42" fmla="*/ 7890657 w 517"/>
                      <a:gd name="T43" fmla="*/ 42959182 h 635"/>
                      <a:gd name="T44" fmla="*/ 7890657 w 517"/>
                      <a:gd name="T45" fmla="*/ 46539680 h 635"/>
                      <a:gd name="T46" fmla="*/ 7890657 w 517"/>
                      <a:gd name="T47" fmla="*/ 50118831 h 635"/>
                      <a:gd name="T48" fmla="*/ 7890657 w 517"/>
                      <a:gd name="T49" fmla="*/ 51909744 h 635"/>
                      <a:gd name="T50" fmla="*/ 6312024 w 517"/>
                      <a:gd name="T51" fmla="*/ 55488895 h 635"/>
                      <a:gd name="T52" fmla="*/ 6312024 w 517"/>
                      <a:gd name="T53" fmla="*/ 57278470 h 635"/>
                      <a:gd name="T54" fmla="*/ 4734645 w 517"/>
                      <a:gd name="T55" fmla="*/ 57278470 h 635"/>
                      <a:gd name="T56" fmla="*/ 4734645 w 517"/>
                      <a:gd name="T57" fmla="*/ 55488895 h 635"/>
                      <a:gd name="T58" fmla="*/ 3156012 w 517"/>
                      <a:gd name="T59" fmla="*/ 57278470 h 635"/>
                      <a:gd name="T60" fmla="*/ 3156012 w 517"/>
                      <a:gd name="T61" fmla="*/ 57278470 h 635"/>
                      <a:gd name="T62" fmla="*/ 3156012 w 517"/>
                      <a:gd name="T63" fmla="*/ 57278470 h 635"/>
                      <a:gd name="T64" fmla="*/ 3156012 w 517"/>
                      <a:gd name="T65" fmla="*/ 57278470 h 635"/>
                      <a:gd name="T66" fmla="*/ 3156012 w 517"/>
                      <a:gd name="T67" fmla="*/ 53699319 h 635"/>
                      <a:gd name="T68" fmla="*/ 3156012 w 517"/>
                      <a:gd name="T69" fmla="*/ 50118831 h 635"/>
                      <a:gd name="T70" fmla="*/ 3156012 w 517"/>
                      <a:gd name="T71" fmla="*/ 50118831 h 635"/>
                      <a:gd name="T72" fmla="*/ 3156012 w 517"/>
                      <a:gd name="T73" fmla="*/ 46539680 h 635"/>
                      <a:gd name="T74" fmla="*/ 3156012 w 517"/>
                      <a:gd name="T75" fmla="*/ 42959182 h 635"/>
                      <a:gd name="T76" fmla="*/ 3156012 w 517"/>
                      <a:gd name="T77" fmla="*/ 42959182 h 635"/>
                      <a:gd name="T78" fmla="*/ 3156012 w 517"/>
                      <a:gd name="T79" fmla="*/ 42959182 h 635"/>
                      <a:gd name="T80" fmla="*/ 3156012 w 517"/>
                      <a:gd name="T81" fmla="*/ 42959182 h 635"/>
                      <a:gd name="T82" fmla="*/ 0 w 517"/>
                      <a:gd name="T83" fmla="*/ 37589118 h 635"/>
                      <a:gd name="T84" fmla="*/ 0 w 517"/>
                      <a:gd name="T85" fmla="*/ 35799543 h 635"/>
                      <a:gd name="T86" fmla="*/ 3156012 w 517"/>
                      <a:gd name="T87" fmla="*/ 32219055 h 635"/>
                      <a:gd name="T88" fmla="*/ 3156012 w 517"/>
                      <a:gd name="T89" fmla="*/ 28639904 h 635"/>
                      <a:gd name="T90" fmla="*/ 3156012 w 517"/>
                      <a:gd name="T91" fmla="*/ 23269840 h 635"/>
                      <a:gd name="T92" fmla="*/ 3156012 w 517"/>
                      <a:gd name="T93" fmla="*/ 19689347 h 635"/>
                      <a:gd name="T94" fmla="*/ 3156012 w 517"/>
                      <a:gd name="T95" fmla="*/ 19689347 h 635"/>
                      <a:gd name="T96" fmla="*/ 3156012 w 517"/>
                      <a:gd name="T97" fmla="*/ 17899771 h 635"/>
                      <a:gd name="T98" fmla="*/ 3156012 w 517"/>
                      <a:gd name="T99" fmla="*/ 17899771 h 635"/>
                      <a:gd name="T100" fmla="*/ 3156012 w 517"/>
                      <a:gd name="T101" fmla="*/ 16110196 h 635"/>
                      <a:gd name="T102" fmla="*/ 3156012 w 517"/>
                      <a:gd name="T103" fmla="*/ 12529708 h 635"/>
                      <a:gd name="T104" fmla="*/ 3156012 w 517"/>
                      <a:gd name="T105" fmla="*/ 7159642 h 635"/>
                      <a:gd name="T106" fmla="*/ 3156012 w 517"/>
                      <a:gd name="T107" fmla="*/ 5370065 h 635"/>
                      <a:gd name="T108" fmla="*/ 3156012 w 517"/>
                      <a:gd name="T109" fmla="*/ 5370065 h 635"/>
                      <a:gd name="T110" fmla="*/ 3156012 w 517"/>
                      <a:gd name="T111" fmla="*/ 0 h 635"/>
                      <a:gd name="T112" fmla="*/ 3156012 w 517"/>
                      <a:gd name="T113" fmla="*/ 5370065 h 635"/>
                      <a:gd name="T114" fmla="*/ 3156012 w 517"/>
                      <a:gd name="T115" fmla="*/ 5370065 h 635"/>
                      <a:gd name="T116" fmla="*/ 3156012 w 517"/>
                      <a:gd name="T117" fmla="*/ 5370065 h 635"/>
                      <a:gd name="T118" fmla="*/ 4734645 w 517"/>
                      <a:gd name="T119" fmla="*/ 5370065 h 635"/>
                      <a:gd name="T120" fmla="*/ 4734645 w 517"/>
                      <a:gd name="T121" fmla="*/ 7159642 h 635"/>
                      <a:gd name="T122" fmla="*/ 4734645 w 517"/>
                      <a:gd name="T123" fmla="*/ 7159642 h 635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17"/>
                      <a:gd name="T187" fmla="*/ 0 h 635"/>
                      <a:gd name="T188" fmla="*/ 517 w 517"/>
                      <a:gd name="T189" fmla="*/ 635 h 635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17" h="635">
                        <a:moveTo>
                          <a:pt x="328" y="100"/>
                        </a:moveTo>
                        <a:lnTo>
                          <a:pt x="341" y="100"/>
                        </a:lnTo>
                        <a:lnTo>
                          <a:pt x="341" y="110"/>
                        </a:lnTo>
                        <a:lnTo>
                          <a:pt x="341" y="120"/>
                        </a:lnTo>
                        <a:lnTo>
                          <a:pt x="354" y="120"/>
                        </a:lnTo>
                        <a:lnTo>
                          <a:pt x="354" y="129"/>
                        </a:lnTo>
                        <a:lnTo>
                          <a:pt x="366" y="129"/>
                        </a:lnTo>
                        <a:lnTo>
                          <a:pt x="354" y="129"/>
                        </a:lnTo>
                        <a:lnTo>
                          <a:pt x="354" y="141"/>
                        </a:lnTo>
                        <a:lnTo>
                          <a:pt x="366" y="141"/>
                        </a:lnTo>
                        <a:lnTo>
                          <a:pt x="366" y="150"/>
                        </a:lnTo>
                        <a:lnTo>
                          <a:pt x="366" y="160"/>
                        </a:lnTo>
                        <a:lnTo>
                          <a:pt x="379" y="160"/>
                        </a:lnTo>
                        <a:lnTo>
                          <a:pt x="379" y="171"/>
                        </a:lnTo>
                        <a:lnTo>
                          <a:pt x="379" y="181"/>
                        </a:lnTo>
                        <a:lnTo>
                          <a:pt x="379" y="171"/>
                        </a:lnTo>
                        <a:lnTo>
                          <a:pt x="379" y="181"/>
                        </a:lnTo>
                        <a:lnTo>
                          <a:pt x="391" y="181"/>
                        </a:lnTo>
                        <a:lnTo>
                          <a:pt x="391" y="191"/>
                        </a:lnTo>
                        <a:lnTo>
                          <a:pt x="391" y="200"/>
                        </a:lnTo>
                        <a:lnTo>
                          <a:pt x="404" y="200"/>
                        </a:lnTo>
                        <a:lnTo>
                          <a:pt x="404" y="212"/>
                        </a:lnTo>
                        <a:lnTo>
                          <a:pt x="417" y="212"/>
                        </a:lnTo>
                        <a:lnTo>
                          <a:pt x="404" y="212"/>
                        </a:lnTo>
                        <a:lnTo>
                          <a:pt x="417" y="212"/>
                        </a:lnTo>
                        <a:lnTo>
                          <a:pt x="417" y="221"/>
                        </a:lnTo>
                        <a:lnTo>
                          <a:pt x="429" y="221"/>
                        </a:lnTo>
                        <a:lnTo>
                          <a:pt x="429" y="231"/>
                        </a:lnTo>
                        <a:lnTo>
                          <a:pt x="429" y="241"/>
                        </a:lnTo>
                        <a:lnTo>
                          <a:pt x="417" y="241"/>
                        </a:lnTo>
                        <a:lnTo>
                          <a:pt x="417" y="231"/>
                        </a:lnTo>
                        <a:lnTo>
                          <a:pt x="404" y="231"/>
                        </a:lnTo>
                        <a:lnTo>
                          <a:pt x="391" y="231"/>
                        </a:lnTo>
                        <a:lnTo>
                          <a:pt x="379" y="231"/>
                        </a:lnTo>
                        <a:lnTo>
                          <a:pt x="366" y="231"/>
                        </a:lnTo>
                        <a:lnTo>
                          <a:pt x="366" y="221"/>
                        </a:lnTo>
                        <a:lnTo>
                          <a:pt x="354" y="221"/>
                        </a:lnTo>
                        <a:lnTo>
                          <a:pt x="354" y="212"/>
                        </a:lnTo>
                        <a:lnTo>
                          <a:pt x="341" y="212"/>
                        </a:lnTo>
                        <a:lnTo>
                          <a:pt x="341" y="200"/>
                        </a:lnTo>
                        <a:lnTo>
                          <a:pt x="328" y="200"/>
                        </a:lnTo>
                        <a:lnTo>
                          <a:pt x="316" y="200"/>
                        </a:lnTo>
                        <a:lnTo>
                          <a:pt x="316" y="191"/>
                        </a:lnTo>
                        <a:lnTo>
                          <a:pt x="316" y="181"/>
                        </a:lnTo>
                        <a:lnTo>
                          <a:pt x="303" y="181"/>
                        </a:lnTo>
                        <a:lnTo>
                          <a:pt x="303" y="191"/>
                        </a:lnTo>
                        <a:lnTo>
                          <a:pt x="290" y="191"/>
                        </a:lnTo>
                        <a:lnTo>
                          <a:pt x="303" y="191"/>
                        </a:lnTo>
                        <a:lnTo>
                          <a:pt x="290" y="191"/>
                        </a:lnTo>
                        <a:lnTo>
                          <a:pt x="290" y="200"/>
                        </a:lnTo>
                        <a:lnTo>
                          <a:pt x="290" y="212"/>
                        </a:lnTo>
                        <a:lnTo>
                          <a:pt x="303" y="212"/>
                        </a:lnTo>
                        <a:lnTo>
                          <a:pt x="290" y="212"/>
                        </a:lnTo>
                        <a:lnTo>
                          <a:pt x="303" y="212"/>
                        </a:lnTo>
                        <a:lnTo>
                          <a:pt x="290" y="212"/>
                        </a:lnTo>
                        <a:lnTo>
                          <a:pt x="290" y="221"/>
                        </a:lnTo>
                        <a:lnTo>
                          <a:pt x="290" y="231"/>
                        </a:lnTo>
                        <a:lnTo>
                          <a:pt x="290" y="241"/>
                        </a:lnTo>
                        <a:lnTo>
                          <a:pt x="290" y="252"/>
                        </a:lnTo>
                        <a:lnTo>
                          <a:pt x="303" y="252"/>
                        </a:lnTo>
                        <a:lnTo>
                          <a:pt x="290" y="252"/>
                        </a:lnTo>
                        <a:lnTo>
                          <a:pt x="303" y="252"/>
                        </a:lnTo>
                        <a:lnTo>
                          <a:pt x="303" y="261"/>
                        </a:lnTo>
                        <a:lnTo>
                          <a:pt x="290" y="261"/>
                        </a:lnTo>
                        <a:lnTo>
                          <a:pt x="303" y="261"/>
                        </a:lnTo>
                        <a:lnTo>
                          <a:pt x="303" y="271"/>
                        </a:lnTo>
                        <a:lnTo>
                          <a:pt x="316" y="271"/>
                        </a:lnTo>
                        <a:lnTo>
                          <a:pt x="316" y="281"/>
                        </a:lnTo>
                        <a:lnTo>
                          <a:pt x="316" y="271"/>
                        </a:lnTo>
                        <a:lnTo>
                          <a:pt x="316" y="281"/>
                        </a:lnTo>
                        <a:lnTo>
                          <a:pt x="328" y="281"/>
                        </a:lnTo>
                        <a:lnTo>
                          <a:pt x="328" y="292"/>
                        </a:lnTo>
                        <a:lnTo>
                          <a:pt x="316" y="292"/>
                        </a:lnTo>
                        <a:lnTo>
                          <a:pt x="316" y="301"/>
                        </a:lnTo>
                        <a:lnTo>
                          <a:pt x="316" y="312"/>
                        </a:lnTo>
                        <a:lnTo>
                          <a:pt x="328" y="312"/>
                        </a:lnTo>
                        <a:lnTo>
                          <a:pt x="316" y="312"/>
                        </a:lnTo>
                        <a:lnTo>
                          <a:pt x="328" y="312"/>
                        </a:lnTo>
                        <a:lnTo>
                          <a:pt x="328" y="321"/>
                        </a:lnTo>
                        <a:lnTo>
                          <a:pt x="328" y="332"/>
                        </a:lnTo>
                        <a:lnTo>
                          <a:pt x="341" y="332"/>
                        </a:lnTo>
                        <a:lnTo>
                          <a:pt x="341" y="341"/>
                        </a:lnTo>
                        <a:lnTo>
                          <a:pt x="341" y="352"/>
                        </a:lnTo>
                        <a:lnTo>
                          <a:pt x="341" y="361"/>
                        </a:lnTo>
                        <a:lnTo>
                          <a:pt x="354" y="361"/>
                        </a:lnTo>
                        <a:lnTo>
                          <a:pt x="354" y="372"/>
                        </a:lnTo>
                        <a:lnTo>
                          <a:pt x="354" y="383"/>
                        </a:lnTo>
                        <a:lnTo>
                          <a:pt x="366" y="383"/>
                        </a:lnTo>
                        <a:lnTo>
                          <a:pt x="366" y="392"/>
                        </a:lnTo>
                        <a:lnTo>
                          <a:pt x="354" y="392"/>
                        </a:lnTo>
                        <a:lnTo>
                          <a:pt x="354" y="403"/>
                        </a:lnTo>
                        <a:lnTo>
                          <a:pt x="354" y="412"/>
                        </a:lnTo>
                        <a:lnTo>
                          <a:pt x="341" y="412"/>
                        </a:lnTo>
                        <a:lnTo>
                          <a:pt x="354" y="412"/>
                        </a:lnTo>
                        <a:lnTo>
                          <a:pt x="354" y="423"/>
                        </a:lnTo>
                        <a:lnTo>
                          <a:pt x="354" y="432"/>
                        </a:lnTo>
                        <a:lnTo>
                          <a:pt x="366" y="432"/>
                        </a:lnTo>
                        <a:lnTo>
                          <a:pt x="366" y="443"/>
                        </a:lnTo>
                        <a:lnTo>
                          <a:pt x="354" y="443"/>
                        </a:lnTo>
                        <a:lnTo>
                          <a:pt x="366" y="453"/>
                        </a:lnTo>
                        <a:lnTo>
                          <a:pt x="366" y="463"/>
                        </a:lnTo>
                        <a:lnTo>
                          <a:pt x="354" y="463"/>
                        </a:lnTo>
                        <a:lnTo>
                          <a:pt x="354" y="472"/>
                        </a:lnTo>
                        <a:lnTo>
                          <a:pt x="354" y="483"/>
                        </a:lnTo>
                        <a:lnTo>
                          <a:pt x="366" y="483"/>
                        </a:lnTo>
                        <a:lnTo>
                          <a:pt x="366" y="493"/>
                        </a:lnTo>
                        <a:lnTo>
                          <a:pt x="379" y="493"/>
                        </a:lnTo>
                        <a:lnTo>
                          <a:pt x="379" y="483"/>
                        </a:lnTo>
                        <a:lnTo>
                          <a:pt x="391" y="483"/>
                        </a:lnTo>
                        <a:lnTo>
                          <a:pt x="391" y="472"/>
                        </a:lnTo>
                        <a:lnTo>
                          <a:pt x="391" y="463"/>
                        </a:lnTo>
                        <a:lnTo>
                          <a:pt x="404" y="463"/>
                        </a:lnTo>
                        <a:lnTo>
                          <a:pt x="404" y="472"/>
                        </a:lnTo>
                        <a:lnTo>
                          <a:pt x="417" y="472"/>
                        </a:lnTo>
                        <a:lnTo>
                          <a:pt x="417" y="463"/>
                        </a:lnTo>
                        <a:lnTo>
                          <a:pt x="417" y="472"/>
                        </a:lnTo>
                        <a:lnTo>
                          <a:pt x="429" y="463"/>
                        </a:lnTo>
                        <a:lnTo>
                          <a:pt x="442" y="463"/>
                        </a:lnTo>
                        <a:lnTo>
                          <a:pt x="453" y="463"/>
                        </a:lnTo>
                        <a:lnTo>
                          <a:pt x="453" y="453"/>
                        </a:lnTo>
                        <a:lnTo>
                          <a:pt x="453" y="463"/>
                        </a:lnTo>
                        <a:lnTo>
                          <a:pt x="467" y="463"/>
                        </a:lnTo>
                        <a:lnTo>
                          <a:pt x="467" y="453"/>
                        </a:lnTo>
                        <a:lnTo>
                          <a:pt x="480" y="453"/>
                        </a:lnTo>
                        <a:lnTo>
                          <a:pt x="480" y="463"/>
                        </a:lnTo>
                        <a:lnTo>
                          <a:pt x="492" y="463"/>
                        </a:lnTo>
                        <a:lnTo>
                          <a:pt x="505" y="463"/>
                        </a:lnTo>
                        <a:lnTo>
                          <a:pt x="505" y="472"/>
                        </a:lnTo>
                        <a:lnTo>
                          <a:pt x="517" y="472"/>
                        </a:lnTo>
                        <a:lnTo>
                          <a:pt x="505" y="472"/>
                        </a:lnTo>
                        <a:lnTo>
                          <a:pt x="505" y="483"/>
                        </a:lnTo>
                        <a:lnTo>
                          <a:pt x="505" y="472"/>
                        </a:lnTo>
                        <a:lnTo>
                          <a:pt x="505" y="483"/>
                        </a:lnTo>
                        <a:lnTo>
                          <a:pt x="492" y="483"/>
                        </a:lnTo>
                        <a:lnTo>
                          <a:pt x="492" y="472"/>
                        </a:lnTo>
                        <a:lnTo>
                          <a:pt x="492" y="483"/>
                        </a:lnTo>
                        <a:lnTo>
                          <a:pt x="480" y="483"/>
                        </a:lnTo>
                        <a:lnTo>
                          <a:pt x="480" y="493"/>
                        </a:lnTo>
                        <a:lnTo>
                          <a:pt x="467" y="493"/>
                        </a:lnTo>
                        <a:lnTo>
                          <a:pt x="480" y="493"/>
                        </a:lnTo>
                        <a:lnTo>
                          <a:pt x="467" y="493"/>
                        </a:lnTo>
                        <a:lnTo>
                          <a:pt x="467" y="503"/>
                        </a:lnTo>
                        <a:lnTo>
                          <a:pt x="480" y="503"/>
                        </a:lnTo>
                        <a:lnTo>
                          <a:pt x="480" y="512"/>
                        </a:lnTo>
                        <a:lnTo>
                          <a:pt x="480" y="524"/>
                        </a:lnTo>
                        <a:lnTo>
                          <a:pt x="480" y="533"/>
                        </a:lnTo>
                        <a:lnTo>
                          <a:pt x="467" y="533"/>
                        </a:lnTo>
                        <a:lnTo>
                          <a:pt x="467" y="543"/>
                        </a:lnTo>
                        <a:lnTo>
                          <a:pt x="467" y="553"/>
                        </a:lnTo>
                        <a:lnTo>
                          <a:pt x="453" y="553"/>
                        </a:lnTo>
                        <a:lnTo>
                          <a:pt x="453" y="564"/>
                        </a:lnTo>
                        <a:lnTo>
                          <a:pt x="442" y="564"/>
                        </a:lnTo>
                        <a:lnTo>
                          <a:pt x="442" y="573"/>
                        </a:lnTo>
                        <a:lnTo>
                          <a:pt x="429" y="573"/>
                        </a:lnTo>
                        <a:lnTo>
                          <a:pt x="417" y="573"/>
                        </a:lnTo>
                        <a:lnTo>
                          <a:pt x="417" y="583"/>
                        </a:lnTo>
                        <a:lnTo>
                          <a:pt x="404" y="583"/>
                        </a:lnTo>
                        <a:lnTo>
                          <a:pt x="417" y="583"/>
                        </a:lnTo>
                        <a:lnTo>
                          <a:pt x="417" y="594"/>
                        </a:lnTo>
                        <a:lnTo>
                          <a:pt x="404" y="594"/>
                        </a:lnTo>
                        <a:lnTo>
                          <a:pt x="391" y="594"/>
                        </a:lnTo>
                        <a:lnTo>
                          <a:pt x="379" y="594"/>
                        </a:lnTo>
                        <a:lnTo>
                          <a:pt x="379" y="583"/>
                        </a:lnTo>
                        <a:lnTo>
                          <a:pt x="366" y="594"/>
                        </a:lnTo>
                        <a:lnTo>
                          <a:pt x="354" y="594"/>
                        </a:lnTo>
                        <a:lnTo>
                          <a:pt x="341" y="594"/>
                        </a:lnTo>
                        <a:lnTo>
                          <a:pt x="328" y="594"/>
                        </a:lnTo>
                        <a:lnTo>
                          <a:pt x="328" y="604"/>
                        </a:lnTo>
                        <a:lnTo>
                          <a:pt x="316" y="604"/>
                        </a:lnTo>
                        <a:lnTo>
                          <a:pt x="316" y="594"/>
                        </a:lnTo>
                        <a:lnTo>
                          <a:pt x="303" y="594"/>
                        </a:lnTo>
                        <a:lnTo>
                          <a:pt x="303" y="583"/>
                        </a:lnTo>
                        <a:lnTo>
                          <a:pt x="290" y="583"/>
                        </a:lnTo>
                        <a:lnTo>
                          <a:pt x="278" y="583"/>
                        </a:lnTo>
                        <a:lnTo>
                          <a:pt x="278" y="594"/>
                        </a:lnTo>
                        <a:lnTo>
                          <a:pt x="278" y="604"/>
                        </a:lnTo>
                        <a:lnTo>
                          <a:pt x="265" y="604"/>
                        </a:lnTo>
                        <a:lnTo>
                          <a:pt x="265" y="614"/>
                        </a:lnTo>
                        <a:lnTo>
                          <a:pt x="253" y="614"/>
                        </a:lnTo>
                        <a:lnTo>
                          <a:pt x="253" y="624"/>
                        </a:lnTo>
                        <a:lnTo>
                          <a:pt x="253" y="635"/>
                        </a:lnTo>
                        <a:lnTo>
                          <a:pt x="240" y="635"/>
                        </a:lnTo>
                        <a:lnTo>
                          <a:pt x="227" y="635"/>
                        </a:lnTo>
                        <a:lnTo>
                          <a:pt x="227" y="624"/>
                        </a:lnTo>
                        <a:lnTo>
                          <a:pt x="240" y="624"/>
                        </a:lnTo>
                        <a:lnTo>
                          <a:pt x="240" y="614"/>
                        </a:lnTo>
                        <a:lnTo>
                          <a:pt x="227" y="614"/>
                        </a:lnTo>
                        <a:lnTo>
                          <a:pt x="240" y="614"/>
                        </a:lnTo>
                        <a:lnTo>
                          <a:pt x="240" y="604"/>
                        </a:lnTo>
                        <a:lnTo>
                          <a:pt x="240" y="594"/>
                        </a:lnTo>
                        <a:lnTo>
                          <a:pt x="227" y="594"/>
                        </a:lnTo>
                        <a:lnTo>
                          <a:pt x="215" y="594"/>
                        </a:lnTo>
                        <a:lnTo>
                          <a:pt x="215" y="604"/>
                        </a:lnTo>
                        <a:lnTo>
                          <a:pt x="215" y="614"/>
                        </a:lnTo>
                        <a:lnTo>
                          <a:pt x="202" y="614"/>
                        </a:lnTo>
                        <a:lnTo>
                          <a:pt x="191" y="614"/>
                        </a:lnTo>
                        <a:lnTo>
                          <a:pt x="191" y="604"/>
                        </a:lnTo>
                        <a:lnTo>
                          <a:pt x="177" y="604"/>
                        </a:lnTo>
                        <a:lnTo>
                          <a:pt x="177" y="594"/>
                        </a:lnTo>
                        <a:lnTo>
                          <a:pt x="177" y="583"/>
                        </a:lnTo>
                        <a:lnTo>
                          <a:pt x="164" y="583"/>
                        </a:lnTo>
                        <a:lnTo>
                          <a:pt x="164" y="573"/>
                        </a:lnTo>
                        <a:lnTo>
                          <a:pt x="152" y="573"/>
                        </a:lnTo>
                        <a:lnTo>
                          <a:pt x="164" y="573"/>
                        </a:lnTo>
                        <a:lnTo>
                          <a:pt x="164" y="564"/>
                        </a:lnTo>
                        <a:lnTo>
                          <a:pt x="164" y="553"/>
                        </a:lnTo>
                        <a:lnTo>
                          <a:pt x="152" y="553"/>
                        </a:lnTo>
                        <a:lnTo>
                          <a:pt x="139" y="553"/>
                        </a:lnTo>
                        <a:lnTo>
                          <a:pt x="139" y="543"/>
                        </a:lnTo>
                        <a:lnTo>
                          <a:pt x="127" y="543"/>
                        </a:lnTo>
                        <a:lnTo>
                          <a:pt x="114" y="543"/>
                        </a:lnTo>
                        <a:lnTo>
                          <a:pt x="101" y="543"/>
                        </a:lnTo>
                        <a:lnTo>
                          <a:pt x="90" y="543"/>
                        </a:lnTo>
                        <a:lnTo>
                          <a:pt x="76" y="543"/>
                        </a:lnTo>
                        <a:lnTo>
                          <a:pt x="76" y="533"/>
                        </a:lnTo>
                        <a:lnTo>
                          <a:pt x="90" y="533"/>
                        </a:lnTo>
                        <a:lnTo>
                          <a:pt x="101" y="533"/>
                        </a:lnTo>
                        <a:lnTo>
                          <a:pt x="101" y="524"/>
                        </a:lnTo>
                        <a:lnTo>
                          <a:pt x="101" y="512"/>
                        </a:lnTo>
                        <a:lnTo>
                          <a:pt x="101" y="503"/>
                        </a:lnTo>
                        <a:lnTo>
                          <a:pt x="101" y="493"/>
                        </a:lnTo>
                        <a:lnTo>
                          <a:pt x="90" y="493"/>
                        </a:lnTo>
                        <a:lnTo>
                          <a:pt x="76" y="493"/>
                        </a:lnTo>
                        <a:lnTo>
                          <a:pt x="90" y="483"/>
                        </a:lnTo>
                        <a:lnTo>
                          <a:pt x="76" y="483"/>
                        </a:lnTo>
                        <a:lnTo>
                          <a:pt x="76" y="472"/>
                        </a:lnTo>
                        <a:lnTo>
                          <a:pt x="90" y="472"/>
                        </a:lnTo>
                        <a:lnTo>
                          <a:pt x="90" y="463"/>
                        </a:lnTo>
                        <a:lnTo>
                          <a:pt x="90" y="472"/>
                        </a:lnTo>
                        <a:lnTo>
                          <a:pt x="76" y="472"/>
                        </a:lnTo>
                        <a:lnTo>
                          <a:pt x="63" y="472"/>
                        </a:lnTo>
                        <a:lnTo>
                          <a:pt x="63" y="463"/>
                        </a:lnTo>
                        <a:lnTo>
                          <a:pt x="63" y="453"/>
                        </a:lnTo>
                        <a:lnTo>
                          <a:pt x="76" y="453"/>
                        </a:lnTo>
                        <a:lnTo>
                          <a:pt x="63" y="453"/>
                        </a:lnTo>
                        <a:lnTo>
                          <a:pt x="63" y="443"/>
                        </a:lnTo>
                        <a:lnTo>
                          <a:pt x="51" y="443"/>
                        </a:lnTo>
                        <a:lnTo>
                          <a:pt x="51" y="432"/>
                        </a:lnTo>
                        <a:lnTo>
                          <a:pt x="51" y="443"/>
                        </a:lnTo>
                        <a:lnTo>
                          <a:pt x="38" y="443"/>
                        </a:lnTo>
                        <a:lnTo>
                          <a:pt x="26" y="443"/>
                        </a:lnTo>
                        <a:lnTo>
                          <a:pt x="26" y="453"/>
                        </a:lnTo>
                        <a:lnTo>
                          <a:pt x="26" y="443"/>
                        </a:lnTo>
                        <a:lnTo>
                          <a:pt x="13" y="443"/>
                        </a:lnTo>
                        <a:lnTo>
                          <a:pt x="13" y="453"/>
                        </a:lnTo>
                        <a:lnTo>
                          <a:pt x="13" y="443"/>
                        </a:lnTo>
                        <a:lnTo>
                          <a:pt x="13" y="432"/>
                        </a:lnTo>
                        <a:lnTo>
                          <a:pt x="0" y="432"/>
                        </a:lnTo>
                        <a:lnTo>
                          <a:pt x="0" y="423"/>
                        </a:lnTo>
                        <a:lnTo>
                          <a:pt x="13" y="423"/>
                        </a:lnTo>
                        <a:lnTo>
                          <a:pt x="13" y="412"/>
                        </a:lnTo>
                        <a:lnTo>
                          <a:pt x="0" y="412"/>
                        </a:lnTo>
                        <a:lnTo>
                          <a:pt x="0" y="403"/>
                        </a:lnTo>
                        <a:lnTo>
                          <a:pt x="0" y="392"/>
                        </a:lnTo>
                        <a:lnTo>
                          <a:pt x="13" y="392"/>
                        </a:lnTo>
                        <a:lnTo>
                          <a:pt x="13" y="383"/>
                        </a:lnTo>
                        <a:lnTo>
                          <a:pt x="0" y="383"/>
                        </a:lnTo>
                        <a:lnTo>
                          <a:pt x="0" y="372"/>
                        </a:lnTo>
                        <a:lnTo>
                          <a:pt x="13" y="372"/>
                        </a:lnTo>
                        <a:lnTo>
                          <a:pt x="13" y="361"/>
                        </a:lnTo>
                        <a:lnTo>
                          <a:pt x="13" y="352"/>
                        </a:lnTo>
                        <a:lnTo>
                          <a:pt x="26" y="352"/>
                        </a:lnTo>
                        <a:lnTo>
                          <a:pt x="38" y="352"/>
                        </a:lnTo>
                        <a:lnTo>
                          <a:pt x="51" y="352"/>
                        </a:lnTo>
                        <a:lnTo>
                          <a:pt x="63" y="352"/>
                        </a:lnTo>
                        <a:lnTo>
                          <a:pt x="76" y="352"/>
                        </a:lnTo>
                        <a:lnTo>
                          <a:pt x="76" y="341"/>
                        </a:lnTo>
                        <a:lnTo>
                          <a:pt x="76" y="332"/>
                        </a:lnTo>
                        <a:lnTo>
                          <a:pt x="76" y="321"/>
                        </a:lnTo>
                        <a:lnTo>
                          <a:pt x="76" y="312"/>
                        </a:lnTo>
                        <a:lnTo>
                          <a:pt x="76" y="301"/>
                        </a:lnTo>
                        <a:lnTo>
                          <a:pt x="76" y="292"/>
                        </a:lnTo>
                        <a:lnTo>
                          <a:pt x="76" y="281"/>
                        </a:lnTo>
                        <a:lnTo>
                          <a:pt x="76" y="271"/>
                        </a:lnTo>
                        <a:lnTo>
                          <a:pt x="76" y="261"/>
                        </a:lnTo>
                        <a:lnTo>
                          <a:pt x="76" y="252"/>
                        </a:lnTo>
                        <a:lnTo>
                          <a:pt x="63" y="252"/>
                        </a:lnTo>
                        <a:lnTo>
                          <a:pt x="63" y="241"/>
                        </a:lnTo>
                        <a:lnTo>
                          <a:pt x="51" y="241"/>
                        </a:lnTo>
                        <a:lnTo>
                          <a:pt x="51" y="231"/>
                        </a:lnTo>
                        <a:lnTo>
                          <a:pt x="51" y="221"/>
                        </a:lnTo>
                        <a:lnTo>
                          <a:pt x="63" y="212"/>
                        </a:lnTo>
                        <a:lnTo>
                          <a:pt x="76" y="212"/>
                        </a:lnTo>
                        <a:lnTo>
                          <a:pt x="90" y="212"/>
                        </a:lnTo>
                        <a:lnTo>
                          <a:pt x="90" y="221"/>
                        </a:lnTo>
                        <a:lnTo>
                          <a:pt x="101" y="221"/>
                        </a:lnTo>
                        <a:lnTo>
                          <a:pt x="101" y="212"/>
                        </a:lnTo>
                        <a:lnTo>
                          <a:pt x="114" y="212"/>
                        </a:lnTo>
                        <a:lnTo>
                          <a:pt x="101" y="212"/>
                        </a:lnTo>
                        <a:lnTo>
                          <a:pt x="101" y="200"/>
                        </a:lnTo>
                        <a:lnTo>
                          <a:pt x="114" y="200"/>
                        </a:lnTo>
                        <a:lnTo>
                          <a:pt x="114" y="191"/>
                        </a:lnTo>
                        <a:lnTo>
                          <a:pt x="127" y="191"/>
                        </a:lnTo>
                        <a:lnTo>
                          <a:pt x="127" y="181"/>
                        </a:lnTo>
                        <a:lnTo>
                          <a:pt x="127" y="191"/>
                        </a:lnTo>
                        <a:lnTo>
                          <a:pt x="127" y="181"/>
                        </a:lnTo>
                        <a:lnTo>
                          <a:pt x="139" y="181"/>
                        </a:lnTo>
                        <a:lnTo>
                          <a:pt x="139" y="191"/>
                        </a:lnTo>
                        <a:lnTo>
                          <a:pt x="139" y="181"/>
                        </a:lnTo>
                        <a:lnTo>
                          <a:pt x="152" y="181"/>
                        </a:lnTo>
                        <a:lnTo>
                          <a:pt x="164" y="181"/>
                        </a:lnTo>
                        <a:lnTo>
                          <a:pt x="164" y="171"/>
                        </a:lnTo>
                        <a:lnTo>
                          <a:pt x="164" y="160"/>
                        </a:lnTo>
                        <a:lnTo>
                          <a:pt x="164" y="150"/>
                        </a:lnTo>
                        <a:lnTo>
                          <a:pt x="177" y="150"/>
                        </a:lnTo>
                        <a:lnTo>
                          <a:pt x="177" y="160"/>
                        </a:lnTo>
                        <a:lnTo>
                          <a:pt x="191" y="160"/>
                        </a:lnTo>
                        <a:lnTo>
                          <a:pt x="191" y="150"/>
                        </a:lnTo>
                        <a:lnTo>
                          <a:pt x="191" y="141"/>
                        </a:lnTo>
                        <a:lnTo>
                          <a:pt x="177" y="141"/>
                        </a:lnTo>
                        <a:lnTo>
                          <a:pt x="177" y="129"/>
                        </a:lnTo>
                        <a:lnTo>
                          <a:pt x="177" y="120"/>
                        </a:lnTo>
                        <a:lnTo>
                          <a:pt x="191" y="120"/>
                        </a:lnTo>
                        <a:lnTo>
                          <a:pt x="191" y="110"/>
                        </a:lnTo>
                        <a:lnTo>
                          <a:pt x="191" y="100"/>
                        </a:lnTo>
                        <a:lnTo>
                          <a:pt x="177" y="100"/>
                        </a:lnTo>
                        <a:lnTo>
                          <a:pt x="177" y="89"/>
                        </a:lnTo>
                        <a:lnTo>
                          <a:pt x="177" y="80"/>
                        </a:lnTo>
                        <a:lnTo>
                          <a:pt x="177" y="70"/>
                        </a:lnTo>
                        <a:lnTo>
                          <a:pt x="164" y="70"/>
                        </a:lnTo>
                        <a:lnTo>
                          <a:pt x="164" y="60"/>
                        </a:lnTo>
                        <a:lnTo>
                          <a:pt x="164" y="49"/>
                        </a:lnTo>
                        <a:lnTo>
                          <a:pt x="152" y="49"/>
                        </a:lnTo>
                        <a:lnTo>
                          <a:pt x="139" y="49"/>
                        </a:lnTo>
                        <a:lnTo>
                          <a:pt x="139" y="40"/>
                        </a:lnTo>
                        <a:lnTo>
                          <a:pt x="127" y="40"/>
                        </a:lnTo>
                        <a:lnTo>
                          <a:pt x="127" y="29"/>
                        </a:lnTo>
                        <a:lnTo>
                          <a:pt x="127" y="20"/>
                        </a:lnTo>
                        <a:lnTo>
                          <a:pt x="139" y="20"/>
                        </a:lnTo>
                        <a:lnTo>
                          <a:pt x="152" y="20"/>
                        </a:lnTo>
                        <a:lnTo>
                          <a:pt x="152" y="9"/>
                        </a:lnTo>
                        <a:lnTo>
                          <a:pt x="152" y="20"/>
                        </a:lnTo>
                        <a:lnTo>
                          <a:pt x="164" y="20"/>
                        </a:lnTo>
                        <a:lnTo>
                          <a:pt x="164" y="9"/>
                        </a:lnTo>
                        <a:lnTo>
                          <a:pt x="164" y="0"/>
                        </a:lnTo>
                        <a:lnTo>
                          <a:pt x="177" y="0"/>
                        </a:lnTo>
                        <a:lnTo>
                          <a:pt x="177" y="9"/>
                        </a:lnTo>
                        <a:lnTo>
                          <a:pt x="191" y="9"/>
                        </a:lnTo>
                        <a:lnTo>
                          <a:pt x="202" y="9"/>
                        </a:lnTo>
                        <a:lnTo>
                          <a:pt x="202" y="20"/>
                        </a:lnTo>
                        <a:lnTo>
                          <a:pt x="202" y="9"/>
                        </a:lnTo>
                        <a:lnTo>
                          <a:pt x="202" y="20"/>
                        </a:lnTo>
                        <a:lnTo>
                          <a:pt x="215" y="20"/>
                        </a:lnTo>
                        <a:lnTo>
                          <a:pt x="215" y="29"/>
                        </a:lnTo>
                        <a:lnTo>
                          <a:pt x="227" y="20"/>
                        </a:lnTo>
                        <a:lnTo>
                          <a:pt x="215" y="20"/>
                        </a:lnTo>
                        <a:lnTo>
                          <a:pt x="227" y="20"/>
                        </a:lnTo>
                        <a:lnTo>
                          <a:pt x="227" y="29"/>
                        </a:lnTo>
                        <a:lnTo>
                          <a:pt x="227" y="20"/>
                        </a:lnTo>
                        <a:lnTo>
                          <a:pt x="240" y="20"/>
                        </a:lnTo>
                        <a:lnTo>
                          <a:pt x="240" y="9"/>
                        </a:lnTo>
                        <a:lnTo>
                          <a:pt x="253" y="9"/>
                        </a:lnTo>
                        <a:lnTo>
                          <a:pt x="253" y="20"/>
                        </a:lnTo>
                        <a:lnTo>
                          <a:pt x="253" y="9"/>
                        </a:lnTo>
                        <a:lnTo>
                          <a:pt x="265" y="9"/>
                        </a:lnTo>
                        <a:lnTo>
                          <a:pt x="265" y="20"/>
                        </a:lnTo>
                        <a:lnTo>
                          <a:pt x="265" y="29"/>
                        </a:lnTo>
                        <a:lnTo>
                          <a:pt x="265" y="40"/>
                        </a:lnTo>
                        <a:lnTo>
                          <a:pt x="278" y="40"/>
                        </a:lnTo>
                        <a:lnTo>
                          <a:pt x="278" y="49"/>
                        </a:lnTo>
                        <a:lnTo>
                          <a:pt x="290" y="49"/>
                        </a:lnTo>
                        <a:lnTo>
                          <a:pt x="290" y="60"/>
                        </a:lnTo>
                        <a:lnTo>
                          <a:pt x="290" y="70"/>
                        </a:lnTo>
                        <a:lnTo>
                          <a:pt x="303" y="70"/>
                        </a:lnTo>
                        <a:lnTo>
                          <a:pt x="303" y="80"/>
                        </a:lnTo>
                        <a:lnTo>
                          <a:pt x="303" y="89"/>
                        </a:lnTo>
                        <a:lnTo>
                          <a:pt x="316" y="89"/>
                        </a:lnTo>
                        <a:lnTo>
                          <a:pt x="316" y="80"/>
                        </a:lnTo>
                        <a:lnTo>
                          <a:pt x="316" y="89"/>
                        </a:lnTo>
                        <a:lnTo>
                          <a:pt x="328" y="89"/>
                        </a:lnTo>
                        <a:lnTo>
                          <a:pt x="316" y="89"/>
                        </a:lnTo>
                        <a:lnTo>
                          <a:pt x="328" y="89"/>
                        </a:lnTo>
                        <a:lnTo>
                          <a:pt x="328" y="100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7" name="Freeform 9">
                    <a:extLst>
                      <a:ext uri="{FF2B5EF4-FFF2-40B4-BE49-F238E27FC236}">
                        <a16:creationId xmlns:a16="http://schemas.microsoft.com/office/drawing/2014/main" id="{DE684D0F-FD09-0F13-A06A-A9D6401588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0927" y="2096024"/>
                    <a:ext cx="461549" cy="843852"/>
                  </a:xfrm>
                  <a:custGeom>
                    <a:avLst/>
                    <a:gdLst>
                      <a:gd name="T0" fmla="*/ 4772563 w 399"/>
                      <a:gd name="T1" fmla="*/ 30516529 h 581"/>
                      <a:gd name="T2" fmla="*/ 4772563 w 399"/>
                      <a:gd name="T3" fmla="*/ 34107338 h 581"/>
                      <a:gd name="T4" fmla="*/ 4772563 w 399"/>
                      <a:gd name="T5" fmla="*/ 37698147 h 581"/>
                      <a:gd name="T6" fmla="*/ 6362997 w 399"/>
                      <a:gd name="T7" fmla="*/ 37698147 h 581"/>
                      <a:gd name="T8" fmla="*/ 6362997 w 399"/>
                      <a:gd name="T9" fmla="*/ 39492212 h 581"/>
                      <a:gd name="T10" fmla="*/ 6362997 w 399"/>
                      <a:gd name="T11" fmla="*/ 41287617 h 581"/>
                      <a:gd name="T12" fmla="*/ 6362997 w 399"/>
                      <a:gd name="T13" fmla="*/ 44878436 h 581"/>
                      <a:gd name="T14" fmla="*/ 6362997 w 399"/>
                      <a:gd name="T15" fmla="*/ 48467906 h 581"/>
                      <a:gd name="T16" fmla="*/ 7953431 w 399"/>
                      <a:gd name="T17" fmla="*/ 52058714 h 581"/>
                      <a:gd name="T18" fmla="*/ 6362997 w 399"/>
                      <a:gd name="T19" fmla="*/ 52058714 h 581"/>
                      <a:gd name="T20" fmla="*/ 6362997 w 399"/>
                      <a:gd name="T21" fmla="*/ 55648184 h 581"/>
                      <a:gd name="T22" fmla="*/ 4772563 w 399"/>
                      <a:gd name="T23" fmla="*/ 55648184 h 581"/>
                      <a:gd name="T24" fmla="*/ 4772563 w 399"/>
                      <a:gd name="T25" fmla="*/ 57443589 h 581"/>
                      <a:gd name="T26" fmla="*/ 3180868 w 399"/>
                      <a:gd name="T27" fmla="*/ 53854119 h 581"/>
                      <a:gd name="T28" fmla="*/ 3180868 w 399"/>
                      <a:gd name="T29" fmla="*/ 52058714 h 581"/>
                      <a:gd name="T30" fmla="*/ 3180868 w 399"/>
                      <a:gd name="T31" fmla="*/ 52058714 h 581"/>
                      <a:gd name="T32" fmla="*/ 3180868 w 399"/>
                      <a:gd name="T33" fmla="*/ 52058714 h 581"/>
                      <a:gd name="T34" fmla="*/ 3180868 w 399"/>
                      <a:gd name="T35" fmla="*/ 50263310 h 581"/>
                      <a:gd name="T36" fmla="*/ 3180868 w 399"/>
                      <a:gd name="T37" fmla="*/ 52058714 h 581"/>
                      <a:gd name="T38" fmla="*/ 3180868 w 399"/>
                      <a:gd name="T39" fmla="*/ 53854119 h 581"/>
                      <a:gd name="T40" fmla="*/ 3180868 w 399"/>
                      <a:gd name="T41" fmla="*/ 52058714 h 581"/>
                      <a:gd name="T42" fmla="*/ 3180868 w 399"/>
                      <a:gd name="T43" fmla="*/ 50263310 h 581"/>
                      <a:gd name="T44" fmla="*/ 3180868 w 399"/>
                      <a:gd name="T45" fmla="*/ 48467906 h 581"/>
                      <a:gd name="T46" fmla="*/ 3180868 w 399"/>
                      <a:gd name="T47" fmla="*/ 46673840 h 581"/>
                      <a:gd name="T48" fmla="*/ 3180868 w 399"/>
                      <a:gd name="T49" fmla="*/ 44878436 h 581"/>
                      <a:gd name="T50" fmla="*/ 3180868 w 399"/>
                      <a:gd name="T51" fmla="*/ 43083021 h 581"/>
                      <a:gd name="T52" fmla="*/ 3180868 w 399"/>
                      <a:gd name="T53" fmla="*/ 39492212 h 581"/>
                      <a:gd name="T54" fmla="*/ 3180868 w 399"/>
                      <a:gd name="T55" fmla="*/ 37698147 h 581"/>
                      <a:gd name="T56" fmla="*/ 3180868 w 399"/>
                      <a:gd name="T57" fmla="*/ 37698147 h 581"/>
                      <a:gd name="T58" fmla="*/ 3180868 w 399"/>
                      <a:gd name="T59" fmla="*/ 34107338 h 581"/>
                      <a:gd name="T60" fmla="*/ 3180868 w 399"/>
                      <a:gd name="T61" fmla="*/ 34107338 h 581"/>
                      <a:gd name="T62" fmla="*/ 3180868 w 399"/>
                      <a:gd name="T63" fmla="*/ 30516529 h 581"/>
                      <a:gd name="T64" fmla="*/ 3180868 w 399"/>
                      <a:gd name="T65" fmla="*/ 30516529 h 581"/>
                      <a:gd name="T66" fmla="*/ 3180868 w 399"/>
                      <a:gd name="T67" fmla="*/ 28722464 h 581"/>
                      <a:gd name="T68" fmla="*/ 3180868 w 399"/>
                      <a:gd name="T69" fmla="*/ 26927059 h 581"/>
                      <a:gd name="T70" fmla="*/ 3180868 w 399"/>
                      <a:gd name="T71" fmla="*/ 26927059 h 581"/>
                      <a:gd name="T72" fmla="*/ 3180868 w 399"/>
                      <a:gd name="T73" fmla="*/ 26927059 h 581"/>
                      <a:gd name="T74" fmla="*/ 3180868 w 399"/>
                      <a:gd name="T75" fmla="*/ 25131655 h 581"/>
                      <a:gd name="T76" fmla="*/ 3180868 w 399"/>
                      <a:gd name="T77" fmla="*/ 21540841 h 581"/>
                      <a:gd name="T78" fmla="*/ 3180868 w 399"/>
                      <a:gd name="T79" fmla="*/ 16155967 h 581"/>
                      <a:gd name="T80" fmla="*/ 3180868 w 399"/>
                      <a:gd name="T81" fmla="*/ 14360562 h 581"/>
                      <a:gd name="T82" fmla="*/ 3180868 w 399"/>
                      <a:gd name="T83" fmla="*/ 10771090 h 581"/>
                      <a:gd name="T84" fmla="*/ 3180868 w 399"/>
                      <a:gd name="T85" fmla="*/ 7180281 h 581"/>
                      <a:gd name="T86" fmla="*/ 3180868 w 399"/>
                      <a:gd name="T87" fmla="*/ 5384876 h 581"/>
                      <a:gd name="T88" fmla="*/ 3180868 w 399"/>
                      <a:gd name="T89" fmla="*/ 5384876 h 581"/>
                      <a:gd name="T90" fmla="*/ 3180868 w 399"/>
                      <a:gd name="T91" fmla="*/ 5384876 h 581"/>
                      <a:gd name="T92" fmla="*/ 3180868 w 399"/>
                      <a:gd name="T93" fmla="*/ 0 h 581"/>
                      <a:gd name="T94" fmla="*/ 3180868 w 399"/>
                      <a:gd name="T95" fmla="*/ 5384876 h 581"/>
                      <a:gd name="T96" fmla="*/ 3180868 w 399"/>
                      <a:gd name="T97" fmla="*/ 7180281 h 581"/>
                      <a:gd name="T98" fmla="*/ 3180868 w 399"/>
                      <a:gd name="T99" fmla="*/ 12566497 h 581"/>
                      <a:gd name="T100" fmla="*/ 3180868 w 399"/>
                      <a:gd name="T101" fmla="*/ 14360562 h 581"/>
                      <a:gd name="T102" fmla="*/ 3180868 w 399"/>
                      <a:gd name="T103" fmla="*/ 16155967 h 581"/>
                      <a:gd name="T104" fmla="*/ 3180868 w 399"/>
                      <a:gd name="T105" fmla="*/ 17951371 h 581"/>
                      <a:gd name="T106" fmla="*/ 3180868 w 399"/>
                      <a:gd name="T107" fmla="*/ 19746776 h 581"/>
                      <a:gd name="T108" fmla="*/ 3180868 w 399"/>
                      <a:gd name="T109" fmla="*/ 23336251 h 581"/>
                      <a:gd name="T110" fmla="*/ 3180868 w 399"/>
                      <a:gd name="T111" fmla="*/ 26927059 h 581"/>
                      <a:gd name="T112" fmla="*/ 3180868 w 399"/>
                      <a:gd name="T113" fmla="*/ 28722464 h 581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399"/>
                      <a:gd name="T172" fmla="*/ 0 h 581"/>
                      <a:gd name="T173" fmla="*/ 399 w 399"/>
                      <a:gd name="T174" fmla="*/ 581 h 581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399" h="581">
                        <a:moveTo>
                          <a:pt x="237" y="290"/>
                        </a:moveTo>
                        <a:lnTo>
                          <a:pt x="237" y="301"/>
                        </a:lnTo>
                        <a:lnTo>
                          <a:pt x="249" y="301"/>
                        </a:lnTo>
                        <a:lnTo>
                          <a:pt x="249" y="311"/>
                        </a:lnTo>
                        <a:lnTo>
                          <a:pt x="261" y="311"/>
                        </a:lnTo>
                        <a:lnTo>
                          <a:pt x="261" y="321"/>
                        </a:lnTo>
                        <a:lnTo>
                          <a:pt x="274" y="321"/>
                        </a:lnTo>
                        <a:lnTo>
                          <a:pt x="274" y="330"/>
                        </a:lnTo>
                        <a:lnTo>
                          <a:pt x="287" y="330"/>
                        </a:lnTo>
                        <a:lnTo>
                          <a:pt x="287" y="342"/>
                        </a:lnTo>
                        <a:lnTo>
                          <a:pt x="299" y="342"/>
                        </a:lnTo>
                        <a:lnTo>
                          <a:pt x="299" y="351"/>
                        </a:lnTo>
                        <a:lnTo>
                          <a:pt x="299" y="361"/>
                        </a:lnTo>
                        <a:lnTo>
                          <a:pt x="312" y="361"/>
                        </a:lnTo>
                        <a:lnTo>
                          <a:pt x="312" y="371"/>
                        </a:lnTo>
                        <a:lnTo>
                          <a:pt x="312" y="381"/>
                        </a:lnTo>
                        <a:lnTo>
                          <a:pt x="326" y="381"/>
                        </a:lnTo>
                        <a:lnTo>
                          <a:pt x="312" y="381"/>
                        </a:lnTo>
                        <a:lnTo>
                          <a:pt x="326" y="381"/>
                        </a:lnTo>
                        <a:lnTo>
                          <a:pt x="326" y="390"/>
                        </a:lnTo>
                        <a:lnTo>
                          <a:pt x="326" y="401"/>
                        </a:lnTo>
                        <a:lnTo>
                          <a:pt x="337" y="401"/>
                        </a:lnTo>
                        <a:lnTo>
                          <a:pt x="326" y="401"/>
                        </a:lnTo>
                        <a:lnTo>
                          <a:pt x="337" y="401"/>
                        </a:lnTo>
                        <a:lnTo>
                          <a:pt x="326" y="401"/>
                        </a:lnTo>
                        <a:lnTo>
                          <a:pt x="337" y="401"/>
                        </a:lnTo>
                        <a:lnTo>
                          <a:pt x="337" y="411"/>
                        </a:lnTo>
                        <a:lnTo>
                          <a:pt x="326" y="411"/>
                        </a:lnTo>
                        <a:lnTo>
                          <a:pt x="337" y="411"/>
                        </a:lnTo>
                        <a:lnTo>
                          <a:pt x="337" y="421"/>
                        </a:lnTo>
                        <a:lnTo>
                          <a:pt x="337" y="430"/>
                        </a:lnTo>
                        <a:lnTo>
                          <a:pt x="337" y="441"/>
                        </a:lnTo>
                        <a:lnTo>
                          <a:pt x="350" y="441"/>
                        </a:lnTo>
                        <a:lnTo>
                          <a:pt x="350" y="450"/>
                        </a:lnTo>
                        <a:lnTo>
                          <a:pt x="350" y="461"/>
                        </a:lnTo>
                        <a:lnTo>
                          <a:pt x="350" y="471"/>
                        </a:lnTo>
                        <a:lnTo>
                          <a:pt x="362" y="471"/>
                        </a:lnTo>
                        <a:lnTo>
                          <a:pt x="362" y="481"/>
                        </a:lnTo>
                        <a:lnTo>
                          <a:pt x="374" y="481"/>
                        </a:lnTo>
                        <a:lnTo>
                          <a:pt x="374" y="492"/>
                        </a:lnTo>
                        <a:lnTo>
                          <a:pt x="374" y="501"/>
                        </a:lnTo>
                        <a:lnTo>
                          <a:pt x="374" y="512"/>
                        </a:lnTo>
                        <a:lnTo>
                          <a:pt x="388" y="512"/>
                        </a:lnTo>
                        <a:lnTo>
                          <a:pt x="388" y="521"/>
                        </a:lnTo>
                        <a:lnTo>
                          <a:pt x="399" y="521"/>
                        </a:lnTo>
                        <a:lnTo>
                          <a:pt x="399" y="531"/>
                        </a:lnTo>
                        <a:lnTo>
                          <a:pt x="388" y="531"/>
                        </a:lnTo>
                        <a:lnTo>
                          <a:pt x="374" y="531"/>
                        </a:lnTo>
                        <a:lnTo>
                          <a:pt x="374" y="541"/>
                        </a:lnTo>
                        <a:lnTo>
                          <a:pt x="362" y="541"/>
                        </a:lnTo>
                        <a:lnTo>
                          <a:pt x="362" y="552"/>
                        </a:lnTo>
                        <a:lnTo>
                          <a:pt x="350" y="552"/>
                        </a:lnTo>
                        <a:lnTo>
                          <a:pt x="362" y="552"/>
                        </a:lnTo>
                        <a:lnTo>
                          <a:pt x="350" y="552"/>
                        </a:lnTo>
                        <a:lnTo>
                          <a:pt x="350" y="561"/>
                        </a:lnTo>
                        <a:lnTo>
                          <a:pt x="337" y="561"/>
                        </a:lnTo>
                        <a:lnTo>
                          <a:pt x="326" y="561"/>
                        </a:lnTo>
                        <a:lnTo>
                          <a:pt x="326" y="571"/>
                        </a:lnTo>
                        <a:lnTo>
                          <a:pt x="312" y="571"/>
                        </a:lnTo>
                        <a:lnTo>
                          <a:pt x="312" y="561"/>
                        </a:lnTo>
                        <a:lnTo>
                          <a:pt x="299" y="561"/>
                        </a:lnTo>
                        <a:lnTo>
                          <a:pt x="299" y="571"/>
                        </a:lnTo>
                        <a:lnTo>
                          <a:pt x="287" y="571"/>
                        </a:lnTo>
                        <a:lnTo>
                          <a:pt x="287" y="581"/>
                        </a:lnTo>
                        <a:lnTo>
                          <a:pt x="274" y="581"/>
                        </a:lnTo>
                        <a:lnTo>
                          <a:pt x="274" y="571"/>
                        </a:lnTo>
                        <a:lnTo>
                          <a:pt x="261" y="571"/>
                        </a:lnTo>
                        <a:lnTo>
                          <a:pt x="261" y="561"/>
                        </a:lnTo>
                        <a:lnTo>
                          <a:pt x="249" y="561"/>
                        </a:lnTo>
                        <a:lnTo>
                          <a:pt x="249" y="552"/>
                        </a:lnTo>
                        <a:lnTo>
                          <a:pt x="249" y="541"/>
                        </a:lnTo>
                        <a:lnTo>
                          <a:pt x="249" y="531"/>
                        </a:lnTo>
                        <a:lnTo>
                          <a:pt x="261" y="531"/>
                        </a:lnTo>
                        <a:lnTo>
                          <a:pt x="249" y="531"/>
                        </a:lnTo>
                        <a:lnTo>
                          <a:pt x="237" y="531"/>
                        </a:lnTo>
                        <a:lnTo>
                          <a:pt x="237" y="541"/>
                        </a:lnTo>
                        <a:lnTo>
                          <a:pt x="225" y="541"/>
                        </a:lnTo>
                        <a:lnTo>
                          <a:pt x="212" y="541"/>
                        </a:lnTo>
                        <a:lnTo>
                          <a:pt x="199" y="541"/>
                        </a:lnTo>
                        <a:lnTo>
                          <a:pt x="187" y="541"/>
                        </a:lnTo>
                        <a:lnTo>
                          <a:pt x="187" y="531"/>
                        </a:lnTo>
                        <a:lnTo>
                          <a:pt x="187" y="521"/>
                        </a:lnTo>
                        <a:lnTo>
                          <a:pt x="187" y="512"/>
                        </a:lnTo>
                        <a:lnTo>
                          <a:pt x="174" y="512"/>
                        </a:lnTo>
                        <a:lnTo>
                          <a:pt x="174" y="521"/>
                        </a:lnTo>
                        <a:lnTo>
                          <a:pt x="174" y="512"/>
                        </a:lnTo>
                        <a:lnTo>
                          <a:pt x="162" y="512"/>
                        </a:lnTo>
                        <a:lnTo>
                          <a:pt x="162" y="521"/>
                        </a:lnTo>
                        <a:lnTo>
                          <a:pt x="162" y="512"/>
                        </a:lnTo>
                        <a:lnTo>
                          <a:pt x="149" y="512"/>
                        </a:lnTo>
                        <a:lnTo>
                          <a:pt x="149" y="521"/>
                        </a:lnTo>
                        <a:lnTo>
                          <a:pt x="136" y="521"/>
                        </a:lnTo>
                        <a:lnTo>
                          <a:pt x="136" y="531"/>
                        </a:lnTo>
                        <a:lnTo>
                          <a:pt x="136" y="541"/>
                        </a:lnTo>
                        <a:lnTo>
                          <a:pt x="125" y="541"/>
                        </a:lnTo>
                        <a:lnTo>
                          <a:pt x="125" y="552"/>
                        </a:lnTo>
                        <a:lnTo>
                          <a:pt x="125" y="561"/>
                        </a:lnTo>
                        <a:lnTo>
                          <a:pt x="112" y="561"/>
                        </a:lnTo>
                        <a:lnTo>
                          <a:pt x="100" y="561"/>
                        </a:lnTo>
                        <a:lnTo>
                          <a:pt x="100" y="552"/>
                        </a:lnTo>
                        <a:lnTo>
                          <a:pt x="100" y="541"/>
                        </a:lnTo>
                        <a:lnTo>
                          <a:pt x="87" y="541"/>
                        </a:lnTo>
                        <a:lnTo>
                          <a:pt x="87" y="531"/>
                        </a:lnTo>
                        <a:lnTo>
                          <a:pt x="87" y="521"/>
                        </a:lnTo>
                        <a:lnTo>
                          <a:pt x="73" y="521"/>
                        </a:lnTo>
                        <a:lnTo>
                          <a:pt x="62" y="521"/>
                        </a:lnTo>
                        <a:lnTo>
                          <a:pt x="62" y="512"/>
                        </a:lnTo>
                        <a:lnTo>
                          <a:pt x="49" y="512"/>
                        </a:lnTo>
                        <a:lnTo>
                          <a:pt x="35" y="512"/>
                        </a:lnTo>
                        <a:lnTo>
                          <a:pt x="35" y="501"/>
                        </a:lnTo>
                        <a:lnTo>
                          <a:pt x="35" y="512"/>
                        </a:lnTo>
                        <a:lnTo>
                          <a:pt x="24" y="512"/>
                        </a:lnTo>
                        <a:lnTo>
                          <a:pt x="24" y="501"/>
                        </a:lnTo>
                        <a:lnTo>
                          <a:pt x="35" y="501"/>
                        </a:lnTo>
                        <a:lnTo>
                          <a:pt x="35" y="492"/>
                        </a:lnTo>
                        <a:lnTo>
                          <a:pt x="49" y="492"/>
                        </a:lnTo>
                        <a:lnTo>
                          <a:pt x="35" y="492"/>
                        </a:lnTo>
                        <a:lnTo>
                          <a:pt x="35" y="481"/>
                        </a:lnTo>
                        <a:lnTo>
                          <a:pt x="49" y="481"/>
                        </a:lnTo>
                        <a:lnTo>
                          <a:pt x="35" y="481"/>
                        </a:lnTo>
                        <a:lnTo>
                          <a:pt x="49" y="481"/>
                        </a:lnTo>
                        <a:lnTo>
                          <a:pt x="49" y="471"/>
                        </a:lnTo>
                        <a:lnTo>
                          <a:pt x="35" y="471"/>
                        </a:lnTo>
                        <a:lnTo>
                          <a:pt x="35" y="461"/>
                        </a:lnTo>
                        <a:lnTo>
                          <a:pt x="35" y="450"/>
                        </a:lnTo>
                        <a:lnTo>
                          <a:pt x="24" y="450"/>
                        </a:lnTo>
                        <a:lnTo>
                          <a:pt x="35" y="450"/>
                        </a:lnTo>
                        <a:lnTo>
                          <a:pt x="24" y="450"/>
                        </a:lnTo>
                        <a:lnTo>
                          <a:pt x="35" y="450"/>
                        </a:lnTo>
                        <a:lnTo>
                          <a:pt x="35" y="441"/>
                        </a:lnTo>
                        <a:lnTo>
                          <a:pt x="35" y="430"/>
                        </a:lnTo>
                        <a:lnTo>
                          <a:pt x="35" y="421"/>
                        </a:lnTo>
                        <a:lnTo>
                          <a:pt x="49" y="421"/>
                        </a:lnTo>
                        <a:lnTo>
                          <a:pt x="49" y="411"/>
                        </a:lnTo>
                        <a:lnTo>
                          <a:pt x="62" y="411"/>
                        </a:lnTo>
                        <a:lnTo>
                          <a:pt x="62" y="401"/>
                        </a:lnTo>
                        <a:lnTo>
                          <a:pt x="73" y="401"/>
                        </a:lnTo>
                        <a:lnTo>
                          <a:pt x="73" y="390"/>
                        </a:lnTo>
                        <a:lnTo>
                          <a:pt x="73" y="381"/>
                        </a:lnTo>
                        <a:lnTo>
                          <a:pt x="73" y="390"/>
                        </a:lnTo>
                        <a:lnTo>
                          <a:pt x="62" y="381"/>
                        </a:lnTo>
                        <a:lnTo>
                          <a:pt x="62" y="390"/>
                        </a:lnTo>
                        <a:lnTo>
                          <a:pt x="62" y="381"/>
                        </a:lnTo>
                        <a:lnTo>
                          <a:pt x="49" y="381"/>
                        </a:lnTo>
                        <a:lnTo>
                          <a:pt x="35" y="381"/>
                        </a:lnTo>
                        <a:lnTo>
                          <a:pt x="35" y="371"/>
                        </a:lnTo>
                        <a:lnTo>
                          <a:pt x="24" y="371"/>
                        </a:lnTo>
                        <a:lnTo>
                          <a:pt x="24" y="361"/>
                        </a:lnTo>
                        <a:lnTo>
                          <a:pt x="24" y="351"/>
                        </a:lnTo>
                        <a:lnTo>
                          <a:pt x="11" y="351"/>
                        </a:lnTo>
                        <a:lnTo>
                          <a:pt x="11" y="361"/>
                        </a:lnTo>
                        <a:lnTo>
                          <a:pt x="11" y="351"/>
                        </a:lnTo>
                        <a:lnTo>
                          <a:pt x="11" y="342"/>
                        </a:lnTo>
                        <a:lnTo>
                          <a:pt x="0" y="342"/>
                        </a:lnTo>
                        <a:lnTo>
                          <a:pt x="11" y="342"/>
                        </a:lnTo>
                        <a:lnTo>
                          <a:pt x="11" y="330"/>
                        </a:lnTo>
                        <a:lnTo>
                          <a:pt x="0" y="330"/>
                        </a:lnTo>
                        <a:lnTo>
                          <a:pt x="0" y="321"/>
                        </a:lnTo>
                        <a:lnTo>
                          <a:pt x="11" y="321"/>
                        </a:lnTo>
                        <a:lnTo>
                          <a:pt x="11" y="311"/>
                        </a:lnTo>
                        <a:lnTo>
                          <a:pt x="24" y="311"/>
                        </a:lnTo>
                        <a:lnTo>
                          <a:pt x="24" y="301"/>
                        </a:lnTo>
                        <a:lnTo>
                          <a:pt x="35" y="301"/>
                        </a:lnTo>
                        <a:lnTo>
                          <a:pt x="35" y="311"/>
                        </a:lnTo>
                        <a:lnTo>
                          <a:pt x="35" y="301"/>
                        </a:lnTo>
                        <a:lnTo>
                          <a:pt x="49" y="301"/>
                        </a:lnTo>
                        <a:lnTo>
                          <a:pt x="49" y="290"/>
                        </a:lnTo>
                        <a:lnTo>
                          <a:pt x="35" y="290"/>
                        </a:lnTo>
                        <a:lnTo>
                          <a:pt x="35" y="282"/>
                        </a:lnTo>
                        <a:lnTo>
                          <a:pt x="49" y="282"/>
                        </a:lnTo>
                        <a:lnTo>
                          <a:pt x="49" y="271"/>
                        </a:lnTo>
                        <a:lnTo>
                          <a:pt x="62" y="271"/>
                        </a:lnTo>
                        <a:lnTo>
                          <a:pt x="62" y="261"/>
                        </a:lnTo>
                        <a:lnTo>
                          <a:pt x="49" y="261"/>
                        </a:lnTo>
                        <a:lnTo>
                          <a:pt x="49" y="271"/>
                        </a:lnTo>
                        <a:lnTo>
                          <a:pt x="49" y="261"/>
                        </a:lnTo>
                        <a:lnTo>
                          <a:pt x="35" y="261"/>
                        </a:lnTo>
                        <a:lnTo>
                          <a:pt x="49" y="261"/>
                        </a:lnTo>
                        <a:lnTo>
                          <a:pt x="35" y="261"/>
                        </a:lnTo>
                        <a:lnTo>
                          <a:pt x="49" y="261"/>
                        </a:lnTo>
                        <a:lnTo>
                          <a:pt x="35" y="261"/>
                        </a:lnTo>
                        <a:lnTo>
                          <a:pt x="35" y="251"/>
                        </a:lnTo>
                        <a:lnTo>
                          <a:pt x="24" y="251"/>
                        </a:lnTo>
                        <a:lnTo>
                          <a:pt x="24" y="261"/>
                        </a:lnTo>
                        <a:lnTo>
                          <a:pt x="35" y="261"/>
                        </a:lnTo>
                        <a:lnTo>
                          <a:pt x="24" y="261"/>
                        </a:lnTo>
                        <a:lnTo>
                          <a:pt x="24" y="251"/>
                        </a:lnTo>
                        <a:lnTo>
                          <a:pt x="11" y="251"/>
                        </a:lnTo>
                        <a:lnTo>
                          <a:pt x="11" y="261"/>
                        </a:lnTo>
                        <a:lnTo>
                          <a:pt x="11" y="251"/>
                        </a:lnTo>
                        <a:lnTo>
                          <a:pt x="11" y="240"/>
                        </a:lnTo>
                        <a:lnTo>
                          <a:pt x="24" y="240"/>
                        </a:lnTo>
                        <a:lnTo>
                          <a:pt x="24" y="230"/>
                        </a:lnTo>
                        <a:lnTo>
                          <a:pt x="24" y="220"/>
                        </a:lnTo>
                        <a:lnTo>
                          <a:pt x="11" y="220"/>
                        </a:lnTo>
                        <a:lnTo>
                          <a:pt x="11" y="211"/>
                        </a:lnTo>
                        <a:lnTo>
                          <a:pt x="11" y="200"/>
                        </a:lnTo>
                        <a:lnTo>
                          <a:pt x="11" y="191"/>
                        </a:lnTo>
                        <a:lnTo>
                          <a:pt x="11" y="180"/>
                        </a:lnTo>
                        <a:lnTo>
                          <a:pt x="11" y="171"/>
                        </a:lnTo>
                        <a:lnTo>
                          <a:pt x="24" y="171"/>
                        </a:lnTo>
                        <a:lnTo>
                          <a:pt x="35" y="171"/>
                        </a:lnTo>
                        <a:lnTo>
                          <a:pt x="35" y="160"/>
                        </a:lnTo>
                        <a:lnTo>
                          <a:pt x="35" y="151"/>
                        </a:lnTo>
                        <a:lnTo>
                          <a:pt x="35" y="141"/>
                        </a:lnTo>
                        <a:lnTo>
                          <a:pt x="24" y="141"/>
                        </a:lnTo>
                        <a:lnTo>
                          <a:pt x="24" y="131"/>
                        </a:lnTo>
                        <a:lnTo>
                          <a:pt x="24" y="120"/>
                        </a:lnTo>
                        <a:lnTo>
                          <a:pt x="24" y="111"/>
                        </a:lnTo>
                        <a:lnTo>
                          <a:pt x="11" y="111"/>
                        </a:lnTo>
                        <a:lnTo>
                          <a:pt x="11" y="100"/>
                        </a:lnTo>
                        <a:lnTo>
                          <a:pt x="24" y="100"/>
                        </a:lnTo>
                        <a:lnTo>
                          <a:pt x="24" y="91"/>
                        </a:lnTo>
                        <a:lnTo>
                          <a:pt x="35" y="91"/>
                        </a:lnTo>
                        <a:lnTo>
                          <a:pt x="35" y="80"/>
                        </a:lnTo>
                        <a:lnTo>
                          <a:pt x="49" y="80"/>
                        </a:lnTo>
                        <a:lnTo>
                          <a:pt x="49" y="71"/>
                        </a:lnTo>
                        <a:lnTo>
                          <a:pt x="49" y="60"/>
                        </a:lnTo>
                        <a:lnTo>
                          <a:pt x="62" y="60"/>
                        </a:lnTo>
                        <a:lnTo>
                          <a:pt x="73" y="60"/>
                        </a:lnTo>
                        <a:lnTo>
                          <a:pt x="73" y="71"/>
                        </a:lnTo>
                        <a:lnTo>
                          <a:pt x="87" y="71"/>
                        </a:lnTo>
                        <a:lnTo>
                          <a:pt x="100" y="71"/>
                        </a:lnTo>
                        <a:lnTo>
                          <a:pt x="100" y="60"/>
                        </a:lnTo>
                        <a:lnTo>
                          <a:pt x="112" y="60"/>
                        </a:lnTo>
                        <a:lnTo>
                          <a:pt x="112" y="51"/>
                        </a:lnTo>
                        <a:lnTo>
                          <a:pt x="125" y="51"/>
                        </a:lnTo>
                        <a:lnTo>
                          <a:pt x="125" y="41"/>
                        </a:lnTo>
                        <a:lnTo>
                          <a:pt x="125" y="30"/>
                        </a:lnTo>
                        <a:lnTo>
                          <a:pt x="125" y="20"/>
                        </a:lnTo>
                        <a:lnTo>
                          <a:pt x="136" y="20"/>
                        </a:lnTo>
                        <a:lnTo>
                          <a:pt x="136" y="10"/>
                        </a:lnTo>
                        <a:lnTo>
                          <a:pt x="149" y="10"/>
                        </a:lnTo>
                        <a:lnTo>
                          <a:pt x="149" y="0"/>
                        </a:lnTo>
                        <a:lnTo>
                          <a:pt x="162" y="0"/>
                        </a:lnTo>
                        <a:lnTo>
                          <a:pt x="174" y="0"/>
                        </a:lnTo>
                        <a:lnTo>
                          <a:pt x="174" y="10"/>
                        </a:lnTo>
                        <a:lnTo>
                          <a:pt x="187" y="10"/>
                        </a:lnTo>
                        <a:lnTo>
                          <a:pt x="187" y="20"/>
                        </a:lnTo>
                        <a:lnTo>
                          <a:pt x="187" y="30"/>
                        </a:lnTo>
                        <a:lnTo>
                          <a:pt x="187" y="41"/>
                        </a:lnTo>
                        <a:lnTo>
                          <a:pt x="187" y="51"/>
                        </a:lnTo>
                        <a:lnTo>
                          <a:pt x="187" y="60"/>
                        </a:lnTo>
                        <a:lnTo>
                          <a:pt x="187" y="71"/>
                        </a:lnTo>
                        <a:lnTo>
                          <a:pt x="187" y="80"/>
                        </a:lnTo>
                        <a:lnTo>
                          <a:pt x="174" y="80"/>
                        </a:lnTo>
                        <a:lnTo>
                          <a:pt x="174" y="91"/>
                        </a:lnTo>
                        <a:lnTo>
                          <a:pt x="174" y="100"/>
                        </a:lnTo>
                        <a:lnTo>
                          <a:pt x="174" y="111"/>
                        </a:lnTo>
                        <a:lnTo>
                          <a:pt x="174" y="120"/>
                        </a:lnTo>
                        <a:lnTo>
                          <a:pt x="187" y="120"/>
                        </a:lnTo>
                        <a:lnTo>
                          <a:pt x="187" y="131"/>
                        </a:lnTo>
                        <a:lnTo>
                          <a:pt x="187" y="120"/>
                        </a:lnTo>
                        <a:lnTo>
                          <a:pt x="199" y="120"/>
                        </a:lnTo>
                        <a:lnTo>
                          <a:pt x="199" y="131"/>
                        </a:lnTo>
                        <a:lnTo>
                          <a:pt x="212" y="131"/>
                        </a:lnTo>
                        <a:lnTo>
                          <a:pt x="212" y="141"/>
                        </a:lnTo>
                        <a:lnTo>
                          <a:pt x="225" y="151"/>
                        </a:lnTo>
                        <a:lnTo>
                          <a:pt x="212" y="151"/>
                        </a:lnTo>
                        <a:lnTo>
                          <a:pt x="212" y="160"/>
                        </a:lnTo>
                        <a:lnTo>
                          <a:pt x="199" y="160"/>
                        </a:lnTo>
                        <a:lnTo>
                          <a:pt x="212" y="160"/>
                        </a:lnTo>
                        <a:lnTo>
                          <a:pt x="212" y="171"/>
                        </a:lnTo>
                        <a:lnTo>
                          <a:pt x="199" y="171"/>
                        </a:lnTo>
                        <a:lnTo>
                          <a:pt x="199" y="180"/>
                        </a:lnTo>
                        <a:lnTo>
                          <a:pt x="187" y="180"/>
                        </a:lnTo>
                        <a:lnTo>
                          <a:pt x="187" y="191"/>
                        </a:lnTo>
                        <a:lnTo>
                          <a:pt x="187" y="200"/>
                        </a:lnTo>
                        <a:lnTo>
                          <a:pt x="174" y="200"/>
                        </a:lnTo>
                        <a:lnTo>
                          <a:pt x="187" y="200"/>
                        </a:lnTo>
                        <a:lnTo>
                          <a:pt x="187" y="211"/>
                        </a:lnTo>
                        <a:lnTo>
                          <a:pt x="174" y="211"/>
                        </a:lnTo>
                        <a:lnTo>
                          <a:pt x="174" y="220"/>
                        </a:lnTo>
                        <a:lnTo>
                          <a:pt x="174" y="230"/>
                        </a:lnTo>
                        <a:lnTo>
                          <a:pt x="174" y="240"/>
                        </a:lnTo>
                        <a:lnTo>
                          <a:pt x="187" y="240"/>
                        </a:lnTo>
                        <a:lnTo>
                          <a:pt x="187" y="251"/>
                        </a:lnTo>
                        <a:lnTo>
                          <a:pt x="187" y="261"/>
                        </a:lnTo>
                        <a:lnTo>
                          <a:pt x="199" y="261"/>
                        </a:lnTo>
                        <a:lnTo>
                          <a:pt x="199" y="271"/>
                        </a:lnTo>
                        <a:lnTo>
                          <a:pt x="212" y="271"/>
                        </a:lnTo>
                        <a:lnTo>
                          <a:pt x="225" y="271"/>
                        </a:lnTo>
                        <a:lnTo>
                          <a:pt x="225" y="282"/>
                        </a:lnTo>
                        <a:lnTo>
                          <a:pt x="237" y="282"/>
                        </a:lnTo>
                        <a:lnTo>
                          <a:pt x="237" y="290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8" name="Freeform 16">
                    <a:extLst>
                      <a:ext uri="{FF2B5EF4-FFF2-40B4-BE49-F238E27FC236}">
                        <a16:creationId xmlns:a16="http://schemas.microsoft.com/office/drawing/2014/main" id="{2818F958-9762-A25A-0CF8-6B54EE1E68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18785" y="3872552"/>
                    <a:ext cx="966072" cy="1156520"/>
                  </a:xfrm>
                  <a:custGeom>
                    <a:avLst/>
                    <a:gdLst>
                      <a:gd name="T0" fmla="*/ 6361062 w 833"/>
                      <a:gd name="T1" fmla="*/ 43093558 h 795"/>
                      <a:gd name="T2" fmla="*/ 4771426 w 833"/>
                      <a:gd name="T3" fmla="*/ 41296765 h 795"/>
                      <a:gd name="T4" fmla="*/ 3180531 w 833"/>
                      <a:gd name="T5" fmla="*/ 39501312 h 795"/>
                      <a:gd name="T6" fmla="*/ 3180531 w 833"/>
                      <a:gd name="T7" fmla="*/ 37705859 h 795"/>
                      <a:gd name="T8" fmla="*/ 3180531 w 833"/>
                      <a:gd name="T9" fmla="*/ 35910407 h 795"/>
                      <a:gd name="T10" fmla="*/ 3180531 w 833"/>
                      <a:gd name="T11" fmla="*/ 30524048 h 795"/>
                      <a:gd name="T12" fmla="*/ 3180531 w 833"/>
                      <a:gd name="T13" fmla="*/ 26933142 h 795"/>
                      <a:gd name="T14" fmla="*/ 3180531 w 833"/>
                      <a:gd name="T15" fmla="*/ 25137690 h 795"/>
                      <a:gd name="T16" fmla="*/ 3180531 w 833"/>
                      <a:gd name="T17" fmla="*/ 17955873 h 795"/>
                      <a:gd name="T18" fmla="*/ 3180531 w 833"/>
                      <a:gd name="T19" fmla="*/ 16160420 h 795"/>
                      <a:gd name="T20" fmla="*/ 3180531 w 833"/>
                      <a:gd name="T21" fmla="*/ 19751326 h 795"/>
                      <a:gd name="T22" fmla="*/ 3180531 w 833"/>
                      <a:gd name="T23" fmla="*/ 16160420 h 795"/>
                      <a:gd name="T24" fmla="*/ 3180531 w 833"/>
                      <a:gd name="T25" fmla="*/ 12568175 h 795"/>
                      <a:gd name="T26" fmla="*/ 3180531 w 833"/>
                      <a:gd name="T27" fmla="*/ 5386360 h 795"/>
                      <a:gd name="T28" fmla="*/ 3180531 w 833"/>
                      <a:gd name="T29" fmla="*/ 5386360 h 795"/>
                      <a:gd name="T30" fmla="*/ 3180531 w 833"/>
                      <a:gd name="T31" fmla="*/ 5386360 h 795"/>
                      <a:gd name="T32" fmla="*/ 3180531 w 833"/>
                      <a:gd name="T33" fmla="*/ 5386360 h 795"/>
                      <a:gd name="T34" fmla="*/ 4771426 w 833"/>
                      <a:gd name="T35" fmla="*/ 5386360 h 795"/>
                      <a:gd name="T36" fmla="*/ 6361062 w 833"/>
                      <a:gd name="T37" fmla="*/ 5386360 h 795"/>
                      <a:gd name="T38" fmla="*/ 6361062 w 833"/>
                      <a:gd name="T39" fmla="*/ 5386360 h 795"/>
                      <a:gd name="T40" fmla="*/ 6361062 w 833"/>
                      <a:gd name="T41" fmla="*/ 5386360 h 795"/>
                      <a:gd name="T42" fmla="*/ 6361062 w 833"/>
                      <a:gd name="T43" fmla="*/ 5386360 h 795"/>
                      <a:gd name="T44" fmla="*/ 6361062 w 833"/>
                      <a:gd name="T45" fmla="*/ 5386360 h 795"/>
                      <a:gd name="T46" fmla="*/ 6361062 w 833"/>
                      <a:gd name="T47" fmla="*/ 10772719 h 795"/>
                      <a:gd name="T48" fmla="*/ 7951957 w 833"/>
                      <a:gd name="T49" fmla="*/ 16160420 h 795"/>
                      <a:gd name="T50" fmla="*/ 7951957 w 833"/>
                      <a:gd name="T51" fmla="*/ 17955873 h 795"/>
                      <a:gd name="T52" fmla="*/ 7951957 w 833"/>
                      <a:gd name="T53" fmla="*/ 19751326 h 795"/>
                      <a:gd name="T54" fmla="*/ 7951957 w 833"/>
                      <a:gd name="T55" fmla="*/ 26933142 h 795"/>
                      <a:gd name="T56" fmla="*/ 9541591 w 833"/>
                      <a:gd name="T57" fmla="*/ 30524048 h 795"/>
                      <a:gd name="T58" fmla="*/ 9541591 w 833"/>
                      <a:gd name="T59" fmla="*/ 30524048 h 795"/>
                      <a:gd name="T60" fmla="*/ 11132489 w 833"/>
                      <a:gd name="T61" fmla="*/ 30524048 h 795"/>
                      <a:gd name="T62" fmla="*/ 12722123 w 833"/>
                      <a:gd name="T63" fmla="*/ 32319501 h 795"/>
                      <a:gd name="T64" fmla="*/ 14313019 w 833"/>
                      <a:gd name="T65" fmla="*/ 34114954 h 795"/>
                      <a:gd name="T66" fmla="*/ 15902653 w 833"/>
                      <a:gd name="T67" fmla="*/ 34114954 h 795"/>
                      <a:gd name="T68" fmla="*/ 15902653 w 833"/>
                      <a:gd name="T69" fmla="*/ 39501312 h 795"/>
                      <a:gd name="T70" fmla="*/ 14313019 w 833"/>
                      <a:gd name="T71" fmla="*/ 43093558 h 795"/>
                      <a:gd name="T72" fmla="*/ 12722123 w 833"/>
                      <a:gd name="T73" fmla="*/ 48479927 h 795"/>
                      <a:gd name="T74" fmla="*/ 12722123 w 833"/>
                      <a:gd name="T75" fmla="*/ 50275379 h 795"/>
                      <a:gd name="T76" fmla="*/ 12722123 w 833"/>
                      <a:gd name="T77" fmla="*/ 53866285 h 795"/>
                      <a:gd name="T78" fmla="*/ 12722123 w 833"/>
                      <a:gd name="T79" fmla="*/ 59252643 h 795"/>
                      <a:gd name="T80" fmla="*/ 12722123 w 833"/>
                      <a:gd name="T81" fmla="*/ 61048096 h 795"/>
                      <a:gd name="T82" fmla="*/ 12722123 w 833"/>
                      <a:gd name="T83" fmla="*/ 66434455 h 795"/>
                      <a:gd name="T84" fmla="*/ 12722123 w 833"/>
                      <a:gd name="T85" fmla="*/ 75413059 h 795"/>
                      <a:gd name="T86" fmla="*/ 11132489 w 833"/>
                      <a:gd name="T87" fmla="*/ 77208511 h 795"/>
                      <a:gd name="T88" fmla="*/ 11132489 w 833"/>
                      <a:gd name="T89" fmla="*/ 71822153 h 795"/>
                      <a:gd name="T90" fmla="*/ 11132489 w 833"/>
                      <a:gd name="T91" fmla="*/ 68229907 h 795"/>
                      <a:gd name="T92" fmla="*/ 9541591 w 833"/>
                      <a:gd name="T93" fmla="*/ 68229907 h 795"/>
                      <a:gd name="T94" fmla="*/ 9541591 w 833"/>
                      <a:gd name="T95" fmla="*/ 70025360 h 795"/>
                      <a:gd name="T96" fmla="*/ 9541591 w 833"/>
                      <a:gd name="T97" fmla="*/ 68229907 h 795"/>
                      <a:gd name="T98" fmla="*/ 7951957 w 833"/>
                      <a:gd name="T99" fmla="*/ 66434455 h 795"/>
                      <a:gd name="T100" fmla="*/ 7951957 w 833"/>
                      <a:gd name="T101" fmla="*/ 64639002 h 795"/>
                      <a:gd name="T102" fmla="*/ 7951957 w 833"/>
                      <a:gd name="T103" fmla="*/ 66434455 h 795"/>
                      <a:gd name="T104" fmla="*/ 7951957 w 833"/>
                      <a:gd name="T105" fmla="*/ 66434455 h 795"/>
                      <a:gd name="T106" fmla="*/ 6361062 w 833"/>
                      <a:gd name="T107" fmla="*/ 66434455 h 795"/>
                      <a:gd name="T108" fmla="*/ 6361062 w 833"/>
                      <a:gd name="T109" fmla="*/ 59252643 h 795"/>
                      <a:gd name="T110" fmla="*/ 6361062 w 833"/>
                      <a:gd name="T111" fmla="*/ 57457191 h 795"/>
                      <a:gd name="T112" fmla="*/ 7951957 w 833"/>
                      <a:gd name="T113" fmla="*/ 53866285 h 795"/>
                      <a:gd name="T114" fmla="*/ 7951957 w 833"/>
                      <a:gd name="T115" fmla="*/ 48479927 h 79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833"/>
                      <a:gd name="T175" fmla="*/ 0 h 795"/>
                      <a:gd name="T176" fmla="*/ 833 w 833"/>
                      <a:gd name="T177" fmla="*/ 795 h 79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833" h="795">
                        <a:moveTo>
                          <a:pt x="403" y="462"/>
                        </a:moveTo>
                        <a:lnTo>
                          <a:pt x="391" y="462"/>
                        </a:lnTo>
                        <a:lnTo>
                          <a:pt x="379" y="462"/>
                        </a:lnTo>
                        <a:lnTo>
                          <a:pt x="365" y="462"/>
                        </a:lnTo>
                        <a:lnTo>
                          <a:pt x="365" y="453"/>
                        </a:lnTo>
                        <a:lnTo>
                          <a:pt x="365" y="442"/>
                        </a:lnTo>
                        <a:lnTo>
                          <a:pt x="354" y="442"/>
                        </a:lnTo>
                        <a:lnTo>
                          <a:pt x="340" y="442"/>
                        </a:lnTo>
                        <a:lnTo>
                          <a:pt x="327" y="433"/>
                        </a:lnTo>
                        <a:lnTo>
                          <a:pt x="315" y="433"/>
                        </a:lnTo>
                        <a:lnTo>
                          <a:pt x="302" y="433"/>
                        </a:lnTo>
                        <a:lnTo>
                          <a:pt x="302" y="422"/>
                        </a:lnTo>
                        <a:lnTo>
                          <a:pt x="290" y="422"/>
                        </a:lnTo>
                        <a:lnTo>
                          <a:pt x="278" y="422"/>
                        </a:lnTo>
                        <a:lnTo>
                          <a:pt x="278" y="413"/>
                        </a:lnTo>
                        <a:lnTo>
                          <a:pt x="278" y="422"/>
                        </a:lnTo>
                        <a:lnTo>
                          <a:pt x="278" y="413"/>
                        </a:lnTo>
                        <a:lnTo>
                          <a:pt x="264" y="413"/>
                        </a:lnTo>
                        <a:lnTo>
                          <a:pt x="253" y="413"/>
                        </a:lnTo>
                        <a:lnTo>
                          <a:pt x="253" y="402"/>
                        </a:lnTo>
                        <a:lnTo>
                          <a:pt x="239" y="402"/>
                        </a:lnTo>
                        <a:lnTo>
                          <a:pt x="228" y="402"/>
                        </a:lnTo>
                        <a:lnTo>
                          <a:pt x="228" y="413"/>
                        </a:lnTo>
                        <a:lnTo>
                          <a:pt x="214" y="413"/>
                        </a:lnTo>
                        <a:lnTo>
                          <a:pt x="201" y="413"/>
                        </a:lnTo>
                        <a:lnTo>
                          <a:pt x="189" y="413"/>
                        </a:lnTo>
                        <a:lnTo>
                          <a:pt x="176" y="413"/>
                        </a:lnTo>
                        <a:lnTo>
                          <a:pt x="176" y="402"/>
                        </a:lnTo>
                        <a:lnTo>
                          <a:pt x="165" y="402"/>
                        </a:lnTo>
                        <a:lnTo>
                          <a:pt x="165" y="393"/>
                        </a:lnTo>
                        <a:lnTo>
                          <a:pt x="151" y="393"/>
                        </a:lnTo>
                        <a:lnTo>
                          <a:pt x="165" y="393"/>
                        </a:lnTo>
                        <a:lnTo>
                          <a:pt x="151" y="393"/>
                        </a:lnTo>
                        <a:lnTo>
                          <a:pt x="151" y="382"/>
                        </a:lnTo>
                        <a:lnTo>
                          <a:pt x="138" y="382"/>
                        </a:lnTo>
                        <a:lnTo>
                          <a:pt x="138" y="373"/>
                        </a:lnTo>
                        <a:lnTo>
                          <a:pt x="138" y="362"/>
                        </a:lnTo>
                        <a:lnTo>
                          <a:pt x="126" y="362"/>
                        </a:lnTo>
                        <a:lnTo>
                          <a:pt x="126" y="353"/>
                        </a:lnTo>
                        <a:lnTo>
                          <a:pt x="126" y="362"/>
                        </a:lnTo>
                        <a:lnTo>
                          <a:pt x="126" y="353"/>
                        </a:lnTo>
                        <a:lnTo>
                          <a:pt x="126" y="342"/>
                        </a:lnTo>
                        <a:lnTo>
                          <a:pt x="113" y="342"/>
                        </a:lnTo>
                        <a:lnTo>
                          <a:pt x="113" y="332"/>
                        </a:lnTo>
                        <a:lnTo>
                          <a:pt x="113" y="322"/>
                        </a:lnTo>
                        <a:lnTo>
                          <a:pt x="101" y="322"/>
                        </a:lnTo>
                        <a:lnTo>
                          <a:pt x="101" y="311"/>
                        </a:lnTo>
                        <a:lnTo>
                          <a:pt x="113" y="311"/>
                        </a:lnTo>
                        <a:lnTo>
                          <a:pt x="101" y="311"/>
                        </a:lnTo>
                        <a:lnTo>
                          <a:pt x="101" y="302"/>
                        </a:lnTo>
                        <a:lnTo>
                          <a:pt x="88" y="302"/>
                        </a:lnTo>
                        <a:lnTo>
                          <a:pt x="88" y="292"/>
                        </a:lnTo>
                        <a:lnTo>
                          <a:pt x="88" y="282"/>
                        </a:lnTo>
                        <a:lnTo>
                          <a:pt x="75" y="282"/>
                        </a:lnTo>
                        <a:lnTo>
                          <a:pt x="75" y="271"/>
                        </a:lnTo>
                        <a:lnTo>
                          <a:pt x="64" y="271"/>
                        </a:lnTo>
                        <a:lnTo>
                          <a:pt x="75" y="271"/>
                        </a:lnTo>
                        <a:lnTo>
                          <a:pt x="64" y="271"/>
                        </a:lnTo>
                        <a:lnTo>
                          <a:pt x="64" y="262"/>
                        </a:lnTo>
                        <a:lnTo>
                          <a:pt x="64" y="271"/>
                        </a:lnTo>
                        <a:lnTo>
                          <a:pt x="50" y="271"/>
                        </a:lnTo>
                        <a:lnTo>
                          <a:pt x="50" y="262"/>
                        </a:lnTo>
                        <a:lnTo>
                          <a:pt x="50" y="251"/>
                        </a:lnTo>
                        <a:lnTo>
                          <a:pt x="37" y="251"/>
                        </a:lnTo>
                        <a:lnTo>
                          <a:pt x="37" y="242"/>
                        </a:lnTo>
                        <a:lnTo>
                          <a:pt x="37" y="231"/>
                        </a:lnTo>
                        <a:lnTo>
                          <a:pt x="25" y="231"/>
                        </a:lnTo>
                        <a:lnTo>
                          <a:pt x="25" y="221"/>
                        </a:lnTo>
                        <a:lnTo>
                          <a:pt x="12" y="221"/>
                        </a:lnTo>
                        <a:lnTo>
                          <a:pt x="12" y="211"/>
                        </a:lnTo>
                        <a:lnTo>
                          <a:pt x="12" y="202"/>
                        </a:lnTo>
                        <a:lnTo>
                          <a:pt x="12" y="192"/>
                        </a:lnTo>
                        <a:lnTo>
                          <a:pt x="0" y="192"/>
                        </a:lnTo>
                        <a:lnTo>
                          <a:pt x="12" y="192"/>
                        </a:lnTo>
                        <a:lnTo>
                          <a:pt x="12" y="182"/>
                        </a:lnTo>
                        <a:lnTo>
                          <a:pt x="25" y="182"/>
                        </a:lnTo>
                        <a:lnTo>
                          <a:pt x="25" y="171"/>
                        </a:lnTo>
                        <a:lnTo>
                          <a:pt x="37" y="171"/>
                        </a:lnTo>
                        <a:lnTo>
                          <a:pt x="50" y="171"/>
                        </a:lnTo>
                        <a:lnTo>
                          <a:pt x="64" y="171"/>
                        </a:lnTo>
                        <a:lnTo>
                          <a:pt x="64" y="182"/>
                        </a:lnTo>
                        <a:lnTo>
                          <a:pt x="64" y="192"/>
                        </a:lnTo>
                        <a:lnTo>
                          <a:pt x="75" y="202"/>
                        </a:lnTo>
                        <a:lnTo>
                          <a:pt x="75" y="211"/>
                        </a:lnTo>
                        <a:lnTo>
                          <a:pt x="88" y="211"/>
                        </a:lnTo>
                        <a:lnTo>
                          <a:pt x="88" y="221"/>
                        </a:lnTo>
                        <a:lnTo>
                          <a:pt x="101" y="221"/>
                        </a:lnTo>
                        <a:lnTo>
                          <a:pt x="101" y="211"/>
                        </a:lnTo>
                        <a:lnTo>
                          <a:pt x="101" y="202"/>
                        </a:lnTo>
                        <a:lnTo>
                          <a:pt x="101" y="192"/>
                        </a:lnTo>
                        <a:lnTo>
                          <a:pt x="113" y="192"/>
                        </a:lnTo>
                        <a:lnTo>
                          <a:pt x="126" y="192"/>
                        </a:lnTo>
                        <a:lnTo>
                          <a:pt x="126" y="182"/>
                        </a:lnTo>
                        <a:lnTo>
                          <a:pt x="138" y="171"/>
                        </a:lnTo>
                        <a:lnTo>
                          <a:pt x="151" y="171"/>
                        </a:lnTo>
                        <a:lnTo>
                          <a:pt x="138" y="171"/>
                        </a:lnTo>
                        <a:lnTo>
                          <a:pt x="138" y="162"/>
                        </a:lnTo>
                        <a:lnTo>
                          <a:pt x="138" y="171"/>
                        </a:lnTo>
                        <a:lnTo>
                          <a:pt x="138" y="162"/>
                        </a:lnTo>
                        <a:lnTo>
                          <a:pt x="138" y="151"/>
                        </a:lnTo>
                        <a:lnTo>
                          <a:pt x="126" y="151"/>
                        </a:lnTo>
                        <a:lnTo>
                          <a:pt x="126" y="142"/>
                        </a:lnTo>
                        <a:lnTo>
                          <a:pt x="126" y="131"/>
                        </a:lnTo>
                        <a:lnTo>
                          <a:pt x="126" y="121"/>
                        </a:lnTo>
                        <a:lnTo>
                          <a:pt x="113" y="121"/>
                        </a:lnTo>
                        <a:lnTo>
                          <a:pt x="113" y="111"/>
                        </a:lnTo>
                        <a:lnTo>
                          <a:pt x="101" y="111"/>
                        </a:lnTo>
                        <a:lnTo>
                          <a:pt x="101" y="100"/>
                        </a:lnTo>
                        <a:lnTo>
                          <a:pt x="101" y="91"/>
                        </a:lnTo>
                        <a:lnTo>
                          <a:pt x="88" y="91"/>
                        </a:lnTo>
                        <a:lnTo>
                          <a:pt x="88" y="80"/>
                        </a:lnTo>
                        <a:lnTo>
                          <a:pt x="88" y="71"/>
                        </a:lnTo>
                        <a:lnTo>
                          <a:pt x="101" y="71"/>
                        </a:lnTo>
                        <a:lnTo>
                          <a:pt x="101" y="60"/>
                        </a:lnTo>
                        <a:lnTo>
                          <a:pt x="113" y="60"/>
                        </a:lnTo>
                        <a:lnTo>
                          <a:pt x="126" y="60"/>
                        </a:lnTo>
                        <a:lnTo>
                          <a:pt x="126" y="51"/>
                        </a:lnTo>
                        <a:lnTo>
                          <a:pt x="126" y="40"/>
                        </a:lnTo>
                        <a:lnTo>
                          <a:pt x="138" y="40"/>
                        </a:lnTo>
                        <a:lnTo>
                          <a:pt x="138" y="31"/>
                        </a:lnTo>
                        <a:lnTo>
                          <a:pt x="151" y="31"/>
                        </a:lnTo>
                        <a:lnTo>
                          <a:pt x="151" y="20"/>
                        </a:lnTo>
                        <a:lnTo>
                          <a:pt x="165" y="20"/>
                        </a:lnTo>
                        <a:lnTo>
                          <a:pt x="176" y="20"/>
                        </a:lnTo>
                        <a:lnTo>
                          <a:pt x="189" y="20"/>
                        </a:lnTo>
                        <a:lnTo>
                          <a:pt x="189" y="11"/>
                        </a:lnTo>
                        <a:lnTo>
                          <a:pt x="189" y="20"/>
                        </a:lnTo>
                        <a:lnTo>
                          <a:pt x="201" y="20"/>
                        </a:lnTo>
                        <a:lnTo>
                          <a:pt x="201" y="11"/>
                        </a:lnTo>
                        <a:lnTo>
                          <a:pt x="214" y="11"/>
                        </a:lnTo>
                        <a:lnTo>
                          <a:pt x="228" y="11"/>
                        </a:lnTo>
                        <a:lnTo>
                          <a:pt x="228" y="0"/>
                        </a:lnTo>
                        <a:lnTo>
                          <a:pt x="239" y="0"/>
                        </a:lnTo>
                        <a:lnTo>
                          <a:pt x="239" y="11"/>
                        </a:lnTo>
                        <a:lnTo>
                          <a:pt x="239" y="20"/>
                        </a:lnTo>
                        <a:lnTo>
                          <a:pt x="253" y="20"/>
                        </a:lnTo>
                        <a:lnTo>
                          <a:pt x="239" y="20"/>
                        </a:lnTo>
                        <a:lnTo>
                          <a:pt x="239" y="31"/>
                        </a:lnTo>
                        <a:lnTo>
                          <a:pt x="239" y="20"/>
                        </a:lnTo>
                        <a:lnTo>
                          <a:pt x="253" y="20"/>
                        </a:lnTo>
                        <a:lnTo>
                          <a:pt x="253" y="31"/>
                        </a:lnTo>
                        <a:lnTo>
                          <a:pt x="264" y="31"/>
                        </a:lnTo>
                        <a:lnTo>
                          <a:pt x="278" y="31"/>
                        </a:lnTo>
                        <a:lnTo>
                          <a:pt x="290" y="31"/>
                        </a:lnTo>
                        <a:lnTo>
                          <a:pt x="302" y="31"/>
                        </a:lnTo>
                        <a:lnTo>
                          <a:pt x="290" y="31"/>
                        </a:lnTo>
                        <a:lnTo>
                          <a:pt x="302" y="31"/>
                        </a:lnTo>
                        <a:lnTo>
                          <a:pt x="302" y="40"/>
                        </a:lnTo>
                        <a:lnTo>
                          <a:pt x="302" y="31"/>
                        </a:lnTo>
                        <a:lnTo>
                          <a:pt x="302" y="40"/>
                        </a:lnTo>
                        <a:lnTo>
                          <a:pt x="315" y="40"/>
                        </a:lnTo>
                        <a:lnTo>
                          <a:pt x="327" y="40"/>
                        </a:lnTo>
                        <a:lnTo>
                          <a:pt x="315" y="40"/>
                        </a:lnTo>
                        <a:lnTo>
                          <a:pt x="327" y="40"/>
                        </a:lnTo>
                        <a:lnTo>
                          <a:pt x="327" y="51"/>
                        </a:lnTo>
                        <a:lnTo>
                          <a:pt x="340" y="51"/>
                        </a:lnTo>
                        <a:lnTo>
                          <a:pt x="340" y="40"/>
                        </a:lnTo>
                        <a:lnTo>
                          <a:pt x="327" y="40"/>
                        </a:lnTo>
                        <a:lnTo>
                          <a:pt x="340" y="40"/>
                        </a:lnTo>
                        <a:lnTo>
                          <a:pt x="354" y="40"/>
                        </a:lnTo>
                        <a:lnTo>
                          <a:pt x="340" y="40"/>
                        </a:lnTo>
                        <a:lnTo>
                          <a:pt x="354" y="40"/>
                        </a:lnTo>
                        <a:lnTo>
                          <a:pt x="354" y="31"/>
                        </a:lnTo>
                        <a:lnTo>
                          <a:pt x="354" y="40"/>
                        </a:lnTo>
                        <a:lnTo>
                          <a:pt x="354" y="31"/>
                        </a:lnTo>
                        <a:lnTo>
                          <a:pt x="354" y="40"/>
                        </a:lnTo>
                        <a:lnTo>
                          <a:pt x="354" y="31"/>
                        </a:lnTo>
                        <a:lnTo>
                          <a:pt x="354" y="40"/>
                        </a:lnTo>
                        <a:lnTo>
                          <a:pt x="354" y="31"/>
                        </a:lnTo>
                        <a:lnTo>
                          <a:pt x="365" y="31"/>
                        </a:lnTo>
                        <a:lnTo>
                          <a:pt x="379" y="31"/>
                        </a:lnTo>
                        <a:lnTo>
                          <a:pt x="379" y="20"/>
                        </a:lnTo>
                        <a:lnTo>
                          <a:pt x="379" y="31"/>
                        </a:lnTo>
                        <a:lnTo>
                          <a:pt x="379" y="20"/>
                        </a:lnTo>
                        <a:lnTo>
                          <a:pt x="379" y="31"/>
                        </a:lnTo>
                        <a:lnTo>
                          <a:pt x="379" y="20"/>
                        </a:lnTo>
                        <a:lnTo>
                          <a:pt x="379" y="31"/>
                        </a:lnTo>
                        <a:lnTo>
                          <a:pt x="379" y="20"/>
                        </a:lnTo>
                        <a:lnTo>
                          <a:pt x="391" y="20"/>
                        </a:lnTo>
                        <a:lnTo>
                          <a:pt x="403" y="20"/>
                        </a:lnTo>
                        <a:lnTo>
                          <a:pt x="403" y="31"/>
                        </a:lnTo>
                        <a:lnTo>
                          <a:pt x="403" y="40"/>
                        </a:lnTo>
                        <a:lnTo>
                          <a:pt x="391" y="40"/>
                        </a:lnTo>
                        <a:lnTo>
                          <a:pt x="391" y="51"/>
                        </a:lnTo>
                        <a:lnTo>
                          <a:pt x="391" y="60"/>
                        </a:lnTo>
                        <a:lnTo>
                          <a:pt x="391" y="71"/>
                        </a:lnTo>
                        <a:lnTo>
                          <a:pt x="379" y="71"/>
                        </a:lnTo>
                        <a:lnTo>
                          <a:pt x="379" y="80"/>
                        </a:lnTo>
                        <a:lnTo>
                          <a:pt x="379" y="91"/>
                        </a:lnTo>
                        <a:lnTo>
                          <a:pt x="365" y="91"/>
                        </a:lnTo>
                        <a:lnTo>
                          <a:pt x="365" y="100"/>
                        </a:lnTo>
                        <a:lnTo>
                          <a:pt x="365" y="111"/>
                        </a:lnTo>
                        <a:lnTo>
                          <a:pt x="379" y="121"/>
                        </a:lnTo>
                        <a:lnTo>
                          <a:pt x="379" y="131"/>
                        </a:lnTo>
                        <a:lnTo>
                          <a:pt x="379" y="142"/>
                        </a:lnTo>
                        <a:lnTo>
                          <a:pt x="391" y="142"/>
                        </a:lnTo>
                        <a:lnTo>
                          <a:pt x="391" y="151"/>
                        </a:lnTo>
                        <a:lnTo>
                          <a:pt x="391" y="162"/>
                        </a:lnTo>
                        <a:lnTo>
                          <a:pt x="403" y="162"/>
                        </a:lnTo>
                        <a:lnTo>
                          <a:pt x="416" y="162"/>
                        </a:lnTo>
                        <a:lnTo>
                          <a:pt x="428" y="162"/>
                        </a:lnTo>
                        <a:lnTo>
                          <a:pt x="442" y="162"/>
                        </a:lnTo>
                        <a:lnTo>
                          <a:pt x="442" y="171"/>
                        </a:lnTo>
                        <a:lnTo>
                          <a:pt x="442" y="182"/>
                        </a:lnTo>
                        <a:lnTo>
                          <a:pt x="428" y="182"/>
                        </a:lnTo>
                        <a:lnTo>
                          <a:pt x="442" y="182"/>
                        </a:lnTo>
                        <a:lnTo>
                          <a:pt x="428" y="192"/>
                        </a:lnTo>
                        <a:lnTo>
                          <a:pt x="442" y="192"/>
                        </a:lnTo>
                        <a:lnTo>
                          <a:pt x="442" y="202"/>
                        </a:lnTo>
                        <a:lnTo>
                          <a:pt x="442" y="192"/>
                        </a:lnTo>
                        <a:lnTo>
                          <a:pt x="455" y="192"/>
                        </a:lnTo>
                        <a:lnTo>
                          <a:pt x="455" y="202"/>
                        </a:lnTo>
                        <a:lnTo>
                          <a:pt x="467" y="202"/>
                        </a:lnTo>
                        <a:lnTo>
                          <a:pt x="480" y="202"/>
                        </a:lnTo>
                        <a:lnTo>
                          <a:pt x="467" y="202"/>
                        </a:lnTo>
                        <a:lnTo>
                          <a:pt x="467" y="211"/>
                        </a:lnTo>
                        <a:lnTo>
                          <a:pt x="467" y="221"/>
                        </a:lnTo>
                        <a:lnTo>
                          <a:pt x="455" y="221"/>
                        </a:lnTo>
                        <a:lnTo>
                          <a:pt x="442" y="231"/>
                        </a:lnTo>
                        <a:lnTo>
                          <a:pt x="442" y="242"/>
                        </a:lnTo>
                        <a:lnTo>
                          <a:pt x="455" y="242"/>
                        </a:lnTo>
                        <a:lnTo>
                          <a:pt x="455" y="251"/>
                        </a:lnTo>
                        <a:lnTo>
                          <a:pt x="467" y="251"/>
                        </a:lnTo>
                        <a:lnTo>
                          <a:pt x="467" y="262"/>
                        </a:lnTo>
                        <a:lnTo>
                          <a:pt x="467" y="271"/>
                        </a:lnTo>
                        <a:lnTo>
                          <a:pt x="467" y="282"/>
                        </a:lnTo>
                        <a:lnTo>
                          <a:pt x="480" y="282"/>
                        </a:lnTo>
                        <a:lnTo>
                          <a:pt x="492" y="282"/>
                        </a:lnTo>
                        <a:lnTo>
                          <a:pt x="504" y="282"/>
                        </a:lnTo>
                        <a:lnTo>
                          <a:pt x="504" y="292"/>
                        </a:lnTo>
                        <a:lnTo>
                          <a:pt x="518" y="292"/>
                        </a:lnTo>
                        <a:lnTo>
                          <a:pt x="518" y="302"/>
                        </a:lnTo>
                        <a:lnTo>
                          <a:pt x="529" y="302"/>
                        </a:lnTo>
                        <a:lnTo>
                          <a:pt x="529" y="311"/>
                        </a:lnTo>
                        <a:lnTo>
                          <a:pt x="529" y="302"/>
                        </a:lnTo>
                        <a:lnTo>
                          <a:pt x="543" y="302"/>
                        </a:lnTo>
                        <a:lnTo>
                          <a:pt x="554" y="302"/>
                        </a:lnTo>
                        <a:lnTo>
                          <a:pt x="568" y="302"/>
                        </a:lnTo>
                        <a:lnTo>
                          <a:pt x="568" y="311"/>
                        </a:lnTo>
                        <a:lnTo>
                          <a:pt x="581" y="311"/>
                        </a:lnTo>
                        <a:lnTo>
                          <a:pt x="581" y="302"/>
                        </a:lnTo>
                        <a:lnTo>
                          <a:pt x="581" y="311"/>
                        </a:lnTo>
                        <a:lnTo>
                          <a:pt x="593" y="311"/>
                        </a:lnTo>
                        <a:lnTo>
                          <a:pt x="581" y="311"/>
                        </a:lnTo>
                        <a:lnTo>
                          <a:pt x="593" y="311"/>
                        </a:lnTo>
                        <a:lnTo>
                          <a:pt x="593" y="322"/>
                        </a:lnTo>
                        <a:lnTo>
                          <a:pt x="593" y="311"/>
                        </a:lnTo>
                        <a:lnTo>
                          <a:pt x="605" y="311"/>
                        </a:lnTo>
                        <a:lnTo>
                          <a:pt x="605" y="322"/>
                        </a:lnTo>
                        <a:lnTo>
                          <a:pt x="619" y="322"/>
                        </a:lnTo>
                        <a:lnTo>
                          <a:pt x="619" y="332"/>
                        </a:lnTo>
                        <a:lnTo>
                          <a:pt x="631" y="332"/>
                        </a:lnTo>
                        <a:lnTo>
                          <a:pt x="644" y="332"/>
                        </a:lnTo>
                        <a:lnTo>
                          <a:pt x="644" y="342"/>
                        </a:lnTo>
                        <a:lnTo>
                          <a:pt x="656" y="342"/>
                        </a:lnTo>
                        <a:lnTo>
                          <a:pt x="669" y="342"/>
                        </a:lnTo>
                        <a:lnTo>
                          <a:pt x="682" y="342"/>
                        </a:lnTo>
                        <a:lnTo>
                          <a:pt x="694" y="342"/>
                        </a:lnTo>
                        <a:lnTo>
                          <a:pt x="707" y="342"/>
                        </a:lnTo>
                        <a:lnTo>
                          <a:pt x="707" y="353"/>
                        </a:lnTo>
                        <a:lnTo>
                          <a:pt x="718" y="353"/>
                        </a:lnTo>
                        <a:lnTo>
                          <a:pt x="732" y="353"/>
                        </a:lnTo>
                        <a:lnTo>
                          <a:pt x="732" y="362"/>
                        </a:lnTo>
                        <a:lnTo>
                          <a:pt x="745" y="353"/>
                        </a:lnTo>
                        <a:lnTo>
                          <a:pt x="745" y="362"/>
                        </a:lnTo>
                        <a:lnTo>
                          <a:pt x="757" y="353"/>
                        </a:lnTo>
                        <a:lnTo>
                          <a:pt x="770" y="353"/>
                        </a:lnTo>
                        <a:lnTo>
                          <a:pt x="782" y="353"/>
                        </a:lnTo>
                        <a:lnTo>
                          <a:pt x="782" y="362"/>
                        </a:lnTo>
                        <a:lnTo>
                          <a:pt x="795" y="362"/>
                        </a:lnTo>
                        <a:lnTo>
                          <a:pt x="795" y="353"/>
                        </a:lnTo>
                        <a:lnTo>
                          <a:pt x="808" y="353"/>
                        </a:lnTo>
                        <a:lnTo>
                          <a:pt x="819" y="353"/>
                        </a:lnTo>
                        <a:lnTo>
                          <a:pt x="819" y="362"/>
                        </a:lnTo>
                        <a:lnTo>
                          <a:pt x="819" y="373"/>
                        </a:lnTo>
                        <a:lnTo>
                          <a:pt x="819" y="382"/>
                        </a:lnTo>
                        <a:lnTo>
                          <a:pt x="819" y="393"/>
                        </a:lnTo>
                        <a:lnTo>
                          <a:pt x="833" y="393"/>
                        </a:lnTo>
                        <a:lnTo>
                          <a:pt x="819" y="393"/>
                        </a:lnTo>
                        <a:lnTo>
                          <a:pt x="819" y="402"/>
                        </a:lnTo>
                        <a:lnTo>
                          <a:pt x="808" y="402"/>
                        </a:lnTo>
                        <a:lnTo>
                          <a:pt x="808" y="413"/>
                        </a:lnTo>
                        <a:lnTo>
                          <a:pt x="808" y="422"/>
                        </a:lnTo>
                        <a:lnTo>
                          <a:pt x="795" y="422"/>
                        </a:lnTo>
                        <a:lnTo>
                          <a:pt x="795" y="433"/>
                        </a:lnTo>
                        <a:lnTo>
                          <a:pt x="782" y="433"/>
                        </a:lnTo>
                        <a:lnTo>
                          <a:pt x="782" y="442"/>
                        </a:lnTo>
                        <a:lnTo>
                          <a:pt x="782" y="453"/>
                        </a:lnTo>
                        <a:lnTo>
                          <a:pt x="770" y="453"/>
                        </a:lnTo>
                        <a:lnTo>
                          <a:pt x="757" y="453"/>
                        </a:lnTo>
                        <a:lnTo>
                          <a:pt x="757" y="462"/>
                        </a:lnTo>
                        <a:lnTo>
                          <a:pt x="745" y="462"/>
                        </a:lnTo>
                        <a:lnTo>
                          <a:pt x="745" y="473"/>
                        </a:lnTo>
                        <a:lnTo>
                          <a:pt x="745" y="482"/>
                        </a:lnTo>
                        <a:lnTo>
                          <a:pt x="745" y="493"/>
                        </a:lnTo>
                        <a:lnTo>
                          <a:pt x="732" y="493"/>
                        </a:lnTo>
                        <a:lnTo>
                          <a:pt x="718" y="493"/>
                        </a:lnTo>
                        <a:lnTo>
                          <a:pt x="718" y="482"/>
                        </a:lnTo>
                        <a:lnTo>
                          <a:pt x="707" y="482"/>
                        </a:lnTo>
                        <a:lnTo>
                          <a:pt x="707" y="493"/>
                        </a:lnTo>
                        <a:lnTo>
                          <a:pt x="718" y="493"/>
                        </a:lnTo>
                        <a:lnTo>
                          <a:pt x="718" y="503"/>
                        </a:lnTo>
                        <a:lnTo>
                          <a:pt x="718" y="513"/>
                        </a:lnTo>
                        <a:lnTo>
                          <a:pt x="718" y="522"/>
                        </a:lnTo>
                        <a:lnTo>
                          <a:pt x="707" y="522"/>
                        </a:lnTo>
                        <a:lnTo>
                          <a:pt x="707" y="533"/>
                        </a:lnTo>
                        <a:lnTo>
                          <a:pt x="718" y="533"/>
                        </a:lnTo>
                        <a:lnTo>
                          <a:pt x="732" y="533"/>
                        </a:lnTo>
                        <a:lnTo>
                          <a:pt x="732" y="543"/>
                        </a:lnTo>
                        <a:lnTo>
                          <a:pt x="718" y="543"/>
                        </a:lnTo>
                        <a:lnTo>
                          <a:pt x="718" y="553"/>
                        </a:lnTo>
                        <a:lnTo>
                          <a:pt x="707" y="553"/>
                        </a:lnTo>
                        <a:lnTo>
                          <a:pt x="707" y="564"/>
                        </a:lnTo>
                        <a:lnTo>
                          <a:pt x="707" y="574"/>
                        </a:lnTo>
                        <a:lnTo>
                          <a:pt x="694" y="574"/>
                        </a:lnTo>
                        <a:lnTo>
                          <a:pt x="694" y="584"/>
                        </a:lnTo>
                        <a:lnTo>
                          <a:pt x="694" y="593"/>
                        </a:lnTo>
                        <a:lnTo>
                          <a:pt x="682" y="593"/>
                        </a:lnTo>
                        <a:lnTo>
                          <a:pt x="682" y="604"/>
                        </a:lnTo>
                        <a:lnTo>
                          <a:pt x="682" y="613"/>
                        </a:lnTo>
                        <a:lnTo>
                          <a:pt x="682" y="624"/>
                        </a:lnTo>
                        <a:lnTo>
                          <a:pt x="682" y="633"/>
                        </a:lnTo>
                        <a:lnTo>
                          <a:pt x="682" y="624"/>
                        </a:lnTo>
                        <a:lnTo>
                          <a:pt x="682" y="633"/>
                        </a:lnTo>
                        <a:lnTo>
                          <a:pt x="669" y="633"/>
                        </a:lnTo>
                        <a:lnTo>
                          <a:pt x="682" y="633"/>
                        </a:lnTo>
                        <a:lnTo>
                          <a:pt x="669" y="633"/>
                        </a:lnTo>
                        <a:lnTo>
                          <a:pt x="656" y="633"/>
                        </a:lnTo>
                        <a:lnTo>
                          <a:pt x="656" y="644"/>
                        </a:lnTo>
                        <a:lnTo>
                          <a:pt x="656" y="633"/>
                        </a:lnTo>
                        <a:lnTo>
                          <a:pt x="656" y="644"/>
                        </a:lnTo>
                        <a:lnTo>
                          <a:pt x="656" y="653"/>
                        </a:lnTo>
                        <a:lnTo>
                          <a:pt x="669" y="653"/>
                        </a:lnTo>
                        <a:lnTo>
                          <a:pt x="669" y="664"/>
                        </a:lnTo>
                        <a:lnTo>
                          <a:pt x="682" y="664"/>
                        </a:lnTo>
                        <a:lnTo>
                          <a:pt x="682" y="674"/>
                        </a:lnTo>
                        <a:lnTo>
                          <a:pt x="682" y="684"/>
                        </a:lnTo>
                        <a:lnTo>
                          <a:pt x="682" y="693"/>
                        </a:lnTo>
                        <a:lnTo>
                          <a:pt x="682" y="704"/>
                        </a:lnTo>
                        <a:lnTo>
                          <a:pt x="682" y="714"/>
                        </a:lnTo>
                        <a:lnTo>
                          <a:pt x="682" y="724"/>
                        </a:lnTo>
                        <a:lnTo>
                          <a:pt x="682" y="733"/>
                        </a:lnTo>
                        <a:lnTo>
                          <a:pt x="682" y="745"/>
                        </a:lnTo>
                        <a:lnTo>
                          <a:pt x="682" y="754"/>
                        </a:lnTo>
                        <a:lnTo>
                          <a:pt x="682" y="764"/>
                        </a:lnTo>
                        <a:lnTo>
                          <a:pt x="669" y="764"/>
                        </a:lnTo>
                        <a:lnTo>
                          <a:pt x="669" y="775"/>
                        </a:lnTo>
                        <a:lnTo>
                          <a:pt x="669" y="784"/>
                        </a:lnTo>
                        <a:lnTo>
                          <a:pt x="656" y="784"/>
                        </a:lnTo>
                        <a:lnTo>
                          <a:pt x="656" y="795"/>
                        </a:lnTo>
                        <a:lnTo>
                          <a:pt x="644" y="795"/>
                        </a:lnTo>
                        <a:lnTo>
                          <a:pt x="644" y="784"/>
                        </a:lnTo>
                        <a:lnTo>
                          <a:pt x="631" y="784"/>
                        </a:lnTo>
                        <a:lnTo>
                          <a:pt x="631" y="775"/>
                        </a:lnTo>
                        <a:lnTo>
                          <a:pt x="644" y="775"/>
                        </a:lnTo>
                        <a:lnTo>
                          <a:pt x="644" y="764"/>
                        </a:lnTo>
                        <a:lnTo>
                          <a:pt x="631" y="754"/>
                        </a:lnTo>
                        <a:lnTo>
                          <a:pt x="631" y="745"/>
                        </a:lnTo>
                        <a:lnTo>
                          <a:pt x="644" y="745"/>
                        </a:lnTo>
                        <a:lnTo>
                          <a:pt x="631" y="745"/>
                        </a:lnTo>
                        <a:lnTo>
                          <a:pt x="631" y="733"/>
                        </a:lnTo>
                        <a:lnTo>
                          <a:pt x="644" y="733"/>
                        </a:lnTo>
                        <a:lnTo>
                          <a:pt x="644" y="724"/>
                        </a:lnTo>
                        <a:lnTo>
                          <a:pt x="631" y="724"/>
                        </a:lnTo>
                        <a:lnTo>
                          <a:pt x="631" y="714"/>
                        </a:lnTo>
                        <a:lnTo>
                          <a:pt x="631" y="724"/>
                        </a:lnTo>
                        <a:lnTo>
                          <a:pt x="619" y="724"/>
                        </a:lnTo>
                        <a:lnTo>
                          <a:pt x="619" y="714"/>
                        </a:lnTo>
                        <a:lnTo>
                          <a:pt x="619" y="724"/>
                        </a:lnTo>
                        <a:lnTo>
                          <a:pt x="605" y="724"/>
                        </a:lnTo>
                        <a:lnTo>
                          <a:pt x="593" y="724"/>
                        </a:lnTo>
                        <a:lnTo>
                          <a:pt x="593" y="714"/>
                        </a:lnTo>
                        <a:lnTo>
                          <a:pt x="581" y="714"/>
                        </a:lnTo>
                        <a:lnTo>
                          <a:pt x="581" y="704"/>
                        </a:lnTo>
                        <a:lnTo>
                          <a:pt x="568" y="704"/>
                        </a:lnTo>
                        <a:lnTo>
                          <a:pt x="554" y="704"/>
                        </a:lnTo>
                        <a:lnTo>
                          <a:pt x="568" y="704"/>
                        </a:lnTo>
                        <a:lnTo>
                          <a:pt x="568" y="714"/>
                        </a:lnTo>
                        <a:lnTo>
                          <a:pt x="554" y="714"/>
                        </a:lnTo>
                        <a:lnTo>
                          <a:pt x="554" y="724"/>
                        </a:lnTo>
                        <a:lnTo>
                          <a:pt x="554" y="714"/>
                        </a:lnTo>
                        <a:lnTo>
                          <a:pt x="543" y="714"/>
                        </a:lnTo>
                        <a:lnTo>
                          <a:pt x="543" y="724"/>
                        </a:lnTo>
                        <a:lnTo>
                          <a:pt x="543" y="733"/>
                        </a:lnTo>
                        <a:lnTo>
                          <a:pt x="529" y="733"/>
                        </a:lnTo>
                        <a:lnTo>
                          <a:pt x="529" y="724"/>
                        </a:lnTo>
                        <a:lnTo>
                          <a:pt x="518" y="724"/>
                        </a:lnTo>
                        <a:lnTo>
                          <a:pt x="504" y="724"/>
                        </a:lnTo>
                        <a:lnTo>
                          <a:pt x="504" y="714"/>
                        </a:lnTo>
                        <a:lnTo>
                          <a:pt x="492" y="714"/>
                        </a:lnTo>
                        <a:lnTo>
                          <a:pt x="492" y="724"/>
                        </a:lnTo>
                        <a:lnTo>
                          <a:pt x="492" y="714"/>
                        </a:lnTo>
                        <a:lnTo>
                          <a:pt x="480" y="714"/>
                        </a:lnTo>
                        <a:lnTo>
                          <a:pt x="492" y="714"/>
                        </a:lnTo>
                        <a:lnTo>
                          <a:pt x="492" y="704"/>
                        </a:lnTo>
                        <a:lnTo>
                          <a:pt x="504" y="704"/>
                        </a:lnTo>
                        <a:lnTo>
                          <a:pt x="504" y="693"/>
                        </a:lnTo>
                        <a:lnTo>
                          <a:pt x="504" y="684"/>
                        </a:lnTo>
                        <a:lnTo>
                          <a:pt x="492" y="684"/>
                        </a:lnTo>
                        <a:lnTo>
                          <a:pt x="480" y="684"/>
                        </a:lnTo>
                        <a:lnTo>
                          <a:pt x="480" y="674"/>
                        </a:lnTo>
                        <a:lnTo>
                          <a:pt x="480" y="664"/>
                        </a:lnTo>
                        <a:lnTo>
                          <a:pt x="467" y="664"/>
                        </a:lnTo>
                        <a:lnTo>
                          <a:pt x="467" y="653"/>
                        </a:lnTo>
                        <a:lnTo>
                          <a:pt x="455" y="653"/>
                        </a:lnTo>
                        <a:lnTo>
                          <a:pt x="467" y="653"/>
                        </a:lnTo>
                        <a:lnTo>
                          <a:pt x="455" y="653"/>
                        </a:lnTo>
                        <a:lnTo>
                          <a:pt x="467" y="653"/>
                        </a:lnTo>
                        <a:lnTo>
                          <a:pt x="467" y="644"/>
                        </a:lnTo>
                        <a:lnTo>
                          <a:pt x="455" y="644"/>
                        </a:lnTo>
                        <a:lnTo>
                          <a:pt x="455" y="633"/>
                        </a:lnTo>
                        <a:lnTo>
                          <a:pt x="455" y="644"/>
                        </a:lnTo>
                        <a:lnTo>
                          <a:pt x="442" y="644"/>
                        </a:lnTo>
                        <a:lnTo>
                          <a:pt x="442" y="653"/>
                        </a:lnTo>
                        <a:lnTo>
                          <a:pt x="442" y="664"/>
                        </a:lnTo>
                        <a:lnTo>
                          <a:pt x="442" y="674"/>
                        </a:lnTo>
                        <a:lnTo>
                          <a:pt x="442" y="684"/>
                        </a:lnTo>
                        <a:lnTo>
                          <a:pt x="428" y="684"/>
                        </a:lnTo>
                        <a:lnTo>
                          <a:pt x="428" y="674"/>
                        </a:lnTo>
                        <a:lnTo>
                          <a:pt x="416" y="674"/>
                        </a:lnTo>
                        <a:lnTo>
                          <a:pt x="416" y="664"/>
                        </a:lnTo>
                        <a:lnTo>
                          <a:pt x="428" y="664"/>
                        </a:lnTo>
                        <a:lnTo>
                          <a:pt x="416" y="664"/>
                        </a:lnTo>
                        <a:lnTo>
                          <a:pt x="403" y="664"/>
                        </a:lnTo>
                        <a:lnTo>
                          <a:pt x="391" y="674"/>
                        </a:lnTo>
                        <a:lnTo>
                          <a:pt x="391" y="664"/>
                        </a:lnTo>
                        <a:lnTo>
                          <a:pt x="391" y="674"/>
                        </a:lnTo>
                        <a:lnTo>
                          <a:pt x="379" y="674"/>
                        </a:lnTo>
                        <a:lnTo>
                          <a:pt x="365" y="674"/>
                        </a:lnTo>
                        <a:lnTo>
                          <a:pt x="354" y="674"/>
                        </a:lnTo>
                        <a:lnTo>
                          <a:pt x="354" y="664"/>
                        </a:lnTo>
                        <a:lnTo>
                          <a:pt x="340" y="664"/>
                        </a:lnTo>
                        <a:lnTo>
                          <a:pt x="340" y="653"/>
                        </a:lnTo>
                        <a:lnTo>
                          <a:pt x="340" y="644"/>
                        </a:lnTo>
                        <a:lnTo>
                          <a:pt x="354" y="644"/>
                        </a:lnTo>
                        <a:lnTo>
                          <a:pt x="340" y="644"/>
                        </a:lnTo>
                        <a:lnTo>
                          <a:pt x="340" y="633"/>
                        </a:lnTo>
                        <a:lnTo>
                          <a:pt x="354" y="633"/>
                        </a:lnTo>
                        <a:lnTo>
                          <a:pt x="340" y="633"/>
                        </a:lnTo>
                        <a:lnTo>
                          <a:pt x="340" y="624"/>
                        </a:lnTo>
                        <a:lnTo>
                          <a:pt x="340" y="613"/>
                        </a:lnTo>
                        <a:lnTo>
                          <a:pt x="354" y="613"/>
                        </a:lnTo>
                        <a:lnTo>
                          <a:pt x="354" y="604"/>
                        </a:lnTo>
                        <a:lnTo>
                          <a:pt x="365" y="604"/>
                        </a:lnTo>
                        <a:lnTo>
                          <a:pt x="379" y="593"/>
                        </a:lnTo>
                        <a:lnTo>
                          <a:pt x="379" y="604"/>
                        </a:lnTo>
                        <a:lnTo>
                          <a:pt x="379" y="593"/>
                        </a:lnTo>
                        <a:lnTo>
                          <a:pt x="391" y="593"/>
                        </a:lnTo>
                        <a:lnTo>
                          <a:pt x="391" y="584"/>
                        </a:lnTo>
                        <a:lnTo>
                          <a:pt x="403" y="584"/>
                        </a:lnTo>
                        <a:lnTo>
                          <a:pt x="403" y="574"/>
                        </a:lnTo>
                        <a:lnTo>
                          <a:pt x="416" y="574"/>
                        </a:lnTo>
                        <a:lnTo>
                          <a:pt x="403" y="574"/>
                        </a:lnTo>
                        <a:lnTo>
                          <a:pt x="416" y="574"/>
                        </a:lnTo>
                        <a:lnTo>
                          <a:pt x="416" y="564"/>
                        </a:lnTo>
                        <a:lnTo>
                          <a:pt x="428" y="564"/>
                        </a:lnTo>
                        <a:lnTo>
                          <a:pt x="428" y="553"/>
                        </a:lnTo>
                        <a:lnTo>
                          <a:pt x="442" y="543"/>
                        </a:lnTo>
                        <a:lnTo>
                          <a:pt x="442" y="533"/>
                        </a:lnTo>
                        <a:lnTo>
                          <a:pt x="442" y="522"/>
                        </a:lnTo>
                        <a:lnTo>
                          <a:pt x="442" y="513"/>
                        </a:lnTo>
                        <a:lnTo>
                          <a:pt x="442" y="503"/>
                        </a:lnTo>
                        <a:lnTo>
                          <a:pt x="428" y="503"/>
                        </a:lnTo>
                        <a:lnTo>
                          <a:pt x="428" y="493"/>
                        </a:lnTo>
                        <a:lnTo>
                          <a:pt x="428" y="482"/>
                        </a:lnTo>
                        <a:lnTo>
                          <a:pt x="416" y="482"/>
                        </a:lnTo>
                        <a:lnTo>
                          <a:pt x="416" y="473"/>
                        </a:lnTo>
                        <a:lnTo>
                          <a:pt x="403" y="473"/>
                        </a:lnTo>
                        <a:lnTo>
                          <a:pt x="403" y="462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79" name="Freeform 17">
                    <a:extLst>
                      <a:ext uri="{FF2B5EF4-FFF2-40B4-BE49-F238E27FC236}">
                        <a16:creationId xmlns:a16="http://schemas.microsoft.com/office/drawing/2014/main" id="{37381EB3-058E-D220-68AC-5C57DB94F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38138" y="4076852"/>
                    <a:ext cx="410620" cy="580924"/>
                  </a:xfrm>
                  <a:custGeom>
                    <a:avLst/>
                    <a:gdLst>
                      <a:gd name="T0" fmla="*/ 6375901 w 355"/>
                      <a:gd name="T1" fmla="*/ 16121864 h 400"/>
                      <a:gd name="T2" fmla="*/ 6375901 w 355"/>
                      <a:gd name="T3" fmla="*/ 17914073 h 400"/>
                      <a:gd name="T4" fmla="*/ 6375901 w 355"/>
                      <a:gd name="T5" fmla="*/ 17914073 h 400"/>
                      <a:gd name="T6" fmla="*/ 6375901 w 355"/>
                      <a:gd name="T7" fmla="*/ 21497154 h 400"/>
                      <a:gd name="T8" fmla="*/ 4781925 w 355"/>
                      <a:gd name="T9" fmla="*/ 21497154 h 400"/>
                      <a:gd name="T10" fmla="*/ 4781925 w 355"/>
                      <a:gd name="T11" fmla="*/ 23288031 h 400"/>
                      <a:gd name="T12" fmla="*/ 4781925 w 355"/>
                      <a:gd name="T13" fmla="*/ 25078903 h 400"/>
                      <a:gd name="T14" fmla="*/ 4781925 w 355"/>
                      <a:gd name="T15" fmla="*/ 25078903 h 400"/>
                      <a:gd name="T16" fmla="*/ 3187951 w 355"/>
                      <a:gd name="T17" fmla="*/ 25078903 h 400"/>
                      <a:gd name="T18" fmla="*/ 3187951 w 355"/>
                      <a:gd name="T19" fmla="*/ 28661984 h 400"/>
                      <a:gd name="T20" fmla="*/ 3187951 w 355"/>
                      <a:gd name="T21" fmla="*/ 30454193 h 400"/>
                      <a:gd name="T22" fmla="*/ 3187951 w 355"/>
                      <a:gd name="T23" fmla="*/ 34035937 h 400"/>
                      <a:gd name="T24" fmla="*/ 3187951 w 355"/>
                      <a:gd name="T25" fmla="*/ 37619018 h 400"/>
                      <a:gd name="T26" fmla="*/ 3187951 w 355"/>
                      <a:gd name="T27" fmla="*/ 37619018 h 400"/>
                      <a:gd name="T28" fmla="*/ 3187951 w 355"/>
                      <a:gd name="T29" fmla="*/ 37619018 h 400"/>
                      <a:gd name="T30" fmla="*/ 3187951 w 355"/>
                      <a:gd name="T31" fmla="*/ 37619018 h 400"/>
                      <a:gd name="T32" fmla="*/ 3187951 w 355"/>
                      <a:gd name="T33" fmla="*/ 37619018 h 400"/>
                      <a:gd name="T34" fmla="*/ 3187951 w 355"/>
                      <a:gd name="T35" fmla="*/ 34035937 h 400"/>
                      <a:gd name="T36" fmla="*/ 3187951 w 355"/>
                      <a:gd name="T37" fmla="*/ 34035937 h 400"/>
                      <a:gd name="T38" fmla="*/ 3187951 w 355"/>
                      <a:gd name="T39" fmla="*/ 32245065 h 400"/>
                      <a:gd name="T40" fmla="*/ 3187951 w 355"/>
                      <a:gd name="T41" fmla="*/ 28661984 h 400"/>
                      <a:gd name="T42" fmla="*/ 3187951 w 355"/>
                      <a:gd name="T43" fmla="*/ 26871112 h 400"/>
                      <a:gd name="T44" fmla="*/ 3187951 w 355"/>
                      <a:gd name="T45" fmla="*/ 25078903 h 400"/>
                      <a:gd name="T46" fmla="*/ 3187951 w 355"/>
                      <a:gd name="T47" fmla="*/ 25078903 h 400"/>
                      <a:gd name="T48" fmla="*/ 3187951 w 355"/>
                      <a:gd name="T49" fmla="*/ 25078903 h 400"/>
                      <a:gd name="T50" fmla="*/ 3187951 w 355"/>
                      <a:gd name="T51" fmla="*/ 25078903 h 400"/>
                      <a:gd name="T52" fmla="*/ 3187951 w 355"/>
                      <a:gd name="T53" fmla="*/ 25078903 h 400"/>
                      <a:gd name="T54" fmla="*/ 3187951 w 355"/>
                      <a:gd name="T55" fmla="*/ 23288031 h 400"/>
                      <a:gd name="T56" fmla="*/ 3187951 w 355"/>
                      <a:gd name="T57" fmla="*/ 21497154 h 400"/>
                      <a:gd name="T58" fmla="*/ 3187951 w 355"/>
                      <a:gd name="T59" fmla="*/ 19704945 h 400"/>
                      <a:gd name="T60" fmla="*/ 3187951 w 355"/>
                      <a:gd name="T61" fmla="*/ 16121864 h 400"/>
                      <a:gd name="T62" fmla="*/ 3187951 w 355"/>
                      <a:gd name="T63" fmla="*/ 14330992 h 400"/>
                      <a:gd name="T64" fmla="*/ 3187951 w 355"/>
                      <a:gd name="T65" fmla="*/ 12540120 h 400"/>
                      <a:gd name="T66" fmla="*/ 3187951 w 355"/>
                      <a:gd name="T67" fmla="*/ 10747908 h 400"/>
                      <a:gd name="T68" fmla="*/ 3187951 w 355"/>
                      <a:gd name="T69" fmla="*/ 8957036 h 400"/>
                      <a:gd name="T70" fmla="*/ 3187951 w 355"/>
                      <a:gd name="T71" fmla="*/ 5373954 h 400"/>
                      <a:gd name="T72" fmla="*/ 3187951 w 355"/>
                      <a:gd name="T73" fmla="*/ 5373954 h 400"/>
                      <a:gd name="T74" fmla="*/ 3187951 w 355"/>
                      <a:gd name="T75" fmla="*/ 5373954 h 400"/>
                      <a:gd name="T76" fmla="*/ 3187951 w 355"/>
                      <a:gd name="T77" fmla="*/ 0 h 400"/>
                      <a:gd name="T78" fmla="*/ 3187951 w 355"/>
                      <a:gd name="T79" fmla="*/ 5373954 h 400"/>
                      <a:gd name="T80" fmla="*/ 3187951 w 355"/>
                      <a:gd name="T81" fmla="*/ 5373954 h 400"/>
                      <a:gd name="T82" fmla="*/ 4781925 w 355"/>
                      <a:gd name="T83" fmla="*/ 5373954 h 400"/>
                      <a:gd name="T84" fmla="*/ 4781925 w 355"/>
                      <a:gd name="T85" fmla="*/ 0 h 400"/>
                      <a:gd name="T86" fmla="*/ 4781925 w 355"/>
                      <a:gd name="T87" fmla="*/ 5373954 h 400"/>
                      <a:gd name="T88" fmla="*/ 6375901 w 355"/>
                      <a:gd name="T89" fmla="*/ 5373954 h 400"/>
                      <a:gd name="T90" fmla="*/ 6375901 w 355"/>
                      <a:gd name="T91" fmla="*/ 5373954 h 400"/>
                      <a:gd name="T92" fmla="*/ 6375901 w 355"/>
                      <a:gd name="T93" fmla="*/ 5373954 h 400"/>
                      <a:gd name="T94" fmla="*/ 4781925 w 355"/>
                      <a:gd name="T95" fmla="*/ 5373954 h 400"/>
                      <a:gd name="T96" fmla="*/ 4781925 w 355"/>
                      <a:gd name="T97" fmla="*/ 7166165 h 400"/>
                      <a:gd name="T98" fmla="*/ 6375901 w 355"/>
                      <a:gd name="T99" fmla="*/ 10747908 h 400"/>
                      <a:gd name="T100" fmla="*/ 6375901 w 355"/>
                      <a:gd name="T101" fmla="*/ 12540120 h 400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55"/>
                      <a:gd name="T154" fmla="*/ 0 h 400"/>
                      <a:gd name="T155" fmla="*/ 355 w 355"/>
                      <a:gd name="T156" fmla="*/ 400 h 400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55" h="400">
                        <a:moveTo>
                          <a:pt x="341" y="140"/>
                        </a:moveTo>
                        <a:lnTo>
                          <a:pt x="355" y="140"/>
                        </a:lnTo>
                        <a:lnTo>
                          <a:pt x="355" y="150"/>
                        </a:lnTo>
                        <a:lnTo>
                          <a:pt x="355" y="160"/>
                        </a:lnTo>
                        <a:lnTo>
                          <a:pt x="341" y="160"/>
                        </a:lnTo>
                        <a:lnTo>
                          <a:pt x="341" y="169"/>
                        </a:lnTo>
                        <a:lnTo>
                          <a:pt x="341" y="181"/>
                        </a:lnTo>
                        <a:lnTo>
                          <a:pt x="355" y="181"/>
                        </a:lnTo>
                        <a:lnTo>
                          <a:pt x="355" y="190"/>
                        </a:lnTo>
                        <a:lnTo>
                          <a:pt x="355" y="200"/>
                        </a:lnTo>
                        <a:lnTo>
                          <a:pt x="341" y="200"/>
                        </a:lnTo>
                        <a:lnTo>
                          <a:pt x="341" y="190"/>
                        </a:lnTo>
                        <a:lnTo>
                          <a:pt x="328" y="190"/>
                        </a:lnTo>
                        <a:lnTo>
                          <a:pt x="328" y="200"/>
                        </a:lnTo>
                        <a:lnTo>
                          <a:pt x="328" y="211"/>
                        </a:lnTo>
                        <a:lnTo>
                          <a:pt x="328" y="220"/>
                        </a:lnTo>
                        <a:lnTo>
                          <a:pt x="316" y="220"/>
                        </a:lnTo>
                        <a:lnTo>
                          <a:pt x="303" y="220"/>
                        </a:lnTo>
                        <a:lnTo>
                          <a:pt x="303" y="231"/>
                        </a:lnTo>
                        <a:lnTo>
                          <a:pt x="303" y="220"/>
                        </a:lnTo>
                        <a:lnTo>
                          <a:pt x="291" y="220"/>
                        </a:lnTo>
                        <a:lnTo>
                          <a:pt x="291" y="231"/>
                        </a:lnTo>
                        <a:lnTo>
                          <a:pt x="291" y="220"/>
                        </a:lnTo>
                        <a:lnTo>
                          <a:pt x="291" y="231"/>
                        </a:lnTo>
                        <a:lnTo>
                          <a:pt x="278" y="231"/>
                        </a:lnTo>
                        <a:lnTo>
                          <a:pt x="278" y="240"/>
                        </a:lnTo>
                        <a:lnTo>
                          <a:pt x="265" y="240"/>
                        </a:lnTo>
                        <a:lnTo>
                          <a:pt x="265" y="251"/>
                        </a:lnTo>
                        <a:lnTo>
                          <a:pt x="278" y="251"/>
                        </a:lnTo>
                        <a:lnTo>
                          <a:pt x="265" y="251"/>
                        </a:lnTo>
                        <a:lnTo>
                          <a:pt x="265" y="260"/>
                        </a:lnTo>
                        <a:lnTo>
                          <a:pt x="253" y="260"/>
                        </a:lnTo>
                        <a:lnTo>
                          <a:pt x="253" y="251"/>
                        </a:lnTo>
                        <a:lnTo>
                          <a:pt x="240" y="251"/>
                        </a:lnTo>
                        <a:lnTo>
                          <a:pt x="226" y="251"/>
                        </a:lnTo>
                        <a:lnTo>
                          <a:pt x="215" y="260"/>
                        </a:lnTo>
                        <a:lnTo>
                          <a:pt x="215" y="271"/>
                        </a:lnTo>
                        <a:lnTo>
                          <a:pt x="215" y="281"/>
                        </a:lnTo>
                        <a:lnTo>
                          <a:pt x="226" y="281"/>
                        </a:lnTo>
                        <a:lnTo>
                          <a:pt x="226" y="291"/>
                        </a:lnTo>
                        <a:lnTo>
                          <a:pt x="240" y="291"/>
                        </a:lnTo>
                        <a:lnTo>
                          <a:pt x="240" y="300"/>
                        </a:lnTo>
                        <a:lnTo>
                          <a:pt x="240" y="311"/>
                        </a:lnTo>
                        <a:lnTo>
                          <a:pt x="240" y="320"/>
                        </a:lnTo>
                        <a:lnTo>
                          <a:pt x="240" y="331"/>
                        </a:lnTo>
                        <a:lnTo>
                          <a:pt x="240" y="340"/>
                        </a:lnTo>
                        <a:lnTo>
                          <a:pt x="240" y="351"/>
                        </a:lnTo>
                        <a:lnTo>
                          <a:pt x="240" y="360"/>
                        </a:lnTo>
                        <a:lnTo>
                          <a:pt x="240" y="371"/>
                        </a:lnTo>
                        <a:lnTo>
                          <a:pt x="240" y="381"/>
                        </a:lnTo>
                        <a:lnTo>
                          <a:pt x="240" y="391"/>
                        </a:lnTo>
                        <a:lnTo>
                          <a:pt x="226" y="391"/>
                        </a:lnTo>
                        <a:lnTo>
                          <a:pt x="215" y="391"/>
                        </a:lnTo>
                        <a:lnTo>
                          <a:pt x="201" y="391"/>
                        </a:lnTo>
                        <a:lnTo>
                          <a:pt x="190" y="391"/>
                        </a:lnTo>
                        <a:lnTo>
                          <a:pt x="177" y="391"/>
                        </a:lnTo>
                        <a:lnTo>
                          <a:pt x="177" y="400"/>
                        </a:lnTo>
                        <a:lnTo>
                          <a:pt x="177" y="391"/>
                        </a:lnTo>
                        <a:lnTo>
                          <a:pt x="163" y="391"/>
                        </a:lnTo>
                        <a:lnTo>
                          <a:pt x="163" y="381"/>
                        </a:lnTo>
                        <a:lnTo>
                          <a:pt x="152" y="391"/>
                        </a:lnTo>
                        <a:lnTo>
                          <a:pt x="152" y="381"/>
                        </a:lnTo>
                        <a:lnTo>
                          <a:pt x="138" y="381"/>
                        </a:lnTo>
                        <a:lnTo>
                          <a:pt x="127" y="381"/>
                        </a:lnTo>
                        <a:lnTo>
                          <a:pt x="138" y="381"/>
                        </a:lnTo>
                        <a:lnTo>
                          <a:pt x="138" y="371"/>
                        </a:lnTo>
                        <a:lnTo>
                          <a:pt x="127" y="371"/>
                        </a:lnTo>
                        <a:lnTo>
                          <a:pt x="127" y="381"/>
                        </a:lnTo>
                        <a:lnTo>
                          <a:pt x="113" y="381"/>
                        </a:lnTo>
                        <a:lnTo>
                          <a:pt x="113" y="371"/>
                        </a:lnTo>
                        <a:lnTo>
                          <a:pt x="100" y="371"/>
                        </a:lnTo>
                        <a:lnTo>
                          <a:pt x="100" y="360"/>
                        </a:lnTo>
                        <a:lnTo>
                          <a:pt x="88" y="360"/>
                        </a:lnTo>
                        <a:lnTo>
                          <a:pt x="75" y="360"/>
                        </a:lnTo>
                        <a:lnTo>
                          <a:pt x="75" y="351"/>
                        </a:lnTo>
                        <a:lnTo>
                          <a:pt x="64" y="351"/>
                        </a:lnTo>
                        <a:lnTo>
                          <a:pt x="64" y="340"/>
                        </a:lnTo>
                        <a:lnTo>
                          <a:pt x="75" y="340"/>
                        </a:lnTo>
                        <a:lnTo>
                          <a:pt x="64" y="340"/>
                        </a:lnTo>
                        <a:lnTo>
                          <a:pt x="64" y="331"/>
                        </a:lnTo>
                        <a:lnTo>
                          <a:pt x="75" y="331"/>
                        </a:lnTo>
                        <a:lnTo>
                          <a:pt x="75" y="320"/>
                        </a:lnTo>
                        <a:lnTo>
                          <a:pt x="75" y="311"/>
                        </a:lnTo>
                        <a:lnTo>
                          <a:pt x="75" y="300"/>
                        </a:lnTo>
                        <a:lnTo>
                          <a:pt x="75" y="291"/>
                        </a:lnTo>
                        <a:lnTo>
                          <a:pt x="75" y="281"/>
                        </a:lnTo>
                        <a:lnTo>
                          <a:pt x="88" y="281"/>
                        </a:lnTo>
                        <a:lnTo>
                          <a:pt x="88" y="271"/>
                        </a:lnTo>
                        <a:lnTo>
                          <a:pt x="75" y="271"/>
                        </a:lnTo>
                        <a:lnTo>
                          <a:pt x="75" y="260"/>
                        </a:lnTo>
                        <a:lnTo>
                          <a:pt x="75" y="251"/>
                        </a:lnTo>
                        <a:lnTo>
                          <a:pt x="75" y="260"/>
                        </a:lnTo>
                        <a:lnTo>
                          <a:pt x="64" y="260"/>
                        </a:lnTo>
                        <a:lnTo>
                          <a:pt x="50" y="260"/>
                        </a:lnTo>
                        <a:lnTo>
                          <a:pt x="50" y="271"/>
                        </a:lnTo>
                        <a:lnTo>
                          <a:pt x="50" y="260"/>
                        </a:lnTo>
                        <a:lnTo>
                          <a:pt x="50" y="271"/>
                        </a:lnTo>
                        <a:lnTo>
                          <a:pt x="37" y="271"/>
                        </a:lnTo>
                        <a:lnTo>
                          <a:pt x="25" y="271"/>
                        </a:lnTo>
                        <a:lnTo>
                          <a:pt x="25" y="260"/>
                        </a:lnTo>
                        <a:lnTo>
                          <a:pt x="25" y="271"/>
                        </a:lnTo>
                        <a:lnTo>
                          <a:pt x="25" y="260"/>
                        </a:lnTo>
                        <a:lnTo>
                          <a:pt x="12" y="271"/>
                        </a:lnTo>
                        <a:lnTo>
                          <a:pt x="12" y="260"/>
                        </a:lnTo>
                        <a:lnTo>
                          <a:pt x="0" y="260"/>
                        </a:lnTo>
                        <a:lnTo>
                          <a:pt x="12" y="260"/>
                        </a:lnTo>
                        <a:lnTo>
                          <a:pt x="12" y="251"/>
                        </a:lnTo>
                        <a:lnTo>
                          <a:pt x="25" y="251"/>
                        </a:lnTo>
                        <a:lnTo>
                          <a:pt x="25" y="240"/>
                        </a:lnTo>
                        <a:lnTo>
                          <a:pt x="25" y="231"/>
                        </a:lnTo>
                        <a:lnTo>
                          <a:pt x="37" y="231"/>
                        </a:lnTo>
                        <a:lnTo>
                          <a:pt x="25" y="231"/>
                        </a:lnTo>
                        <a:lnTo>
                          <a:pt x="25" y="220"/>
                        </a:lnTo>
                        <a:lnTo>
                          <a:pt x="37" y="220"/>
                        </a:lnTo>
                        <a:lnTo>
                          <a:pt x="25" y="220"/>
                        </a:lnTo>
                        <a:lnTo>
                          <a:pt x="37" y="220"/>
                        </a:lnTo>
                        <a:lnTo>
                          <a:pt x="25" y="220"/>
                        </a:lnTo>
                        <a:lnTo>
                          <a:pt x="25" y="211"/>
                        </a:lnTo>
                        <a:lnTo>
                          <a:pt x="25" y="200"/>
                        </a:lnTo>
                        <a:lnTo>
                          <a:pt x="37" y="200"/>
                        </a:lnTo>
                        <a:lnTo>
                          <a:pt x="50" y="200"/>
                        </a:lnTo>
                        <a:lnTo>
                          <a:pt x="50" y="190"/>
                        </a:lnTo>
                        <a:lnTo>
                          <a:pt x="50" y="181"/>
                        </a:lnTo>
                        <a:lnTo>
                          <a:pt x="50" y="169"/>
                        </a:lnTo>
                        <a:lnTo>
                          <a:pt x="50" y="160"/>
                        </a:lnTo>
                        <a:lnTo>
                          <a:pt x="64" y="160"/>
                        </a:lnTo>
                        <a:lnTo>
                          <a:pt x="75" y="150"/>
                        </a:lnTo>
                        <a:lnTo>
                          <a:pt x="64" y="140"/>
                        </a:lnTo>
                        <a:lnTo>
                          <a:pt x="64" y="129"/>
                        </a:lnTo>
                        <a:lnTo>
                          <a:pt x="64" y="120"/>
                        </a:lnTo>
                        <a:lnTo>
                          <a:pt x="75" y="120"/>
                        </a:lnTo>
                        <a:lnTo>
                          <a:pt x="75" y="129"/>
                        </a:lnTo>
                        <a:lnTo>
                          <a:pt x="88" y="129"/>
                        </a:lnTo>
                        <a:lnTo>
                          <a:pt x="88" y="120"/>
                        </a:lnTo>
                        <a:lnTo>
                          <a:pt x="100" y="120"/>
                        </a:lnTo>
                        <a:lnTo>
                          <a:pt x="100" y="110"/>
                        </a:lnTo>
                        <a:lnTo>
                          <a:pt x="100" y="100"/>
                        </a:lnTo>
                        <a:lnTo>
                          <a:pt x="113" y="100"/>
                        </a:lnTo>
                        <a:lnTo>
                          <a:pt x="113" y="90"/>
                        </a:lnTo>
                        <a:lnTo>
                          <a:pt x="127" y="90"/>
                        </a:lnTo>
                        <a:lnTo>
                          <a:pt x="138" y="90"/>
                        </a:lnTo>
                        <a:lnTo>
                          <a:pt x="138" y="81"/>
                        </a:lnTo>
                        <a:lnTo>
                          <a:pt x="138" y="69"/>
                        </a:lnTo>
                        <a:lnTo>
                          <a:pt x="152" y="69"/>
                        </a:lnTo>
                        <a:lnTo>
                          <a:pt x="152" y="81"/>
                        </a:lnTo>
                        <a:lnTo>
                          <a:pt x="163" y="81"/>
                        </a:lnTo>
                        <a:lnTo>
                          <a:pt x="163" y="69"/>
                        </a:lnTo>
                        <a:lnTo>
                          <a:pt x="163" y="60"/>
                        </a:lnTo>
                        <a:lnTo>
                          <a:pt x="163" y="50"/>
                        </a:lnTo>
                        <a:lnTo>
                          <a:pt x="177" y="50"/>
                        </a:lnTo>
                        <a:lnTo>
                          <a:pt x="177" y="40"/>
                        </a:lnTo>
                        <a:lnTo>
                          <a:pt x="177" y="29"/>
                        </a:lnTo>
                        <a:lnTo>
                          <a:pt x="177" y="20"/>
                        </a:lnTo>
                        <a:lnTo>
                          <a:pt x="163" y="10"/>
                        </a:lnTo>
                        <a:lnTo>
                          <a:pt x="177" y="10"/>
                        </a:lnTo>
                        <a:lnTo>
                          <a:pt x="177" y="0"/>
                        </a:lnTo>
                        <a:lnTo>
                          <a:pt x="177" y="10"/>
                        </a:lnTo>
                        <a:lnTo>
                          <a:pt x="190" y="10"/>
                        </a:lnTo>
                        <a:lnTo>
                          <a:pt x="201" y="10"/>
                        </a:lnTo>
                        <a:lnTo>
                          <a:pt x="215" y="10"/>
                        </a:lnTo>
                        <a:lnTo>
                          <a:pt x="215" y="20"/>
                        </a:lnTo>
                        <a:lnTo>
                          <a:pt x="215" y="10"/>
                        </a:lnTo>
                        <a:lnTo>
                          <a:pt x="215" y="20"/>
                        </a:lnTo>
                        <a:lnTo>
                          <a:pt x="226" y="20"/>
                        </a:lnTo>
                        <a:lnTo>
                          <a:pt x="240" y="20"/>
                        </a:lnTo>
                        <a:lnTo>
                          <a:pt x="240" y="10"/>
                        </a:lnTo>
                        <a:lnTo>
                          <a:pt x="253" y="10"/>
                        </a:lnTo>
                        <a:lnTo>
                          <a:pt x="253" y="20"/>
                        </a:lnTo>
                        <a:lnTo>
                          <a:pt x="253" y="10"/>
                        </a:lnTo>
                        <a:lnTo>
                          <a:pt x="265" y="10"/>
                        </a:lnTo>
                        <a:lnTo>
                          <a:pt x="265" y="0"/>
                        </a:lnTo>
                        <a:lnTo>
                          <a:pt x="278" y="0"/>
                        </a:lnTo>
                        <a:lnTo>
                          <a:pt x="278" y="10"/>
                        </a:lnTo>
                        <a:lnTo>
                          <a:pt x="278" y="0"/>
                        </a:lnTo>
                        <a:lnTo>
                          <a:pt x="291" y="0"/>
                        </a:lnTo>
                        <a:lnTo>
                          <a:pt x="291" y="10"/>
                        </a:lnTo>
                        <a:lnTo>
                          <a:pt x="303" y="10"/>
                        </a:lnTo>
                        <a:lnTo>
                          <a:pt x="316" y="10"/>
                        </a:lnTo>
                        <a:lnTo>
                          <a:pt x="316" y="20"/>
                        </a:lnTo>
                        <a:lnTo>
                          <a:pt x="328" y="20"/>
                        </a:lnTo>
                        <a:lnTo>
                          <a:pt x="328" y="29"/>
                        </a:lnTo>
                        <a:lnTo>
                          <a:pt x="328" y="20"/>
                        </a:lnTo>
                        <a:lnTo>
                          <a:pt x="328" y="29"/>
                        </a:lnTo>
                        <a:lnTo>
                          <a:pt x="341" y="29"/>
                        </a:lnTo>
                        <a:lnTo>
                          <a:pt x="341" y="40"/>
                        </a:lnTo>
                        <a:lnTo>
                          <a:pt x="328" y="40"/>
                        </a:lnTo>
                        <a:lnTo>
                          <a:pt x="328" y="50"/>
                        </a:lnTo>
                        <a:lnTo>
                          <a:pt x="328" y="60"/>
                        </a:lnTo>
                        <a:lnTo>
                          <a:pt x="316" y="60"/>
                        </a:lnTo>
                        <a:lnTo>
                          <a:pt x="316" y="50"/>
                        </a:lnTo>
                        <a:lnTo>
                          <a:pt x="316" y="60"/>
                        </a:lnTo>
                        <a:lnTo>
                          <a:pt x="303" y="60"/>
                        </a:lnTo>
                        <a:lnTo>
                          <a:pt x="291" y="60"/>
                        </a:lnTo>
                        <a:lnTo>
                          <a:pt x="291" y="69"/>
                        </a:lnTo>
                        <a:lnTo>
                          <a:pt x="291" y="81"/>
                        </a:lnTo>
                        <a:lnTo>
                          <a:pt x="303" y="81"/>
                        </a:lnTo>
                        <a:lnTo>
                          <a:pt x="303" y="90"/>
                        </a:lnTo>
                        <a:lnTo>
                          <a:pt x="316" y="90"/>
                        </a:lnTo>
                        <a:lnTo>
                          <a:pt x="328" y="90"/>
                        </a:lnTo>
                        <a:lnTo>
                          <a:pt x="328" y="100"/>
                        </a:lnTo>
                        <a:lnTo>
                          <a:pt x="328" y="110"/>
                        </a:lnTo>
                        <a:lnTo>
                          <a:pt x="341" y="110"/>
                        </a:lnTo>
                        <a:lnTo>
                          <a:pt x="341" y="120"/>
                        </a:lnTo>
                        <a:lnTo>
                          <a:pt x="341" y="129"/>
                        </a:lnTo>
                        <a:lnTo>
                          <a:pt x="341" y="140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0" name="Freeform 18">
                    <a:extLst>
                      <a:ext uri="{FF2B5EF4-FFF2-40B4-BE49-F238E27FC236}">
                        <a16:creationId xmlns:a16="http://schemas.microsoft.com/office/drawing/2014/main" id="{3FB0F4EA-7759-487A-F4D3-47FF0B70493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841843" y="3087325"/>
                    <a:ext cx="746437" cy="588032"/>
                  </a:xfrm>
                  <a:custGeom>
                    <a:avLst/>
                    <a:gdLst>
                      <a:gd name="T0" fmla="*/ 1156842 w 756"/>
                      <a:gd name="T1" fmla="*/ 1305379 h 474"/>
                      <a:gd name="T2" fmla="*/ 1156842 w 756"/>
                      <a:gd name="T3" fmla="*/ 1305379 h 474"/>
                      <a:gd name="T4" fmla="*/ 1156842 w 756"/>
                      <a:gd name="T5" fmla="*/ 1305379 h 474"/>
                      <a:gd name="T6" fmla="*/ 1156842 w 756"/>
                      <a:gd name="T7" fmla="*/ 1305379 h 474"/>
                      <a:gd name="T8" fmla="*/ 1156842 w 756"/>
                      <a:gd name="T9" fmla="*/ 1305379 h 474"/>
                      <a:gd name="T10" fmla="*/ 0 w 756"/>
                      <a:gd name="T11" fmla="*/ 1305379 h 474"/>
                      <a:gd name="T12" fmla="*/ 1156842 w 756"/>
                      <a:gd name="T13" fmla="*/ 1305379 h 474"/>
                      <a:gd name="T14" fmla="*/ 1156842 w 756"/>
                      <a:gd name="T15" fmla="*/ 1305379 h 474"/>
                      <a:gd name="T16" fmla="*/ 1156842 w 756"/>
                      <a:gd name="T17" fmla="*/ 1305379 h 474"/>
                      <a:gd name="T18" fmla="*/ 1156842 w 756"/>
                      <a:gd name="T19" fmla="*/ 1305379 h 474"/>
                      <a:gd name="T20" fmla="*/ 1156842 w 756"/>
                      <a:gd name="T21" fmla="*/ 1305379 h 474"/>
                      <a:gd name="T22" fmla="*/ 1156842 w 756"/>
                      <a:gd name="T23" fmla="*/ 1305379 h 474"/>
                      <a:gd name="T24" fmla="*/ 1156842 w 756"/>
                      <a:gd name="T25" fmla="*/ 1305379 h 474"/>
                      <a:gd name="T26" fmla="*/ 1156842 w 756"/>
                      <a:gd name="T27" fmla="*/ 1305379 h 474"/>
                      <a:gd name="T28" fmla="*/ 1156842 w 756"/>
                      <a:gd name="T29" fmla="*/ 1305379 h 474"/>
                      <a:gd name="T30" fmla="*/ 1156842 w 756"/>
                      <a:gd name="T31" fmla="*/ 1305379 h 474"/>
                      <a:gd name="T32" fmla="*/ 1156842 w 756"/>
                      <a:gd name="T33" fmla="*/ 1305379 h 474"/>
                      <a:gd name="T34" fmla="*/ 1156842 w 756"/>
                      <a:gd name="T35" fmla="*/ 1305379 h 474"/>
                      <a:gd name="T36" fmla="*/ 1156842 w 756"/>
                      <a:gd name="T37" fmla="*/ 0 h 474"/>
                      <a:gd name="T38" fmla="*/ 1156842 w 756"/>
                      <a:gd name="T39" fmla="*/ 1305379 h 474"/>
                      <a:gd name="T40" fmla="*/ 1156842 w 756"/>
                      <a:gd name="T41" fmla="*/ 1305379 h 474"/>
                      <a:gd name="T42" fmla="*/ 1156842 w 756"/>
                      <a:gd name="T43" fmla="*/ 1305379 h 474"/>
                      <a:gd name="T44" fmla="*/ 1156842 w 756"/>
                      <a:gd name="T45" fmla="*/ 1305379 h 474"/>
                      <a:gd name="T46" fmla="*/ 1156842 w 756"/>
                      <a:gd name="T47" fmla="*/ 1305379 h 474"/>
                      <a:gd name="T48" fmla="*/ 1156842 w 756"/>
                      <a:gd name="T49" fmla="*/ 1305379 h 474"/>
                      <a:gd name="T50" fmla="*/ 1156842 w 756"/>
                      <a:gd name="T51" fmla="*/ 1305379 h 474"/>
                      <a:gd name="T52" fmla="*/ 1156842 w 756"/>
                      <a:gd name="T53" fmla="*/ 1305379 h 474"/>
                      <a:gd name="T54" fmla="*/ 1156842 w 756"/>
                      <a:gd name="T55" fmla="*/ 1305379 h 474"/>
                      <a:gd name="T56" fmla="*/ 1156842 w 756"/>
                      <a:gd name="T57" fmla="*/ 1305379 h 474"/>
                      <a:gd name="T58" fmla="*/ 1156842 w 756"/>
                      <a:gd name="T59" fmla="*/ 1305379 h 474"/>
                      <a:gd name="T60" fmla="*/ 1156842 w 756"/>
                      <a:gd name="T61" fmla="*/ 1305379 h 474"/>
                      <a:gd name="T62" fmla="*/ 1156842 w 756"/>
                      <a:gd name="T63" fmla="*/ 1305379 h 474"/>
                      <a:gd name="T64" fmla="*/ 1156842 w 756"/>
                      <a:gd name="T65" fmla="*/ 1305379 h 474"/>
                      <a:gd name="T66" fmla="*/ 1156842 w 756"/>
                      <a:gd name="T67" fmla="*/ 1305379 h 474"/>
                      <a:gd name="T68" fmla="*/ 1156842 w 756"/>
                      <a:gd name="T69" fmla="*/ 1305379 h 474"/>
                      <a:gd name="T70" fmla="*/ 1156842 w 756"/>
                      <a:gd name="T71" fmla="*/ 1305379 h 474"/>
                      <a:gd name="T72" fmla="*/ 1156842 w 756"/>
                      <a:gd name="T73" fmla="*/ 1305379 h 474"/>
                      <a:gd name="T74" fmla="*/ 1156842 w 756"/>
                      <a:gd name="T75" fmla="*/ 1305379 h 474"/>
                      <a:gd name="T76" fmla="*/ 1156842 w 756"/>
                      <a:gd name="T77" fmla="*/ 1305379 h 474"/>
                      <a:gd name="T78" fmla="*/ 1156842 w 756"/>
                      <a:gd name="T79" fmla="*/ 1305379 h 474"/>
                      <a:gd name="T80" fmla="*/ 1156842 w 756"/>
                      <a:gd name="T81" fmla="*/ 1305379 h 474"/>
                      <a:gd name="T82" fmla="*/ 1156842 w 756"/>
                      <a:gd name="T83" fmla="*/ 1305379 h 474"/>
                      <a:gd name="T84" fmla="*/ 1156842 w 756"/>
                      <a:gd name="T85" fmla="*/ 1305379 h 474"/>
                      <a:gd name="T86" fmla="*/ 1156842 w 756"/>
                      <a:gd name="T87" fmla="*/ 1305379 h 474"/>
                      <a:gd name="T88" fmla="*/ 1156842 w 756"/>
                      <a:gd name="T89" fmla="*/ 1305379 h 474"/>
                      <a:gd name="T90" fmla="*/ 1156842 w 756"/>
                      <a:gd name="T91" fmla="*/ 1305379 h 474"/>
                      <a:gd name="T92" fmla="*/ 1156842 w 756"/>
                      <a:gd name="T93" fmla="*/ 1305379 h 474"/>
                      <a:gd name="T94" fmla="*/ 1156842 w 756"/>
                      <a:gd name="T95" fmla="*/ 1305379 h 474"/>
                      <a:gd name="T96" fmla="*/ 1156842 w 756"/>
                      <a:gd name="T97" fmla="*/ 1305379 h 474"/>
                      <a:gd name="T98" fmla="*/ 1156842 w 756"/>
                      <a:gd name="T99" fmla="*/ 1305379 h 474"/>
                      <a:gd name="T100" fmla="*/ 1156842 w 756"/>
                      <a:gd name="T101" fmla="*/ 1305379 h 474"/>
                      <a:gd name="T102" fmla="*/ 1156842 w 756"/>
                      <a:gd name="T103" fmla="*/ 1305379 h 474"/>
                      <a:gd name="T104" fmla="*/ 1156842 w 756"/>
                      <a:gd name="T105" fmla="*/ 1305379 h 474"/>
                      <a:gd name="T106" fmla="*/ 1156842 w 756"/>
                      <a:gd name="T107" fmla="*/ 1305379 h 47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56"/>
                      <a:gd name="T163" fmla="*/ 0 h 474"/>
                      <a:gd name="T164" fmla="*/ 756 w 756"/>
                      <a:gd name="T165" fmla="*/ 474 h 47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56" h="474">
                        <a:moveTo>
                          <a:pt x="119" y="202"/>
                        </a:moveTo>
                        <a:lnTo>
                          <a:pt x="134" y="202"/>
                        </a:lnTo>
                        <a:lnTo>
                          <a:pt x="134" y="214"/>
                        </a:lnTo>
                        <a:lnTo>
                          <a:pt x="134" y="225"/>
                        </a:lnTo>
                        <a:lnTo>
                          <a:pt x="148" y="225"/>
                        </a:lnTo>
                        <a:lnTo>
                          <a:pt x="148" y="214"/>
                        </a:lnTo>
                        <a:lnTo>
                          <a:pt x="148" y="202"/>
                        </a:lnTo>
                        <a:lnTo>
                          <a:pt x="164" y="202"/>
                        </a:lnTo>
                        <a:lnTo>
                          <a:pt x="148" y="202"/>
                        </a:lnTo>
                        <a:lnTo>
                          <a:pt x="148" y="191"/>
                        </a:lnTo>
                        <a:lnTo>
                          <a:pt x="148" y="178"/>
                        </a:lnTo>
                        <a:lnTo>
                          <a:pt x="134" y="178"/>
                        </a:lnTo>
                        <a:lnTo>
                          <a:pt x="119" y="178"/>
                        </a:lnTo>
                        <a:lnTo>
                          <a:pt x="119" y="167"/>
                        </a:lnTo>
                        <a:lnTo>
                          <a:pt x="103" y="167"/>
                        </a:lnTo>
                        <a:lnTo>
                          <a:pt x="90" y="167"/>
                        </a:lnTo>
                        <a:lnTo>
                          <a:pt x="90" y="154"/>
                        </a:lnTo>
                        <a:lnTo>
                          <a:pt x="74" y="154"/>
                        </a:lnTo>
                        <a:lnTo>
                          <a:pt x="74" y="143"/>
                        </a:lnTo>
                        <a:lnTo>
                          <a:pt x="58" y="143"/>
                        </a:lnTo>
                        <a:lnTo>
                          <a:pt x="45" y="143"/>
                        </a:lnTo>
                        <a:lnTo>
                          <a:pt x="58" y="143"/>
                        </a:lnTo>
                        <a:lnTo>
                          <a:pt x="45" y="143"/>
                        </a:lnTo>
                        <a:lnTo>
                          <a:pt x="45" y="131"/>
                        </a:lnTo>
                        <a:lnTo>
                          <a:pt x="45" y="143"/>
                        </a:lnTo>
                        <a:lnTo>
                          <a:pt x="45" y="131"/>
                        </a:lnTo>
                        <a:lnTo>
                          <a:pt x="29" y="131"/>
                        </a:lnTo>
                        <a:lnTo>
                          <a:pt x="29" y="120"/>
                        </a:lnTo>
                        <a:lnTo>
                          <a:pt x="29" y="107"/>
                        </a:lnTo>
                        <a:lnTo>
                          <a:pt x="29" y="96"/>
                        </a:lnTo>
                        <a:lnTo>
                          <a:pt x="16" y="96"/>
                        </a:lnTo>
                        <a:lnTo>
                          <a:pt x="16" y="83"/>
                        </a:lnTo>
                        <a:lnTo>
                          <a:pt x="16" y="72"/>
                        </a:lnTo>
                        <a:lnTo>
                          <a:pt x="0" y="72"/>
                        </a:lnTo>
                        <a:lnTo>
                          <a:pt x="0" y="60"/>
                        </a:lnTo>
                        <a:lnTo>
                          <a:pt x="0" y="49"/>
                        </a:lnTo>
                        <a:lnTo>
                          <a:pt x="0" y="36"/>
                        </a:lnTo>
                        <a:lnTo>
                          <a:pt x="16" y="36"/>
                        </a:lnTo>
                        <a:lnTo>
                          <a:pt x="29" y="36"/>
                        </a:lnTo>
                        <a:lnTo>
                          <a:pt x="45" y="36"/>
                        </a:lnTo>
                        <a:lnTo>
                          <a:pt x="45" y="25"/>
                        </a:lnTo>
                        <a:lnTo>
                          <a:pt x="45" y="36"/>
                        </a:lnTo>
                        <a:lnTo>
                          <a:pt x="58" y="36"/>
                        </a:lnTo>
                        <a:lnTo>
                          <a:pt x="58" y="49"/>
                        </a:lnTo>
                        <a:lnTo>
                          <a:pt x="74" y="49"/>
                        </a:lnTo>
                        <a:lnTo>
                          <a:pt x="90" y="49"/>
                        </a:lnTo>
                        <a:lnTo>
                          <a:pt x="103" y="49"/>
                        </a:lnTo>
                        <a:lnTo>
                          <a:pt x="103" y="60"/>
                        </a:lnTo>
                        <a:lnTo>
                          <a:pt x="103" y="49"/>
                        </a:lnTo>
                        <a:lnTo>
                          <a:pt x="103" y="60"/>
                        </a:lnTo>
                        <a:lnTo>
                          <a:pt x="103" y="49"/>
                        </a:lnTo>
                        <a:lnTo>
                          <a:pt x="119" y="49"/>
                        </a:lnTo>
                        <a:lnTo>
                          <a:pt x="134" y="49"/>
                        </a:lnTo>
                        <a:lnTo>
                          <a:pt x="134" y="36"/>
                        </a:lnTo>
                        <a:lnTo>
                          <a:pt x="134" y="49"/>
                        </a:lnTo>
                        <a:lnTo>
                          <a:pt x="148" y="49"/>
                        </a:lnTo>
                        <a:lnTo>
                          <a:pt x="164" y="49"/>
                        </a:lnTo>
                        <a:lnTo>
                          <a:pt x="177" y="49"/>
                        </a:lnTo>
                        <a:lnTo>
                          <a:pt x="177" y="36"/>
                        </a:lnTo>
                        <a:lnTo>
                          <a:pt x="193" y="49"/>
                        </a:lnTo>
                        <a:lnTo>
                          <a:pt x="193" y="36"/>
                        </a:lnTo>
                        <a:lnTo>
                          <a:pt x="193" y="49"/>
                        </a:lnTo>
                        <a:lnTo>
                          <a:pt x="193" y="36"/>
                        </a:lnTo>
                        <a:lnTo>
                          <a:pt x="208" y="36"/>
                        </a:lnTo>
                        <a:lnTo>
                          <a:pt x="208" y="49"/>
                        </a:lnTo>
                        <a:lnTo>
                          <a:pt x="222" y="49"/>
                        </a:lnTo>
                        <a:lnTo>
                          <a:pt x="222" y="60"/>
                        </a:lnTo>
                        <a:lnTo>
                          <a:pt x="208" y="60"/>
                        </a:lnTo>
                        <a:lnTo>
                          <a:pt x="222" y="60"/>
                        </a:lnTo>
                        <a:lnTo>
                          <a:pt x="208" y="60"/>
                        </a:lnTo>
                        <a:lnTo>
                          <a:pt x="222" y="60"/>
                        </a:lnTo>
                        <a:lnTo>
                          <a:pt x="222" y="49"/>
                        </a:lnTo>
                        <a:lnTo>
                          <a:pt x="238" y="49"/>
                        </a:lnTo>
                        <a:lnTo>
                          <a:pt x="238" y="36"/>
                        </a:lnTo>
                        <a:lnTo>
                          <a:pt x="238" y="25"/>
                        </a:lnTo>
                        <a:lnTo>
                          <a:pt x="251" y="25"/>
                        </a:lnTo>
                        <a:lnTo>
                          <a:pt x="267" y="25"/>
                        </a:lnTo>
                        <a:lnTo>
                          <a:pt x="267" y="36"/>
                        </a:lnTo>
                        <a:lnTo>
                          <a:pt x="267" y="49"/>
                        </a:lnTo>
                        <a:lnTo>
                          <a:pt x="267" y="60"/>
                        </a:lnTo>
                        <a:lnTo>
                          <a:pt x="283" y="60"/>
                        </a:lnTo>
                        <a:lnTo>
                          <a:pt x="283" y="72"/>
                        </a:lnTo>
                        <a:lnTo>
                          <a:pt x="283" y="83"/>
                        </a:lnTo>
                        <a:lnTo>
                          <a:pt x="283" y="96"/>
                        </a:lnTo>
                        <a:lnTo>
                          <a:pt x="296" y="96"/>
                        </a:lnTo>
                        <a:lnTo>
                          <a:pt x="283" y="96"/>
                        </a:lnTo>
                        <a:lnTo>
                          <a:pt x="296" y="96"/>
                        </a:lnTo>
                        <a:lnTo>
                          <a:pt x="283" y="96"/>
                        </a:lnTo>
                        <a:lnTo>
                          <a:pt x="296" y="96"/>
                        </a:lnTo>
                        <a:lnTo>
                          <a:pt x="283" y="107"/>
                        </a:lnTo>
                        <a:lnTo>
                          <a:pt x="296" y="107"/>
                        </a:lnTo>
                        <a:lnTo>
                          <a:pt x="296" y="96"/>
                        </a:lnTo>
                        <a:lnTo>
                          <a:pt x="312" y="96"/>
                        </a:lnTo>
                        <a:lnTo>
                          <a:pt x="312" y="83"/>
                        </a:lnTo>
                        <a:lnTo>
                          <a:pt x="312" y="96"/>
                        </a:lnTo>
                        <a:lnTo>
                          <a:pt x="312" y="83"/>
                        </a:lnTo>
                        <a:lnTo>
                          <a:pt x="312" y="72"/>
                        </a:lnTo>
                        <a:lnTo>
                          <a:pt x="325" y="72"/>
                        </a:lnTo>
                        <a:lnTo>
                          <a:pt x="312" y="72"/>
                        </a:lnTo>
                        <a:lnTo>
                          <a:pt x="325" y="60"/>
                        </a:lnTo>
                        <a:lnTo>
                          <a:pt x="312" y="60"/>
                        </a:lnTo>
                        <a:lnTo>
                          <a:pt x="325" y="60"/>
                        </a:lnTo>
                        <a:lnTo>
                          <a:pt x="312" y="60"/>
                        </a:lnTo>
                        <a:lnTo>
                          <a:pt x="325" y="60"/>
                        </a:lnTo>
                        <a:lnTo>
                          <a:pt x="312" y="60"/>
                        </a:lnTo>
                        <a:lnTo>
                          <a:pt x="312" y="49"/>
                        </a:lnTo>
                        <a:lnTo>
                          <a:pt x="312" y="36"/>
                        </a:lnTo>
                        <a:lnTo>
                          <a:pt x="325" y="36"/>
                        </a:lnTo>
                        <a:lnTo>
                          <a:pt x="325" y="25"/>
                        </a:lnTo>
                        <a:lnTo>
                          <a:pt x="325" y="13"/>
                        </a:lnTo>
                        <a:lnTo>
                          <a:pt x="312" y="13"/>
                        </a:lnTo>
                        <a:lnTo>
                          <a:pt x="325" y="13"/>
                        </a:lnTo>
                        <a:lnTo>
                          <a:pt x="325" y="0"/>
                        </a:lnTo>
                        <a:lnTo>
                          <a:pt x="341" y="0"/>
                        </a:lnTo>
                        <a:lnTo>
                          <a:pt x="357" y="0"/>
                        </a:lnTo>
                        <a:lnTo>
                          <a:pt x="357" y="13"/>
                        </a:lnTo>
                        <a:lnTo>
                          <a:pt x="370" y="13"/>
                        </a:lnTo>
                        <a:lnTo>
                          <a:pt x="370" y="25"/>
                        </a:lnTo>
                        <a:lnTo>
                          <a:pt x="357" y="25"/>
                        </a:lnTo>
                        <a:lnTo>
                          <a:pt x="357" y="36"/>
                        </a:lnTo>
                        <a:lnTo>
                          <a:pt x="370" y="36"/>
                        </a:lnTo>
                        <a:lnTo>
                          <a:pt x="357" y="36"/>
                        </a:lnTo>
                        <a:lnTo>
                          <a:pt x="357" y="49"/>
                        </a:lnTo>
                        <a:lnTo>
                          <a:pt x="357" y="60"/>
                        </a:lnTo>
                        <a:lnTo>
                          <a:pt x="357" y="72"/>
                        </a:lnTo>
                        <a:lnTo>
                          <a:pt x="357" y="83"/>
                        </a:lnTo>
                        <a:lnTo>
                          <a:pt x="370" y="83"/>
                        </a:lnTo>
                        <a:lnTo>
                          <a:pt x="370" y="96"/>
                        </a:lnTo>
                        <a:lnTo>
                          <a:pt x="370" y="107"/>
                        </a:lnTo>
                        <a:lnTo>
                          <a:pt x="370" y="120"/>
                        </a:lnTo>
                        <a:lnTo>
                          <a:pt x="370" y="131"/>
                        </a:lnTo>
                        <a:lnTo>
                          <a:pt x="386" y="131"/>
                        </a:lnTo>
                        <a:lnTo>
                          <a:pt x="386" y="143"/>
                        </a:lnTo>
                        <a:lnTo>
                          <a:pt x="386" y="154"/>
                        </a:lnTo>
                        <a:lnTo>
                          <a:pt x="401" y="154"/>
                        </a:lnTo>
                        <a:lnTo>
                          <a:pt x="401" y="167"/>
                        </a:lnTo>
                        <a:lnTo>
                          <a:pt x="401" y="178"/>
                        </a:lnTo>
                        <a:lnTo>
                          <a:pt x="415" y="191"/>
                        </a:lnTo>
                        <a:lnTo>
                          <a:pt x="431" y="191"/>
                        </a:lnTo>
                        <a:lnTo>
                          <a:pt x="431" y="202"/>
                        </a:lnTo>
                        <a:lnTo>
                          <a:pt x="431" y="214"/>
                        </a:lnTo>
                        <a:lnTo>
                          <a:pt x="444" y="214"/>
                        </a:lnTo>
                        <a:lnTo>
                          <a:pt x="444" y="225"/>
                        </a:lnTo>
                        <a:lnTo>
                          <a:pt x="444" y="238"/>
                        </a:lnTo>
                        <a:lnTo>
                          <a:pt x="460" y="238"/>
                        </a:lnTo>
                        <a:lnTo>
                          <a:pt x="475" y="238"/>
                        </a:lnTo>
                        <a:lnTo>
                          <a:pt x="489" y="225"/>
                        </a:lnTo>
                        <a:lnTo>
                          <a:pt x="505" y="225"/>
                        </a:lnTo>
                        <a:lnTo>
                          <a:pt x="505" y="214"/>
                        </a:lnTo>
                        <a:lnTo>
                          <a:pt x="518" y="214"/>
                        </a:lnTo>
                        <a:lnTo>
                          <a:pt x="534" y="214"/>
                        </a:lnTo>
                        <a:lnTo>
                          <a:pt x="549" y="214"/>
                        </a:lnTo>
                        <a:lnTo>
                          <a:pt x="549" y="202"/>
                        </a:lnTo>
                        <a:lnTo>
                          <a:pt x="563" y="202"/>
                        </a:lnTo>
                        <a:lnTo>
                          <a:pt x="563" y="191"/>
                        </a:lnTo>
                        <a:lnTo>
                          <a:pt x="563" y="178"/>
                        </a:lnTo>
                        <a:lnTo>
                          <a:pt x="579" y="178"/>
                        </a:lnTo>
                        <a:lnTo>
                          <a:pt x="579" y="167"/>
                        </a:lnTo>
                        <a:lnTo>
                          <a:pt x="579" y="154"/>
                        </a:lnTo>
                        <a:lnTo>
                          <a:pt x="579" y="143"/>
                        </a:lnTo>
                        <a:lnTo>
                          <a:pt x="592" y="143"/>
                        </a:lnTo>
                        <a:lnTo>
                          <a:pt x="592" y="131"/>
                        </a:lnTo>
                        <a:lnTo>
                          <a:pt x="608" y="131"/>
                        </a:lnTo>
                        <a:lnTo>
                          <a:pt x="624" y="131"/>
                        </a:lnTo>
                        <a:lnTo>
                          <a:pt x="637" y="131"/>
                        </a:lnTo>
                        <a:lnTo>
                          <a:pt x="637" y="120"/>
                        </a:lnTo>
                        <a:lnTo>
                          <a:pt x="653" y="120"/>
                        </a:lnTo>
                        <a:lnTo>
                          <a:pt x="653" y="107"/>
                        </a:lnTo>
                        <a:lnTo>
                          <a:pt x="653" y="96"/>
                        </a:lnTo>
                        <a:lnTo>
                          <a:pt x="666" y="96"/>
                        </a:lnTo>
                        <a:lnTo>
                          <a:pt x="666" y="83"/>
                        </a:lnTo>
                        <a:lnTo>
                          <a:pt x="666" y="72"/>
                        </a:lnTo>
                        <a:lnTo>
                          <a:pt x="682" y="72"/>
                        </a:lnTo>
                        <a:lnTo>
                          <a:pt x="682" y="60"/>
                        </a:lnTo>
                        <a:lnTo>
                          <a:pt x="682" y="72"/>
                        </a:lnTo>
                        <a:lnTo>
                          <a:pt x="698" y="72"/>
                        </a:lnTo>
                        <a:lnTo>
                          <a:pt x="711" y="72"/>
                        </a:lnTo>
                        <a:lnTo>
                          <a:pt x="711" y="60"/>
                        </a:lnTo>
                        <a:lnTo>
                          <a:pt x="727" y="60"/>
                        </a:lnTo>
                        <a:lnTo>
                          <a:pt x="742" y="72"/>
                        </a:lnTo>
                        <a:lnTo>
                          <a:pt x="756" y="72"/>
                        </a:lnTo>
                        <a:lnTo>
                          <a:pt x="756" y="83"/>
                        </a:lnTo>
                        <a:lnTo>
                          <a:pt x="756" y="96"/>
                        </a:lnTo>
                        <a:lnTo>
                          <a:pt x="742" y="96"/>
                        </a:lnTo>
                        <a:lnTo>
                          <a:pt x="742" y="107"/>
                        </a:lnTo>
                        <a:lnTo>
                          <a:pt x="727" y="107"/>
                        </a:lnTo>
                        <a:lnTo>
                          <a:pt x="727" y="120"/>
                        </a:lnTo>
                        <a:lnTo>
                          <a:pt x="727" y="131"/>
                        </a:lnTo>
                        <a:lnTo>
                          <a:pt x="711" y="131"/>
                        </a:lnTo>
                        <a:lnTo>
                          <a:pt x="711" y="143"/>
                        </a:lnTo>
                        <a:lnTo>
                          <a:pt x="727" y="143"/>
                        </a:lnTo>
                        <a:lnTo>
                          <a:pt x="727" y="154"/>
                        </a:lnTo>
                        <a:lnTo>
                          <a:pt x="711" y="154"/>
                        </a:lnTo>
                        <a:lnTo>
                          <a:pt x="711" y="167"/>
                        </a:lnTo>
                        <a:lnTo>
                          <a:pt x="727" y="167"/>
                        </a:lnTo>
                        <a:lnTo>
                          <a:pt x="727" y="178"/>
                        </a:lnTo>
                        <a:lnTo>
                          <a:pt x="727" y="191"/>
                        </a:lnTo>
                        <a:lnTo>
                          <a:pt x="727" y="202"/>
                        </a:lnTo>
                        <a:lnTo>
                          <a:pt x="742" y="202"/>
                        </a:lnTo>
                        <a:lnTo>
                          <a:pt x="742" y="214"/>
                        </a:lnTo>
                        <a:lnTo>
                          <a:pt x="727" y="214"/>
                        </a:lnTo>
                        <a:lnTo>
                          <a:pt x="727" y="225"/>
                        </a:lnTo>
                        <a:lnTo>
                          <a:pt x="711" y="225"/>
                        </a:lnTo>
                        <a:lnTo>
                          <a:pt x="711" y="238"/>
                        </a:lnTo>
                        <a:lnTo>
                          <a:pt x="698" y="249"/>
                        </a:lnTo>
                        <a:lnTo>
                          <a:pt x="698" y="261"/>
                        </a:lnTo>
                        <a:lnTo>
                          <a:pt x="698" y="274"/>
                        </a:lnTo>
                        <a:lnTo>
                          <a:pt x="682" y="274"/>
                        </a:lnTo>
                        <a:lnTo>
                          <a:pt x="682" y="285"/>
                        </a:lnTo>
                        <a:lnTo>
                          <a:pt x="682" y="298"/>
                        </a:lnTo>
                        <a:lnTo>
                          <a:pt x="666" y="298"/>
                        </a:lnTo>
                        <a:lnTo>
                          <a:pt x="666" y="309"/>
                        </a:lnTo>
                        <a:lnTo>
                          <a:pt x="653" y="309"/>
                        </a:lnTo>
                        <a:lnTo>
                          <a:pt x="637" y="309"/>
                        </a:lnTo>
                        <a:lnTo>
                          <a:pt x="637" y="321"/>
                        </a:lnTo>
                        <a:lnTo>
                          <a:pt x="624" y="321"/>
                        </a:lnTo>
                        <a:lnTo>
                          <a:pt x="624" y="332"/>
                        </a:lnTo>
                        <a:lnTo>
                          <a:pt x="608" y="332"/>
                        </a:lnTo>
                        <a:lnTo>
                          <a:pt x="608" y="321"/>
                        </a:lnTo>
                        <a:lnTo>
                          <a:pt x="608" y="332"/>
                        </a:lnTo>
                        <a:lnTo>
                          <a:pt x="592" y="332"/>
                        </a:lnTo>
                        <a:lnTo>
                          <a:pt x="579" y="332"/>
                        </a:lnTo>
                        <a:lnTo>
                          <a:pt x="563" y="321"/>
                        </a:lnTo>
                        <a:lnTo>
                          <a:pt x="549" y="321"/>
                        </a:lnTo>
                        <a:lnTo>
                          <a:pt x="549" y="332"/>
                        </a:lnTo>
                        <a:lnTo>
                          <a:pt x="549" y="345"/>
                        </a:lnTo>
                        <a:lnTo>
                          <a:pt x="534" y="332"/>
                        </a:lnTo>
                        <a:lnTo>
                          <a:pt x="518" y="332"/>
                        </a:lnTo>
                        <a:lnTo>
                          <a:pt x="518" y="345"/>
                        </a:lnTo>
                        <a:lnTo>
                          <a:pt x="505" y="356"/>
                        </a:lnTo>
                        <a:lnTo>
                          <a:pt x="489" y="356"/>
                        </a:lnTo>
                        <a:lnTo>
                          <a:pt x="489" y="368"/>
                        </a:lnTo>
                        <a:lnTo>
                          <a:pt x="505" y="368"/>
                        </a:lnTo>
                        <a:lnTo>
                          <a:pt x="489" y="368"/>
                        </a:lnTo>
                        <a:lnTo>
                          <a:pt x="489" y="356"/>
                        </a:lnTo>
                        <a:lnTo>
                          <a:pt x="475" y="356"/>
                        </a:lnTo>
                        <a:lnTo>
                          <a:pt x="460" y="356"/>
                        </a:lnTo>
                        <a:lnTo>
                          <a:pt x="460" y="368"/>
                        </a:lnTo>
                        <a:lnTo>
                          <a:pt x="444" y="368"/>
                        </a:lnTo>
                        <a:lnTo>
                          <a:pt x="444" y="380"/>
                        </a:lnTo>
                        <a:lnTo>
                          <a:pt x="431" y="380"/>
                        </a:lnTo>
                        <a:lnTo>
                          <a:pt x="431" y="392"/>
                        </a:lnTo>
                        <a:lnTo>
                          <a:pt x="431" y="403"/>
                        </a:lnTo>
                        <a:lnTo>
                          <a:pt x="431" y="416"/>
                        </a:lnTo>
                        <a:lnTo>
                          <a:pt x="415" y="416"/>
                        </a:lnTo>
                        <a:lnTo>
                          <a:pt x="401" y="416"/>
                        </a:lnTo>
                        <a:lnTo>
                          <a:pt x="401" y="427"/>
                        </a:lnTo>
                        <a:lnTo>
                          <a:pt x="386" y="427"/>
                        </a:lnTo>
                        <a:lnTo>
                          <a:pt x="386" y="439"/>
                        </a:lnTo>
                        <a:lnTo>
                          <a:pt x="386" y="427"/>
                        </a:lnTo>
                        <a:lnTo>
                          <a:pt x="386" y="439"/>
                        </a:lnTo>
                        <a:lnTo>
                          <a:pt x="370" y="439"/>
                        </a:lnTo>
                        <a:lnTo>
                          <a:pt x="370" y="450"/>
                        </a:lnTo>
                        <a:lnTo>
                          <a:pt x="370" y="463"/>
                        </a:lnTo>
                        <a:lnTo>
                          <a:pt x="357" y="463"/>
                        </a:lnTo>
                        <a:lnTo>
                          <a:pt x="357" y="474"/>
                        </a:lnTo>
                        <a:lnTo>
                          <a:pt x="357" y="463"/>
                        </a:lnTo>
                        <a:lnTo>
                          <a:pt x="341" y="463"/>
                        </a:lnTo>
                        <a:lnTo>
                          <a:pt x="325" y="463"/>
                        </a:lnTo>
                        <a:lnTo>
                          <a:pt x="341" y="463"/>
                        </a:lnTo>
                        <a:lnTo>
                          <a:pt x="325" y="463"/>
                        </a:lnTo>
                        <a:lnTo>
                          <a:pt x="312" y="463"/>
                        </a:lnTo>
                        <a:lnTo>
                          <a:pt x="312" y="450"/>
                        </a:lnTo>
                        <a:lnTo>
                          <a:pt x="296" y="450"/>
                        </a:lnTo>
                        <a:lnTo>
                          <a:pt x="283" y="450"/>
                        </a:lnTo>
                        <a:lnTo>
                          <a:pt x="267" y="450"/>
                        </a:lnTo>
                        <a:lnTo>
                          <a:pt x="267" y="439"/>
                        </a:lnTo>
                        <a:lnTo>
                          <a:pt x="267" y="427"/>
                        </a:lnTo>
                        <a:lnTo>
                          <a:pt x="251" y="427"/>
                        </a:lnTo>
                        <a:lnTo>
                          <a:pt x="238" y="427"/>
                        </a:lnTo>
                        <a:lnTo>
                          <a:pt x="238" y="439"/>
                        </a:lnTo>
                        <a:lnTo>
                          <a:pt x="222" y="439"/>
                        </a:lnTo>
                        <a:lnTo>
                          <a:pt x="222" y="450"/>
                        </a:lnTo>
                        <a:lnTo>
                          <a:pt x="208" y="450"/>
                        </a:lnTo>
                        <a:lnTo>
                          <a:pt x="193" y="450"/>
                        </a:lnTo>
                        <a:lnTo>
                          <a:pt x="177" y="450"/>
                        </a:lnTo>
                        <a:lnTo>
                          <a:pt x="177" y="463"/>
                        </a:lnTo>
                        <a:lnTo>
                          <a:pt x="164" y="463"/>
                        </a:lnTo>
                        <a:lnTo>
                          <a:pt x="164" y="474"/>
                        </a:lnTo>
                        <a:lnTo>
                          <a:pt x="148" y="474"/>
                        </a:lnTo>
                        <a:lnTo>
                          <a:pt x="148" y="463"/>
                        </a:lnTo>
                        <a:lnTo>
                          <a:pt x="134" y="463"/>
                        </a:lnTo>
                        <a:lnTo>
                          <a:pt x="134" y="450"/>
                        </a:lnTo>
                        <a:lnTo>
                          <a:pt x="119" y="450"/>
                        </a:lnTo>
                        <a:lnTo>
                          <a:pt x="119" y="439"/>
                        </a:lnTo>
                        <a:lnTo>
                          <a:pt x="119" y="427"/>
                        </a:lnTo>
                        <a:lnTo>
                          <a:pt x="103" y="427"/>
                        </a:lnTo>
                        <a:lnTo>
                          <a:pt x="103" y="416"/>
                        </a:lnTo>
                        <a:lnTo>
                          <a:pt x="103" y="403"/>
                        </a:lnTo>
                        <a:lnTo>
                          <a:pt x="103" y="392"/>
                        </a:lnTo>
                        <a:lnTo>
                          <a:pt x="119" y="392"/>
                        </a:lnTo>
                        <a:lnTo>
                          <a:pt x="119" y="380"/>
                        </a:lnTo>
                        <a:lnTo>
                          <a:pt x="119" y="368"/>
                        </a:lnTo>
                        <a:lnTo>
                          <a:pt x="134" y="368"/>
                        </a:lnTo>
                        <a:lnTo>
                          <a:pt x="134" y="356"/>
                        </a:lnTo>
                        <a:lnTo>
                          <a:pt x="119" y="356"/>
                        </a:lnTo>
                        <a:lnTo>
                          <a:pt x="119" y="345"/>
                        </a:lnTo>
                        <a:lnTo>
                          <a:pt x="119" y="332"/>
                        </a:lnTo>
                        <a:lnTo>
                          <a:pt x="103" y="321"/>
                        </a:lnTo>
                        <a:lnTo>
                          <a:pt x="103" y="309"/>
                        </a:lnTo>
                        <a:lnTo>
                          <a:pt x="103" y="321"/>
                        </a:lnTo>
                        <a:lnTo>
                          <a:pt x="103" y="309"/>
                        </a:lnTo>
                        <a:lnTo>
                          <a:pt x="103" y="298"/>
                        </a:lnTo>
                        <a:lnTo>
                          <a:pt x="90" y="298"/>
                        </a:lnTo>
                        <a:lnTo>
                          <a:pt x="90" y="309"/>
                        </a:lnTo>
                        <a:lnTo>
                          <a:pt x="74" y="309"/>
                        </a:lnTo>
                        <a:lnTo>
                          <a:pt x="74" y="298"/>
                        </a:lnTo>
                        <a:lnTo>
                          <a:pt x="74" y="285"/>
                        </a:lnTo>
                        <a:lnTo>
                          <a:pt x="90" y="285"/>
                        </a:lnTo>
                        <a:lnTo>
                          <a:pt x="90" y="274"/>
                        </a:lnTo>
                        <a:lnTo>
                          <a:pt x="90" y="261"/>
                        </a:lnTo>
                        <a:lnTo>
                          <a:pt x="103" y="261"/>
                        </a:lnTo>
                        <a:lnTo>
                          <a:pt x="103" y="249"/>
                        </a:lnTo>
                        <a:lnTo>
                          <a:pt x="90" y="249"/>
                        </a:lnTo>
                        <a:lnTo>
                          <a:pt x="103" y="249"/>
                        </a:lnTo>
                        <a:lnTo>
                          <a:pt x="103" y="238"/>
                        </a:lnTo>
                        <a:lnTo>
                          <a:pt x="103" y="225"/>
                        </a:lnTo>
                        <a:lnTo>
                          <a:pt x="119" y="225"/>
                        </a:lnTo>
                        <a:lnTo>
                          <a:pt x="119" y="214"/>
                        </a:lnTo>
                        <a:lnTo>
                          <a:pt x="119" y="202"/>
                        </a:lnTo>
                        <a:close/>
                        <a:moveTo>
                          <a:pt x="148" y="309"/>
                        </a:moveTo>
                        <a:lnTo>
                          <a:pt x="134" y="309"/>
                        </a:lnTo>
                        <a:lnTo>
                          <a:pt x="119" y="309"/>
                        </a:lnTo>
                        <a:lnTo>
                          <a:pt x="119" y="321"/>
                        </a:lnTo>
                        <a:lnTo>
                          <a:pt x="134" y="321"/>
                        </a:lnTo>
                        <a:lnTo>
                          <a:pt x="134" y="309"/>
                        </a:lnTo>
                        <a:lnTo>
                          <a:pt x="148" y="309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1" name="Freeform 19">
                    <a:extLst>
                      <a:ext uri="{FF2B5EF4-FFF2-40B4-BE49-F238E27FC236}">
                        <a16:creationId xmlns:a16="http://schemas.microsoft.com/office/drawing/2014/main" id="{87DBE6BA-6990-FD7C-D339-825F100CB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6942" y="4336228"/>
                    <a:ext cx="458367" cy="678633"/>
                  </a:xfrm>
                  <a:custGeom>
                    <a:avLst/>
                    <a:gdLst>
                      <a:gd name="T0" fmla="*/ 4787384 w 394"/>
                      <a:gd name="T1" fmla="*/ 28784673 h 465"/>
                      <a:gd name="T2" fmla="*/ 4787384 w 394"/>
                      <a:gd name="T3" fmla="*/ 30583882 h 465"/>
                      <a:gd name="T4" fmla="*/ 6382758 w 394"/>
                      <a:gd name="T5" fmla="*/ 30583882 h 465"/>
                      <a:gd name="T6" fmla="*/ 6382758 w 394"/>
                      <a:gd name="T7" fmla="*/ 30583882 h 465"/>
                      <a:gd name="T8" fmla="*/ 6382758 w 394"/>
                      <a:gd name="T9" fmla="*/ 30583882 h 465"/>
                      <a:gd name="T10" fmla="*/ 6382758 w 394"/>
                      <a:gd name="T11" fmla="*/ 32383092 h 465"/>
                      <a:gd name="T12" fmla="*/ 6382758 w 394"/>
                      <a:gd name="T13" fmla="*/ 34182301 h 465"/>
                      <a:gd name="T14" fmla="*/ 7979395 w 394"/>
                      <a:gd name="T15" fmla="*/ 34182301 h 465"/>
                      <a:gd name="T16" fmla="*/ 7979395 w 394"/>
                      <a:gd name="T17" fmla="*/ 39578586 h 465"/>
                      <a:gd name="T18" fmla="*/ 6382758 w 394"/>
                      <a:gd name="T19" fmla="*/ 39578586 h 465"/>
                      <a:gd name="T20" fmla="*/ 6382758 w 394"/>
                      <a:gd name="T21" fmla="*/ 43177005 h 465"/>
                      <a:gd name="T22" fmla="*/ 6382758 w 394"/>
                      <a:gd name="T23" fmla="*/ 44976224 h 465"/>
                      <a:gd name="T24" fmla="*/ 4787384 w 394"/>
                      <a:gd name="T25" fmla="*/ 44976224 h 465"/>
                      <a:gd name="T26" fmla="*/ 4787384 w 394"/>
                      <a:gd name="T27" fmla="*/ 43177005 h 465"/>
                      <a:gd name="T28" fmla="*/ 3192011 w 394"/>
                      <a:gd name="T29" fmla="*/ 43177005 h 465"/>
                      <a:gd name="T30" fmla="*/ 3192011 w 394"/>
                      <a:gd name="T31" fmla="*/ 39578586 h 465"/>
                      <a:gd name="T32" fmla="*/ 3192011 w 394"/>
                      <a:gd name="T33" fmla="*/ 39578586 h 465"/>
                      <a:gd name="T34" fmla="*/ 3192011 w 394"/>
                      <a:gd name="T35" fmla="*/ 37779377 h 465"/>
                      <a:gd name="T36" fmla="*/ 3192011 w 394"/>
                      <a:gd name="T37" fmla="*/ 35981510 h 465"/>
                      <a:gd name="T38" fmla="*/ 3192011 w 394"/>
                      <a:gd name="T39" fmla="*/ 34182301 h 465"/>
                      <a:gd name="T40" fmla="*/ 3192011 w 394"/>
                      <a:gd name="T41" fmla="*/ 32383092 h 465"/>
                      <a:gd name="T42" fmla="*/ 3192011 w 394"/>
                      <a:gd name="T43" fmla="*/ 30583882 h 465"/>
                      <a:gd name="T44" fmla="*/ 3192011 w 394"/>
                      <a:gd name="T45" fmla="*/ 30583882 h 465"/>
                      <a:gd name="T46" fmla="*/ 3192011 w 394"/>
                      <a:gd name="T47" fmla="*/ 26985464 h 465"/>
                      <a:gd name="T48" fmla="*/ 3192011 w 394"/>
                      <a:gd name="T49" fmla="*/ 25186255 h 465"/>
                      <a:gd name="T50" fmla="*/ 3192011 w 394"/>
                      <a:gd name="T51" fmla="*/ 23387046 h 465"/>
                      <a:gd name="T52" fmla="*/ 3192011 w 394"/>
                      <a:gd name="T53" fmla="*/ 21589173 h 465"/>
                      <a:gd name="T54" fmla="*/ 3192011 w 394"/>
                      <a:gd name="T55" fmla="*/ 19789964 h 465"/>
                      <a:gd name="T56" fmla="*/ 3192011 w 394"/>
                      <a:gd name="T57" fmla="*/ 17990755 h 465"/>
                      <a:gd name="T58" fmla="*/ 0 w 394"/>
                      <a:gd name="T59" fmla="*/ 17990755 h 465"/>
                      <a:gd name="T60" fmla="*/ 3192011 w 394"/>
                      <a:gd name="T61" fmla="*/ 16191546 h 465"/>
                      <a:gd name="T62" fmla="*/ 3192011 w 394"/>
                      <a:gd name="T63" fmla="*/ 16191546 h 465"/>
                      <a:gd name="T64" fmla="*/ 3192011 w 394"/>
                      <a:gd name="T65" fmla="*/ 16191546 h 465"/>
                      <a:gd name="T66" fmla="*/ 3192011 w 394"/>
                      <a:gd name="T67" fmla="*/ 14392337 h 465"/>
                      <a:gd name="T68" fmla="*/ 3192011 w 394"/>
                      <a:gd name="T69" fmla="*/ 10793916 h 465"/>
                      <a:gd name="T70" fmla="*/ 3192011 w 394"/>
                      <a:gd name="T71" fmla="*/ 5397629 h 465"/>
                      <a:gd name="T72" fmla="*/ 3192011 w 394"/>
                      <a:gd name="T73" fmla="*/ 5397629 h 465"/>
                      <a:gd name="T74" fmla="*/ 3192011 w 394"/>
                      <a:gd name="T75" fmla="*/ 5397629 h 465"/>
                      <a:gd name="T76" fmla="*/ 3192011 w 394"/>
                      <a:gd name="T77" fmla="*/ 5397629 h 465"/>
                      <a:gd name="T78" fmla="*/ 3192011 w 394"/>
                      <a:gd name="T79" fmla="*/ 5397629 h 465"/>
                      <a:gd name="T80" fmla="*/ 3192011 w 394"/>
                      <a:gd name="T81" fmla="*/ 5397629 h 465"/>
                      <a:gd name="T82" fmla="*/ 3192011 w 394"/>
                      <a:gd name="T83" fmla="*/ 0 h 465"/>
                      <a:gd name="T84" fmla="*/ 3192011 w 394"/>
                      <a:gd name="T85" fmla="*/ 5397629 h 465"/>
                      <a:gd name="T86" fmla="*/ 3192011 w 394"/>
                      <a:gd name="T87" fmla="*/ 5397629 h 465"/>
                      <a:gd name="T88" fmla="*/ 3192011 w 394"/>
                      <a:gd name="T89" fmla="*/ 5397629 h 465"/>
                      <a:gd name="T90" fmla="*/ 3192011 w 394"/>
                      <a:gd name="T91" fmla="*/ 5397629 h 465"/>
                      <a:gd name="T92" fmla="*/ 3192011 w 394"/>
                      <a:gd name="T93" fmla="*/ 8994707 h 465"/>
                      <a:gd name="T94" fmla="*/ 3192011 w 394"/>
                      <a:gd name="T95" fmla="*/ 8994707 h 465"/>
                      <a:gd name="T96" fmla="*/ 3192011 w 394"/>
                      <a:gd name="T97" fmla="*/ 8994707 h 465"/>
                      <a:gd name="T98" fmla="*/ 3192011 w 394"/>
                      <a:gd name="T99" fmla="*/ 5397629 h 465"/>
                      <a:gd name="T100" fmla="*/ 3192011 w 394"/>
                      <a:gd name="T101" fmla="*/ 10793916 h 465"/>
                      <a:gd name="T102" fmla="*/ 3192011 w 394"/>
                      <a:gd name="T103" fmla="*/ 14392337 h 465"/>
                      <a:gd name="T104" fmla="*/ 3192011 w 394"/>
                      <a:gd name="T105" fmla="*/ 16191546 h 465"/>
                      <a:gd name="T106" fmla="*/ 3192011 w 394"/>
                      <a:gd name="T107" fmla="*/ 17990755 h 465"/>
                      <a:gd name="T108" fmla="*/ 3192011 w 394"/>
                      <a:gd name="T109" fmla="*/ 17990755 h 465"/>
                      <a:gd name="T110" fmla="*/ 3192011 w 394"/>
                      <a:gd name="T111" fmla="*/ 17990755 h 465"/>
                      <a:gd name="T112" fmla="*/ 4787384 w 394"/>
                      <a:gd name="T113" fmla="*/ 19789964 h 465"/>
                      <a:gd name="T114" fmla="*/ 4787384 w 394"/>
                      <a:gd name="T115" fmla="*/ 19789964 h 465"/>
                      <a:gd name="T116" fmla="*/ 4787384 w 394"/>
                      <a:gd name="T117" fmla="*/ 23387046 h 465"/>
                      <a:gd name="T118" fmla="*/ 4787384 w 394"/>
                      <a:gd name="T119" fmla="*/ 25186255 h 46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394"/>
                      <a:gd name="T181" fmla="*/ 0 h 465"/>
                      <a:gd name="T182" fmla="*/ 394 w 394"/>
                      <a:gd name="T183" fmla="*/ 465 h 46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394" h="465">
                        <a:moveTo>
                          <a:pt x="292" y="272"/>
                        </a:moveTo>
                        <a:lnTo>
                          <a:pt x="306" y="272"/>
                        </a:lnTo>
                        <a:lnTo>
                          <a:pt x="306" y="284"/>
                        </a:lnTo>
                        <a:lnTo>
                          <a:pt x="292" y="284"/>
                        </a:lnTo>
                        <a:lnTo>
                          <a:pt x="292" y="293"/>
                        </a:lnTo>
                        <a:lnTo>
                          <a:pt x="306" y="293"/>
                        </a:lnTo>
                        <a:lnTo>
                          <a:pt x="306" y="303"/>
                        </a:lnTo>
                        <a:lnTo>
                          <a:pt x="306" y="313"/>
                        </a:lnTo>
                        <a:lnTo>
                          <a:pt x="306" y="303"/>
                        </a:lnTo>
                        <a:lnTo>
                          <a:pt x="318" y="303"/>
                        </a:lnTo>
                        <a:lnTo>
                          <a:pt x="318" y="313"/>
                        </a:lnTo>
                        <a:lnTo>
                          <a:pt x="318" y="303"/>
                        </a:lnTo>
                        <a:lnTo>
                          <a:pt x="330" y="303"/>
                        </a:lnTo>
                        <a:lnTo>
                          <a:pt x="344" y="303"/>
                        </a:lnTo>
                        <a:lnTo>
                          <a:pt x="344" y="293"/>
                        </a:lnTo>
                        <a:lnTo>
                          <a:pt x="344" y="303"/>
                        </a:lnTo>
                        <a:lnTo>
                          <a:pt x="355" y="303"/>
                        </a:lnTo>
                        <a:lnTo>
                          <a:pt x="355" y="313"/>
                        </a:lnTo>
                        <a:lnTo>
                          <a:pt x="369" y="313"/>
                        </a:lnTo>
                        <a:lnTo>
                          <a:pt x="355" y="313"/>
                        </a:lnTo>
                        <a:lnTo>
                          <a:pt x="355" y="324"/>
                        </a:lnTo>
                        <a:lnTo>
                          <a:pt x="355" y="333"/>
                        </a:lnTo>
                        <a:lnTo>
                          <a:pt x="369" y="333"/>
                        </a:lnTo>
                        <a:lnTo>
                          <a:pt x="382" y="333"/>
                        </a:lnTo>
                        <a:lnTo>
                          <a:pt x="382" y="324"/>
                        </a:lnTo>
                        <a:lnTo>
                          <a:pt x="382" y="333"/>
                        </a:lnTo>
                        <a:lnTo>
                          <a:pt x="369" y="333"/>
                        </a:lnTo>
                        <a:lnTo>
                          <a:pt x="369" y="343"/>
                        </a:lnTo>
                        <a:lnTo>
                          <a:pt x="382" y="343"/>
                        </a:lnTo>
                        <a:lnTo>
                          <a:pt x="369" y="354"/>
                        </a:lnTo>
                        <a:lnTo>
                          <a:pt x="382" y="354"/>
                        </a:lnTo>
                        <a:lnTo>
                          <a:pt x="394" y="354"/>
                        </a:lnTo>
                        <a:lnTo>
                          <a:pt x="394" y="364"/>
                        </a:lnTo>
                        <a:lnTo>
                          <a:pt x="394" y="373"/>
                        </a:lnTo>
                        <a:lnTo>
                          <a:pt x="394" y="384"/>
                        </a:lnTo>
                        <a:lnTo>
                          <a:pt x="394" y="394"/>
                        </a:lnTo>
                        <a:lnTo>
                          <a:pt x="382" y="394"/>
                        </a:lnTo>
                        <a:lnTo>
                          <a:pt x="369" y="394"/>
                        </a:lnTo>
                        <a:lnTo>
                          <a:pt x="369" y="404"/>
                        </a:lnTo>
                        <a:lnTo>
                          <a:pt x="355" y="404"/>
                        </a:lnTo>
                        <a:lnTo>
                          <a:pt x="344" y="404"/>
                        </a:lnTo>
                        <a:lnTo>
                          <a:pt x="344" y="413"/>
                        </a:lnTo>
                        <a:lnTo>
                          <a:pt x="330" y="413"/>
                        </a:lnTo>
                        <a:lnTo>
                          <a:pt x="330" y="425"/>
                        </a:lnTo>
                        <a:lnTo>
                          <a:pt x="330" y="434"/>
                        </a:lnTo>
                        <a:lnTo>
                          <a:pt x="318" y="434"/>
                        </a:lnTo>
                        <a:lnTo>
                          <a:pt x="318" y="444"/>
                        </a:lnTo>
                        <a:lnTo>
                          <a:pt x="318" y="455"/>
                        </a:lnTo>
                        <a:lnTo>
                          <a:pt x="306" y="455"/>
                        </a:lnTo>
                        <a:lnTo>
                          <a:pt x="306" y="465"/>
                        </a:lnTo>
                        <a:lnTo>
                          <a:pt x="306" y="455"/>
                        </a:lnTo>
                        <a:lnTo>
                          <a:pt x="292" y="455"/>
                        </a:lnTo>
                        <a:lnTo>
                          <a:pt x="280" y="455"/>
                        </a:lnTo>
                        <a:lnTo>
                          <a:pt x="292" y="455"/>
                        </a:lnTo>
                        <a:lnTo>
                          <a:pt x="280" y="455"/>
                        </a:lnTo>
                        <a:lnTo>
                          <a:pt x="280" y="444"/>
                        </a:lnTo>
                        <a:lnTo>
                          <a:pt x="280" y="434"/>
                        </a:lnTo>
                        <a:lnTo>
                          <a:pt x="267" y="434"/>
                        </a:lnTo>
                        <a:lnTo>
                          <a:pt x="267" y="425"/>
                        </a:lnTo>
                        <a:lnTo>
                          <a:pt x="255" y="425"/>
                        </a:lnTo>
                        <a:lnTo>
                          <a:pt x="267" y="425"/>
                        </a:lnTo>
                        <a:lnTo>
                          <a:pt x="267" y="413"/>
                        </a:lnTo>
                        <a:lnTo>
                          <a:pt x="255" y="413"/>
                        </a:lnTo>
                        <a:lnTo>
                          <a:pt x="255" y="404"/>
                        </a:lnTo>
                        <a:lnTo>
                          <a:pt x="242" y="404"/>
                        </a:lnTo>
                        <a:lnTo>
                          <a:pt x="242" y="413"/>
                        </a:lnTo>
                        <a:lnTo>
                          <a:pt x="242" y="404"/>
                        </a:lnTo>
                        <a:lnTo>
                          <a:pt x="229" y="404"/>
                        </a:lnTo>
                        <a:lnTo>
                          <a:pt x="229" y="394"/>
                        </a:lnTo>
                        <a:lnTo>
                          <a:pt x="229" y="384"/>
                        </a:lnTo>
                        <a:lnTo>
                          <a:pt x="217" y="384"/>
                        </a:lnTo>
                        <a:lnTo>
                          <a:pt x="229" y="384"/>
                        </a:lnTo>
                        <a:lnTo>
                          <a:pt x="217" y="384"/>
                        </a:lnTo>
                        <a:lnTo>
                          <a:pt x="217" y="373"/>
                        </a:lnTo>
                        <a:lnTo>
                          <a:pt x="204" y="373"/>
                        </a:lnTo>
                        <a:lnTo>
                          <a:pt x="204" y="364"/>
                        </a:lnTo>
                        <a:lnTo>
                          <a:pt x="192" y="364"/>
                        </a:lnTo>
                        <a:lnTo>
                          <a:pt x="192" y="354"/>
                        </a:lnTo>
                        <a:lnTo>
                          <a:pt x="179" y="354"/>
                        </a:lnTo>
                        <a:lnTo>
                          <a:pt x="165" y="354"/>
                        </a:lnTo>
                        <a:lnTo>
                          <a:pt x="165" y="343"/>
                        </a:lnTo>
                        <a:lnTo>
                          <a:pt x="153" y="343"/>
                        </a:lnTo>
                        <a:lnTo>
                          <a:pt x="153" y="333"/>
                        </a:lnTo>
                        <a:lnTo>
                          <a:pt x="140" y="333"/>
                        </a:lnTo>
                        <a:lnTo>
                          <a:pt x="128" y="333"/>
                        </a:lnTo>
                        <a:lnTo>
                          <a:pt x="128" y="324"/>
                        </a:lnTo>
                        <a:lnTo>
                          <a:pt x="115" y="324"/>
                        </a:lnTo>
                        <a:lnTo>
                          <a:pt x="115" y="313"/>
                        </a:lnTo>
                        <a:lnTo>
                          <a:pt x="102" y="313"/>
                        </a:lnTo>
                        <a:lnTo>
                          <a:pt x="115" y="313"/>
                        </a:lnTo>
                        <a:lnTo>
                          <a:pt x="102" y="313"/>
                        </a:lnTo>
                        <a:lnTo>
                          <a:pt x="102" y="303"/>
                        </a:lnTo>
                        <a:lnTo>
                          <a:pt x="102" y="293"/>
                        </a:lnTo>
                        <a:lnTo>
                          <a:pt x="102" y="284"/>
                        </a:lnTo>
                        <a:lnTo>
                          <a:pt x="90" y="284"/>
                        </a:lnTo>
                        <a:lnTo>
                          <a:pt x="90" y="272"/>
                        </a:lnTo>
                        <a:lnTo>
                          <a:pt x="77" y="272"/>
                        </a:lnTo>
                        <a:lnTo>
                          <a:pt x="77" y="263"/>
                        </a:lnTo>
                        <a:lnTo>
                          <a:pt x="63" y="263"/>
                        </a:lnTo>
                        <a:lnTo>
                          <a:pt x="63" y="253"/>
                        </a:lnTo>
                        <a:lnTo>
                          <a:pt x="63" y="243"/>
                        </a:lnTo>
                        <a:lnTo>
                          <a:pt x="51" y="232"/>
                        </a:lnTo>
                        <a:lnTo>
                          <a:pt x="51" y="221"/>
                        </a:lnTo>
                        <a:lnTo>
                          <a:pt x="39" y="232"/>
                        </a:lnTo>
                        <a:lnTo>
                          <a:pt x="39" y="221"/>
                        </a:lnTo>
                        <a:lnTo>
                          <a:pt x="27" y="221"/>
                        </a:lnTo>
                        <a:lnTo>
                          <a:pt x="39" y="221"/>
                        </a:lnTo>
                        <a:lnTo>
                          <a:pt x="27" y="221"/>
                        </a:lnTo>
                        <a:lnTo>
                          <a:pt x="27" y="232"/>
                        </a:lnTo>
                        <a:lnTo>
                          <a:pt x="27" y="221"/>
                        </a:lnTo>
                        <a:lnTo>
                          <a:pt x="27" y="212"/>
                        </a:lnTo>
                        <a:lnTo>
                          <a:pt x="27" y="201"/>
                        </a:lnTo>
                        <a:lnTo>
                          <a:pt x="27" y="192"/>
                        </a:lnTo>
                        <a:lnTo>
                          <a:pt x="27" y="181"/>
                        </a:lnTo>
                        <a:lnTo>
                          <a:pt x="27" y="172"/>
                        </a:lnTo>
                        <a:lnTo>
                          <a:pt x="14" y="172"/>
                        </a:lnTo>
                        <a:lnTo>
                          <a:pt x="27" y="172"/>
                        </a:lnTo>
                        <a:lnTo>
                          <a:pt x="14" y="172"/>
                        </a:lnTo>
                        <a:lnTo>
                          <a:pt x="14" y="181"/>
                        </a:lnTo>
                        <a:lnTo>
                          <a:pt x="0" y="181"/>
                        </a:lnTo>
                        <a:lnTo>
                          <a:pt x="0" y="172"/>
                        </a:lnTo>
                        <a:lnTo>
                          <a:pt x="0" y="161"/>
                        </a:lnTo>
                        <a:lnTo>
                          <a:pt x="14" y="161"/>
                        </a:lnTo>
                        <a:lnTo>
                          <a:pt x="27" y="161"/>
                        </a:lnTo>
                        <a:lnTo>
                          <a:pt x="14" y="161"/>
                        </a:lnTo>
                        <a:lnTo>
                          <a:pt x="14" y="172"/>
                        </a:lnTo>
                        <a:lnTo>
                          <a:pt x="27" y="172"/>
                        </a:lnTo>
                        <a:lnTo>
                          <a:pt x="27" y="161"/>
                        </a:lnTo>
                        <a:lnTo>
                          <a:pt x="27" y="172"/>
                        </a:lnTo>
                        <a:lnTo>
                          <a:pt x="39" y="172"/>
                        </a:lnTo>
                        <a:lnTo>
                          <a:pt x="39" y="161"/>
                        </a:lnTo>
                        <a:lnTo>
                          <a:pt x="27" y="161"/>
                        </a:lnTo>
                        <a:lnTo>
                          <a:pt x="39" y="161"/>
                        </a:lnTo>
                        <a:lnTo>
                          <a:pt x="39" y="152"/>
                        </a:lnTo>
                        <a:lnTo>
                          <a:pt x="39" y="141"/>
                        </a:lnTo>
                        <a:lnTo>
                          <a:pt x="39" y="131"/>
                        </a:lnTo>
                        <a:lnTo>
                          <a:pt x="51" y="131"/>
                        </a:lnTo>
                        <a:lnTo>
                          <a:pt x="51" y="121"/>
                        </a:lnTo>
                        <a:lnTo>
                          <a:pt x="51" y="111"/>
                        </a:lnTo>
                        <a:lnTo>
                          <a:pt x="51" y="101"/>
                        </a:lnTo>
                        <a:lnTo>
                          <a:pt x="51" y="91"/>
                        </a:lnTo>
                        <a:lnTo>
                          <a:pt x="51" y="80"/>
                        </a:lnTo>
                        <a:lnTo>
                          <a:pt x="39" y="80"/>
                        </a:lnTo>
                        <a:lnTo>
                          <a:pt x="39" y="71"/>
                        </a:lnTo>
                        <a:lnTo>
                          <a:pt x="39" y="60"/>
                        </a:lnTo>
                        <a:lnTo>
                          <a:pt x="51" y="60"/>
                        </a:lnTo>
                        <a:lnTo>
                          <a:pt x="51" y="51"/>
                        </a:lnTo>
                        <a:lnTo>
                          <a:pt x="51" y="40"/>
                        </a:lnTo>
                        <a:lnTo>
                          <a:pt x="63" y="40"/>
                        </a:lnTo>
                        <a:lnTo>
                          <a:pt x="77" y="40"/>
                        </a:lnTo>
                        <a:lnTo>
                          <a:pt x="77" y="31"/>
                        </a:lnTo>
                        <a:lnTo>
                          <a:pt x="90" y="31"/>
                        </a:lnTo>
                        <a:lnTo>
                          <a:pt x="90" y="20"/>
                        </a:lnTo>
                        <a:lnTo>
                          <a:pt x="102" y="20"/>
                        </a:lnTo>
                        <a:lnTo>
                          <a:pt x="102" y="9"/>
                        </a:lnTo>
                        <a:lnTo>
                          <a:pt x="115" y="9"/>
                        </a:lnTo>
                        <a:lnTo>
                          <a:pt x="128" y="9"/>
                        </a:lnTo>
                        <a:lnTo>
                          <a:pt x="128" y="20"/>
                        </a:lnTo>
                        <a:lnTo>
                          <a:pt x="128" y="9"/>
                        </a:lnTo>
                        <a:lnTo>
                          <a:pt x="128" y="20"/>
                        </a:lnTo>
                        <a:lnTo>
                          <a:pt x="140" y="20"/>
                        </a:lnTo>
                        <a:lnTo>
                          <a:pt x="140" y="9"/>
                        </a:lnTo>
                        <a:lnTo>
                          <a:pt x="153" y="9"/>
                        </a:lnTo>
                        <a:lnTo>
                          <a:pt x="153" y="20"/>
                        </a:lnTo>
                        <a:lnTo>
                          <a:pt x="165" y="20"/>
                        </a:lnTo>
                        <a:lnTo>
                          <a:pt x="165" y="9"/>
                        </a:lnTo>
                        <a:lnTo>
                          <a:pt x="179" y="9"/>
                        </a:lnTo>
                        <a:lnTo>
                          <a:pt x="179" y="0"/>
                        </a:lnTo>
                        <a:lnTo>
                          <a:pt x="179" y="9"/>
                        </a:lnTo>
                        <a:lnTo>
                          <a:pt x="179" y="20"/>
                        </a:lnTo>
                        <a:lnTo>
                          <a:pt x="165" y="20"/>
                        </a:lnTo>
                        <a:lnTo>
                          <a:pt x="153" y="20"/>
                        </a:lnTo>
                        <a:lnTo>
                          <a:pt x="153" y="31"/>
                        </a:lnTo>
                        <a:lnTo>
                          <a:pt x="153" y="40"/>
                        </a:lnTo>
                        <a:lnTo>
                          <a:pt x="165" y="40"/>
                        </a:lnTo>
                        <a:lnTo>
                          <a:pt x="153" y="40"/>
                        </a:lnTo>
                        <a:lnTo>
                          <a:pt x="165" y="40"/>
                        </a:lnTo>
                        <a:lnTo>
                          <a:pt x="153" y="40"/>
                        </a:lnTo>
                        <a:lnTo>
                          <a:pt x="153" y="51"/>
                        </a:lnTo>
                        <a:lnTo>
                          <a:pt x="165" y="51"/>
                        </a:lnTo>
                        <a:lnTo>
                          <a:pt x="153" y="51"/>
                        </a:lnTo>
                        <a:lnTo>
                          <a:pt x="153" y="60"/>
                        </a:lnTo>
                        <a:lnTo>
                          <a:pt x="153" y="71"/>
                        </a:lnTo>
                        <a:lnTo>
                          <a:pt x="140" y="71"/>
                        </a:lnTo>
                        <a:lnTo>
                          <a:pt x="140" y="80"/>
                        </a:lnTo>
                        <a:lnTo>
                          <a:pt x="128" y="80"/>
                        </a:lnTo>
                        <a:lnTo>
                          <a:pt x="140" y="80"/>
                        </a:lnTo>
                        <a:lnTo>
                          <a:pt x="140" y="91"/>
                        </a:lnTo>
                        <a:lnTo>
                          <a:pt x="153" y="80"/>
                        </a:lnTo>
                        <a:lnTo>
                          <a:pt x="153" y="91"/>
                        </a:lnTo>
                        <a:lnTo>
                          <a:pt x="153" y="80"/>
                        </a:lnTo>
                        <a:lnTo>
                          <a:pt x="153" y="91"/>
                        </a:lnTo>
                        <a:lnTo>
                          <a:pt x="165" y="91"/>
                        </a:lnTo>
                        <a:lnTo>
                          <a:pt x="179" y="91"/>
                        </a:lnTo>
                        <a:lnTo>
                          <a:pt x="179" y="80"/>
                        </a:lnTo>
                        <a:lnTo>
                          <a:pt x="179" y="91"/>
                        </a:lnTo>
                        <a:lnTo>
                          <a:pt x="179" y="80"/>
                        </a:lnTo>
                        <a:lnTo>
                          <a:pt x="192" y="80"/>
                        </a:lnTo>
                        <a:lnTo>
                          <a:pt x="204" y="80"/>
                        </a:lnTo>
                        <a:lnTo>
                          <a:pt x="204" y="71"/>
                        </a:lnTo>
                        <a:lnTo>
                          <a:pt x="204" y="80"/>
                        </a:lnTo>
                        <a:lnTo>
                          <a:pt x="204" y="91"/>
                        </a:lnTo>
                        <a:lnTo>
                          <a:pt x="217" y="91"/>
                        </a:lnTo>
                        <a:lnTo>
                          <a:pt x="217" y="101"/>
                        </a:lnTo>
                        <a:lnTo>
                          <a:pt x="204" y="101"/>
                        </a:lnTo>
                        <a:lnTo>
                          <a:pt x="204" y="111"/>
                        </a:lnTo>
                        <a:lnTo>
                          <a:pt x="204" y="121"/>
                        </a:lnTo>
                        <a:lnTo>
                          <a:pt x="204" y="131"/>
                        </a:lnTo>
                        <a:lnTo>
                          <a:pt x="204" y="141"/>
                        </a:lnTo>
                        <a:lnTo>
                          <a:pt x="204" y="152"/>
                        </a:lnTo>
                        <a:lnTo>
                          <a:pt x="192" y="152"/>
                        </a:lnTo>
                        <a:lnTo>
                          <a:pt x="192" y="161"/>
                        </a:lnTo>
                        <a:lnTo>
                          <a:pt x="204" y="161"/>
                        </a:lnTo>
                        <a:lnTo>
                          <a:pt x="192" y="161"/>
                        </a:lnTo>
                        <a:lnTo>
                          <a:pt x="192" y="172"/>
                        </a:lnTo>
                        <a:lnTo>
                          <a:pt x="204" y="172"/>
                        </a:lnTo>
                        <a:lnTo>
                          <a:pt x="204" y="181"/>
                        </a:lnTo>
                        <a:lnTo>
                          <a:pt x="217" y="181"/>
                        </a:lnTo>
                        <a:lnTo>
                          <a:pt x="229" y="181"/>
                        </a:lnTo>
                        <a:lnTo>
                          <a:pt x="229" y="192"/>
                        </a:lnTo>
                        <a:lnTo>
                          <a:pt x="242" y="192"/>
                        </a:lnTo>
                        <a:lnTo>
                          <a:pt x="242" y="201"/>
                        </a:lnTo>
                        <a:lnTo>
                          <a:pt x="255" y="201"/>
                        </a:lnTo>
                        <a:lnTo>
                          <a:pt x="255" y="192"/>
                        </a:lnTo>
                        <a:lnTo>
                          <a:pt x="267" y="192"/>
                        </a:lnTo>
                        <a:lnTo>
                          <a:pt x="267" y="201"/>
                        </a:lnTo>
                        <a:lnTo>
                          <a:pt x="255" y="201"/>
                        </a:lnTo>
                        <a:lnTo>
                          <a:pt x="267" y="201"/>
                        </a:lnTo>
                        <a:lnTo>
                          <a:pt x="280" y="201"/>
                        </a:lnTo>
                        <a:lnTo>
                          <a:pt x="280" y="212"/>
                        </a:lnTo>
                        <a:lnTo>
                          <a:pt x="292" y="201"/>
                        </a:lnTo>
                        <a:lnTo>
                          <a:pt x="292" y="212"/>
                        </a:lnTo>
                        <a:lnTo>
                          <a:pt x="306" y="212"/>
                        </a:lnTo>
                        <a:lnTo>
                          <a:pt x="306" y="221"/>
                        </a:lnTo>
                        <a:lnTo>
                          <a:pt x="306" y="232"/>
                        </a:lnTo>
                        <a:lnTo>
                          <a:pt x="292" y="232"/>
                        </a:lnTo>
                        <a:lnTo>
                          <a:pt x="292" y="243"/>
                        </a:lnTo>
                        <a:lnTo>
                          <a:pt x="306" y="243"/>
                        </a:lnTo>
                        <a:lnTo>
                          <a:pt x="306" y="253"/>
                        </a:lnTo>
                        <a:lnTo>
                          <a:pt x="292" y="253"/>
                        </a:lnTo>
                        <a:lnTo>
                          <a:pt x="292" y="263"/>
                        </a:lnTo>
                        <a:lnTo>
                          <a:pt x="292" y="272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2" name="Freeform 20">
                    <a:extLst>
                      <a:ext uri="{FF2B5EF4-FFF2-40B4-BE49-F238E27FC236}">
                        <a16:creationId xmlns:a16="http://schemas.microsoft.com/office/drawing/2014/main" id="{130581A1-310B-20C3-BDBF-A1213BDE68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0335" y="3717994"/>
                    <a:ext cx="838748" cy="547171"/>
                  </a:xfrm>
                  <a:custGeom>
                    <a:avLst/>
                    <a:gdLst>
                      <a:gd name="T0" fmla="*/ 3162152 w 726"/>
                      <a:gd name="T1" fmla="*/ 5404105 h 375"/>
                      <a:gd name="T2" fmla="*/ 4742599 w 726"/>
                      <a:gd name="T3" fmla="*/ 5404105 h 375"/>
                      <a:gd name="T4" fmla="*/ 4742599 w 726"/>
                      <a:gd name="T5" fmla="*/ 5404105 h 375"/>
                      <a:gd name="T6" fmla="*/ 6324304 w 726"/>
                      <a:gd name="T7" fmla="*/ 0 h 375"/>
                      <a:gd name="T8" fmla="*/ 6324304 w 726"/>
                      <a:gd name="T9" fmla="*/ 5404105 h 375"/>
                      <a:gd name="T10" fmla="*/ 6324304 w 726"/>
                      <a:gd name="T11" fmla="*/ 5404105 h 375"/>
                      <a:gd name="T12" fmla="*/ 7904751 w 726"/>
                      <a:gd name="T13" fmla="*/ 5404105 h 375"/>
                      <a:gd name="T14" fmla="*/ 7904751 w 726"/>
                      <a:gd name="T15" fmla="*/ 5404105 h 375"/>
                      <a:gd name="T16" fmla="*/ 9486455 w 726"/>
                      <a:gd name="T17" fmla="*/ 5404105 h 375"/>
                      <a:gd name="T18" fmla="*/ 9486455 w 726"/>
                      <a:gd name="T19" fmla="*/ 5404105 h 375"/>
                      <a:gd name="T20" fmla="*/ 9486455 w 726"/>
                      <a:gd name="T21" fmla="*/ 9007289 h 375"/>
                      <a:gd name="T22" fmla="*/ 9486455 w 726"/>
                      <a:gd name="T23" fmla="*/ 5404105 h 375"/>
                      <a:gd name="T24" fmla="*/ 9486455 w 726"/>
                      <a:gd name="T25" fmla="*/ 5404105 h 375"/>
                      <a:gd name="T26" fmla="*/ 11066904 w 726"/>
                      <a:gd name="T27" fmla="*/ 5404105 h 375"/>
                      <a:gd name="T28" fmla="*/ 12648608 w 726"/>
                      <a:gd name="T29" fmla="*/ 5404105 h 375"/>
                      <a:gd name="T30" fmla="*/ 12648608 w 726"/>
                      <a:gd name="T31" fmla="*/ 9007289 h 375"/>
                      <a:gd name="T32" fmla="*/ 12648608 w 726"/>
                      <a:gd name="T33" fmla="*/ 14412737 h 375"/>
                      <a:gd name="T34" fmla="*/ 12648608 w 726"/>
                      <a:gd name="T35" fmla="*/ 16213657 h 375"/>
                      <a:gd name="T36" fmla="*/ 12648608 w 726"/>
                      <a:gd name="T37" fmla="*/ 19816840 h 375"/>
                      <a:gd name="T38" fmla="*/ 12648608 w 726"/>
                      <a:gd name="T39" fmla="*/ 23420028 h 375"/>
                      <a:gd name="T40" fmla="*/ 12648608 w 726"/>
                      <a:gd name="T41" fmla="*/ 27023211 h 375"/>
                      <a:gd name="T42" fmla="*/ 12648608 w 726"/>
                      <a:gd name="T43" fmla="*/ 30626394 h 375"/>
                      <a:gd name="T44" fmla="*/ 12648608 w 726"/>
                      <a:gd name="T45" fmla="*/ 32427315 h 375"/>
                      <a:gd name="T46" fmla="*/ 9486455 w 726"/>
                      <a:gd name="T47" fmla="*/ 28824132 h 375"/>
                      <a:gd name="T48" fmla="*/ 9486455 w 726"/>
                      <a:gd name="T49" fmla="*/ 30626394 h 375"/>
                      <a:gd name="T50" fmla="*/ 9486455 w 726"/>
                      <a:gd name="T51" fmla="*/ 32427315 h 375"/>
                      <a:gd name="T52" fmla="*/ 9486455 w 726"/>
                      <a:gd name="T53" fmla="*/ 30626394 h 375"/>
                      <a:gd name="T54" fmla="*/ 7904751 w 726"/>
                      <a:gd name="T55" fmla="*/ 28824132 h 375"/>
                      <a:gd name="T56" fmla="*/ 7904751 w 726"/>
                      <a:gd name="T57" fmla="*/ 27023211 h 375"/>
                      <a:gd name="T58" fmla="*/ 7904751 w 726"/>
                      <a:gd name="T59" fmla="*/ 27023211 h 375"/>
                      <a:gd name="T60" fmla="*/ 6324304 w 726"/>
                      <a:gd name="T61" fmla="*/ 27023211 h 375"/>
                      <a:gd name="T62" fmla="*/ 6324304 w 726"/>
                      <a:gd name="T63" fmla="*/ 27023211 h 375"/>
                      <a:gd name="T64" fmla="*/ 6324304 w 726"/>
                      <a:gd name="T65" fmla="*/ 27023211 h 375"/>
                      <a:gd name="T66" fmla="*/ 4742599 w 726"/>
                      <a:gd name="T67" fmla="*/ 30626394 h 375"/>
                      <a:gd name="T68" fmla="*/ 4742599 w 726"/>
                      <a:gd name="T69" fmla="*/ 32427315 h 375"/>
                      <a:gd name="T70" fmla="*/ 3162152 w 726"/>
                      <a:gd name="T71" fmla="*/ 34229577 h 375"/>
                      <a:gd name="T72" fmla="*/ 3162152 w 726"/>
                      <a:gd name="T73" fmla="*/ 37832760 h 375"/>
                      <a:gd name="T74" fmla="*/ 3162152 w 726"/>
                      <a:gd name="T75" fmla="*/ 32427315 h 375"/>
                      <a:gd name="T76" fmla="*/ 3162152 w 726"/>
                      <a:gd name="T77" fmla="*/ 28824132 h 375"/>
                      <a:gd name="T78" fmla="*/ 3162152 w 726"/>
                      <a:gd name="T79" fmla="*/ 27023211 h 375"/>
                      <a:gd name="T80" fmla="*/ 3162152 w 726"/>
                      <a:gd name="T81" fmla="*/ 27023211 h 375"/>
                      <a:gd name="T82" fmla="*/ 3162152 w 726"/>
                      <a:gd name="T83" fmla="*/ 25220949 h 375"/>
                      <a:gd name="T84" fmla="*/ 3162152 w 726"/>
                      <a:gd name="T85" fmla="*/ 19816840 h 375"/>
                      <a:gd name="T86" fmla="*/ 3162152 w 726"/>
                      <a:gd name="T87" fmla="*/ 18015920 h 375"/>
                      <a:gd name="T88" fmla="*/ 3162152 w 726"/>
                      <a:gd name="T89" fmla="*/ 18015920 h 375"/>
                      <a:gd name="T90" fmla="*/ 3162152 w 726"/>
                      <a:gd name="T91" fmla="*/ 14412737 h 375"/>
                      <a:gd name="T92" fmla="*/ 3162152 w 726"/>
                      <a:gd name="T93" fmla="*/ 12610474 h 375"/>
                      <a:gd name="T94" fmla="*/ 3162152 w 726"/>
                      <a:gd name="T95" fmla="*/ 9007289 h 375"/>
                      <a:gd name="T96" fmla="*/ 3162152 w 726"/>
                      <a:gd name="T97" fmla="*/ 5404105 h 375"/>
                      <a:gd name="T98" fmla="*/ 3162152 w 726"/>
                      <a:gd name="T99" fmla="*/ 7206368 h 375"/>
                      <a:gd name="T100" fmla="*/ 3162152 w 726"/>
                      <a:gd name="T101" fmla="*/ 5404105 h 375"/>
                      <a:gd name="T102" fmla="*/ 3162152 w 726"/>
                      <a:gd name="T103" fmla="*/ 5404105 h 375"/>
                      <a:gd name="T104" fmla="*/ 3162152 w 726"/>
                      <a:gd name="T105" fmla="*/ 5404105 h 375"/>
                      <a:gd name="T106" fmla="*/ 3162152 w 726"/>
                      <a:gd name="T107" fmla="*/ 5404105 h 37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726"/>
                      <a:gd name="T163" fmla="*/ 0 h 375"/>
                      <a:gd name="T164" fmla="*/ 726 w 726"/>
                      <a:gd name="T165" fmla="*/ 375 h 375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726" h="375">
                        <a:moveTo>
                          <a:pt x="225" y="11"/>
                        </a:moveTo>
                        <a:lnTo>
                          <a:pt x="225" y="20"/>
                        </a:lnTo>
                        <a:lnTo>
                          <a:pt x="237" y="20"/>
                        </a:lnTo>
                        <a:lnTo>
                          <a:pt x="250" y="20"/>
                        </a:lnTo>
                        <a:lnTo>
                          <a:pt x="237" y="20"/>
                        </a:lnTo>
                        <a:lnTo>
                          <a:pt x="237" y="31"/>
                        </a:lnTo>
                        <a:lnTo>
                          <a:pt x="237" y="40"/>
                        </a:lnTo>
                        <a:lnTo>
                          <a:pt x="250" y="40"/>
                        </a:lnTo>
                        <a:lnTo>
                          <a:pt x="262" y="40"/>
                        </a:lnTo>
                        <a:lnTo>
                          <a:pt x="262" y="31"/>
                        </a:lnTo>
                        <a:lnTo>
                          <a:pt x="275" y="31"/>
                        </a:lnTo>
                        <a:lnTo>
                          <a:pt x="275" y="40"/>
                        </a:lnTo>
                        <a:lnTo>
                          <a:pt x="275" y="31"/>
                        </a:lnTo>
                        <a:lnTo>
                          <a:pt x="288" y="31"/>
                        </a:lnTo>
                        <a:lnTo>
                          <a:pt x="299" y="31"/>
                        </a:lnTo>
                        <a:lnTo>
                          <a:pt x="299" y="20"/>
                        </a:lnTo>
                        <a:lnTo>
                          <a:pt x="299" y="11"/>
                        </a:lnTo>
                        <a:lnTo>
                          <a:pt x="299" y="20"/>
                        </a:lnTo>
                        <a:lnTo>
                          <a:pt x="299" y="11"/>
                        </a:lnTo>
                        <a:lnTo>
                          <a:pt x="312" y="11"/>
                        </a:lnTo>
                        <a:lnTo>
                          <a:pt x="324" y="11"/>
                        </a:lnTo>
                        <a:lnTo>
                          <a:pt x="324" y="0"/>
                        </a:lnTo>
                        <a:lnTo>
                          <a:pt x="337" y="0"/>
                        </a:lnTo>
                        <a:lnTo>
                          <a:pt x="351" y="0"/>
                        </a:lnTo>
                        <a:lnTo>
                          <a:pt x="351" y="11"/>
                        </a:lnTo>
                        <a:lnTo>
                          <a:pt x="351" y="20"/>
                        </a:lnTo>
                        <a:lnTo>
                          <a:pt x="351" y="11"/>
                        </a:lnTo>
                        <a:lnTo>
                          <a:pt x="362" y="11"/>
                        </a:lnTo>
                        <a:lnTo>
                          <a:pt x="362" y="20"/>
                        </a:lnTo>
                        <a:lnTo>
                          <a:pt x="375" y="20"/>
                        </a:lnTo>
                        <a:lnTo>
                          <a:pt x="375" y="11"/>
                        </a:lnTo>
                        <a:lnTo>
                          <a:pt x="387" y="11"/>
                        </a:lnTo>
                        <a:lnTo>
                          <a:pt x="387" y="20"/>
                        </a:lnTo>
                        <a:lnTo>
                          <a:pt x="387" y="31"/>
                        </a:lnTo>
                        <a:lnTo>
                          <a:pt x="400" y="31"/>
                        </a:lnTo>
                        <a:lnTo>
                          <a:pt x="413" y="31"/>
                        </a:lnTo>
                        <a:lnTo>
                          <a:pt x="413" y="40"/>
                        </a:lnTo>
                        <a:lnTo>
                          <a:pt x="424" y="40"/>
                        </a:lnTo>
                        <a:lnTo>
                          <a:pt x="437" y="40"/>
                        </a:lnTo>
                        <a:lnTo>
                          <a:pt x="437" y="51"/>
                        </a:lnTo>
                        <a:lnTo>
                          <a:pt x="437" y="40"/>
                        </a:lnTo>
                        <a:lnTo>
                          <a:pt x="451" y="51"/>
                        </a:lnTo>
                        <a:lnTo>
                          <a:pt x="451" y="40"/>
                        </a:lnTo>
                        <a:lnTo>
                          <a:pt x="451" y="51"/>
                        </a:lnTo>
                        <a:lnTo>
                          <a:pt x="462" y="51"/>
                        </a:lnTo>
                        <a:lnTo>
                          <a:pt x="476" y="51"/>
                        </a:lnTo>
                        <a:lnTo>
                          <a:pt x="476" y="61"/>
                        </a:lnTo>
                        <a:lnTo>
                          <a:pt x="487" y="61"/>
                        </a:lnTo>
                        <a:lnTo>
                          <a:pt x="487" y="72"/>
                        </a:lnTo>
                        <a:lnTo>
                          <a:pt x="501" y="72"/>
                        </a:lnTo>
                        <a:lnTo>
                          <a:pt x="513" y="72"/>
                        </a:lnTo>
                        <a:lnTo>
                          <a:pt x="525" y="72"/>
                        </a:lnTo>
                        <a:lnTo>
                          <a:pt x="525" y="61"/>
                        </a:lnTo>
                        <a:lnTo>
                          <a:pt x="525" y="72"/>
                        </a:lnTo>
                        <a:lnTo>
                          <a:pt x="538" y="72"/>
                        </a:lnTo>
                        <a:lnTo>
                          <a:pt x="538" y="61"/>
                        </a:lnTo>
                        <a:lnTo>
                          <a:pt x="549" y="61"/>
                        </a:lnTo>
                        <a:lnTo>
                          <a:pt x="563" y="61"/>
                        </a:lnTo>
                        <a:lnTo>
                          <a:pt x="576" y="61"/>
                        </a:lnTo>
                        <a:lnTo>
                          <a:pt x="576" y="72"/>
                        </a:lnTo>
                        <a:lnTo>
                          <a:pt x="587" y="72"/>
                        </a:lnTo>
                        <a:lnTo>
                          <a:pt x="587" y="81"/>
                        </a:lnTo>
                        <a:lnTo>
                          <a:pt x="587" y="91"/>
                        </a:lnTo>
                        <a:lnTo>
                          <a:pt x="601" y="91"/>
                        </a:lnTo>
                        <a:lnTo>
                          <a:pt x="601" y="101"/>
                        </a:lnTo>
                        <a:lnTo>
                          <a:pt x="601" y="91"/>
                        </a:lnTo>
                        <a:lnTo>
                          <a:pt x="612" y="91"/>
                        </a:lnTo>
                        <a:lnTo>
                          <a:pt x="612" y="81"/>
                        </a:lnTo>
                        <a:lnTo>
                          <a:pt x="612" y="72"/>
                        </a:lnTo>
                        <a:lnTo>
                          <a:pt x="612" y="61"/>
                        </a:lnTo>
                        <a:lnTo>
                          <a:pt x="612" y="51"/>
                        </a:lnTo>
                        <a:lnTo>
                          <a:pt x="612" y="40"/>
                        </a:lnTo>
                        <a:lnTo>
                          <a:pt x="625" y="40"/>
                        </a:lnTo>
                        <a:lnTo>
                          <a:pt x="612" y="40"/>
                        </a:lnTo>
                        <a:lnTo>
                          <a:pt x="625" y="40"/>
                        </a:lnTo>
                        <a:lnTo>
                          <a:pt x="612" y="40"/>
                        </a:lnTo>
                        <a:lnTo>
                          <a:pt x="625" y="40"/>
                        </a:lnTo>
                        <a:lnTo>
                          <a:pt x="625" y="31"/>
                        </a:lnTo>
                        <a:lnTo>
                          <a:pt x="612" y="31"/>
                        </a:lnTo>
                        <a:lnTo>
                          <a:pt x="625" y="31"/>
                        </a:lnTo>
                        <a:lnTo>
                          <a:pt x="625" y="20"/>
                        </a:lnTo>
                        <a:lnTo>
                          <a:pt x="625" y="11"/>
                        </a:lnTo>
                        <a:lnTo>
                          <a:pt x="638" y="11"/>
                        </a:lnTo>
                        <a:lnTo>
                          <a:pt x="638" y="20"/>
                        </a:lnTo>
                        <a:lnTo>
                          <a:pt x="650" y="20"/>
                        </a:lnTo>
                        <a:lnTo>
                          <a:pt x="650" y="31"/>
                        </a:lnTo>
                        <a:lnTo>
                          <a:pt x="663" y="31"/>
                        </a:lnTo>
                        <a:lnTo>
                          <a:pt x="676" y="31"/>
                        </a:lnTo>
                        <a:lnTo>
                          <a:pt x="676" y="40"/>
                        </a:lnTo>
                        <a:lnTo>
                          <a:pt x="676" y="51"/>
                        </a:lnTo>
                        <a:lnTo>
                          <a:pt x="676" y="61"/>
                        </a:lnTo>
                        <a:lnTo>
                          <a:pt x="676" y="72"/>
                        </a:lnTo>
                        <a:lnTo>
                          <a:pt x="688" y="72"/>
                        </a:lnTo>
                        <a:lnTo>
                          <a:pt x="701" y="72"/>
                        </a:lnTo>
                        <a:lnTo>
                          <a:pt x="701" y="81"/>
                        </a:lnTo>
                        <a:lnTo>
                          <a:pt x="701" y="91"/>
                        </a:lnTo>
                        <a:lnTo>
                          <a:pt x="701" y="101"/>
                        </a:lnTo>
                        <a:lnTo>
                          <a:pt x="701" y="112"/>
                        </a:lnTo>
                        <a:lnTo>
                          <a:pt x="701" y="121"/>
                        </a:lnTo>
                        <a:lnTo>
                          <a:pt x="701" y="132"/>
                        </a:lnTo>
                        <a:lnTo>
                          <a:pt x="701" y="121"/>
                        </a:lnTo>
                        <a:lnTo>
                          <a:pt x="701" y="132"/>
                        </a:lnTo>
                        <a:lnTo>
                          <a:pt x="713" y="132"/>
                        </a:lnTo>
                        <a:lnTo>
                          <a:pt x="713" y="142"/>
                        </a:lnTo>
                        <a:lnTo>
                          <a:pt x="701" y="142"/>
                        </a:lnTo>
                        <a:lnTo>
                          <a:pt x="701" y="152"/>
                        </a:lnTo>
                        <a:lnTo>
                          <a:pt x="701" y="161"/>
                        </a:lnTo>
                        <a:lnTo>
                          <a:pt x="688" y="161"/>
                        </a:lnTo>
                        <a:lnTo>
                          <a:pt x="676" y="161"/>
                        </a:lnTo>
                        <a:lnTo>
                          <a:pt x="676" y="173"/>
                        </a:lnTo>
                        <a:lnTo>
                          <a:pt x="663" y="173"/>
                        </a:lnTo>
                        <a:lnTo>
                          <a:pt x="663" y="182"/>
                        </a:lnTo>
                        <a:lnTo>
                          <a:pt x="663" y="193"/>
                        </a:lnTo>
                        <a:lnTo>
                          <a:pt x="676" y="193"/>
                        </a:lnTo>
                        <a:lnTo>
                          <a:pt x="676" y="203"/>
                        </a:lnTo>
                        <a:lnTo>
                          <a:pt x="676" y="214"/>
                        </a:lnTo>
                        <a:lnTo>
                          <a:pt x="688" y="214"/>
                        </a:lnTo>
                        <a:lnTo>
                          <a:pt x="688" y="223"/>
                        </a:lnTo>
                        <a:lnTo>
                          <a:pt x="701" y="223"/>
                        </a:lnTo>
                        <a:lnTo>
                          <a:pt x="701" y="233"/>
                        </a:lnTo>
                        <a:lnTo>
                          <a:pt x="701" y="244"/>
                        </a:lnTo>
                        <a:lnTo>
                          <a:pt x="701" y="254"/>
                        </a:lnTo>
                        <a:lnTo>
                          <a:pt x="713" y="254"/>
                        </a:lnTo>
                        <a:lnTo>
                          <a:pt x="713" y="265"/>
                        </a:lnTo>
                        <a:lnTo>
                          <a:pt x="713" y="274"/>
                        </a:lnTo>
                        <a:lnTo>
                          <a:pt x="713" y="265"/>
                        </a:lnTo>
                        <a:lnTo>
                          <a:pt x="713" y="274"/>
                        </a:lnTo>
                        <a:lnTo>
                          <a:pt x="726" y="274"/>
                        </a:lnTo>
                        <a:lnTo>
                          <a:pt x="713" y="274"/>
                        </a:lnTo>
                        <a:lnTo>
                          <a:pt x="701" y="285"/>
                        </a:lnTo>
                        <a:lnTo>
                          <a:pt x="701" y="294"/>
                        </a:lnTo>
                        <a:lnTo>
                          <a:pt x="688" y="294"/>
                        </a:lnTo>
                        <a:lnTo>
                          <a:pt x="676" y="294"/>
                        </a:lnTo>
                        <a:lnTo>
                          <a:pt x="676" y="305"/>
                        </a:lnTo>
                        <a:lnTo>
                          <a:pt x="676" y="314"/>
                        </a:lnTo>
                        <a:lnTo>
                          <a:pt x="676" y="326"/>
                        </a:lnTo>
                        <a:lnTo>
                          <a:pt x="663" y="326"/>
                        </a:lnTo>
                        <a:lnTo>
                          <a:pt x="663" y="314"/>
                        </a:lnTo>
                        <a:lnTo>
                          <a:pt x="650" y="314"/>
                        </a:lnTo>
                        <a:lnTo>
                          <a:pt x="650" y="305"/>
                        </a:lnTo>
                        <a:lnTo>
                          <a:pt x="638" y="294"/>
                        </a:lnTo>
                        <a:lnTo>
                          <a:pt x="638" y="285"/>
                        </a:lnTo>
                        <a:lnTo>
                          <a:pt x="638" y="274"/>
                        </a:lnTo>
                        <a:lnTo>
                          <a:pt x="625" y="274"/>
                        </a:lnTo>
                        <a:lnTo>
                          <a:pt x="612" y="274"/>
                        </a:lnTo>
                        <a:lnTo>
                          <a:pt x="601" y="274"/>
                        </a:lnTo>
                        <a:lnTo>
                          <a:pt x="601" y="285"/>
                        </a:lnTo>
                        <a:lnTo>
                          <a:pt x="587" y="285"/>
                        </a:lnTo>
                        <a:lnTo>
                          <a:pt x="587" y="294"/>
                        </a:lnTo>
                        <a:lnTo>
                          <a:pt x="576" y="294"/>
                        </a:lnTo>
                        <a:lnTo>
                          <a:pt x="576" y="305"/>
                        </a:lnTo>
                        <a:lnTo>
                          <a:pt x="576" y="294"/>
                        </a:lnTo>
                        <a:lnTo>
                          <a:pt x="563" y="294"/>
                        </a:lnTo>
                        <a:lnTo>
                          <a:pt x="563" y="305"/>
                        </a:lnTo>
                        <a:lnTo>
                          <a:pt x="549" y="305"/>
                        </a:lnTo>
                        <a:lnTo>
                          <a:pt x="549" y="314"/>
                        </a:lnTo>
                        <a:lnTo>
                          <a:pt x="549" y="305"/>
                        </a:lnTo>
                        <a:lnTo>
                          <a:pt x="538" y="305"/>
                        </a:lnTo>
                        <a:lnTo>
                          <a:pt x="549" y="305"/>
                        </a:lnTo>
                        <a:lnTo>
                          <a:pt x="538" y="314"/>
                        </a:lnTo>
                        <a:lnTo>
                          <a:pt x="538" y="305"/>
                        </a:lnTo>
                        <a:lnTo>
                          <a:pt x="525" y="305"/>
                        </a:lnTo>
                        <a:lnTo>
                          <a:pt x="525" y="294"/>
                        </a:lnTo>
                        <a:lnTo>
                          <a:pt x="525" y="305"/>
                        </a:lnTo>
                        <a:lnTo>
                          <a:pt x="525" y="294"/>
                        </a:lnTo>
                        <a:lnTo>
                          <a:pt x="513" y="294"/>
                        </a:lnTo>
                        <a:lnTo>
                          <a:pt x="501" y="294"/>
                        </a:lnTo>
                        <a:lnTo>
                          <a:pt x="501" y="285"/>
                        </a:lnTo>
                        <a:lnTo>
                          <a:pt x="501" y="274"/>
                        </a:lnTo>
                        <a:lnTo>
                          <a:pt x="487" y="274"/>
                        </a:lnTo>
                        <a:lnTo>
                          <a:pt x="487" y="265"/>
                        </a:lnTo>
                        <a:lnTo>
                          <a:pt x="487" y="274"/>
                        </a:lnTo>
                        <a:lnTo>
                          <a:pt x="487" y="265"/>
                        </a:lnTo>
                        <a:lnTo>
                          <a:pt x="476" y="265"/>
                        </a:lnTo>
                        <a:lnTo>
                          <a:pt x="476" y="254"/>
                        </a:lnTo>
                        <a:lnTo>
                          <a:pt x="462" y="254"/>
                        </a:lnTo>
                        <a:lnTo>
                          <a:pt x="451" y="254"/>
                        </a:lnTo>
                        <a:lnTo>
                          <a:pt x="451" y="244"/>
                        </a:lnTo>
                        <a:lnTo>
                          <a:pt x="437" y="244"/>
                        </a:lnTo>
                        <a:lnTo>
                          <a:pt x="437" y="254"/>
                        </a:lnTo>
                        <a:lnTo>
                          <a:pt x="437" y="244"/>
                        </a:lnTo>
                        <a:lnTo>
                          <a:pt x="424" y="244"/>
                        </a:lnTo>
                        <a:lnTo>
                          <a:pt x="424" y="254"/>
                        </a:lnTo>
                        <a:lnTo>
                          <a:pt x="413" y="254"/>
                        </a:lnTo>
                        <a:lnTo>
                          <a:pt x="413" y="265"/>
                        </a:lnTo>
                        <a:lnTo>
                          <a:pt x="413" y="254"/>
                        </a:lnTo>
                        <a:lnTo>
                          <a:pt x="400" y="254"/>
                        </a:lnTo>
                        <a:lnTo>
                          <a:pt x="400" y="265"/>
                        </a:lnTo>
                        <a:lnTo>
                          <a:pt x="387" y="265"/>
                        </a:lnTo>
                        <a:lnTo>
                          <a:pt x="375" y="265"/>
                        </a:lnTo>
                        <a:lnTo>
                          <a:pt x="375" y="254"/>
                        </a:lnTo>
                        <a:lnTo>
                          <a:pt x="375" y="265"/>
                        </a:lnTo>
                        <a:lnTo>
                          <a:pt x="375" y="254"/>
                        </a:lnTo>
                        <a:lnTo>
                          <a:pt x="362" y="254"/>
                        </a:lnTo>
                        <a:lnTo>
                          <a:pt x="351" y="254"/>
                        </a:lnTo>
                        <a:lnTo>
                          <a:pt x="337" y="254"/>
                        </a:lnTo>
                        <a:lnTo>
                          <a:pt x="337" y="244"/>
                        </a:lnTo>
                        <a:lnTo>
                          <a:pt x="337" y="254"/>
                        </a:lnTo>
                        <a:lnTo>
                          <a:pt x="324" y="254"/>
                        </a:lnTo>
                        <a:lnTo>
                          <a:pt x="337" y="265"/>
                        </a:lnTo>
                        <a:lnTo>
                          <a:pt x="337" y="274"/>
                        </a:lnTo>
                        <a:lnTo>
                          <a:pt x="337" y="285"/>
                        </a:lnTo>
                        <a:lnTo>
                          <a:pt x="337" y="294"/>
                        </a:lnTo>
                        <a:lnTo>
                          <a:pt x="324" y="294"/>
                        </a:lnTo>
                        <a:lnTo>
                          <a:pt x="324" y="305"/>
                        </a:lnTo>
                        <a:lnTo>
                          <a:pt x="324" y="314"/>
                        </a:lnTo>
                        <a:lnTo>
                          <a:pt x="324" y="326"/>
                        </a:lnTo>
                        <a:lnTo>
                          <a:pt x="312" y="326"/>
                        </a:lnTo>
                        <a:lnTo>
                          <a:pt x="312" y="314"/>
                        </a:lnTo>
                        <a:lnTo>
                          <a:pt x="299" y="314"/>
                        </a:lnTo>
                        <a:lnTo>
                          <a:pt x="299" y="326"/>
                        </a:lnTo>
                        <a:lnTo>
                          <a:pt x="299" y="335"/>
                        </a:lnTo>
                        <a:lnTo>
                          <a:pt x="288" y="335"/>
                        </a:lnTo>
                        <a:lnTo>
                          <a:pt x="275" y="335"/>
                        </a:lnTo>
                        <a:lnTo>
                          <a:pt x="275" y="345"/>
                        </a:lnTo>
                        <a:lnTo>
                          <a:pt x="262" y="345"/>
                        </a:lnTo>
                        <a:lnTo>
                          <a:pt x="262" y="355"/>
                        </a:lnTo>
                        <a:lnTo>
                          <a:pt x="262" y="366"/>
                        </a:lnTo>
                        <a:lnTo>
                          <a:pt x="250" y="366"/>
                        </a:lnTo>
                        <a:lnTo>
                          <a:pt x="250" y="375"/>
                        </a:lnTo>
                        <a:lnTo>
                          <a:pt x="237" y="375"/>
                        </a:lnTo>
                        <a:lnTo>
                          <a:pt x="237" y="366"/>
                        </a:lnTo>
                        <a:lnTo>
                          <a:pt x="225" y="366"/>
                        </a:lnTo>
                        <a:lnTo>
                          <a:pt x="225" y="355"/>
                        </a:lnTo>
                        <a:lnTo>
                          <a:pt x="225" y="345"/>
                        </a:lnTo>
                        <a:lnTo>
                          <a:pt x="225" y="335"/>
                        </a:lnTo>
                        <a:lnTo>
                          <a:pt x="225" y="326"/>
                        </a:lnTo>
                        <a:lnTo>
                          <a:pt x="225" y="314"/>
                        </a:lnTo>
                        <a:lnTo>
                          <a:pt x="212" y="314"/>
                        </a:lnTo>
                        <a:lnTo>
                          <a:pt x="212" y="305"/>
                        </a:lnTo>
                        <a:lnTo>
                          <a:pt x="212" y="294"/>
                        </a:lnTo>
                        <a:lnTo>
                          <a:pt x="199" y="294"/>
                        </a:lnTo>
                        <a:lnTo>
                          <a:pt x="199" y="285"/>
                        </a:lnTo>
                        <a:lnTo>
                          <a:pt x="199" y="274"/>
                        </a:lnTo>
                        <a:lnTo>
                          <a:pt x="212" y="274"/>
                        </a:lnTo>
                        <a:lnTo>
                          <a:pt x="199" y="274"/>
                        </a:lnTo>
                        <a:lnTo>
                          <a:pt x="212" y="274"/>
                        </a:lnTo>
                        <a:lnTo>
                          <a:pt x="199" y="274"/>
                        </a:lnTo>
                        <a:lnTo>
                          <a:pt x="199" y="265"/>
                        </a:lnTo>
                        <a:lnTo>
                          <a:pt x="199" y="254"/>
                        </a:lnTo>
                        <a:lnTo>
                          <a:pt x="187" y="254"/>
                        </a:lnTo>
                        <a:lnTo>
                          <a:pt x="174" y="254"/>
                        </a:lnTo>
                        <a:lnTo>
                          <a:pt x="174" y="265"/>
                        </a:lnTo>
                        <a:lnTo>
                          <a:pt x="174" y="254"/>
                        </a:lnTo>
                        <a:lnTo>
                          <a:pt x="162" y="254"/>
                        </a:lnTo>
                        <a:lnTo>
                          <a:pt x="150" y="254"/>
                        </a:lnTo>
                        <a:lnTo>
                          <a:pt x="150" y="244"/>
                        </a:lnTo>
                        <a:lnTo>
                          <a:pt x="150" y="254"/>
                        </a:lnTo>
                        <a:lnTo>
                          <a:pt x="150" y="244"/>
                        </a:lnTo>
                        <a:lnTo>
                          <a:pt x="137" y="244"/>
                        </a:lnTo>
                        <a:lnTo>
                          <a:pt x="125" y="244"/>
                        </a:lnTo>
                        <a:lnTo>
                          <a:pt x="112" y="244"/>
                        </a:lnTo>
                        <a:lnTo>
                          <a:pt x="112" y="233"/>
                        </a:lnTo>
                        <a:lnTo>
                          <a:pt x="112" y="223"/>
                        </a:lnTo>
                        <a:lnTo>
                          <a:pt x="98" y="223"/>
                        </a:lnTo>
                        <a:lnTo>
                          <a:pt x="98" y="214"/>
                        </a:lnTo>
                        <a:lnTo>
                          <a:pt x="87" y="214"/>
                        </a:lnTo>
                        <a:lnTo>
                          <a:pt x="87" y="203"/>
                        </a:lnTo>
                        <a:lnTo>
                          <a:pt x="87" y="214"/>
                        </a:lnTo>
                        <a:lnTo>
                          <a:pt x="87" y="203"/>
                        </a:lnTo>
                        <a:lnTo>
                          <a:pt x="74" y="203"/>
                        </a:lnTo>
                        <a:lnTo>
                          <a:pt x="74" y="193"/>
                        </a:lnTo>
                        <a:lnTo>
                          <a:pt x="74" y="182"/>
                        </a:lnTo>
                        <a:lnTo>
                          <a:pt x="87" y="182"/>
                        </a:lnTo>
                        <a:lnTo>
                          <a:pt x="74" y="182"/>
                        </a:lnTo>
                        <a:lnTo>
                          <a:pt x="87" y="173"/>
                        </a:lnTo>
                        <a:lnTo>
                          <a:pt x="74" y="173"/>
                        </a:lnTo>
                        <a:lnTo>
                          <a:pt x="74" y="161"/>
                        </a:lnTo>
                        <a:lnTo>
                          <a:pt x="74" y="173"/>
                        </a:lnTo>
                        <a:lnTo>
                          <a:pt x="62" y="173"/>
                        </a:lnTo>
                        <a:lnTo>
                          <a:pt x="49" y="173"/>
                        </a:lnTo>
                        <a:lnTo>
                          <a:pt x="49" y="161"/>
                        </a:lnTo>
                        <a:lnTo>
                          <a:pt x="36" y="161"/>
                        </a:lnTo>
                        <a:lnTo>
                          <a:pt x="36" y="152"/>
                        </a:lnTo>
                        <a:lnTo>
                          <a:pt x="36" y="142"/>
                        </a:lnTo>
                        <a:lnTo>
                          <a:pt x="25" y="142"/>
                        </a:lnTo>
                        <a:lnTo>
                          <a:pt x="36" y="142"/>
                        </a:lnTo>
                        <a:lnTo>
                          <a:pt x="36" y="132"/>
                        </a:lnTo>
                        <a:lnTo>
                          <a:pt x="25" y="132"/>
                        </a:lnTo>
                        <a:lnTo>
                          <a:pt x="25" y="121"/>
                        </a:lnTo>
                        <a:lnTo>
                          <a:pt x="11" y="121"/>
                        </a:lnTo>
                        <a:lnTo>
                          <a:pt x="25" y="121"/>
                        </a:lnTo>
                        <a:lnTo>
                          <a:pt x="11" y="121"/>
                        </a:lnTo>
                        <a:lnTo>
                          <a:pt x="11" y="112"/>
                        </a:lnTo>
                        <a:lnTo>
                          <a:pt x="25" y="112"/>
                        </a:lnTo>
                        <a:lnTo>
                          <a:pt x="11" y="112"/>
                        </a:lnTo>
                        <a:lnTo>
                          <a:pt x="11" y="101"/>
                        </a:lnTo>
                        <a:lnTo>
                          <a:pt x="11" y="91"/>
                        </a:lnTo>
                        <a:lnTo>
                          <a:pt x="11" y="81"/>
                        </a:lnTo>
                        <a:lnTo>
                          <a:pt x="0" y="81"/>
                        </a:lnTo>
                        <a:lnTo>
                          <a:pt x="11" y="81"/>
                        </a:lnTo>
                        <a:lnTo>
                          <a:pt x="25" y="81"/>
                        </a:lnTo>
                        <a:lnTo>
                          <a:pt x="36" y="81"/>
                        </a:lnTo>
                        <a:lnTo>
                          <a:pt x="36" y="72"/>
                        </a:lnTo>
                        <a:lnTo>
                          <a:pt x="36" y="81"/>
                        </a:lnTo>
                        <a:lnTo>
                          <a:pt x="49" y="81"/>
                        </a:lnTo>
                        <a:lnTo>
                          <a:pt x="49" y="91"/>
                        </a:lnTo>
                        <a:lnTo>
                          <a:pt x="62" y="91"/>
                        </a:lnTo>
                        <a:lnTo>
                          <a:pt x="74" y="91"/>
                        </a:lnTo>
                        <a:lnTo>
                          <a:pt x="74" y="81"/>
                        </a:lnTo>
                        <a:lnTo>
                          <a:pt x="62" y="81"/>
                        </a:lnTo>
                        <a:lnTo>
                          <a:pt x="62" y="72"/>
                        </a:lnTo>
                        <a:lnTo>
                          <a:pt x="74" y="72"/>
                        </a:lnTo>
                        <a:lnTo>
                          <a:pt x="62" y="72"/>
                        </a:lnTo>
                        <a:lnTo>
                          <a:pt x="74" y="72"/>
                        </a:lnTo>
                        <a:lnTo>
                          <a:pt x="62" y="72"/>
                        </a:lnTo>
                        <a:lnTo>
                          <a:pt x="62" y="61"/>
                        </a:lnTo>
                        <a:lnTo>
                          <a:pt x="62" y="51"/>
                        </a:lnTo>
                        <a:lnTo>
                          <a:pt x="74" y="51"/>
                        </a:lnTo>
                        <a:lnTo>
                          <a:pt x="87" y="51"/>
                        </a:lnTo>
                        <a:lnTo>
                          <a:pt x="98" y="51"/>
                        </a:lnTo>
                        <a:lnTo>
                          <a:pt x="98" y="40"/>
                        </a:lnTo>
                        <a:lnTo>
                          <a:pt x="112" y="40"/>
                        </a:lnTo>
                        <a:lnTo>
                          <a:pt x="112" y="31"/>
                        </a:lnTo>
                        <a:lnTo>
                          <a:pt x="125" y="31"/>
                        </a:lnTo>
                        <a:lnTo>
                          <a:pt x="137" y="31"/>
                        </a:lnTo>
                        <a:lnTo>
                          <a:pt x="137" y="40"/>
                        </a:lnTo>
                        <a:lnTo>
                          <a:pt x="150" y="40"/>
                        </a:lnTo>
                        <a:lnTo>
                          <a:pt x="162" y="40"/>
                        </a:lnTo>
                        <a:lnTo>
                          <a:pt x="162" y="31"/>
                        </a:lnTo>
                        <a:lnTo>
                          <a:pt x="174" y="31"/>
                        </a:lnTo>
                        <a:lnTo>
                          <a:pt x="187" y="31"/>
                        </a:lnTo>
                        <a:lnTo>
                          <a:pt x="199" y="31"/>
                        </a:lnTo>
                        <a:lnTo>
                          <a:pt x="187" y="31"/>
                        </a:lnTo>
                        <a:lnTo>
                          <a:pt x="199" y="31"/>
                        </a:lnTo>
                        <a:lnTo>
                          <a:pt x="212" y="31"/>
                        </a:lnTo>
                        <a:lnTo>
                          <a:pt x="212" y="20"/>
                        </a:lnTo>
                        <a:lnTo>
                          <a:pt x="225" y="20"/>
                        </a:lnTo>
                        <a:lnTo>
                          <a:pt x="225" y="11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3" name="Freeform 21">
                    <a:extLst>
                      <a:ext uri="{FF2B5EF4-FFF2-40B4-BE49-F238E27FC236}">
                        <a16:creationId xmlns:a16="http://schemas.microsoft.com/office/drawing/2014/main" id="{A06DD233-E00F-BBB7-8C98-F7A2E5D44A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02039" y="2708926"/>
                    <a:ext cx="743255" cy="559605"/>
                  </a:xfrm>
                  <a:custGeom>
                    <a:avLst/>
                    <a:gdLst>
                      <a:gd name="T0" fmla="*/ 6340959 w 642"/>
                      <a:gd name="T1" fmla="*/ 25054859 h 385"/>
                      <a:gd name="T2" fmla="*/ 6340959 w 642"/>
                      <a:gd name="T3" fmla="*/ 28633933 h 385"/>
                      <a:gd name="T4" fmla="*/ 6340959 w 642"/>
                      <a:gd name="T5" fmla="*/ 30424137 h 385"/>
                      <a:gd name="T6" fmla="*/ 4755089 w 642"/>
                      <a:gd name="T7" fmla="*/ 32214342 h 385"/>
                      <a:gd name="T8" fmla="*/ 4755089 w 642"/>
                      <a:gd name="T9" fmla="*/ 34003211 h 385"/>
                      <a:gd name="T10" fmla="*/ 3170479 w 642"/>
                      <a:gd name="T11" fmla="*/ 37582284 h 385"/>
                      <a:gd name="T12" fmla="*/ 3170479 w 642"/>
                      <a:gd name="T13" fmla="*/ 34003211 h 385"/>
                      <a:gd name="T14" fmla="*/ 3170479 w 642"/>
                      <a:gd name="T15" fmla="*/ 30424137 h 385"/>
                      <a:gd name="T16" fmla="*/ 3170479 w 642"/>
                      <a:gd name="T17" fmla="*/ 28633933 h 385"/>
                      <a:gd name="T18" fmla="*/ 3170479 w 642"/>
                      <a:gd name="T19" fmla="*/ 26845064 h 385"/>
                      <a:gd name="T20" fmla="*/ 3170479 w 642"/>
                      <a:gd name="T21" fmla="*/ 23265991 h 385"/>
                      <a:gd name="T22" fmla="*/ 3170479 w 642"/>
                      <a:gd name="T23" fmla="*/ 21475781 h 385"/>
                      <a:gd name="T24" fmla="*/ 3170479 w 642"/>
                      <a:gd name="T25" fmla="*/ 17896708 h 385"/>
                      <a:gd name="T26" fmla="*/ 3170479 w 642"/>
                      <a:gd name="T27" fmla="*/ 16106503 h 385"/>
                      <a:gd name="T28" fmla="*/ 3170479 w 642"/>
                      <a:gd name="T29" fmla="*/ 12527430 h 385"/>
                      <a:gd name="T30" fmla="*/ 3170479 w 642"/>
                      <a:gd name="T31" fmla="*/ 5369279 h 385"/>
                      <a:gd name="T32" fmla="*/ 3170479 w 642"/>
                      <a:gd name="T33" fmla="*/ 5369279 h 385"/>
                      <a:gd name="T34" fmla="*/ 3170479 w 642"/>
                      <a:gd name="T35" fmla="*/ 5369279 h 385"/>
                      <a:gd name="T36" fmla="*/ 3170479 w 642"/>
                      <a:gd name="T37" fmla="*/ 5369279 h 385"/>
                      <a:gd name="T38" fmla="*/ 3170479 w 642"/>
                      <a:gd name="T39" fmla="*/ 5369279 h 385"/>
                      <a:gd name="T40" fmla="*/ 3170479 w 642"/>
                      <a:gd name="T41" fmla="*/ 5369279 h 385"/>
                      <a:gd name="T42" fmla="*/ 3170479 w 642"/>
                      <a:gd name="T43" fmla="*/ 7158149 h 385"/>
                      <a:gd name="T44" fmla="*/ 3170479 w 642"/>
                      <a:gd name="T45" fmla="*/ 10738558 h 385"/>
                      <a:gd name="T46" fmla="*/ 3170479 w 642"/>
                      <a:gd name="T47" fmla="*/ 14317634 h 385"/>
                      <a:gd name="T48" fmla="*/ 3170479 w 642"/>
                      <a:gd name="T49" fmla="*/ 10738558 h 385"/>
                      <a:gd name="T50" fmla="*/ 3170479 w 642"/>
                      <a:gd name="T51" fmla="*/ 8948354 h 385"/>
                      <a:gd name="T52" fmla="*/ 3170479 w 642"/>
                      <a:gd name="T53" fmla="*/ 12527430 h 385"/>
                      <a:gd name="T54" fmla="*/ 4755089 w 642"/>
                      <a:gd name="T55" fmla="*/ 10738558 h 385"/>
                      <a:gd name="T56" fmla="*/ 4755089 w 642"/>
                      <a:gd name="T57" fmla="*/ 14317634 h 385"/>
                      <a:gd name="T58" fmla="*/ 6340959 w 642"/>
                      <a:gd name="T59" fmla="*/ 16106503 h 385"/>
                      <a:gd name="T60" fmla="*/ 6340959 w 642"/>
                      <a:gd name="T61" fmla="*/ 14317634 h 385"/>
                      <a:gd name="T62" fmla="*/ 7925568 w 642"/>
                      <a:gd name="T63" fmla="*/ 12527430 h 385"/>
                      <a:gd name="T64" fmla="*/ 7925568 w 642"/>
                      <a:gd name="T65" fmla="*/ 10738558 h 385"/>
                      <a:gd name="T66" fmla="*/ 7925568 w 642"/>
                      <a:gd name="T67" fmla="*/ 5369279 h 385"/>
                      <a:gd name="T68" fmla="*/ 6340959 w 642"/>
                      <a:gd name="T69" fmla="*/ 5369279 h 385"/>
                      <a:gd name="T70" fmla="*/ 7925568 w 642"/>
                      <a:gd name="T71" fmla="*/ 5369279 h 385"/>
                      <a:gd name="T72" fmla="*/ 7925568 w 642"/>
                      <a:gd name="T73" fmla="*/ 5369279 h 385"/>
                      <a:gd name="T74" fmla="*/ 7925568 w 642"/>
                      <a:gd name="T75" fmla="*/ 5369279 h 385"/>
                      <a:gd name="T76" fmla="*/ 7925568 w 642"/>
                      <a:gd name="T77" fmla="*/ 7158149 h 385"/>
                      <a:gd name="T78" fmla="*/ 9511437 w 642"/>
                      <a:gd name="T79" fmla="*/ 12527430 h 385"/>
                      <a:gd name="T80" fmla="*/ 9511437 w 642"/>
                      <a:gd name="T81" fmla="*/ 12527430 h 385"/>
                      <a:gd name="T82" fmla="*/ 9511437 w 642"/>
                      <a:gd name="T83" fmla="*/ 16106503 h 385"/>
                      <a:gd name="T84" fmla="*/ 9511437 w 642"/>
                      <a:gd name="T85" fmla="*/ 16106503 h 385"/>
                      <a:gd name="T86" fmla="*/ 9511437 w 642"/>
                      <a:gd name="T87" fmla="*/ 17896708 h 385"/>
                      <a:gd name="T88" fmla="*/ 9511437 w 642"/>
                      <a:gd name="T89" fmla="*/ 19685576 h 385"/>
                      <a:gd name="T90" fmla="*/ 9511437 w 642"/>
                      <a:gd name="T91" fmla="*/ 19685576 h 385"/>
                      <a:gd name="T92" fmla="*/ 11096049 w 642"/>
                      <a:gd name="T93" fmla="*/ 19685576 h 385"/>
                      <a:gd name="T94" fmla="*/ 11096049 w 642"/>
                      <a:gd name="T95" fmla="*/ 25054859 h 385"/>
                      <a:gd name="T96" fmla="*/ 11096049 w 642"/>
                      <a:gd name="T97" fmla="*/ 26845064 h 385"/>
                      <a:gd name="T98" fmla="*/ 9511437 w 642"/>
                      <a:gd name="T99" fmla="*/ 26845064 h 385"/>
                      <a:gd name="T100" fmla="*/ 9511437 w 642"/>
                      <a:gd name="T101" fmla="*/ 30424137 h 385"/>
                      <a:gd name="T102" fmla="*/ 9511437 w 642"/>
                      <a:gd name="T103" fmla="*/ 26845064 h 385"/>
                      <a:gd name="T104" fmla="*/ 9511437 w 642"/>
                      <a:gd name="T105" fmla="*/ 25054859 h 385"/>
                      <a:gd name="T106" fmla="*/ 7925568 w 642"/>
                      <a:gd name="T107" fmla="*/ 19685576 h 385"/>
                      <a:gd name="T108" fmla="*/ 7925568 w 642"/>
                      <a:gd name="T109" fmla="*/ 21475781 h 385"/>
                      <a:gd name="T110" fmla="*/ 7925568 w 642"/>
                      <a:gd name="T111" fmla="*/ 19685576 h 38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642"/>
                      <a:gd name="T169" fmla="*/ 0 h 385"/>
                      <a:gd name="T170" fmla="*/ 642 w 642"/>
                      <a:gd name="T171" fmla="*/ 385 h 385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642" h="385">
                        <a:moveTo>
                          <a:pt x="415" y="222"/>
                        </a:moveTo>
                        <a:lnTo>
                          <a:pt x="415" y="233"/>
                        </a:lnTo>
                        <a:lnTo>
                          <a:pt x="404" y="233"/>
                        </a:lnTo>
                        <a:lnTo>
                          <a:pt x="404" y="242"/>
                        </a:lnTo>
                        <a:lnTo>
                          <a:pt x="390" y="242"/>
                        </a:lnTo>
                        <a:lnTo>
                          <a:pt x="390" y="253"/>
                        </a:lnTo>
                        <a:lnTo>
                          <a:pt x="379" y="253"/>
                        </a:lnTo>
                        <a:lnTo>
                          <a:pt x="366" y="262"/>
                        </a:lnTo>
                        <a:lnTo>
                          <a:pt x="366" y="273"/>
                        </a:lnTo>
                        <a:lnTo>
                          <a:pt x="366" y="284"/>
                        </a:lnTo>
                        <a:lnTo>
                          <a:pt x="353" y="284"/>
                        </a:lnTo>
                        <a:lnTo>
                          <a:pt x="353" y="293"/>
                        </a:lnTo>
                        <a:lnTo>
                          <a:pt x="353" y="304"/>
                        </a:lnTo>
                        <a:lnTo>
                          <a:pt x="341" y="304"/>
                        </a:lnTo>
                        <a:lnTo>
                          <a:pt x="341" y="314"/>
                        </a:lnTo>
                        <a:lnTo>
                          <a:pt x="353" y="314"/>
                        </a:lnTo>
                        <a:lnTo>
                          <a:pt x="341" y="324"/>
                        </a:lnTo>
                        <a:lnTo>
                          <a:pt x="328" y="324"/>
                        </a:lnTo>
                        <a:lnTo>
                          <a:pt x="328" y="333"/>
                        </a:lnTo>
                        <a:lnTo>
                          <a:pt x="314" y="333"/>
                        </a:lnTo>
                        <a:lnTo>
                          <a:pt x="314" y="324"/>
                        </a:lnTo>
                        <a:lnTo>
                          <a:pt x="314" y="333"/>
                        </a:lnTo>
                        <a:lnTo>
                          <a:pt x="314" y="324"/>
                        </a:lnTo>
                        <a:lnTo>
                          <a:pt x="314" y="333"/>
                        </a:lnTo>
                        <a:lnTo>
                          <a:pt x="303" y="333"/>
                        </a:lnTo>
                        <a:lnTo>
                          <a:pt x="289" y="333"/>
                        </a:lnTo>
                        <a:lnTo>
                          <a:pt x="289" y="344"/>
                        </a:lnTo>
                        <a:lnTo>
                          <a:pt x="278" y="344"/>
                        </a:lnTo>
                        <a:lnTo>
                          <a:pt x="265" y="344"/>
                        </a:lnTo>
                        <a:lnTo>
                          <a:pt x="265" y="354"/>
                        </a:lnTo>
                        <a:lnTo>
                          <a:pt x="265" y="364"/>
                        </a:lnTo>
                        <a:lnTo>
                          <a:pt x="252" y="364"/>
                        </a:lnTo>
                        <a:lnTo>
                          <a:pt x="265" y="364"/>
                        </a:lnTo>
                        <a:lnTo>
                          <a:pt x="265" y="374"/>
                        </a:lnTo>
                        <a:lnTo>
                          <a:pt x="252" y="374"/>
                        </a:lnTo>
                        <a:lnTo>
                          <a:pt x="252" y="385"/>
                        </a:lnTo>
                        <a:lnTo>
                          <a:pt x="240" y="385"/>
                        </a:lnTo>
                        <a:lnTo>
                          <a:pt x="240" y="374"/>
                        </a:lnTo>
                        <a:lnTo>
                          <a:pt x="240" y="364"/>
                        </a:lnTo>
                        <a:lnTo>
                          <a:pt x="227" y="364"/>
                        </a:lnTo>
                        <a:lnTo>
                          <a:pt x="227" y="354"/>
                        </a:lnTo>
                        <a:lnTo>
                          <a:pt x="215" y="354"/>
                        </a:lnTo>
                        <a:lnTo>
                          <a:pt x="215" y="344"/>
                        </a:lnTo>
                        <a:lnTo>
                          <a:pt x="227" y="344"/>
                        </a:lnTo>
                        <a:lnTo>
                          <a:pt x="227" y="333"/>
                        </a:lnTo>
                        <a:lnTo>
                          <a:pt x="215" y="333"/>
                        </a:lnTo>
                        <a:lnTo>
                          <a:pt x="227" y="333"/>
                        </a:lnTo>
                        <a:lnTo>
                          <a:pt x="227" y="324"/>
                        </a:lnTo>
                        <a:lnTo>
                          <a:pt x="215" y="324"/>
                        </a:lnTo>
                        <a:lnTo>
                          <a:pt x="215" y="314"/>
                        </a:lnTo>
                        <a:lnTo>
                          <a:pt x="215" y="304"/>
                        </a:lnTo>
                        <a:lnTo>
                          <a:pt x="202" y="304"/>
                        </a:lnTo>
                        <a:lnTo>
                          <a:pt x="188" y="304"/>
                        </a:lnTo>
                        <a:lnTo>
                          <a:pt x="188" y="293"/>
                        </a:lnTo>
                        <a:lnTo>
                          <a:pt x="177" y="293"/>
                        </a:lnTo>
                        <a:lnTo>
                          <a:pt x="177" y="284"/>
                        </a:lnTo>
                        <a:lnTo>
                          <a:pt x="188" y="284"/>
                        </a:lnTo>
                        <a:lnTo>
                          <a:pt x="188" y="273"/>
                        </a:lnTo>
                        <a:lnTo>
                          <a:pt x="177" y="273"/>
                        </a:lnTo>
                        <a:lnTo>
                          <a:pt x="177" y="262"/>
                        </a:lnTo>
                        <a:lnTo>
                          <a:pt x="177" y="253"/>
                        </a:lnTo>
                        <a:lnTo>
                          <a:pt x="164" y="253"/>
                        </a:lnTo>
                        <a:lnTo>
                          <a:pt x="177" y="253"/>
                        </a:lnTo>
                        <a:lnTo>
                          <a:pt x="164" y="253"/>
                        </a:lnTo>
                        <a:lnTo>
                          <a:pt x="164" y="242"/>
                        </a:lnTo>
                        <a:lnTo>
                          <a:pt x="152" y="242"/>
                        </a:lnTo>
                        <a:lnTo>
                          <a:pt x="152" y="233"/>
                        </a:lnTo>
                        <a:lnTo>
                          <a:pt x="139" y="233"/>
                        </a:lnTo>
                        <a:lnTo>
                          <a:pt x="139" y="222"/>
                        </a:lnTo>
                        <a:lnTo>
                          <a:pt x="126" y="222"/>
                        </a:lnTo>
                        <a:lnTo>
                          <a:pt x="139" y="222"/>
                        </a:lnTo>
                        <a:lnTo>
                          <a:pt x="126" y="222"/>
                        </a:lnTo>
                        <a:lnTo>
                          <a:pt x="126" y="213"/>
                        </a:lnTo>
                        <a:lnTo>
                          <a:pt x="114" y="213"/>
                        </a:lnTo>
                        <a:lnTo>
                          <a:pt x="114" y="202"/>
                        </a:lnTo>
                        <a:lnTo>
                          <a:pt x="101" y="202"/>
                        </a:lnTo>
                        <a:lnTo>
                          <a:pt x="101" y="192"/>
                        </a:lnTo>
                        <a:lnTo>
                          <a:pt x="87" y="192"/>
                        </a:lnTo>
                        <a:lnTo>
                          <a:pt x="87" y="181"/>
                        </a:lnTo>
                        <a:lnTo>
                          <a:pt x="76" y="181"/>
                        </a:lnTo>
                        <a:lnTo>
                          <a:pt x="76" y="172"/>
                        </a:lnTo>
                        <a:lnTo>
                          <a:pt x="63" y="162"/>
                        </a:lnTo>
                        <a:lnTo>
                          <a:pt x="51" y="162"/>
                        </a:lnTo>
                        <a:lnTo>
                          <a:pt x="51" y="152"/>
                        </a:lnTo>
                        <a:lnTo>
                          <a:pt x="63" y="152"/>
                        </a:lnTo>
                        <a:lnTo>
                          <a:pt x="63" y="141"/>
                        </a:lnTo>
                        <a:lnTo>
                          <a:pt x="51" y="141"/>
                        </a:lnTo>
                        <a:lnTo>
                          <a:pt x="51" y="132"/>
                        </a:lnTo>
                        <a:lnTo>
                          <a:pt x="38" y="132"/>
                        </a:lnTo>
                        <a:lnTo>
                          <a:pt x="38" y="121"/>
                        </a:lnTo>
                        <a:lnTo>
                          <a:pt x="38" y="112"/>
                        </a:lnTo>
                        <a:lnTo>
                          <a:pt x="25" y="112"/>
                        </a:lnTo>
                        <a:lnTo>
                          <a:pt x="25" y="101"/>
                        </a:lnTo>
                        <a:lnTo>
                          <a:pt x="25" y="91"/>
                        </a:lnTo>
                        <a:lnTo>
                          <a:pt x="25" y="80"/>
                        </a:lnTo>
                        <a:lnTo>
                          <a:pt x="25" y="71"/>
                        </a:lnTo>
                        <a:lnTo>
                          <a:pt x="13" y="71"/>
                        </a:lnTo>
                        <a:lnTo>
                          <a:pt x="13" y="61"/>
                        </a:lnTo>
                        <a:lnTo>
                          <a:pt x="0" y="61"/>
                        </a:lnTo>
                        <a:lnTo>
                          <a:pt x="0" y="50"/>
                        </a:lnTo>
                        <a:lnTo>
                          <a:pt x="13" y="50"/>
                        </a:lnTo>
                        <a:lnTo>
                          <a:pt x="13" y="40"/>
                        </a:lnTo>
                        <a:lnTo>
                          <a:pt x="25" y="30"/>
                        </a:lnTo>
                        <a:lnTo>
                          <a:pt x="38" y="21"/>
                        </a:lnTo>
                        <a:lnTo>
                          <a:pt x="38" y="9"/>
                        </a:lnTo>
                        <a:lnTo>
                          <a:pt x="38" y="21"/>
                        </a:lnTo>
                        <a:lnTo>
                          <a:pt x="38" y="9"/>
                        </a:lnTo>
                        <a:lnTo>
                          <a:pt x="51" y="9"/>
                        </a:lnTo>
                        <a:lnTo>
                          <a:pt x="63" y="9"/>
                        </a:lnTo>
                        <a:lnTo>
                          <a:pt x="63" y="21"/>
                        </a:lnTo>
                        <a:lnTo>
                          <a:pt x="76" y="21"/>
                        </a:lnTo>
                        <a:lnTo>
                          <a:pt x="87" y="21"/>
                        </a:lnTo>
                        <a:lnTo>
                          <a:pt x="87" y="30"/>
                        </a:lnTo>
                        <a:lnTo>
                          <a:pt x="76" y="30"/>
                        </a:lnTo>
                        <a:lnTo>
                          <a:pt x="87" y="30"/>
                        </a:lnTo>
                        <a:lnTo>
                          <a:pt x="76" y="30"/>
                        </a:lnTo>
                        <a:lnTo>
                          <a:pt x="87" y="30"/>
                        </a:lnTo>
                        <a:lnTo>
                          <a:pt x="87" y="40"/>
                        </a:lnTo>
                        <a:lnTo>
                          <a:pt x="87" y="50"/>
                        </a:lnTo>
                        <a:lnTo>
                          <a:pt x="101" y="50"/>
                        </a:lnTo>
                        <a:lnTo>
                          <a:pt x="101" y="61"/>
                        </a:lnTo>
                        <a:lnTo>
                          <a:pt x="87" y="61"/>
                        </a:lnTo>
                        <a:lnTo>
                          <a:pt x="101" y="61"/>
                        </a:lnTo>
                        <a:lnTo>
                          <a:pt x="87" y="61"/>
                        </a:lnTo>
                        <a:lnTo>
                          <a:pt x="87" y="71"/>
                        </a:lnTo>
                        <a:lnTo>
                          <a:pt x="101" y="71"/>
                        </a:lnTo>
                        <a:lnTo>
                          <a:pt x="87" y="71"/>
                        </a:lnTo>
                        <a:lnTo>
                          <a:pt x="87" y="80"/>
                        </a:lnTo>
                        <a:lnTo>
                          <a:pt x="76" y="80"/>
                        </a:lnTo>
                        <a:lnTo>
                          <a:pt x="76" y="91"/>
                        </a:lnTo>
                        <a:lnTo>
                          <a:pt x="87" y="91"/>
                        </a:lnTo>
                        <a:lnTo>
                          <a:pt x="87" y="80"/>
                        </a:lnTo>
                        <a:lnTo>
                          <a:pt x="87" y="91"/>
                        </a:lnTo>
                        <a:lnTo>
                          <a:pt x="101" y="91"/>
                        </a:lnTo>
                        <a:lnTo>
                          <a:pt x="114" y="91"/>
                        </a:lnTo>
                        <a:lnTo>
                          <a:pt x="114" y="101"/>
                        </a:lnTo>
                        <a:lnTo>
                          <a:pt x="126" y="101"/>
                        </a:lnTo>
                        <a:lnTo>
                          <a:pt x="139" y="101"/>
                        </a:lnTo>
                        <a:lnTo>
                          <a:pt x="139" y="112"/>
                        </a:lnTo>
                        <a:lnTo>
                          <a:pt x="139" y="121"/>
                        </a:lnTo>
                        <a:lnTo>
                          <a:pt x="152" y="121"/>
                        </a:lnTo>
                        <a:lnTo>
                          <a:pt x="152" y="132"/>
                        </a:lnTo>
                        <a:lnTo>
                          <a:pt x="152" y="141"/>
                        </a:lnTo>
                        <a:lnTo>
                          <a:pt x="164" y="141"/>
                        </a:lnTo>
                        <a:lnTo>
                          <a:pt x="177" y="141"/>
                        </a:lnTo>
                        <a:lnTo>
                          <a:pt x="177" y="132"/>
                        </a:lnTo>
                        <a:lnTo>
                          <a:pt x="177" y="121"/>
                        </a:lnTo>
                        <a:lnTo>
                          <a:pt x="188" y="121"/>
                        </a:lnTo>
                        <a:lnTo>
                          <a:pt x="188" y="112"/>
                        </a:lnTo>
                        <a:lnTo>
                          <a:pt x="188" y="101"/>
                        </a:lnTo>
                        <a:lnTo>
                          <a:pt x="202" y="101"/>
                        </a:lnTo>
                        <a:lnTo>
                          <a:pt x="202" y="91"/>
                        </a:lnTo>
                        <a:lnTo>
                          <a:pt x="215" y="91"/>
                        </a:lnTo>
                        <a:lnTo>
                          <a:pt x="215" y="101"/>
                        </a:lnTo>
                        <a:lnTo>
                          <a:pt x="215" y="91"/>
                        </a:lnTo>
                        <a:lnTo>
                          <a:pt x="227" y="91"/>
                        </a:lnTo>
                        <a:lnTo>
                          <a:pt x="227" y="101"/>
                        </a:lnTo>
                        <a:lnTo>
                          <a:pt x="227" y="91"/>
                        </a:lnTo>
                        <a:lnTo>
                          <a:pt x="240" y="91"/>
                        </a:lnTo>
                        <a:lnTo>
                          <a:pt x="240" y="101"/>
                        </a:lnTo>
                        <a:lnTo>
                          <a:pt x="240" y="112"/>
                        </a:lnTo>
                        <a:lnTo>
                          <a:pt x="240" y="121"/>
                        </a:lnTo>
                        <a:lnTo>
                          <a:pt x="252" y="121"/>
                        </a:lnTo>
                        <a:lnTo>
                          <a:pt x="265" y="121"/>
                        </a:lnTo>
                        <a:lnTo>
                          <a:pt x="278" y="121"/>
                        </a:lnTo>
                        <a:lnTo>
                          <a:pt x="289" y="121"/>
                        </a:lnTo>
                        <a:lnTo>
                          <a:pt x="289" y="112"/>
                        </a:lnTo>
                        <a:lnTo>
                          <a:pt x="303" y="112"/>
                        </a:lnTo>
                        <a:lnTo>
                          <a:pt x="314" y="112"/>
                        </a:lnTo>
                        <a:lnTo>
                          <a:pt x="303" y="112"/>
                        </a:lnTo>
                        <a:lnTo>
                          <a:pt x="303" y="121"/>
                        </a:lnTo>
                        <a:lnTo>
                          <a:pt x="303" y="132"/>
                        </a:lnTo>
                        <a:lnTo>
                          <a:pt x="303" y="141"/>
                        </a:lnTo>
                        <a:lnTo>
                          <a:pt x="314" y="141"/>
                        </a:lnTo>
                        <a:lnTo>
                          <a:pt x="314" y="152"/>
                        </a:lnTo>
                        <a:lnTo>
                          <a:pt x="328" y="152"/>
                        </a:lnTo>
                        <a:lnTo>
                          <a:pt x="328" y="162"/>
                        </a:lnTo>
                        <a:lnTo>
                          <a:pt x="341" y="162"/>
                        </a:lnTo>
                        <a:lnTo>
                          <a:pt x="341" y="152"/>
                        </a:lnTo>
                        <a:lnTo>
                          <a:pt x="353" y="152"/>
                        </a:lnTo>
                        <a:lnTo>
                          <a:pt x="353" y="141"/>
                        </a:lnTo>
                        <a:lnTo>
                          <a:pt x="366" y="141"/>
                        </a:lnTo>
                        <a:lnTo>
                          <a:pt x="366" y="152"/>
                        </a:lnTo>
                        <a:lnTo>
                          <a:pt x="379" y="152"/>
                        </a:lnTo>
                        <a:lnTo>
                          <a:pt x="379" y="141"/>
                        </a:lnTo>
                        <a:lnTo>
                          <a:pt x="390" y="141"/>
                        </a:lnTo>
                        <a:lnTo>
                          <a:pt x="404" y="141"/>
                        </a:lnTo>
                        <a:lnTo>
                          <a:pt x="404" y="132"/>
                        </a:lnTo>
                        <a:lnTo>
                          <a:pt x="415" y="132"/>
                        </a:lnTo>
                        <a:lnTo>
                          <a:pt x="404" y="132"/>
                        </a:lnTo>
                        <a:lnTo>
                          <a:pt x="415" y="132"/>
                        </a:lnTo>
                        <a:lnTo>
                          <a:pt x="415" y="121"/>
                        </a:lnTo>
                        <a:lnTo>
                          <a:pt x="429" y="121"/>
                        </a:lnTo>
                        <a:lnTo>
                          <a:pt x="429" y="112"/>
                        </a:lnTo>
                        <a:lnTo>
                          <a:pt x="442" y="112"/>
                        </a:lnTo>
                        <a:lnTo>
                          <a:pt x="454" y="112"/>
                        </a:lnTo>
                        <a:lnTo>
                          <a:pt x="454" y="101"/>
                        </a:lnTo>
                        <a:lnTo>
                          <a:pt x="442" y="101"/>
                        </a:lnTo>
                        <a:lnTo>
                          <a:pt x="442" y="91"/>
                        </a:lnTo>
                        <a:lnTo>
                          <a:pt x="429" y="91"/>
                        </a:lnTo>
                        <a:lnTo>
                          <a:pt x="429" y="80"/>
                        </a:lnTo>
                        <a:lnTo>
                          <a:pt x="429" y="71"/>
                        </a:lnTo>
                        <a:lnTo>
                          <a:pt x="429" y="61"/>
                        </a:lnTo>
                        <a:lnTo>
                          <a:pt x="415" y="61"/>
                        </a:lnTo>
                        <a:lnTo>
                          <a:pt x="415" y="50"/>
                        </a:lnTo>
                        <a:lnTo>
                          <a:pt x="404" y="50"/>
                        </a:lnTo>
                        <a:lnTo>
                          <a:pt x="404" y="40"/>
                        </a:lnTo>
                        <a:lnTo>
                          <a:pt x="404" y="30"/>
                        </a:lnTo>
                        <a:lnTo>
                          <a:pt x="404" y="21"/>
                        </a:lnTo>
                        <a:lnTo>
                          <a:pt x="390" y="21"/>
                        </a:lnTo>
                        <a:lnTo>
                          <a:pt x="390" y="9"/>
                        </a:lnTo>
                        <a:lnTo>
                          <a:pt x="404" y="9"/>
                        </a:lnTo>
                        <a:lnTo>
                          <a:pt x="404" y="21"/>
                        </a:lnTo>
                        <a:lnTo>
                          <a:pt x="415" y="9"/>
                        </a:lnTo>
                        <a:lnTo>
                          <a:pt x="429" y="9"/>
                        </a:lnTo>
                        <a:lnTo>
                          <a:pt x="442" y="9"/>
                        </a:lnTo>
                        <a:lnTo>
                          <a:pt x="442" y="0"/>
                        </a:lnTo>
                        <a:lnTo>
                          <a:pt x="442" y="9"/>
                        </a:lnTo>
                        <a:lnTo>
                          <a:pt x="454" y="9"/>
                        </a:lnTo>
                        <a:lnTo>
                          <a:pt x="442" y="9"/>
                        </a:lnTo>
                        <a:lnTo>
                          <a:pt x="454" y="9"/>
                        </a:lnTo>
                        <a:lnTo>
                          <a:pt x="454" y="21"/>
                        </a:lnTo>
                        <a:lnTo>
                          <a:pt x="454" y="30"/>
                        </a:lnTo>
                        <a:lnTo>
                          <a:pt x="454" y="40"/>
                        </a:lnTo>
                        <a:lnTo>
                          <a:pt x="467" y="40"/>
                        </a:lnTo>
                        <a:lnTo>
                          <a:pt x="478" y="40"/>
                        </a:lnTo>
                        <a:lnTo>
                          <a:pt x="478" y="50"/>
                        </a:lnTo>
                        <a:lnTo>
                          <a:pt x="478" y="61"/>
                        </a:lnTo>
                        <a:lnTo>
                          <a:pt x="467" y="61"/>
                        </a:lnTo>
                        <a:lnTo>
                          <a:pt x="478" y="61"/>
                        </a:lnTo>
                        <a:lnTo>
                          <a:pt x="478" y="71"/>
                        </a:lnTo>
                        <a:lnTo>
                          <a:pt x="467" y="71"/>
                        </a:lnTo>
                        <a:lnTo>
                          <a:pt x="478" y="71"/>
                        </a:lnTo>
                        <a:lnTo>
                          <a:pt x="478" y="80"/>
                        </a:lnTo>
                        <a:lnTo>
                          <a:pt x="478" y="91"/>
                        </a:lnTo>
                        <a:lnTo>
                          <a:pt x="478" y="101"/>
                        </a:lnTo>
                        <a:lnTo>
                          <a:pt x="491" y="101"/>
                        </a:lnTo>
                        <a:lnTo>
                          <a:pt x="491" y="112"/>
                        </a:lnTo>
                        <a:lnTo>
                          <a:pt x="505" y="112"/>
                        </a:lnTo>
                        <a:lnTo>
                          <a:pt x="505" y="121"/>
                        </a:lnTo>
                        <a:lnTo>
                          <a:pt x="491" y="121"/>
                        </a:lnTo>
                        <a:lnTo>
                          <a:pt x="505" y="121"/>
                        </a:lnTo>
                        <a:lnTo>
                          <a:pt x="491" y="121"/>
                        </a:lnTo>
                        <a:lnTo>
                          <a:pt x="505" y="121"/>
                        </a:lnTo>
                        <a:lnTo>
                          <a:pt x="505" y="132"/>
                        </a:lnTo>
                        <a:lnTo>
                          <a:pt x="505" y="121"/>
                        </a:lnTo>
                        <a:lnTo>
                          <a:pt x="505" y="132"/>
                        </a:lnTo>
                        <a:lnTo>
                          <a:pt x="505" y="141"/>
                        </a:lnTo>
                        <a:lnTo>
                          <a:pt x="491" y="141"/>
                        </a:lnTo>
                        <a:lnTo>
                          <a:pt x="505" y="141"/>
                        </a:lnTo>
                        <a:lnTo>
                          <a:pt x="516" y="141"/>
                        </a:lnTo>
                        <a:lnTo>
                          <a:pt x="516" y="152"/>
                        </a:lnTo>
                        <a:lnTo>
                          <a:pt x="505" y="152"/>
                        </a:lnTo>
                        <a:lnTo>
                          <a:pt x="516" y="152"/>
                        </a:lnTo>
                        <a:lnTo>
                          <a:pt x="505" y="152"/>
                        </a:lnTo>
                        <a:lnTo>
                          <a:pt x="505" y="162"/>
                        </a:lnTo>
                        <a:lnTo>
                          <a:pt x="505" y="152"/>
                        </a:lnTo>
                        <a:lnTo>
                          <a:pt x="505" y="162"/>
                        </a:lnTo>
                        <a:lnTo>
                          <a:pt x="516" y="162"/>
                        </a:lnTo>
                        <a:lnTo>
                          <a:pt x="516" y="172"/>
                        </a:lnTo>
                        <a:lnTo>
                          <a:pt x="516" y="162"/>
                        </a:lnTo>
                        <a:lnTo>
                          <a:pt x="516" y="172"/>
                        </a:lnTo>
                        <a:lnTo>
                          <a:pt x="516" y="181"/>
                        </a:lnTo>
                        <a:lnTo>
                          <a:pt x="530" y="181"/>
                        </a:lnTo>
                        <a:lnTo>
                          <a:pt x="530" y="192"/>
                        </a:lnTo>
                        <a:lnTo>
                          <a:pt x="541" y="192"/>
                        </a:lnTo>
                        <a:lnTo>
                          <a:pt x="530" y="192"/>
                        </a:lnTo>
                        <a:lnTo>
                          <a:pt x="530" y="202"/>
                        </a:lnTo>
                        <a:lnTo>
                          <a:pt x="530" y="213"/>
                        </a:lnTo>
                        <a:lnTo>
                          <a:pt x="541" y="213"/>
                        </a:lnTo>
                        <a:lnTo>
                          <a:pt x="530" y="213"/>
                        </a:lnTo>
                        <a:lnTo>
                          <a:pt x="541" y="213"/>
                        </a:lnTo>
                        <a:lnTo>
                          <a:pt x="555" y="213"/>
                        </a:lnTo>
                        <a:lnTo>
                          <a:pt x="568" y="213"/>
                        </a:lnTo>
                        <a:lnTo>
                          <a:pt x="568" y="202"/>
                        </a:lnTo>
                        <a:lnTo>
                          <a:pt x="579" y="202"/>
                        </a:lnTo>
                        <a:lnTo>
                          <a:pt x="579" y="213"/>
                        </a:lnTo>
                        <a:lnTo>
                          <a:pt x="579" y="202"/>
                        </a:lnTo>
                        <a:lnTo>
                          <a:pt x="579" y="213"/>
                        </a:lnTo>
                        <a:lnTo>
                          <a:pt x="592" y="213"/>
                        </a:lnTo>
                        <a:lnTo>
                          <a:pt x="604" y="213"/>
                        </a:lnTo>
                        <a:lnTo>
                          <a:pt x="617" y="213"/>
                        </a:lnTo>
                        <a:lnTo>
                          <a:pt x="617" y="222"/>
                        </a:lnTo>
                        <a:lnTo>
                          <a:pt x="630" y="222"/>
                        </a:lnTo>
                        <a:lnTo>
                          <a:pt x="630" y="233"/>
                        </a:lnTo>
                        <a:lnTo>
                          <a:pt x="642" y="233"/>
                        </a:lnTo>
                        <a:lnTo>
                          <a:pt x="642" y="242"/>
                        </a:lnTo>
                        <a:lnTo>
                          <a:pt x="642" y="253"/>
                        </a:lnTo>
                        <a:lnTo>
                          <a:pt x="642" y="262"/>
                        </a:lnTo>
                        <a:lnTo>
                          <a:pt x="642" y="273"/>
                        </a:lnTo>
                        <a:lnTo>
                          <a:pt x="630" y="273"/>
                        </a:lnTo>
                        <a:lnTo>
                          <a:pt x="630" y="284"/>
                        </a:lnTo>
                        <a:lnTo>
                          <a:pt x="630" y="273"/>
                        </a:lnTo>
                        <a:lnTo>
                          <a:pt x="617" y="273"/>
                        </a:lnTo>
                        <a:lnTo>
                          <a:pt x="617" y="284"/>
                        </a:lnTo>
                        <a:lnTo>
                          <a:pt x="604" y="273"/>
                        </a:lnTo>
                        <a:lnTo>
                          <a:pt x="604" y="284"/>
                        </a:lnTo>
                        <a:lnTo>
                          <a:pt x="604" y="273"/>
                        </a:lnTo>
                        <a:lnTo>
                          <a:pt x="604" y="284"/>
                        </a:lnTo>
                        <a:lnTo>
                          <a:pt x="592" y="284"/>
                        </a:lnTo>
                        <a:lnTo>
                          <a:pt x="592" y="293"/>
                        </a:lnTo>
                        <a:lnTo>
                          <a:pt x="579" y="293"/>
                        </a:lnTo>
                        <a:lnTo>
                          <a:pt x="568" y="293"/>
                        </a:lnTo>
                        <a:lnTo>
                          <a:pt x="555" y="293"/>
                        </a:lnTo>
                        <a:lnTo>
                          <a:pt x="555" y="304"/>
                        </a:lnTo>
                        <a:lnTo>
                          <a:pt x="541" y="304"/>
                        </a:lnTo>
                        <a:lnTo>
                          <a:pt x="541" y="293"/>
                        </a:lnTo>
                        <a:lnTo>
                          <a:pt x="530" y="293"/>
                        </a:lnTo>
                        <a:lnTo>
                          <a:pt x="530" y="284"/>
                        </a:lnTo>
                        <a:lnTo>
                          <a:pt x="516" y="284"/>
                        </a:lnTo>
                        <a:lnTo>
                          <a:pt x="516" y="273"/>
                        </a:lnTo>
                        <a:lnTo>
                          <a:pt x="516" y="262"/>
                        </a:lnTo>
                        <a:lnTo>
                          <a:pt x="505" y="262"/>
                        </a:lnTo>
                        <a:lnTo>
                          <a:pt x="516" y="262"/>
                        </a:lnTo>
                        <a:lnTo>
                          <a:pt x="505" y="253"/>
                        </a:lnTo>
                        <a:lnTo>
                          <a:pt x="491" y="253"/>
                        </a:lnTo>
                        <a:lnTo>
                          <a:pt x="491" y="242"/>
                        </a:lnTo>
                        <a:lnTo>
                          <a:pt x="491" y="253"/>
                        </a:lnTo>
                        <a:lnTo>
                          <a:pt x="491" y="242"/>
                        </a:lnTo>
                        <a:lnTo>
                          <a:pt x="491" y="233"/>
                        </a:lnTo>
                        <a:lnTo>
                          <a:pt x="478" y="233"/>
                        </a:lnTo>
                        <a:lnTo>
                          <a:pt x="478" y="222"/>
                        </a:lnTo>
                        <a:lnTo>
                          <a:pt x="478" y="213"/>
                        </a:lnTo>
                        <a:lnTo>
                          <a:pt x="467" y="213"/>
                        </a:lnTo>
                        <a:lnTo>
                          <a:pt x="454" y="213"/>
                        </a:lnTo>
                        <a:lnTo>
                          <a:pt x="454" y="222"/>
                        </a:lnTo>
                        <a:lnTo>
                          <a:pt x="454" y="213"/>
                        </a:lnTo>
                        <a:lnTo>
                          <a:pt x="454" y="222"/>
                        </a:lnTo>
                        <a:lnTo>
                          <a:pt x="454" y="213"/>
                        </a:lnTo>
                        <a:lnTo>
                          <a:pt x="454" y="222"/>
                        </a:lnTo>
                        <a:lnTo>
                          <a:pt x="442" y="222"/>
                        </a:lnTo>
                        <a:lnTo>
                          <a:pt x="442" y="213"/>
                        </a:lnTo>
                        <a:lnTo>
                          <a:pt x="429" y="213"/>
                        </a:lnTo>
                        <a:lnTo>
                          <a:pt x="429" y="222"/>
                        </a:lnTo>
                        <a:lnTo>
                          <a:pt x="429" y="213"/>
                        </a:lnTo>
                        <a:lnTo>
                          <a:pt x="415" y="213"/>
                        </a:lnTo>
                        <a:lnTo>
                          <a:pt x="415" y="222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4" name="Freeform 22">
                    <a:extLst>
                      <a:ext uri="{FF2B5EF4-FFF2-40B4-BE49-F238E27FC236}">
                        <a16:creationId xmlns:a16="http://schemas.microsoft.com/office/drawing/2014/main" id="{EDBFB228-AA74-C831-C196-2C38DF1F33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34658" y="2330527"/>
                    <a:ext cx="410620" cy="451239"/>
                  </a:xfrm>
                  <a:custGeom>
                    <a:avLst/>
                    <a:gdLst>
                      <a:gd name="T0" fmla="*/ 3171754 w 354"/>
                      <a:gd name="T1" fmla="*/ 26985482 h 310"/>
                      <a:gd name="T2" fmla="*/ 3171754 w 354"/>
                      <a:gd name="T3" fmla="*/ 26985482 h 310"/>
                      <a:gd name="T4" fmla="*/ 3171754 w 354"/>
                      <a:gd name="T5" fmla="*/ 23387062 h 310"/>
                      <a:gd name="T6" fmla="*/ 3171754 w 354"/>
                      <a:gd name="T7" fmla="*/ 21587846 h 310"/>
                      <a:gd name="T8" fmla="*/ 3171754 w 354"/>
                      <a:gd name="T9" fmla="*/ 19789977 h 310"/>
                      <a:gd name="T10" fmla="*/ 3171754 w 354"/>
                      <a:gd name="T11" fmla="*/ 19789977 h 310"/>
                      <a:gd name="T12" fmla="*/ 3171754 w 354"/>
                      <a:gd name="T13" fmla="*/ 17990767 h 310"/>
                      <a:gd name="T14" fmla="*/ 3171754 w 354"/>
                      <a:gd name="T15" fmla="*/ 17990767 h 310"/>
                      <a:gd name="T16" fmla="*/ 3171754 w 354"/>
                      <a:gd name="T17" fmla="*/ 16191557 h 310"/>
                      <a:gd name="T18" fmla="*/ 3171754 w 354"/>
                      <a:gd name="T19" fmla="*/ 14392346 h 310"/>
                      <a:gd name="T20" fmla="*/ 3171754 w 354"/>
                      <a:gd name="T21" fmla="*/ 8994713 h 310"/>
                      <a:gd name="T22" fmla="*/ 3171754 w 354"/>
                      <a:gd name="T23" fmla="*/ 7195502 h 310"/>
                      <a:gd name="T24" fmla="*/ 3171754 w 354"/>
                      <a:gd name="T25" fmla="*/ 5397632 h 310"/>
                      <a:gd name="T26" fmla="*/ 3171754 w 354"/>
                      <a:gd name="T27" fmla="*/ 5397632 h 310"/>
                      <a:gd name="T28" fmla="*/ 3171754 w 354"/>
                      <a:gd name="T29" fmla="*/ 5397632 h 310"/>
                      <a:gd name="T30" fmla="*/ 3171754 w 354"/>
                      <a:gd name="T31" fmla="*/ 5397632 h 310"/>
                      <a:gd name="T32" fmla="*/ 3171754 w 354"/>
                      <a:gd name="T33" fmla="*/ 5397632 h 310"/>
                      <a:gd name="T34" fmla="*/ 3171754 w 354"/>
                      <a:gd name="T35" fmla="*/ 5397632 h 310"/>
                      <a:gd name="T36" fmla="*/ 3171754 w 354"/>
                      <a:gd name="T37" fmla="*/ 5397632 h 310"/>
                      <a:gd name="T38" fmla="*/ 3171754 w 354"/>
                      <a:gd name="T39" fmla="*/ 5397632 h 310"/>
                      <a:gd name="T40" fmla="*/ 3171754 w 354"/>
                      <a:gd name="T41" fmla="*/ 5397632 h 310"/>
                      <a:gd name="T42" fmla="*/ 3171754 w 354"/>
                      <a:gd name="T43" fmla="*/ 5397632 h 310"/>
                      <a:gd name="T44" fmla="*/ 3171754 w 354"/>
                      <a:gd name="T45" fmla="*/ 7195502 h 310"/>
                      <a:gd name="T46" fmla="*/ 4758261 w 354"/>
                      <a:gd name="T47" fmla="*/ 7195502 h 310"/>
                      <a:gd name="T48" fmla="*/ 4758261 w 354"/>
                      <a:gd name="T49" fmla="*/ 10793923 h 310"/>
                      <a:gd name="T50" fmla="*/ 4758261 w 354"/>
                      <a:gd name="T51" fmla="*/ 10793923 h 310"/>
                      <a:gd name="T52" fmla="*/ 4758261 w 354"/>
                      <a:gd name="T53" fmla="*/ 8994713 h 310"/>
                      <a:gd name="T54" fmla="*/ 6344769 w 354"/>
                      <a:gd name="T55" fmla="*/ 10793923 h 310"/>
                      <a:gd name="T56" fmla="*/ 4758261 w 354"/>
                      <a:gd name="T57" fmla="*/ 10793923 h 310"/>
                      <a:gd name="T58" fmla="*/ 6344769 w 354"/>
                      <a:gd name="T59" fmla="*/ 10793923 h 310"/>
                      <a:gd name="T60" fmla="*/ 6344769 w 354"/>
                      <a:gd name="T61" fmla="*/ 10793923 h 310"/>
                      <a:gd name="T62" fmla="*/ 4758261 w 354"/>
                      <a:gd name="T63" fmla="*/ 12593136 h 310"/>
                      <a:gd name="T64" fmla="*/ 4758261 w 354"/>
                      <a:gd name="T65" fmla="*/ 14392346 h 310"/>
                      <a:gd name="T66" fmla="*/ 4758261 w 354"/>
                      <a:gd name="T67" fmla="*/ 14392346 h 310"/>
                      <a:gd name="T68" fmla="*/ 4758261 w 354"/>
                      <a:gd name="T69" fmla="*/ 16191557 h 310"/>
                      <a:gd name="T70" fmla="*/ 4758261 w 354"/>
                      <a:gd name="T71" fmla="*/ 16191557 h 310"/>
                      <a:gd name="T72" fmla="*/ 4758261 w 354"/>
                      <a:gd name="T73" fmla="*/ 17990767 h 310"/>
                      <a:gd name="T74" fmla="*/ 4758261 w 354"/>
                      <a:gd name="T75" fmla="*/ 17990767 h 310"/>
                      <a:gd name="T76" fmla="*/ 4758261 w 354"/>
                      <a:gd name="T77" fmla="*/ 19789977 h 310"/>
                      <a:gd name="T78" fmla="*/ 6344769 w 354"/>
                      <a:gd name="T79" fmla="*/ 21587846 h 310"/>
                      <a:gd name="T80" fmla="*/ 6344769 w 354"/>
                      <a:gd name="T81" fmla="*/ 21587846 h 310"/>
                      <a:gd name="T82" fmla="*/ 6344769 w 354"/>
                      <a:gd name="T83" fmla="*/ 23387062 h 310"/>
                      <a:gd name="T84" fmla="*/ 6344769 w 354"/>
                      <a:gd name="T85" fmla="*/ 25186272 h 310"/>
                      <a:gd name="T86" fmla="*/ 4758261 w 354"/>
                      <a:gd name="T87" fmla="*/ 26985482 h 310"/>
                      <a:gd name="T88" fmla="*/ 4758261 w 354"/>
                      <a:gd name="T89" fmla="*/ 28784693 h 310"/>
                      <a:gd name="T90" fmla="*/ 4758261 w 354"/>
                      <a:gd name="T91" fmla="*/ 26985482 h 310"/>
                      <a:gd name="T92" fmla="*/ 4758261 w 354"/>
                      <a:gd name="T93" fmla="*/ 26985482 h 310"/>
                      <a:gd name="T94" fmla="*/ 3171754 w 354"/>
                      <a:gd name="T95" fmla="*/ 30583903 h 310"/>
                      <a:gd name="T96" fmla="*/ 3171754 w 354"/>
                      <a:gd name="T97" fmla="*/ 30583903 h 310"/>
                      <a:gd name="T98" fmla="*/ 3171754 w 354"/>
                      <a:gd name="T99" fmla="*/ 28784693 h 310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354"/>
                      <a:gd name="T151" fmla="*/ 0 h 310"/>
                      <a:gd name="T152" fmla="*/ 354 w 354"/>
                      <a:gd name="T153" fmla="*/ 310 h 310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354" h="310">
                        <a:moveTo>
                          <a:pt x="203" y="281"/>
                        </a:moveTo>
                        <a:lnTo>
                          <a:pt x="190" y="281"/>
                        </a:lnTo>
                        <a:lnTo>
                          <a:pt x="190" y="269"/>
                        </a:lnTo>
                        <a:lnTo>
                          <a:pt x="178" y="269"/>
                        </a:lnTo>
                        <a:lnTo>
                          <a:pt x="178" y="261"/>
                        </a:lnTo>
                        <a:lnTo>
                          <a:pt x="164" y="261"/>
                        </a:lnTo>
                        <a:lnTo>
                          <a:pt x="164" y="250"/>
                        </a:lnTo>
                        <a:lnTo>
                          <a:pt x="164" y="240"/>
                        </a:lnTo>
                        <a:lnTo>
                          <a:pt x="153" y="240"/>
                        </a:lnTo>
                        <a:lnTo>
                          <a:pt x="153" y="230"/>
                        </a:lnTo>
                        <a:lnTo>
                          <a:pt x="139" y="230"/>
                        </a:lnTo>
                        <a:lnTo>
                          <a:pt x="139" y="221"/>
                        </a:lnTo>
                        <a:lnTo>
                          <a:pt x="126" y="221"/>
                        </a:lnTo>
                        <a:lnTo>
                          <a:pt x="126" y="210"/>
                        </a:lnTo>
                        <a:lnTo>
                          <a:pt x="115" y="210"/>
                        </a:lnTo>
                        <a:lnTo>
                          <a:pt x="102" y="210"/>
                        </a:lnTo>
                        <a:lnTo>
                          <a:pt x="102" y="201"/>
                        </a:lnTo>
                        <a:lnTo>
                          <a:pt x="90" y="201"/>
                        </a:lnTo>
                        <a:lnTo>
                          <a:pt x="76" y="201"/>
                        </a:lnTo>
                        <a:lnTo>
                          <a:pt x="76" y="190"/>
                        </a:lnTo>
                        <a:lnTo>
                          <a:pt x="63" y="190"/>
                        </a:lnTo>
                        <a:lnTo>
                          <a:pt x="51" y="190"/>
                        </a:lnTo>
                        <a:lnTo>
                          <a:pt x="51" y="181"/>
                        </a:lnTo>
                        <a:lnTo>
                          <a:pt x="38" y="181"/>
                        </a:lnTo>
                        <a:lnTo>
                          <a:pt x="25" y="181"/>
                        </a:lnTo>
                        <a:lnTo>
                          <a:pt x="25" y="170"/>
                        </a:lnTo>
                        <a:lnTo>
                          <a:pt x="14" y="170"/>
                        </a:lnTo>
                        <a:lnTo>
                          <a:pt x="0" y="170"/>
                        </a:lnTo>
                        <a:lnTo>
                          <a:pt x="25" y="141"/>
                        </a:lnTo>
                        <a:lnTo>
                          <a:pt x="38" y="141"/>
                        </a:lnTo>
                        <a:lnTo>
                          <a:pt x="63" y="101"/>
                        </a:lnTo>
                        <a:lnTo>
                          <a:pt x="63" y="91"/>
                        </a:lnTo>
                        <a:lnTo>
                          <a:pt x="76" y="91"/>
                        </a:lnTo>
                        <a:lnTo>
                          <a:pt x="76" y="80"/>
                        </a:lnTo>
                        <a:lnTo>
                          <a:pt x="90" y="80"/>
                        </a:lnTo>
                        <a:lnTo>
                          <a:pt x="102" y="80"/>
                        </a:lnTo>
                        <a:lnTo>
                          <a:pt x="115" y="80"/>
                        </a:lnTo>
                        <a:lnTo>
                          <a:pt x="126" y="80"/>
                        </a:lnTo>
                        <a:lnTo>
                          <a:pt x="126" y="70"/>
                        </a:lnTo>
                        <a:lnTo>
                          <a:pt x="139" y="70"/>
                        </a:lnTo>
                        <a:lnTo>
                          <a:pt x="139" y="60"/>
                        </a:lnTo>
                        <a:lnTo>
                          <a:pt x="153" y="60"/>
                        </a:lnTo>
                        <a:lnTo>
                          <a:pt x="153" y="51"/>
                        </a:lnTo>
                        <a:lnTo>
                          <a:pt x="153" y="40"/>
                        </a:lnTo>
                        <a:lnTo>
                          <a:pt x="153" y="31"/>
                        </a:lnTo>
                        <a:lnTo>
                          <a:pt x="153" y="20"/>
                        </a:lnTo>
                        <a:lnTo>
                          <a:pt x="164" y="20"/>
                        </a:lnTo>
                        <a:lnTo>
                          <a:pt x="164" y="10"/>
                        </a:lnTo>
                        <a:lnTo>
                          <a:pt x="164" y="0"/>
                        </a:lnTo>
                        <a:lnTo>
                          <a:pt x="178" y="0"/>
                        </a:lnTo>
                        <a:lnTo>
                          <a:pt x="178" y="10"/>
                        </a:lnTo>
                        <a:lnTo>
                          <a:pt x="190" y="10"/>
                        </a:lnTo>
                        <a:lnTo>
                          <a:pt x="178" y="10"/>
                        </a:lnTo>
                        <a:lnTo>
                          <a:pt x="178" y="20"/>
                        </a:lnTo>
                        <a:lnTo>
                          <a:pt x="190" y="20"/>
                        </a:lnTo>
                        <a:lnTo>
                          <a:pt x="190" y="31"/>
                        </a:lnTo>
                        <a:lnTo>
                          <a:pt x="203" y="31"/>
                        </a:lnTo>
                        <a:lnTo>
                          <a:pt x="203" y="40"/>
                        </a:lnTo>
                        <a:lnTo>
                          <a:pt x="216" y="40"/>
                        </a:lnTo>
                        <a:lnTo>
                          <a:pt x="203" y="40"/>
                        </a:lnTo>
                        <a:lnTo>
                          <a:pt x="216" y="40"/>
                        </a:lnTo>
                        <a:lnTo>
                          <a:pt x="216" y="51"/>
                        </a:lnTo>
                        <a:lnTo>
                          <a:pt x="216" y="60"/>
                        </a:lnTo>
                        <a:lnTo>
                          <a:pt x="216" y="70"/>
                        </a:lnTo>
                        <a:lnTo>
                          <a:pt x="227" y="70"/>
                        </a:lnTo>
                        <a:lnTo>
                          <a:pt x="227" y="60"/>
                        </a:lnTo>
                        <a:lnTo>
                          <a:pt x="241" y="60"/>
                        </a:lnTo>
                        <a:lnTo>
                          <a:pt x="241" y="70"/>
                        </a:lnTo>
                        <a:lnTo>
                          <a:pt x="241" y="80"/>
                        </a:lnTo>
                        <a:lnTo>
                          <a:pt x="252" y="80"/>
                        </a:lnTo>
                        <a:lnTo>
                          <a:pt x="266" y="80"/>
                        </a:lnTo>
                        <a:lnTo>
                          <a:pt x="280" y="80"/>
                        </a:lnTo>
                        <a:lnTo>
                          <a:pt x="280" y="91"/>
                        </a:lnTo>
                        <a:lnTo>
                          <a:pt x="291" y="91"/>
                        </a:lnTo>
                        <a:lnTo>
                          <a:pt x="291" y="101"/>
                        </a:lnTo>
                        <a:lnTo>
                          <a:pt x="291" y="91"/>
                        </a:lnTo>
                        <a:lnTo>
                          <a:pt x="305" y="91"/>
                        </a:lnTo>
                        <a:lnTo>
                          <a:pt x="305" y="101"/>
                        </a:lnTo>
                        <a:lnTo>
                          <a:pt x="316" y="101"/>
                        </a:lnTo>
                        <a:lnTo>
                          <a:pt x="305" y="101"/>
                        </a:lnTo>
                        <a:lnTo>
                          <a:pt x="305" y="91"/>
                        </a:lnTo>
                        <a:lnTo>
                          <a:pt x="316" y="91"/>
                        </a:lnTo>
                        <a:lnTo>
                          <a:pt x="316" y="101"/>
                        </a:lnTo>
                        <a:lnTo>
                          <a:pt x="329" y="101"/>
                        </a:lnTo>
                        <a:lnTo>
                          <a:pt x="316" y="101"/>
                        </a:lnTo>
                        <a:lnTo>
                          <a:pt x="329" y="101"/>
                        </a:lnTo>
                        <a:lnTo>
                          <a:pt x="316" y="101"/>
                        </a:lnTo>
                        <a:lnTo>
                          <a:pt x="329" y="101"/>
                        </a:lnTo>
                        <a:lnTo>
                          <a:pt x="329" y="110"/>
                        </a:lnTo>
                        <a:lnTo>
                          <a:pt x="329" y="101"/>
                        </a:lnTo>
                        <a:lnTo>
                          <a:pt x="342" y="101"/>
                        </a:lnTo>
                        <a:lnTo>
                          <a:pt x="342" y="110"/>
                        </a:lnTo>
                        <a:lnTo>
                          <a:pt x="329" y="110"/>
                        </a:lnTo>
                        <a:lnTo>
                          <a:pt x="329" y="121"/>
                        </a:lnTo>
                        <a:lnTo>
                          <a:pt x="316" y="121"/>
                        </a:lnTo>
                        <a:lnTo>
                          <a:pt x="316" y="130"/>
                        </a:lnTo>
                        <a:lnTo>
                          <a:pt x="329" y="130"/>
                        </a:lnTo>
                        <a:lnTo>
                          <a:pt x="329" y="141"/>
                        </a:lnTo>
                        <a:lnTo>
                          <a:pt x="316" y="141"/>
                        </a:lnTo>
                        <a:lnTo>
                          <a:pt x="316" y="151"/>
                        </a:lnTo>
                        <a:lnTo>
                          <a:pt x="316" y="141"/>
                        </a:lnTo>
                        <a:lnTo>
                          <a:pt x="305" y="141"/>
                        </a:lnTo>
                        <a:lnTo>
                          <a:pt x="305" y="151"/>
                        </a:lnTo>
                        <a:lnTo>
                          <a:pt x="291" y="151"/>
                        </a:lnTo>
                        <a:lnTo>
                          <a:pt x="291" y="161"/>
                        </a:lnTo>
                        <a:lnTo>
                          <a:pt x="280" y="161"/>
                        </a:lnTo>
                        <a:lnTo>
                          <a:pt x="280" y="170"/>
                        </a:lnTo>
                        <a:lnTo>
                          <a:pt x="291" y="170"/>
                        </a:lnTo>
                        <a:lnTo>
                          <a:pt x="291" y="181"/>
                        </a:lnTo>
                        <a:lnTo>
                          <a:pt x="280" y="181"/>
                        </a:lnTo>
                        <a:lnTo>
                          <a:pt x="291" y="181"/>
                        </a:lnTo>
                        <a:lnTo>
                          <a:pt x="291" y="190"/>
                        </a:lnTo>
                        <a:lnTo>
                          <a:pt x="291" y="201"/>
                        </a:lnTo>
                        <a:lnTo>
                          <a:pt x="291" y="190"/>
                        </a:lnTo>
                        <a:lnTo>
                          <a:pt x="305" y="190"/>
                        </a:lnTo>
                        <a:lnTo>
                          <a:pt x="305" y="201"/>
                        </a:lnTo>
                        <a:lnTo>
                          <a:pt x="305" y="210"/>
                        </a:lnTo>
                        <a:lnTo>
                          <a:pt x="316" y="210"/>
                        </a:lnTo>
                        <a:lnTo>
                          <a:pt x="316" y="221"/>
                        </a:lnTo>
                        <a:lnTo>
                          <a:pt x="329" y="221"/>
                        </a:lnTo>
                        <a:lnTo>
                          <a:pt x="342" y="221"/>
                        </a:lnTo>
                        <a:lnTo>
                          <a:pt x="342" y="230"/>
                        </a:lnTo>
                        <a:lnTo>
                          <a:pt x="342" y="221"/>
                        </a:lnTo>
                        <a:lnTo>
                          <a:pt x="354" y="230"/>
                        </a:lnTo>
                        <a:lnTo>
                          <a:pt x="354" y="221"/>
                        </a:lnTo>
                        <a:lnTo>
                          <a:pt x="354" y="230"/>
                        </a:lnTo>
                        <a:lnTo>
                          <a:pt x="354" y="240"/>
                        </a:lnTo>
                        <a:lnTo>
                          <a:pt x="342" y="240"/>
                        </a:lnTo>
                        <a:lnTo>
                          <a:pt x="342" y="250"/>
                        </a:lnTo>
                        <a:lnTo>
                          <a:pt x="329" y="250"/>
                        </a:lnTo>
                        <a:lnTo>
                          <a:pt x="329" y="261"/>
                        </a:lnTo>
                        <a:lnTo>
                          <a:pt x="316" y="261"/>
                        </a:lnTo>
                        <a:lnTo>
                          <a:pt x="316" y="269"/>
                        </a:lnTo>
                        <a:lnTo>
                          <a:pt x="316" y="281"/>
                        </a:lnTo>
                        <a:lnTo>
                          <a:pt x="305" y="281"/>
                        </a:lnTo>
                        <a:lnTo>
                          <a:pt x="291" y="281"/>
                        </a:lnTo>
                        <a:lnTo>
                          <a:pt x="291" y="269"/>
                        </a:lnTo>
                        <a:lnTo>
                          <a:pt x="280" y="269"/>
                        </a:lnTo>
                        <a:lnTo>
                          <a:pt x="266" y="269"/>
                        </a:lnTo>
                        <a:lnTo>
                          <a:pt x="266" y="281"/>
                        </a:lnTo>
                        <a:lnTo>
                          <a:pt x="266" y="269"/>
                        </a:lnTo>
                        <a:lnTo>
                          <a:pt x="266" y="281"/>
                        </a:lnTo>
                        <a:lnTo>
                          <a:pt x="252" y="290"/>
                        </a:lnTo>
                        <a:lnTo>
                          <a:pt x="241" y="300"/>
                        </a:lnTo>
                        <a:lnTo>
                          <a:pt x="241" y="310"/>
                        </a:lnTo>
                        <a:lnTo>
                          <a:pt x="227" y="310"/>
                        </a:lnTo>
                        <a:lnTo>
                          <a:pt x="227" y="300"/>
                        </a:lnTo>
                        <a:lnTo>
                          <a:pt x="216" y="300"/>
                        </a:lnTo>
                        <a:lnTo>
                          <a:pt x="216" y="290"/>
                        </a:lnTo>
                        <a:lnTo>
                          <a:pt x="203" y="290"/>
                        </a:lnTo>
                        <a:lnTo>
                          <a:pt x="203" y="281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5" name="Freeform 23">
                    <a:extLst>
                      <a:ext uri="{FF2B5EF4-FFF2-40B4-BE49-F238E27FC236}">
                        <a16:creationId xmlns:a16="http://schemas.microsoft.com/office/drawing/2014/main" id="{FED07B6A-ED7B-9502-3046-97553798F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8603" y="3618511"/>
                    <a:ext cx="622296" cy="827863"/>
                  </a:xfrm>
                  <a:custGeom>
                    <a:avLst/>
                    <a:gdLst>
                      <a:gd name="T0" fmla="*/ 3158339 w 540"/>
                      <a:gd name="T1" fmla="*/ 30508687 h 570"/>
                      <a:gd name="T2" fmla="*/ 3158339 w 540"/>
                      <a:gd name="T3" fmla="*/ 26919825 h 570"/>
                      <a:gd name="T4" fmla="*/ 3158339 w 540"/>
                      <a:gd name="T5" fmla="*/ 26919825 h 570"/>
                      <a:gd name="T6" fmla="*/ 3158339 w 540"/>
                      <a:gd name="T7" fmla="*/ 26919825 h 570"/>
                      <a:gd name="T8" fmla="*/ 3158339 w 540"/>
                      <a:gd name="T9" fmla="*/ 23330963 h 570"/>
                      <a:gd name="T10" fmla="*/ 3158339 w 540"/>
                      <a:gd name="T11" fmla="*/ 19740756 h 570"/>
                      <a:gd name="T12" fmla="*/ 3158339 w 540"/>
                      <a:gd name="T13" fmla="*/ 17946995 h 570"/>
                      <a:gd name="T14" fmla="*/ 3158339 w 540"/>
                      <a:gd name="T15" fmla="*/ 16151894 h 570"/>
                      <a:gd name="T16" fmla="*/ 3158339 w 540"/>
                      <a:gd name="T17" fmla="*/ 14356793 h 570"/>
                      <a:gd name="T18" fmla="*/ 3158339 w 540"/>
                      <a:gd name="T19" fmla="*/ 10767928 h 570"/>
                      <a:gd name="T20" fmla="*/ 0 w 540"/>
                      <a:gd name="T21" fmla="*/ 5383964 h 570"/>
                      <a:gd name="T22" fmla="*/ 3158339 w 540"/>
                      <a:gd name="T23" fmla="*/ 5383964 h 570"/>
                      <a:gd name="T24" fmla="*/ 3158339 w 540"/>
                      <a:gd name="T25" fmla="*/ 5383964 h 570"/>
                      <a:gd name="T26" fmla="*/ 3158339 w 540"/>
                      <a:gd name="T27" fmla="*/ 5383964 h 570"/>
                      <a:gd name="T28" fmla="*/ 3158339 w 540"/>
                      <a:gd name="T29" fmla="*/ 5383964 h 570"/>
                      <a:gd name="T30" fmla="*/ 3158339 w 540"/>
                      <a:gd name="T31" fmla="*/ 5383964 h 570"/>
                      <a:gd name="T32" fmla="*/ 3158339 w 540"/>
                      <a:gd name="T33" fmla="*/ 5383964 h 570"/>
                      <a:gd name="T34" fmla="*/ 3158339 w 540"/>
                      <a:gd name="T35" fmla="*/ 7179066 h 570"/>
                      <a:gd name="T36" fmla="*/ 3158339 w 540"/>
                      <a:gd name="T37" fmla="*/ 7179066 h 570"/>
                      <a:gd name="T38" fmla="*/ 3158339 w 540"/>
                      <a:gd name="T39" fmla="*/ 5383964 h 570"/>
                      <a:gd name="T40" fmla="*/ 3158339 w 540"/>
                      <a:gd name="T41" fmla="*/ 5383964 h 570"/>
                      <a:gd name="T42" fmla="*/ 3158339 w 540"/>
                      <a:gd name="T43" fmla="*/ 5383964 h 570"/>
                      <a:gd name="T44" fmla="*/ 3158339 w 540"/>
                      <a:gd name="T45" fmla="*/ 0 h 570"/>
                      <a:gd name="T46" fmla="*/ 3158339 w 540"/>
                      <a:gd name="T47" fmla="*/ 5383964 h 570"/>
                      <a:gd name="T48" fmla="*/ 3158339 w 540"/>
                      <a:gd name="T49" fmla="*/ 5383964 h 570"/>
                      <a:gd name="T50" fmla="*/ 4737508 w 540"/>
                      <a:gd name="T51" fmla="*/ 7179066 h 570"/>
                      <a:gd name="T52" fmla="*/ 4737508 w 540"/>
                      <a:gd name="T53" fmla="*/ 10767928 h 570"/>
                      <a:gd name="T54" fmla="*/ 4737508 w 540"/>
                      <a:gd name="T55" fmla="*/ 12563032 h 570"/>
                      <a:gd name="T56" fmla="*/ 4737508 w 540"/>
                      <a:gd name="T57" fmla="*/ 14356793 h 570"/>
                      <a:gd name="T58" fmla="*/ 4737508 w 540"/>
                      <a:gd name="T59" fmla="*/ 16151894 h 570"/>
                      <a:gd name="T60" fmla="*/ 4737508 w 540"/>
                      <a:gd name="T61" fmla="*/ 17946995 h 570"/>
                      <a:gd name="T62" fmla="*/ 4737508 w 540"/>
                      <a:gd name="T63" fmla="*/ 19740756 h 570"/>
                      <a:gd name="T64" fmla="*/ 6316679 w 540"/>
                      <a:gd name="T65" fmla="*/ 21535857 h 570"/>
                      <a:gd name="T66" fmla="*/ 6316679 w 540"/>
                      <a:gd name="T67" fmla="*/ 23330963 h 570"/>
                      <a:gd name="T68" fmla="*/ 6316679 w 540"/>
                      <a:gd name="T69" fmla="*/ 25124724 h 570"/>
                      <a:gd name="T70" fmla="*/ 6316679 w 540"/>
                      <a:gd name="T71" fmla="*/ 26919825 h 570"/>
                      <a:gd name="T72" fmla="*/ 7894592 w 540"/>
                      <a:gd name="T73" fmla="*/ 28713586 h 570"/>
                      <a:gd name="T74" fmla="*/ 7894592 w 540"/>
                      <a:gd name="T75" fmla="*/ 30508687 h 570"/>
                      <a:gd name="T76" fmla="*/ 7894592 w 540"/>
                      <a:gd name="T77" fmla="*/ 30508687 h 570"/>
                      <a:gd name="T78" fmla="*/ 7894592 w 540"/>
                      <a:gd name="T79" fmla="*/ 32303788 h 570"/>
                      <a:gd name="T80" fmla="*/ 7894592 w 540"/>
                      <a:gd name="T81" fmla="*/ 34097549 h 570"/>
                      <a:gd name="T82" fmla="*/ 9473761 w 540"/>
                      <a:gd name="T83" fmla="*/ 37687751 h 570"/>
                      <a:gd name="T84" fmla="*/ 9473761 w 540"/>
                      <a:gd name="T85" fmla="*/ 41276613 h 570"/>
                      <a:gd name="T86" fmla="*/ 9473761 w 540"/>
                      <a:gd name="T87" fmla="*/ 44865485 h 570"/>
                      <a:gd name="T88" fmla="*/ 7894592 w 540"/>
                      <a:gd name="T89" fmla="*/ 50249448 h 570"/>
                      <a:gd name="T90" fmla="*/ 7894592 w 540"/>
                      <a:gd name="T91" fmla="*/ 50249448 h 570"/>
                      <a:gd name="T92" fmla="*/ 7894592 w 540"/>
                      <a:gd name="T93" fmla="*/ 50249448 h 570"/>
                      <a:gd name="T94" fmla="*/ 7894592 w 540"/>
                      <a:gd name="T95" fmla="*/ 52044549 h 570"/>
                      <a:gd name="T96" fmla="*/ 6316679 w 540"/>
                      <a:gd name="T97" fmla="*/ 53839650 h 570"/>
                      <a:gd name="T98" fmla="*/ 6316679 w 540"/>
                      <a:gd name="T99" fmla="*/ 52044549 h 570"/>
                      <a:gd name="T100" fmla="*/ 4737508 w 540"/>
                      <a:gd name="T101" fmla="*/ 50249448 h 570"/>
                      <a:gd name="T102" fmla="*/ 4737508 w 540"/>
                      <a:gd name="T103" fmla="*/ 44865485 h 570"/>
                      <a:gd name="T104" fmla="*/ 4737508 w 540"/>
                      <a:gd name="T105" fmla="*/ 44865485 h 570"/>
                      <a:gd name="T106" fmla="*/ 4737508 w 540"/>
                      <a:gd name="T107" fmla="*/ 43071714 h 570"/>
                      <a:gd name="T108" fmla="*/ 3158339 w 540"/>
                      <a:gd name="T109" fmla="*/ 39481512 h 570"/>
                      <a:gd name="T110" fmla="*/ 3158339 w 540"/>
                      <a:gd name="T111" fmla="*/ 39481512 h 570"/>
                      <a:gd name="T112" fmla="*/ 3158339 w 540"/>
                      <a:gd name="T113" fmla="*/ 35892650 h 570"/>
                      <a:gd name="T114" fmla="*/ 3158339 w 540"/>
                      <a:gd name="T115" fmla="*/ 34097549 h 570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40"/>
                      <a:gd name="T175" fmla="*/ 0 h 570"/>
                      <a:gd name="T176" fmla="*/ 540 w 540"/>
                      <a:gd name="T177" fmla="*/ 570 h 570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40" h="570">
                        <a:moveTo>
                          <a:pt x="188" y="356"/>
                        </a:moveTo>
                        <a:lnTo>
                          <a:pt x="188" y="346"/>
                        </a:lnTo>
                        <a:lnTo>
                          <a:pt x="188" y="337"/>
                        </a:lnTo>
                        <a:lnTo>
                          <a:pt x="175" y="337"/>
                        </a:lnTo>
                        <a:lnTo>
                          <a:pt x="175" y="326"/>
                        </a:lnTo>
                        <a:lnTo>
                          <a:pt x="175" y="316"/>
                        </a:lnTo>
                        <a:lnTo>
                          <a:pt x="175" y="305"/>
                        </a:lnTo>
                        <a:lnTo>
                          <a:pt x="175" y="295"/>
                        </a:lnTo>
                        <a:lnTo>
                          <a:pt x="175" y="284"/>
                        </a:lnTo>
                        <a:lnTo>
                          <a:pt x="163" y="284"/>
                        </a:lnTo>
                        <a:lnTo>
                          <a:pt x="151" y="284"/>
                        </a:lnTo>
                        <a:lnTo>
                          <a:pt x="151" y="295"/>
                        </a:lnTo>
                        <a:lnTo>
                          <a:pt x="151" y="284"/>
                        </a:lnTo>
                        <a:lnTo>
                          <a:pt x="163" y="284"/>
                        </a:lnTo>
                        <a:lnTo>
                          <a:pt x="151" y="284"/>
                        </a:lnTo>
                        <a:lnTo>
                          <a:pt x="151" y="274"/>
                        </a:lnTo>
                        <a:lnTo>
                          <a:pt x="151" y="284"/>
                        </a:lnTo>
                        <a:lnTo>
                          <a:pt x="163" y="284"/>
                        </a:lnTo>
                        <a:lnTo>
                          <a:pt x="163" y="274"/>
                        </a:lnTo>
                        <a:lnTo>
                          <a:pt x="163" y="265"/>
                        </a:lnTo>
                        <a:lnTo>
                          <a:pt x="151" y="265"/>
                        </a:lnTo>
                        <a:lnTo>
                          <a:pt x="151" y="254"/>
                        </a:lnTo>
                        <a:lnTo>
                          <a:pt x="139" y="254"/>
                        </a:lnTo>
                        <a:lnTo>
                          <a:pt x="139" y="244"/>
                        </a:lnTo>
                        <a:lnTo>
                          <a:pt x="139" y="233"/>
                        </a:lnTo>
                        <a:lnTo>
                          <a:pt x="126" y="233"/>
                        </a:lnTo>
                        <a:lnTo>
                          <a:pt x="126" y="224"/>
                        </a:lnTo>
                        <a:lnTo>
                          <a:pt x="112" y="224"/>
                        </a:lnTo>
                        <a:lnTo>
                          <a:pt x="112" y="214"/>
                        </a:lnTo>
                        <a:lnTo>
                          <a:pt x="101" y="214"/>
                        </a:lnTo>
                        <a:lnTo>
                          <a:pt x="87" y="214"/>
                        </a:lnTo>
                        <a:lnTo>
                          <a:pt x="87" y="204"/>
                        </a:lnTo>
                        <a:lnTo>
                          <a:pt x="76" y="204"/>
                        </a:lnTo>
                        <a:lnTo>
                          <a:pt x="62" y="204"/>
                        </a:lnTo>
                        <a:lnTo>
                          <a:pt x="62" y="193"/>
                        </a:lnTo>
                        <a:lnTo>
                          <a:pt x="50" y="193"/>
                        </a:lnTo>
                        <a:lnTo>
                          <a:pt x="50" y="184"/>
                        </a:lnTo>
                        <a:lnTo>
                          <a:pt x="50" y="173"/>
                        </a:lnTo>
                        <a:lnTo>
                          <a:pt x="62" y="173"/>
                        </a:lnTo>
                        <a:lnTo>
                          <a:pt x="62" y="163"/>
                        </a:lnTo>
                        <a:lnTo>
                          <a:pt x="50" y="163"/>
                        </a:lnTo>
                        <a:lnTo>
                          <a:pt x="62" y="163"/>
                        </a:lnTo>
                        <a:lnTo>
                          <a:pt x="62" y="153"/>
                        </a:lnTo>
                        <a:lnTo>
                          <a:pt x="50" y="153"/>
                        </a:lnTo>
                        <a:lnTo>
                          <a:pt x="50" y="143"/>
                        </a:lnTo>
                        <a:lnTo>
                          <a:pt x="50" y="132"/>
                        </a:lnTo>
                        <a:lnTo>
                          <a:pt x="50" y="123"/>
                        </a:lnTo>
                        <a:lnTo>
                          <a:pt x="38" y="123"/>
                        </a:lnTo>
                        <a:lnTo>
                          <a:pt x="38" y="112"/>
                        </a:lnTo>
                        <a:lnTo>
                          <a:pt x="38" y="102"/>
                        </a:lnTo>
                        <a:lnTo>
                          <a:pt x="25" y="102"/>
                        </a:lnTo>
                        <a:lnTo>
                          <a:pt x="25" y="91"/>
                        </a:lnTo>
                        <a:lnTo>
                          <a:pt x="13" y="91"/>
                        </a:lnTo>
                        <a:lnTo>
                          <a:pt x="13" y="82"/>
                        </a:lnTo>
                        <a:lnTo>
                          <a:pt x="0" y="72"/>
                        </a:lnTo>
                        <a:lnTo>
                          <a:pt x="0" y="61"/>
                        </a:lnTo>
                        <a:lnTo>
                          <a:pt x="0" y="51"/>
                        </a:lnTo>
                        <a:lnTo>
                          <a:pt x="13" y="51"/>
                        </a:lnTo>
                        <a:lnTo>
                          <a:pt x="13" y="61"/>
                        </a:lnTo>
                        <a:lnTo>
                          <a:pt x="13" y="51"/>
                        </a:lnTo>
                        <a:lnTo>
                          <a:pt x="13" y="61"/>
                        </a:lnTo>
                        <a:lnTo>
                          <a:pt x="25" y="61"/>
                        </a:lnTo>
                        <a:lnTo>
                          <a:pt x="25" y="51"/>
                        </a:lnTo>
                        <a:lnTo>
                          <a:pt x="25" y="40"/>
                        </a:lnTo>
                        <a:lnTo>
                          <a:pt x="13" y="40"/>
                        </a:lnTo>
                        <a:lnTo>
                          <a:pt x="13" y="31"/>
                        </a:lnTo>
                        <a:lnTo>
                          <a:pt x="25" y="31"/>
                        </a:lnTo>
                        <a:lnTo>
                          <a:pt x="25" y="20"/>
                        </a:lnTo>
                        <a:lnTo>
                          <a:pt x="25" y="11"/>
                        </a:lnTo>
                        <a:lnTo>
                          <a:pt x="38" y="11"/>
                        </a:lnTo>
                        <a:lnTo>
                          <a:pt x="50" y="11"/>
                        </a:lnTo>
                        <a:lnTo>
                          <a:pt x="62" y="11"/>
                        </a:lnTo>
                        <a:lnTo>
                          <a:pt x="62" y="20"/>
                        </a:lnTo>
                        <a:lnTo>
                          <a:pt x="50" y="20"/>
                        </a:lnTo>
                        <a:lnTo>
                          <a:pt x="50" y="31"/>
                        </a:lnTo>
                        <a:lnTo>
                          <a:pt x="50" y="20"/>
                        </a:lnTo>
                        <a:lnTo>
                          <a:pt x="50" y="31"/>
                        </a:lnTo>
                        <a:lnTo>
                          <a:pt x="38" y="31"/>
                        </a:lnTo>
                        <a:lnTo>
                          <a:pt x="38" y="40"/>
                        </a:lnTo>
                        <a:lnTo>
                          <a:pt x="25" y="40"/>
                        </a:lnTo>
                        <a:lnTo>
                          <a:pt x="25" y="51"/>
                        </a:lnTo>
                        <a:lnTo>
                          <a:pt x="38" y="51"/>
                        </a:lnTo>
                        <a:lnTo>
                          <a:pt x="50" y="51"/>
                        </a:lnTo>
                        <a:lnTo>
                          <a:pt x="50" y="61"/>
                        </a:lnTo>
                        <a:lnTo>
                          <a:pt x="62" y="61"/>
                        </a:lnTo>
                        <a:lnTo>
                          <a:pt x="62" y="72"/>
                        </a:lnTo>
                        <a:lnTo>
                          <a:pt x="62" y="82"/>
                        </a:lnTo>
                        <a:lnTo>
                          <a:pt x="62" y="91"/>
                        </a:lnTo>
                        <a:lnTo>
                          <a:pt x="76" y="91"/>
                        </a:lnTo>
                        <a:lnTo>
                          <a:pt x="76" y="82"/>
                        </a:lnTo>
                        <a:lnTo>
                          <a:pt x="87" y="82"/>
                        </a:lnTo>
                        <a:lnTo>
                          <a:pt x="87" y="91"/>
                        </a:lnTo>
                        <a:lnTo>
                          <a:pt x="87" y="82"/>
                        </a:lnTo>
                        <a:lnTo>
                          <a:pt x="101" y="82"/>
                        </a:lnTo>
                        <a:lnTo>
                          <a:pt x="112" y="82"/>
                        </a:lnTo>
                        <a:lnTo>
                          <a:pt x="101" y="82"/>
                        </a:lnTo>
                        <a:lnTo>
                          <a:pt x="101" y="72"/>
                        </a:lnTo>
                        <a:lnTo>
                          <a:pt x="112" y="72"/>
                        </a:lnTo>
                        <a:lnTo>
                          <a:pt x="112" y="61"/>
                        </a:lnTo>
                        <a:lnTo>
                          <a:pt x="126" y="61"/>
                        </a:lnTo>
                        <a:lnTo>
                          <a:pt x="126" y="51"/>
                        </a:lnTo>
                        <a:lnTo>
                          <a:pt x="139" y="51"/>
                        </a:lnTo>
                        <a:lnTo>
                          <a:pt x="151" y="51"/>
                        </a:lnTo>
                        <a:lnTo>
                          <a:pt x="151" y="40"/>
                        </a:lnTo>
                        <a:lnTo>
                          <a:pt x="163" y="40"/>
                        </a:lnTo>
                        <a:lnTo>
                          <a:pt x="151" y="40"/>
                        </a:lnTo>
                        <a:lnTo>
                          <a:pt x="151" y="31"/>
                        </a:lnTo>
                        <a:lnTo>
                          <a:pt x="163" y="31"/>
                        </a:lnTo>
                        <a:lnTo>
                          <a:pt x="163" y="20"/>
                        </a:lnTo>
                        <a:lnTo>
                          <a:pt x="175" y="20"/>
                        </a:lnTo>
                        <a:lnTo>
                          <a:pt x="175" y="11"/>
                        </a:lnTo>
                        <a:lnTo>
                          <a:pt x="175" y="20"/>
                        </a:lnTo>
                        <a:lnTo>
                          <a:pt x="175" y="11"/>
                        </a:lnTo>
                        <a:lnTo>
                          <a:pt x="188" y="11"/>
                        </a:lnTo>
                        <a:lnTo>
                          <a:pt x="188" y="0"/>
                        </a:lnTo>
                        <a:lnTo>
                          <a:pt x="201" y="0"/>
                        </a:lnTo>
                        <a:lnTo>
                          <a:pt x="213" y="0"/>
                        </a:lnTo>
                        <a:lnTo>
                          <a:pt x="226" y="0"/>
                        </a:lnTo>
                        <a:lnTo>
                          <a:pt x="226" y="11"/>
                        </a:lnTo>
                        <a:lnTo>
                          <a:pt x="226" y="20"/>
                        </a:lnTo>
                        <a:lnTo>
                          <a:pt x="240" y="20"/>
                        </a:lnTo>
                        <a:lnTo>
                          <a:pt x="240" y="31"/>
                        </a:lnTo>
                        <a:lnTo>
                          <a:pt x="251" y="31"/>
                        </a:lnTo>
                        <a:lnTo>
                          <a:pt x="251" y="40"/>
                        </a:lnTo>
                        <a:lnTo>
                          <a:pt x="264" y="40"/>
                        </a:lnTo>
                        <a:lnTo>
                          <a:pt x="264" y="51"/>
                        </a:lnTo>
                        <a:lnTo>
                          <a:pt x="264" y="61"/>
                        </a:lnTo>
                        <a:lnTo>
                          <a:pt x="276" y="61"/>
                        </a:lnTo>
                        <a:lnTo>
                          <a:pt x="276" y="72"/>
                        </a:lnTo>
                        <a:lnTo>
                          <a:pt x="276" y="82"/>
                        </a:lnTo>
                        <a:lnTo>
                          <a:pt x="276" y="91"/>
                        </a:lnTo>
                        <a:lnTo>
                          <a:pt x="289" y="91"/>
                        </a:lnTo>
                        <a:lnTo>
                          <a:pt x="276" y="91"/>
                        </a:lnTo>
                        <a:lnTo>
                          <a:pt x="276" y="102"/>
                        </a:lnTo>
                        <a:lnTo>
                          <a:pt x="289" y="102"/>
                        </a:lnTo>
                        <a:lnTo>
                          <a:pt x="289" y="112"/>
                        </a:lnTo>
                        <a:lnTo>
                          <a:pt x="289" y="123"/>
                        </a:lnTo>
                        <a:lnTo>
                          <a:pt x="302" y="123"/>
                        </a:lnTo>
                        <a:lnTo>
                          <a:pt x="289" y="123"/>
                        </a:lnTo>
                        <a:lnTo>
                          <a:pt x="302" y="123"/>
                        </a:lnTo>
                        <a:lnTo>
                          <a:pt x="302" y="132"/>
                        </a:lnTo>
                        <a:lnTo>
                          <a:pt x="289" y="132"/>
                        </a:lnTo>
                        <a:lnTo>
                          <a:pt x="289" y="143"/>
                        </a:lnTo>
                        <a:lnTo>
                          <a:pt x="289" y="132"/>
                        </a:lnTo>
                        <a:lnTo>
                          <a:pt x="302" y="132"/>
                        </a:lnTo>
                        <a:lnTo>
                          <a:pt x="302" y="143"/>
                        </a:lnTo>
                        <a:lnTo>
                          <a:pt x="314" y="143"/>
                        </a:lnTo>
                        <a:lnTo>
                          <a:pt x="314" y="153"/>
                        </a:lnTo>
                        <a:lnTo>
                          <a:pt x="302" y="153"/>
                        </a:lnTo>
                        <a:lnTo>
                          <a:pt x="314" y="153"/>
                        </a:lnTo>
                        <a:lnTo>
                          <a:pt x="314" y="163"/>
                        </a:lnTo>
                        <a:lnTo>
                          <a:pt x="314" y="173"/>
                        </a:lnTo>
                        <a:lnTo>
                          <a:pt x="314" y="184"/>
                        </a:lnTo>
                        <a:lnTo>
                          <a:pt x="327" y="184"/>
                        </a:lnTo>
                        <a:lnTo>
                          <a:pt x="314" y="184"/>
                        </a:lnTo>
                        <a:lnTo>
                          <a:pt x="314" y="193"/>
                        </a:lnTo>
                        <a:lnTo>
                          <a:pt x="327" y="193"/>
                        </a:lnTo>
                        <a:lnTo>
                          <a:pt x="314" y="193"/>
                        </a:lnTo>
                        <a:lnTo>
                          <a:pt x="327" y="193"/>
                        </a:lnTo>
                        <a:lnTo>
                          <a:pt x="327" y="204"/>
                        </a:lnTo>
                        <a:lnTo>
                          <a:pt x="339" y="204"/>
                        </a:lnTo>
                        <a:lnTo>
                          <a:pt x="339" y="214"/>
                        </a:lnTo>
                        <a:lnTo>
                          <a:pt x="327" y="214"/>
                        </a:lnTo>
                        <a:lnTo>
                          <a:pt x="339" y="214"/>
                        </a:lnTo>
                        <a:lnTo>
                          <a:pt x="339" y="224"/>
                        </a:lnTo>
                        <a:lnTo>
                          <a:pt x="339" y="233"/>
                        </a:lnTo>
                        <a:lnTo>
                          <a:pt x="352" y="233"/>
                        </a:lnTo>
                        <a:lnTo>
                          <a:pt x="352" y="244"/>
                        </a:lnTo>
                        <a:lnTo>
                          <a:pt x="365" y="244"/>
                        </a:lnTo>
                        <a:lnTo>
                          <a:pt x="377" y="244"/>
                        </a:lnTo>
                        <a:lnTo>
                          <a:pt x="377" y="233"/>
                        </a:lnTo>
                        <a:lnTo>
                          <a:pt x="377" y="244"/>
                        </a:lnTo>
                        <a:lnTo>
                          <a:pt x="389" y="244"/>
                        </a:lnTo>
                        <a:lnTo>
                          <a:pt x="377" y="254"/>
                        </a:lnTo>
                        <a:lnTo>
                          <a:pt x="389" y="254"/>
                        </a:lnTo>
                        <a:lnTo>
                          <a:pt x="377" y="254"/>
                        </a:lnTo>
                        <a:lnTo>
                          <a:pt x="377" y="265"/>
                        </a:lnTo>
                        <a:lnTo>
                          <a:pt x="377" y="274"/>
                        </a:lnTo>
                        <a:lnTo>
                          <a:pt x="389" y="274"/>
                        </a:lnTo>
                        <a:lnTo>
                          <a:pt x="389" y="284"/>
                        </a:lnTo>
                        <a:lnTo>
                          <a:pt x="389" y="274"/>
                        </a:lnTo>
                        <a:lnTo>
                          <a:pt x="389" y="284"/>
                        </a:lnTo>
                        <a:lnTo>
                          <a:pt x="401" y="284"/>
                        </a:lnTo>
                        <a:lnTo>
                          <a:pt x="401" y="295"/>
                        </a:lnTo>
                        <a:lnTo>
                          <a:pt x="414" y="295"/>
                        </a:lnTo>
                        <a:lnTo>
                          <a:pt x="414" y="305"/>
                        </a:lnTo>
                        <a:lnTo>
                          <a:pt x="414" y="316"/>
                        </a:lnTo>
                        <a:lnTo>
                          <a:pt x="428" y="316"/>
                        </a:lnTo>
                        <a:lnTo>
                          <a:pt x="439" y="316"/>
                        </a:lnTo>
                        <a:lnTo>
                          <a:pt x="453" y="316"/>
                        </a:lnTo>
                        <a:lnTo>
                          <a:pt x="453" y="326"/>
                        </a:lnTo>
                        <a:lnTo>
                          <a:pt x="453" y="316"/>
                        </a:lnTo>
                        <a:lnTo>
                          <a:pt x="453" y="326"/>
                        </a:lnTo>
                        <a:lnTo>
                          <a:pt x="466" y="326"/>
                        </a:lnTo>
                        <a:lnTo>
                          <a:pt x="478" y="326"/>
                        </a:lnTo>
                        <a:lnTo>
                          <a:pt x="478" y="337"/>
                        </a:lnTo>
                        <a:lnTo>
                          <a:pt x="478" y="326"/>
                        </a:lnTo>
                        <a:lnTo>
                          <a:pt x="490" y="326"/>
                        </a:lnTo>
                        <a:lnTo>
                          <a:pt x="502" y="326"/>
                        </a:lnTo>
                        <a:lnTo>
                          <a:pt x="502" y="337"/>
                        </a:lnTo>
                        <a:lnTo>
                          <a:pt x="502" y="346"/>
                        </a:lnTo>
                        <a:lnTo>
                          <a:pt x="515" y="346"/>
                        </a:lnTo>
                        <a:lnTo>
                          <a:pt x="502" y="346"/>
                        </a:lnTo>
                        <a:lnTo>
                          <a:pt x="515" y="346"/>
                        </a:lnTo>
                        <a:lnTo>
                          <a:pt x="502" y="346"/>
                        </a:lnTo>
                        <a:lnTo>
                          <a:pt x="502" y="356"/>
                        </a:lnTo>
                        <a:lnTo>
                          <a:pt x="502" y="366"/>
                        </a:lnTo>
                        <a:lnTo>
                          <a:pt x="515" y="366"/>
                        </a:lnTo>
                        <a:lnTo>
                          <a:pt x="515" y="377"/>
                        </a:lnTo>
                        <a:lnTo>
                          <a:pt x="515" y="386"/>
                        </a:lnTo>
                        <a:lnTo>
                          <a:pt x="528" y="386"/>
                        </a:lnTo>
                        <a:lnTo>
                          <a:pt x="528" y="397"/>
                        </a:lnTo>
                        <a:lnTo>
                          <a:pt x="528" y="407"/>
                        </a:lnTo>
                        <a:lnTo>
                          <a:pt x="528" y="417"/>
                        </a:lnTo>
                        <a:lnTo>
                          <a:pt x="528" y="426"/>
                        </a:lnTo>
                        <a:lnTo>
                          <a:pt x="528" y="437"/>
                        </a:lnTo>
                        <a:lnTo>
                          <a:pt x="528" y="447"/>
                        </a:lnTo>
                        <a:lnTo>
                          <a:pt x="528" y="458"/>
                        </a:lnTo>
                        <a:lnTo>
                          <a:pt x="540" y="467"/>
                        </a:lnTo>
                        <a:lnTo>
                          <a:pt x="528" y="479"/>
                        </a:lnTo>
                        <a:lnTo>
                          <a:pt x="515" y="479"/>
                        </a:lnTo>
                        <a:lnTo>
                          <a:pt x="515" y="488"/>
                        </a:lnTo>
                        <a:lnTo>
                          <a:pt x="515" y="498"/>
                        </a:lnTo>
                        <a:lnTo>
                          <a:pt x="515" y="508"/>
                        </a:lnTo>
                        <a:lnTo>
                          <a:pt x="502" y="508"/>
                        </a:lnTo>
                        <a:lnTo>
                          <a:pt x="502" y="519"/>
                        </a:lnTo>
                        <a:lnTo>
                          <a:pt x="490" y="519"/>
                        </a:lnTo>
                        <a:lnTo>
                          <a:pt x="490" y="508"/>
                        </a:lnTo>
                        <a:lnTo>
                          <a:pt x="478" y="508"/>
                        </a:lnTo>
                        <a:lnTo>
                          <a:pt x="478" y="519"/>
                        </a:lnTo>
                        <a:lnTo>
                          <a:pt x="466" y="519"/>
                        </a:lnTo>
                        <a:lnTo>
                          <a:pt x="466" y="508"/>
                        </a:lnTo>
                        <a:lnTo>
                          <a:pt x="466" y="519"/>
                        </a:lnTo>
                        <a:lnTo>
                          <a:pt x="466" y="508"/>
                        </a:lnTo>
                        <a:lnTo>
                          <a:pt x="453" y="508"/>
                        </a:lnTo>
                        <a:lnTo>
                          <a:pt x="439" y="508"/>
                        </a:lnTo>
                        <a:lnTo>
                          <a:pt x="439" y="519"/>
                        </a:lnTo>
                        <a:lnTo>
                          <a:pt x="428" y="519"/>
                        </a:lnTo>
                        <a:lnTo>
                          <a:pt x="428" y="530"/>
                        </a:lnTo>
                        <a:lnTo>
                          <a:pt x="414" y="530"/>
                        </a:lnTo>
                        <a:lnTo>
                          <a:pt x="414" y="539"/>
                        </a:lnTo>
                        <a:lnTo>
                          <a:pt x="401" y="539"/>
                        </a:lnTo>
                        <a:lnTo>
                          <a:pt x="389" y="539"/>
                        </a:lnTo>
                        <a:lnTo>
                          <a:pt x="389" y="549"/>
                        </a:lnTo>
                        <a:lnTo>
                          <a:pt x="389" y="559"/>
                        </a:lnTo>
                        <a:lnTo>
                          <a:pt x="377" y="559"/>
                        </a:lnTo>
                        <a:lnTo>
                          <a:pt x="377" y="570"/>
                        </a:lnTo>
                        <a:lnTo>
                          <a:pt x="365" y="570"/>
                        </a:lnTo>
                        <a:lnTo>
                          <a:pt x="365" y="559"/>
                        </a:lnTo>
                        <a:lnTo>
                          <a:pt x="352" y="549"/>
                        </a:lnTo>
                        <a:lnTo>
                          <a:pt x="352" y="539"/>
                        </a:lnTo>
                        <a:lnTo>
                          <a:pt x="339" y="539"/>
                        </a:lnTo>
                        <a:lnTo>
                          <a:pt x="339" y="530"/>
                        </a:lnTo>
                        <a:lnTo>
                          <a:pt x="327" y="530"/>
                        </a:lnTo>
                        <a:lnTo>
                          <a:pt x="327" y="519"/>
                        </a:lnTo>
                        <a:lnTo>
                          <a:pt x="314" y="519"/>
                        </a:lnTo>
                        <a:lnTo>
                          <a:pt x="314" y="508"/>
                        </a:lnTo>
                        <a:lnTo>
                          <a:pt x="314" y="498"/>
                        </a:lnTo>
                        <a:lnTo>
                          <a:pt x="314" y="488"/>
                        </a:lnTo>
                        <a:lnTo>
                          <a:pt x="314" y="479"/>
                        </a:lnTo>
                        <a:lnTo>
                          <a:pt x="302" y="479"/>
                        </a:lnTo>
                        <a:lnTo>
                          <a:pt x="302" y="467"/>
                        </a:lnTo>
                        <a:lnTo>
                          <a:pt x="289" y="467"/>
                        </a:lnTo>
                        <a:lnTo>
                          <a:pt x="289" y="458"/>
                        </a:lnTo>
                        <a:lnTo>
                          <a:pt x="276" y="458"/>
                        </a:lnTo>
                        <a:lnTo>
                          <a:pt x="289" y="458"/>
                        </a:lnTo>
                        <a:lnTo>
                          <a:pt x="276" y="458"/>
                        </a:lnTo>
                        <a:lnTo>
                          <a:pt x="289" y="458"/>
                        </a:lnTo>
                        <a:lnTo>
                          <a:pt x="276" y="458"/>
                        </a:lnTo>
                        <a:lnTo>
                          <a:pt x="276" y="447"/>
                        </a:lnTo>
                        <a:lnTo>
                          <a:pt x="276" y="437"/>
                        </a:lnTo>
                        <a:lnTo>
                          <a:pt x="264" y="437"/>
                        </a:lnTo>
                        <a:lnTo>
                          <a:pt x="264" y="426"/>
                        </a:lnTo>
                        <a:lnTo>
                          <a:pt x="251" y="417"/>
                        </a:lnTo>
                        <a:lnTo>
                          <a:pt x="240" y="417"/>
                        </a:lnTo>
                        <a:lnTo>
                          <a:pt x="251" y="417"/>
                        </a:lnTo>
                        <a:lnTo>
                          <a:pt x="240" y="417"/>
                        </a:lnTo>
                        <a:lnTo>
                          <a:pt x="251" y="417"/>
                        </a:lnTo>
                        <a:lnTo>
                          <a:pt x="251" y="407"/>
                        </a:lnTo>
                        <a:lnTo>
                          <a:pt x="240" y="407"/>
                        </a:lnTo>
                        <a:lnTo>
                          <a:pt x="251" y="407"/>
                        </a:lnTo>
                        <a:lnTo>
                          <a:pt x="251" y="397"/>
                        </a:lnTo>
                        <a:lnTo>
                          <a:pt x="251" y="386"/>
                        </a:lnTo>
                        <a:lnTo>
                          <a:pt x="240" y="386"/>
                        </a:lnTo>
                        <a:lnTo>
                          <a:pt x="240" y="377"/>
                        </a:lnTo>
                        <a:lnTo>
                          <a:pt x="226" y="377"/>
                        </a:lnTo>
                        <a:lnTo>
                          <a:pt x="213" y="366"/>
                        </a:lnTo>
                        <a:lnTo>
                          <a:pt x="201" y="366"/>
                        </a:lnTo>
                        <a:lnTo>
                          <a:pt x="188" y="366"/>
                        </a:lnTo>
                        <a:lnTo>
                          <a:pt x="188" y="356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6" name="Freeform 24">
                    <a:extLst>
                      <a:ext uri="{FF2B5EF4-FFF2-40B4-BE49-F238E27FC236}">
                        <a16:creationId xmlns:a16="http://schemas.microsoft.com/office/drawing/2014/main" id="{17A00595-6D7C-F33A-C0E2-6197CA0A79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8604" y="875418"/>
                    <a:ext cx="2108805" cy="2336136"/>
                  </a:xfrm>
                  <a:custGeom>
                    <a:avLst/>
                    <a:gdLst>
                      <a:gd name="T0" fmla="*/ 30137739 w 1823"/>
                      <a:gd name="T1" fmla="*/ 66365518 h 1606"/>
                      <a:gd name="T2" fmla="*/ 33309668 w 1823"/>
                      <a:gd name="T3" fmla="*/ 77127527 h 1606"/>
                      <a:gd name="T4" fmla="*/ 33309668 w 1823"/>
                      <a:gd name="T5" fmla="*/ 77127527 h 1606"/>
                      <a:gd name="T6" fmla="*/ 30137739 w 1823"/>
                      <a:gd name="T7" fmla="*/ 73540637 h 1606"/>
                      <a:gd name="T8" fmla="*/ 30137739 w 1823"/>
                      <a:gd name="T9" fmla="*/ 77127527 h 1606"/>
                      <a:gd name="T10" fmla="*/ 30137739 w 1823"/>
                      <a:gd name="T11" fmla="*/ 77127527 h 1606"/>
                      <a:gd name="T12" fmla="*/ 26964551 w 1823"/>
                      <a:gd name="T13" fmla="*/ 77127527 h 1606"/>
                      <a:gd name="T14" fmla="*/ 26964551 w 1823"/>
                      <a:gd name="T15" fmla="*/ 77127527 h 1606"/>
                      <a:gd name="T16" fmla="*/ 23792623 w 1823"/>
                      <a:gd name="T17" fmla="*/ 77127527 h 1606"/>
                      <a:gd name="T18" fmla="*/ 23792623 w 1823"/>
                      <a:gd name="T19" fmla="*/ 84302646 h 1606"/>
                      <a:gd name="T20" fmla="*/ 23792623 w 1823"/>
                      <a:gd name="T21" fmla="*/ 86096090 h 1606"/>
                      <a:gd name="T22" fmla="*/ 22206029 w 1823"/>
                      <a:gd name="T23" fmla="*/ 89684341 h 1606"/>
                      <a:gd name="T24" fmla="*/ 19034095 w 1823"/>
                      <a:gd name="T25" fmla="*/ 98652904 h 1606"/>
                      <a:gd name="T26" fmla="*/ 19034095 w 1823"/>
                      <a:gd name="T27" fmla="*/ 102239794 h 1606"/>
                      <a:gd name="T28" fmla="*/ 19034095 w 1823"/>
                      <a:gd name="T29" fmla="*/ 105826684 h 1606"/>
                      <a:gd name="T30" fmla="*/ 19034095 w 1823"/>
                      <a:gd name="T31" fmla="*/ 111208358 h 1606"/>
                      <a:gd name="T32" fmla="*/ 19034095 w 1823"/>
                      <a:gd name="T33" fmla="*/ 114795248 h 1606"/>
                      <a:gd name="T34" fmla="*/ 17447501 w 1823"/>
                      <a:gd name="T35" fmla="*/ 120176922 h 1606"/>
                      <a:gd name="T36" fmla="*/ 15862167 w 1823"/>
                      <a:gd name="T37" fmla="*/ 129145485 h 1606"/>
                      <a:gd name="T38" fmla="*/ 15862167 w 1823"/>
                      <a:gd name="T39" fmla="*/ 132732375 h 1606"/>
                      <a:gd name="T40" fmla="*/ 14275573 w 1823"/>
                      <a:gd name="T41" fmla="*/ 130938930 h 1606"/>
                      <a:gd name="T42" fmla="*/ 12688979 w 1823"/>
                      <a:gd name="T43" fmla="*/ 139907494 h 1606"/>
                      <a:gd name="T44" fmla="*/ 11103644 w 1823"/>
                      <a:gd name="T45" fmla="*/ 141700939 h 1606"/>
                      <a:gd name="T46" fmla="*/ 9517048 w 1823"/>
                      <a:gd name="T47" fmla="*/ 150669503 h 1606"/>
                      <a:gd name="T48" fmla="*/ 7930454 w 1823"/>
                      <a:gd name="T49" fmla="*/ 152462948 h 1606"/>
                      <a:gd name="T50" fmla="*/ 7930454 w 1823"/>
                      <a:gd name="T51" fmla="*/ 147081274 h 1606"/>
                      <a:gd name="T52" fmla="*/ 7930454 w 1823"/>
                      <a:gd name="T53" fmla="*/ 138112710 h 1606"/>
                      <a:gd name="T54" fmla="*/ 7930454 w 1823"/>
                      <a:gd name="T55" fmla="*/ 127350701 h 1606"/>
                      <a:gd name="T56" fmla="*/ 7930454 w 1823"/>
                      <a:gd name="T57" fmla="*/ 121970367 h 1606"/>
                      <a:gd name="T58" fmla="*/ 7930454 w 1823"/>
                      <a:gd name="T59" fmla="*/ 116588693 h 1606"/>
                      <a:gd name="T60" fmla="*/ 9517048 w 1823"/>
                      <a:gd name="T61" fmla="*/ 116588693 h 1606"/>
                      <a:gd name="T62" fmla="*/ 9517048 w 1823"/>
                      <a:gd name="T63" fmla="*/ 107620129 h 1606"/>
                      <a:gd name="T64" fmla="*/ 6345119 w 1823"/>
                      <a:gd name="T65" fmla="*/ 107620129 h 1606"/>
                      <a:gd name="T66" fmla="*/ 4758524 w 1823"/>
                      <a:gd name="T67" fmla="*/ 105826684 h 1606"/>
                      <a:gd name="T68" fmla="*/ 3171930 w 1823"/>
                      <a:gd name="T69" fmla="*/ 100446349 h 1606"/>
                      <a:gd name="T70" fmla="*/ 3171930 w 1823"/>
                      <a:gd name="T71" fmla="*/ 100446349 h 1606"/>
                      <a:gd name="T72" fmla="*/ 3171930 w 1823"/>
                      <a:gd name="T73" fmla="*/ 89684341 h 1606"/>
                      <a:gd name="T74" fmla="*/ 3171930 w 1823"/>
                      <a:gd name="T75" fmla="*/ 80715756 h 1606"/>
                      <a:gd name="T76" fmla="*/ 3171930 w 1823"/>
                      <a:gd name="T77" fmla="*/ 68160302 h 1606"/>
                      <a:gd name="T78" fmla="*/ 3171930 w 1823"/>
                      <a:gd name="T79" fmla="*/ 59191738 h 1606"/>
                      <a:gd name="T80" fmla="*/ 4758524 w 1823"/>
                      <a:gd name="T81" fmla="*/ 43048045 h 1606"/>
                      <a:gd name="T82" fmla="*/ 7930454 w 1823"/>
                      <a:gd name="T83" fmla="*/ 32286037 h 1606"/>
                      <a:gd name="T84" fmla="*/ 9517048 w 1823"/>
                      <a:gd name="T85" fmla="*/ 17937133 h 1606"/>
                      <a:gd name="T86" fmla="*/ 11103644 w 1823"/>
                      <a:gd name="T87" fmla="*/ 10762011 h 1606"/>
                      <a:gd name="T88" fmla="*/ 9517048 w 1823"/>
                      <a:gd name="T89" fmla="*/ 5381675 h 1606"/>
                      <a:gd name="T90" fmla="*/ 9517048 w 1823"/>
                      <a:gd name="T91" fmla="*/ 5381675 h 1606"/>
                      <a:gd name="T92" fmla="*/ 12688979 w 1823"/>
                      <a:gd name="T93" fmla="*/ 5381675 h 1606"/>
                      <a:gd name="T94" fmla="*/ 14275573 w 1823"/>
                      <a:gd name="T95" fmla="*/ 7175122 h 1606"/>
                      <a:gd name="T96" fmla="*/ 15862167 w 1823"/>
                      <a:gd name="T97" fmla="*/ 14348904 h 1606"/>
                      <a:gd name="T98" fmla="*/ 15862167 w 1823"/>
                      <a:gd name="T99" fmla="*/ 16143688 h 1606"/>
                      <a:gd name="T100" fmla="*/ 17447501 w 1823"/>
                      <a:gd name="T101" fmla="*/ 21524023 h 1606"/>
                      <a:gd name="T102" fmla="*/ 19034095 w 1823"/>
                      <a:gd name="T103" fmla="*/ 28699147 h 1606"/>
                      <a:gd name="T104" fmla="*/ 19034095 w 1823"/>
                      <a:gd name="T105" fmla="*/ 30492592 h 1606"/>
                      <a:gd name="T106" fmla="*/ 19034095 w 1823"/>
                      <a:gd name="T107" fmla="*/ 39461155 h 1606"/>
                      <a:gd name="T108" fmla="*/ 22206029 w 1823"/>
                      <a:gd name="T109" fmla="*/ 41254600 h 1606"/>
                      <a:gd name="T110" fmla="*/ 23792623 w 1823"/>
                      <a:gd name="T111" fmla="*/ 43048045 h 1606"/>
                      <a:gd name="T112" fmla="*/ 23792623 w 1823"/>
                      <a:gd name="T113" fmla="*/ 41254600 h 1606"/>
                      <a:gd name="T114" fmla="*/ 26964551 w 1823"/>
                      <a:gd name="T115" fmla="*/ 37667711 h 1606"/>
                      <a:gd name="T116" fmla="*/ 26964551 w 1823"/>
                      <a:gd name="T117" fmla="*/ 39461155 h 1606"/>
                      <a:gd name="T118" fmla="*/ 30137739 w 1823"/>
                      <a:gd name="T119" fmla="*/ 39461155 h 1606"/>
                      <a:gd name="T120" fmla="*/ 30137739 w 1823"/>
                      <a:gd name="T121" fmla="*/ 43048045 h 1606"/>
                      <a:gd name="T122" fmla="*/ 30137739 w 1823"/>
                      <a:gd name="T123" fmla="*/ 43048045 h 1606"/>
                      <a:gd name="T124" fmla="*/ 33309668 w 1823"/>
                      <a:gd name="T125" fmla="*/ 50223175 h 160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823"/>
                      <a:gd name="T190" fmla="*/ 0 h 1606"/>
                      <a:gd name="T191" fmla="*/ 1823 w 1823"/>
                      <a:gd name="T192" fmla="*/ 1606 h 160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823" h="1606">
                        <a:moveTo>
                          <a:pt x="1686" y="656"/>
                        </a:moveTo>
                        <a:lnTo>
                          <a:pt x="1672" y="656"/>
                        </a:lnTo>
                        <a:lnTo>
                          <a:pt x="1672" y="666"/>
                        </a:lnTo>
                        <a:lnTo>
                          <a:pt x="1660" y="677"/>
                        </a:lnTo>
                        <a:lnTo>
                          <a:pt x="1660" y="687"/>
                        </a:lnTo>
                        <a:lnTo>
                          <a:pt x="1648" y="697"/>
                        </a:lnTo>
                        <a:lnTo>
                          <a:pt x="1660" y="697"/>
                        </a:lnTo>
                        <a:lnTo>
                          <a:pt x="1660" y="708"/>
                        </a:lnTo>
                        <a:lnTo>
                          <a:pt x="1672" y="708"/>
                        </a:lnTo>
                        <a:lnTo>
                          <a:pt x="1686" y="708"/>
                        </a:lnTo>
                        <a:lnTo>
                          <a:pt x="1697" y="708"/>
                        </a:lnTo>
                        <a:lnTo>
                          <a:pt x="1711" y="708"/>
                        </a:lnTo>
                        <a:lnTo>
                          <a:pt x="1722" y="708"/>
                        </a:lnTo>
                        <a:lnTo>
                          <a:pt x="1722" y="697"/>
                        </a:lnTo>
                        <a:lnTo>
                          <a:pt x="1736" y="697"/>
                        </a:lnTo>
                        <a:lnTo>
                          <a:pt x="1749" y="697"/>
                        </a:lnTo>
                        <a:lnTo>
                          <a:pt x="1749" y="708"/>
                        </a:lnTo>
                        <a:lnTo>
                          <a:pt x="1761" y="708"/>
                        </a:lnTo>
                        <a:lnTo>
                          <a:pt x="1761" y="717"/>
                        </a:lnTo>
                        <a:lnTo>
                          <a:pt x="1773" y="717"/>
                        </a:lnTo>
                        <a:lnTo>
                          <a:pt x="1773" y="728"/>
                        </a:lnTo>
                        <a:lnTo>
                          <a:pt x="1773" y="738"/>
                        </a:lnTo>
                        <a:lnTo>
                          <a:pt x="1773" y="748"/>
                        </a:lnTo>
                        <a:lnTo>
                          <a:pt x="1787" y="748"/>
                        </a:lnTo>
                        <a:lnTo>
                          <a:pt x="1798" y="748"/>
                        </a:lnTo>
                        <a:lnTo>
                          <a:pt x="1798" y="757"/>
                        </a:lnTo>
                        <a:lnTo>
                          <a:pt x="1811" y="757"/>
                        </a:lnTo>
                        <a:lnTo>
                          <a:pt x="1811" y="768"/>
                        </a:lnTo>
                        <a:lnTo>
                          <a:pt x="1811" y="778"/>
                        </a:lnTo>
                        <a:lnTo>
                          <a:pt x="1823" y="778"/>
                        </a:lnTo>
                        <a:lnTo>
                          <a:pt x="1823" y="788"/>
                        </a:lnTo>
                        <a:lnTo>
                          <a:pt x="1823" y="797"/>
                        </a:lnTo>
                        <a:lnTo>
                          <a:pt x="1823" y="809"/>
                        </a:lnTo>
                        <a:lnTo>
                          <a:pt x="1811" y="809"/>
                        </a:lnTo>
                        <a:lnTo>
                          <a:pt x="1811" y="797"/>
                        </a:lnTo>
                        <a:lnTo>
                          <a:pt x="1798" y="797"/>
                        </a:lnTo>
                        <a:lnTo>
                          <a:pt x="1798" y="788"/>
                        </a:lnTo>
                        <a:lnTo>
                          <a:pt x="1811" y="788"/>
                        </a:lnTo>
                        <a:lnTo>
                          <a:pt x="1798" y="788"/>
                        </a:lnTo>
                        <a:lnTo>
                          <a:pt x="1787" y="788"/>
                        </a:lnTo>
                        <a:lnTo>
                          <a:pt x="1787" y="778"/>
                        </a:lnTo>
                        <a:lnTo>
                          <a:pt x="1787" y="788"/>
                        </a:lnTo>
                        <a:lnTo>
                          <a:pt x="1773" y="788"/>
                        </a:lnTo>
                        <a:lnTo>
                          <a:pt x="1773" y="797"/>
                        </a:lnTo>
                        <a:lnTo>
                          <a:pt x="1787" y="797"/>
                        </a:lnTo>
                        <a:lnTo>
                          <a:pt x="1773" y="797"/>
                        </a:lnTo>
                        <a:lnTo>
                          <a:pt x="1761" y="797"/>
                        </a:lnTo>
                        <a:lnTo>
                          <a:pt x="1761" y="788"/>
                        </a:lnTo>
                        <a:lnTo>
                          <a:pt x="1761" y="797"/>
                        </a:lnTo>
                        <a:lnTo>
                          <a:pt x="1761" y="788"/>
                        </a:lnTo>
                        <a:lnTo>
                          <a:pt x="1749" y="788"/>
                        </a:lnTo>
                        <a:lnTo>
                          <a:pt x="1761" y="788"/>
                        </a:lnTo>
                        <a:lnTo>
                          <a:pt x="1749" y="788"/>
                        </a:lnTo>
                        <a:lnTo>
                          <a:pt x="1749" y="778"/>
                        </a:lnTo>
                        <a:lnTo>
                          <a:pt x="1749" y="768"/>
                        </a:lnTo>
                        <a:lnTo>
                          <a:pt x="1749" y="757"/>
                        </a:lnTo>
                        <a:lnTo>
                          <a:pt x="1736" y="757"/>
                        </a:lnTo>
                        <a:lnTo>
                          <a:pt x="1736" y="768"/>
                        </a:lnTo>
                        <a:lnTo>
                          <a:pt x="1736" y="757"/>
                        </a:lnTo>
                        <a:lnTo>
                          <a:pt x="1722" y="757"/>
                        </a:lnTo>
                        <a:lnTo>
                          <a:pt x="1711" y="757"/>
                        </a:lnTo>
                        <a:lnTo>
                          <a:pt x="1711" y="768"/>
                        </a:lnTo>
                        <a:lnTo>
                          <a:pt x="1697" y="768"/>
                        </a:lnTo>
                        <a:lnTo>
                          <a:pt x="1697" y="757"/>
                        </a:lnTo>
                        <a:lnTo>
                          <a:pt x="1686" y="757"/>
                        </a:lnTo>
                        <a:lnTo>
                          <a:pt x="1686" y="768"/>
                        </a:lnTo>
                        <a:lnTo>
                          <a:pt x="1686" y="778"/>
                        </a:lnTo>
                        <a:lnTo>
                          <a:pt x="1686" y="768"/>
                        </a:lnTo>
                        <a:lnTo>
                          <a:pt x="1672" y="768"/>
                        </a:lnTo>
                        <a:lnTo>
                          <a:pt x="1672" y="757"/>
                        </a:lnTo>
                        <a:lnTo>
                          <a:pt x="1660" y="757"/>
                        </a:lnTo>
                        <a:lnTo>
                          <a:pt x="1660" y="768"/>
                        </a:lnTo>
                        <a:lnTo>
                          <a:pt x="1660" y="757"/>
                        </a:lnTo>
                        <a:lnTo>
                          <a:pt x="1660" y="768"/>
                        </a:lnTo>
                        <a:lnTo>
                          <a:pt x="1660" y="778"/>
                        </a:lnTo>
                        <a:lnTo>
                          <a:pt x="1660" y="768"/>
                        </a:lnTo>
                        <a:lnTo>
                          <a:pt x="1648" y="768"/>
                        </a:lnTo>
                        <a:lnTo>
                          <a:pt x="1635" y="768"/>
                        </a:lnTo>
                        <a:lnTo>
                          <a:pt x="1623" y="768"/>
                        </a:lnTo>
                        <a:lnTo>
                          <a:pt x="1623" y="778"/>
                        </a:lnTo>
                        <a:lnTo>
                          <a:pt x="1610" y="778"/>
                        </a:lnTo>
                        <a:lnTo>
                          <a:pt x="1610" y="788"/>
                        </a:lnTo>
                        <a:lnTo>
                          <a:pt x="1623" y="788"/>
                        </a:lnTo>
                        <a:lnTo>
                          <a:pt x="1610" y="788"/>
                        </a:lnTo>
                        <a:lnTo>
                          <a:pt x="1610" y="797"/>
                        </a:lnTo>
                        <a:lnTo>
                          <a:pt x="1596" y="797"/>
                        </a:lnTo>
                        <a:lnTo>
                          <a:pt x="1596" y="809"/>
                        </a:lnTo>
                        <a:lnTo>
                          <a:pt x="1585" y="809"/>
                        </a:lnTo>
                        <a:lnTo>
                          <a:pt x="1585" y="797"/>
                        </a:lnTo>
                        <a:lnTo>
                          <a:pt x="1585" y="809"/>
                        </a:lnTo>
                        <a:lnTo>
                          <a:pt x="1571" y="809"/>
                        </a:lnTo>
                        <a:lnTo>
                          <a:pt x="1571" y="797"/>
                        </a:lnTo>
                        <a:lnTo>
                          <a:pt x="1571" y="809"/>
                        </a:lnTo>
                        <a:lnTo>
                          <a:pt x="1560" y="809"/>
                        </a:lnTo>
                        <a:lnTo>
                          <a:pt x="1547" y="809"/>
                        </a:lnTo>
                        <a:lnTo>
                          <a:pt x="1534" y="809"/>
                        </a:lnTo>
                        <a:lnTo>
                          <a:pt x="1523" y="809"/>
                        </a:lnTo>
                        <a:lnTo>
                          <a:pt x="1523" y="818"/>
                        </a:lnTo>
                        <a:lnTo>
                          <a:pt x="1509" y="818"/>
                        </a:lnTo>
                        <a:lnTo>
                          <a:pt x="1509" y="809"/>
                        </a:lnTo>
                        <a:lnTo>
                          <a:pt x="1509" y="818"/>
                        </a:lnTo>
                        <a:lnTo>
                          <a:pt x="1509" y="809"/>
                        </a:lnTo>
                        <a:lnTo>
                          <a:pt x="1498" y="809"/>
                        </a:lnTo>
                        <a:lnTo>
                          <a:pt x="1498" y="818"/>
                        </a:lnTo>
                        <a:lnTo>
                          <a:pt x="1498" y="809"/>
                        </a:lnTo>
                        <a:lnTo>
                          <a:pt x="1498" y="818"/>
                        </a:lnTo>
                        <a:lnTo>
                          <a:pt x="1484" y="818"/>
                        </a:lnTo>
                        <a:lnTo>
                          <a:pt x="1471" y="818"/>
                        </a:lnTo>
                        <a:lnTo>
                          <a:pt x="1459" y="818"/>
                        </a:lnTo>
                        <a:lnTo>
                          <a:pt x="1471" y="818"/>
                        </a:lnTo>
                        <a:lnTo>
                          <a:pt x="1471" y="828"/>
                        </a:lnTo>
                        <a:lnTo>
                          <a:pt x="1471" y="818"/>
                        </a:lnTo>
                        <a:lnTo>
                          <a:pt x="1459" y="818"/>
                        </a:lnTo>
                        <a:lnTo>
                          <a:pt x="1459" y="828"/>
                        </a:lnTo>
                        <a:lnTo>
                          <a:pt x="1459" y="818"/>
                        </a:lnTo>
                        <a:lnTo>
                          <a:pt x="1459" y="828"/>
                        </a:lnTo>
                        <a:lnTo>
                          <a:pt x="1446" y="828"/>
                        </a:lnTo>
                        <a:lnTo>
                          <a:pt x="1433" y="828"/>
                        </a:lnTo>
                        <a:lnTo>
                          <a:pt x="1446" y="828"/>
                        </a:lnTo>
                        <a:lnTo>
                          <a:pt x="1446" y="818"/>
                        </a:lnTo>
                        <a:lnTo>
                          <a:pt x="1433" y="818"/>
                        </a:lnTo>
                        <a:lnTo>
                          <a:pt x="1433" y="828"/>
                        </a:lnTo>
                        <a:lnTo>
                          <a:pt x="1433" y="818"/>
                        </a:lnTo>
                        <a:lnTo>
                          <a:pt x="1433" y="828"/>
                        </a:lnTo>
                        <a:lnTo>
                          <a:pt x="1422" y="828"/>
                        </a:lnTo>
                        <a:lnTo>
                          <a:pt x="1408" y="828"/>
                        </a:lnTo>
                        <a:lnTo>
                          <a:pt x="1408" y="818"/>
                        </a:lnTo>
                        <a:lnTo>
                          <a:pt x="1408" y="828"/>
                        </a:lnTo>
                        <a:lnTo>
                          <a:pt x="1397" y="828"/>
                        </a:lnTo>
                        <a:lnTo>
                          <a:pt x="1397" y="818"/>
                        </a:lnTo>
                        <a:lnTo>
                          <a:pt x="1397" y="828"/>
                        </a:lnTo>
                        <a:lnTo>
                          <a:pt x="1383" y="828"/>
                        </a:lnTo>
                        <a:lnTo>
                          <a:pt x="1397" y="828"/>
                        </a:lnTo>
                        <a:lnTo>
                          <a:pt x="1383" y="828"/>
                        </a:lnTo>
                        <a:lnTo>
                          <a:pt x="1370" y="828"/>
                        </a:lnTo>
                        <a:lnTo>
                          <a:pt x="1383" y="828"/>
                        </a:lnTo>
                        <a:lnTo>
                          <a:pt x="1383" y="838"/>
                        </a:lnTo>
                        <a:lnTo>
                          <a:pt x="1370" y="838"/>
                        </a:lnTo>
                        <a:lnTo>
                          <a:pt x="1370" y="828"/>
                        </a:lnTo>
                        <a:lnTo>
                          <a:pt x="1370" y="838"/>
                        </a:lnTo>
                        <a:lnTo>
                          <a:pt x="1358" y="838"/>
                        </a:lnTo>
                        <a:lnTo>
                          <a:pt x="1358" y="849"/>
                        </a:lnTo>
                        <a:lnTo>
                          <a:pt x="1345" y="849"/>
                        </a:lnTo>
                        <a:lnTo>
                          <a:pt x="1358" y="849"/>
                        </a:lnTo>
                        <a:lnTo>
                          <a:pt x="1345" y="849"/>
                        </a:lnTo>
                        <a:lnTo>
                          <a:pt x="1345" y="858"/>
                        </a:lnTo>
                        <a:lnTo>
                          <a:pt x="1333" y="858"/>
                        </a:lnTo>
                        <a:lnTo>
                          <a:pt x="1333" y="868"/>
                        </a:lnTo>
                        <a:lnTo>
                          <a:pt x="1321" y="868"/>
                        </a:lnTo>
                        <a:lnTo>
                          <a:pt x="1307" y="868"/>
                        </a:lnTo>
                        <a:lnTo>
                          <a:pt x="1307" y="878"/>
                        </a:lnTo>
                        <a:lnTo>
                          <a:pt x="1307" y="868"/>
                        </a:lnTo>
                        <a:lnTo>
                          <a:pt x="1307" y="878"/>
                        </a:lnTo>
                        <a:lnTo>
                          <a:pt x="1307" y="868"/>
                        </a:lnTo>
                        <a:lnTo>
                          <a:pt x="1296" y="868"/>
                        </a:lnTo>
                        <a:lnTo>
                          <a:pt x="1296" y="878"/>
                        </a:lnTo>
                        <a:lnTo>
                          <a:pt x="1283" y="878"/>
                        </a:lnTo>
                        <a:lnTo>
                          <a:pt x="1271" y="878"/>
                        </a:lnTo>
                        <a:lnTo>
                          <a:pt x="1271" y="889"/>
                        </a:lnTo>
                        <a:lnTo>
                          <a:pt x="1271" y="878"/>
                        </a:lnTo>
                        <a:lnTo>
                          <a:pt x="1258" y="878"/>
                        </a:lnTo>
                        <a:lnTo>
                          <a:pt x="1271" y="878"/>
                        </a:lnTo>
                        <a:lnTo>
                          <a:pt x="1271" y="889"/>
                        </a:lnTo>
                        <a:lnTo>
                          <a:pt x="1258" y="889"/>
                        </a:lnTo>
                        <a:lnTo>
                          <a:pt x="1271" y="889"/>
                        </a:lnTo>
                        <a:lnTo>
                          <a:pt x="1258" y="889"/>
                        </a:lnTo>
                        <a:lnTo>
                          <a:pt x="1258" y="900"/>
                        </a:lnTo>
                        <a:lnTo>
                          <a:pt x="1244" y="900"/>
                        </a:lnTo>
                        <a:lnTo>
                          <a:pt x="1244" y="909"/>
                        </a:lnTo>
                        <a:lnTo>
                          <a:pt x="1233" y="909"/>
                        </a:lnTo>
                        <a:lnTo>
                          <a:pt x="1220" y="909"/>
                        </a:lnTo>
                        <a:lnTo>
                          <a:pt x="1220" y="920"/>
                        </a:lnTo>
                        <a:lnTo>
                          <a:pt x="1207" y="920"/>
                        </a:lnTo>
                        <a:lnTo>
                          <a:pt x="1207" y="929"/>
                        </a:lnTo>
                        <a:lnTo>
                          <a:pt x="1195" y="929"/>
                        </a:lnTo>
                        <a:lnTo>
                          <a:pt x="1207" y="929"/>
                        </a:lnTo>
                        <a:lnTo>
                          <a:pt x="1195" y="929"/>
                        </a:lnTo>
                        <a:lnTo>
                          <a:pt x="1182" y="929"/>
                        </a:lnTo>
                        <a:lnTo>
                          <a:pt x="1182" y="940"/>
                        </a:lnTo>
                        <a:lnTo>
                          <a:pt x="1170" y="929"/>
                        </a:lnTo>
                        <a:lnTo>
                          <a:pt x="1170" y="940"/>
                        </a:lnTo>
                        <a:lnTo>
                          <a:pt x="1157" y="940"/>
                        </a:lnTo>
                        <a:lnTo>
                          <a:pt x="1157" y="950"/>
                        </a:lnTo>
                        <a:lnTo>
                          <a:pt x="1157" y="940"/>
                        </a:lnTo>
                        <a:lnTo>
                          <a:pt x="1157" y="950"/>
                        </a:lnTo>
                        <a:lnTo>
                          <a:pt x="1157" y="940"/>
                        </a:lnTo>
                        <a:lnTo>
                          <a:pt x="1143" y="940"/>
                        </a:lnTo>
                        <a:lnTo>
                          <a:pt x="1143" y="950"/>
                        </a:lnTo>
                        <a:lnTo>
                          <a:pt x="1143" y="960"/>
                        </a:lnTo>
                        <a:lnTo>
                          <a:pt x="1143" y="969"/>
                        </a:lnTo>
                        <a:lnTo>
                          <a:pt x="1143" y="980"/>
                        </a:lnTo>
                        <a:lnTo>
                          <a:pt x="1143" y="990"/>
                        </a:lnTo>
                        <a:lnTo>
                          <a:pt x="1132" y="990"/>
                        </a:lnTo>
                        <a:lnTo>
                          <a:pt x="1132" y="1000"/>
                        </a:lnTo>
                        <a:lnTo>
                          <a:pt x="1132" y="1009"/>
                        </a:lnTo>
                        <a:lnTo>
                          <a:pt x="1132" y="1021"/>
                        </a:lnTo>
                        <a:lnTo>
                          <a:pt x="1132" y="1030"/>
                        </a:lnTo>
                        <a:lnTo>
                          <a:pt x="1119" y="1030"/>
                        </a:lnTo>
                        <a:lnTo>
                          <a:pt x="1119" y="1041"/>
                        </a:lnTo>
                        <a:lnTo>
                          <a:pt x="1132" y="1041"/>
                        </a:lnTo>
                        <a:lnTo>
                          <a:pt x="1119" y="1041"/>
                        </a:lnTo>
                        <a:lnTo>
                          <a:pt x="1132" y="1041"/>
                        </a:lnTo>
                        <a:lnTo>
                          <a:pt x="1119" y="1041"/>
                        </a:lnTo>
                        <a:lnTo>
                          <a:pt x="1119" y="1050"/>
                        </a:lnTo>
                        <a:lnTo>
                          <a:pt x="1108" y="1050"/>
                        </a:lnTo>
                        <a:lnTo>
                          <a:pt x="1119" y="1050"/>
                        </a:lnTo>
                        <a:lnTo>
                          <a:pt x="1108" y="1061"/>
                        </a:lnTo>
                        <a:lnTo>
                          <a:pt x="1108" y="1070"/>
                        </a:lnTo>
                        <a:lnTo>
                          <a:pt x="1108" y="1061"/>
                        </a:lnTo>
                        <a:lnTo>
                          <a:pt x="1108" y="1070"/>
                        </a:lnTo>
                        <a:lnTo>
                          <a:pt x="1094" y="1070"/>
                        </a:lnTo>
                        <a:lnTo>
                          <a:pt x="1094" y="1081"/>
                        </a:lnTo>
                        <a:lnTo>
                          <a:pt x="1081" y="1081"/>
                        </a:lnTo>
                        <a:lnTo>
                          <a:pt x="1094" y="1081"/>
                        </a:lnTo>
                        <a:lnTo>
                          <a:pt x="1081" y="1081"/>
                        </a:lnTo>
                        <a:lnTo>
                          <a:pt x="1081" y="1091"/>
                        </a:lnTo>
                        <a:lnTo>
                          <a:pt x="1069" y="1091"/>
                        </a:lnTo>
                        <a:lnTo>
                          <a:pt x="1081" y="1091"/>
                        </a:lnTo>
                        <a:lnTo>
                          <a:pt x="1069" y="1091"/>
                        </a:lnTo>
                        <a:lnTo>
                          <a:pt x="1069" y="1101"/>
                        </a:lnTo>
                        <a:lnTo>
                          <a:pt x="1081" y="1101"/>
                        </a:lnTo>
                        <a:lnTo>
                          <a:pt x="1069" y="1101"/>
                        </a:lnTo>
                        <a:lnTo>
                          <a:pt x="1081" y="1101"/>
                        </a:lnTo>
                        <a:lnTo>
                          <a:pt x="1069" y="1101"/>
                        </a:lnTo>
                        <a:lnTo>
                          <a:pt x="1081" y="1101"/>
                        </a:lnTo>
                        <a:lnTo>
                          <a:pt x="1069" y="1101"/>
                        </a:lnTo>
                        <a:lnTo>
                          <a:pt x="1069" y="1112"/>
                        </a:lnTo>
                        <a:lnTo>
                          <a:pt x="1056" y="1112"/>
                        </a:lnTo>
                        <a:lnTo>
                          <a:pt x="1069" y="1112"/>
                        </a:lnTo>
                        <a:lnTo>
                          <a:pt x="1069" y="1121"/>
                        </a:lnTo>
                        <a:lnTo>
                          <a:pt x="1056" y="1121"/>
                        </a:lnTo>
                        <a:lnTo>
                          <a:pt x="1069" y="1121"/>
                        </a:lnTo>
                        <a:lnTo>
                          <a:pt x="1056" y="1121"/>
                        </a:lnTo>
                        <a:lnTo>
                          <a:pt x="1069" y="1121"/>
                        </a:lnTo>
                        <a:lnTo>
                          <a:pt x="1056" y="1121"/>
                        </a:lnTo>
                        <a:lnTo>
                          <a:pt x="1056" y="1132"/>
                        </a:lnTo>
                        <a:lnTo>
                          <a:pt x="1069" y="1132"/>
                        </a:lnTo>
                        <a:lnTo>
                          <a:pt x="1069" y="1141"/>
                        </a:lnTo>
                        <a:lnTo>
                          <a:pt x="1069" y="1152"/>
                        </a:lnTo>
                        <a:lnTo>
                          <a:pt x="1081" y="1152"/>
                        </a:lnTo>
                        <a:lnTo>
                          <a:pt x="1081" y="1162"/>
                        </a:lnTo>
                        <a:lnTo>
                          <a:pt x="1081" y="1173"/>
                        </a:lnTo>
                        <a:lnTo>
                          <a:pt x="1094" y="1173"/>
                        </a:lnTo>
                        <a:lnTo>
                          <a:pt x="1094" y="1182"/>
                        </a:lnTo>
                        <a:lnTo>
                          <a:pt x="1094" y="1192"/>
                        </a:lnTo>
                        <a:lnTo>
                          <a:pt x="1081" y="1192"/>
                        </a:lnTo>
                        <a:lnTo>
                          <a:pt x="1081" y="1202"/>
                        </a:lnTo>
                        <a:lnTo>
                          <a:pt x="1069" y="1202"/>
                        </a:lnTo>
                        <a:lnTo>
                          <a:pt x="1081" y="1202"/>
                        </a:lnTo>
                        <a:lnTo>
                          <a:pt x="1069" y="1202"/>
                        </a:lnTo>
                        <a:lnTo>
                          <a:pt x="1069" y="1213"/>
                        </a:lnTo>
                        <a:lnTo>
                          <a:pt x="1069" y="1202"/>
                        </a:lnTo>
                        <a:lnTo>
                          <a:pt x="1069" y="1213"/>
                        </a:lnTo>
                        <a:lnTo>
                          <a:pt x="1056" y="1213"/>
                        </a:lnTo>
                        <a:lnTo>
                          <a:pt x="1044" y="1213"/>
                        </a:lnTo>
                        <a:lnTo>
                          <a:pt x="1031" y="1213"/>
                        </a:lnTo>
                        <a:lnTo>
                          <a:pt x="1031" y="1222"/>
                        </a:lnTo>
                        <a:lnTo>
                          <a:pt x="1031" y="1213"/>
                        </a:lnTo>
                        <a:lnTo>
                          <a:pt x="1031" y="1222"/>
                        </a:lnTo>
                        <a:lnTo>
                          <a:pt x="1019" y="1222"/>
                        </a:lnTo>
                        <a:lnTo>
                          <a:pt x="1007" y="1222"/>
                        </a:lnTo>
                        <a:lnTo>
                          <a:pt x="1007" y="1233"/>
                        </a:lnTo>
                        <a:lnTo>
                          <a:pt x="1007" y="1222"/>
                        </a:lnTo>
                        <a:lnTo>
                          <a:pt x="1007" y="1233"/>
                        </a:lnTo>
                        <a:lnTo>
                          <a:pt x="994" y="1233"/>
                        </a:lnTo>
                        <a:lnTo>
                          <a:pt x="982" y="1233"/>
                        </a:lnTo>
                        <a:lnTo>
                          <a:pt x="982" y="1242"/>
                        </a:lnTo>
                        <a:lnTo>
                          <a:pt x="969" y="1242"/>
                        </a:lnTo>
                        <a:lnTo>
                          <a:pt x="969" y="1253"/>
                        </a:lnTo>
                        <a:lnTo>
                          <a:pt x="955" y="1253"/>
                        </a:lnTo>
                        <a:lnTo>
                          <a:pt x="955" y="1262"/>
                        </a:lnTo>
                        <a:lnTo>
                          <a:pt x="944" y="1262"/>
                        </a:lnTo>
                        <a:lnTo>
                          <a:pt x="944" y="1273"/>
                        </a:lnTo>
                        <a:lnTo>
                          <a:pt x="955" y="1273"/>
                        </a:lnTo>
                        <a:lnTo>
                          <a:pt x="944" y="1273"/>
                        </a:lnTo>
                        <a:lnTo>
                          <a:pt x="944" y="1282"/>
                        </a:lnTo>
                        <a:lnTo>
                          <a:pt x="944" y="1293"/>
                        </a:lnTo>
                        <a:lnTo>
                          <a:pt x="944" y="1303"/>
                        </a:lnTo>
                        <a:lnTo>
                          <a:pt x="930" y="1303"/>
                        </a:lnTo>
                        <a:lnTo>
                          <a:pt x="918" y="1303"/>
                        </a:lnTo>
                        <a:lnTo>
                          <a:pt x="918" y="1314"/>
                        </a:lnTo>
                        <a:lnTo>
                          <a:pt x="906" y="1314"/>
                        </a:lnTo>
                        <a:lnTo>
                          <a:pt x="906" y="1323"/>
                        </a:lnTo>
                        <a:lnTo>
                          <a:pt x="918" y="1323"/>
                        </a:lnTo>
                        <a:lnTo>
                          <a:pt x="918" y="1333"/>
                        </a:lnTo>
                        <a:lnTo>
                          <a:pt x="930" y="1333"/>
                        </a:lnTo>
                        <a:lnTo>
                          <a:pt x="930" y="1345"/>
                        </a:lnTo>
                        <a:lnTo>
                          <a:pt x="944" y="1345"/>
                        </a:lnTo>
                        <a:lnTo>
                          <a:pt x="944" y="1354"/>
                        </a:lnTo>
                        <a:lnTo>
                          <a:pt x="930" y="1354"/>
                        </a:lnTo>
                        <a:lnTo>
                          <a:pt x="918" y="1354"/>
                        </a:lnTo>
                        <a:lnTo>
                          <a:pt x="906" y="1354"/>
                        </a:lnTo>
                        <a:lnTo>
                          <a:pt x="893" y="1354"/>
                        </a:lnTo>
                        <a:lnTo>
                          <a:pt x="893" y="1364"/>
                        </a:lnTo>
                        <a:lnTo>
                          <a:pt x="906" y="1364"/>
                        </a:lnTo>
                        <a:lnTo>
                          <a:pt x="906" y="1374"/>
                        </a:lnTo>
                        <a:lnTo>
                          <a:pt x="906" y="1385"/>
                        </a:lnTo>
                        <a:lnTo>
                          <a:pt x="893" y="1385"/>
                        </a:lnTo>
                        <a:lnTo>
                          <a:pt x="881" y="1385"/>
                        </a:lnTo>
                        <a:lnTo>
                          <a:pt x="868" y="1385"/>
                        </a:lnTo>
                        <a:lnTo>
                          <a:pt x="868" y="1374"/>
                        </a:lnTo>
                        <a:lnTo>
                          <a:pt x="854" y="1374"/>
                        </a:lnTo>
                        <a:lnTo>
                          <a:pt x="843" y="1374"/>
                        </a:lnTo>
                        <a:lnTo>
                          <a:pt x="829" y="1374"/>
                        </a:lnTo>
                        <a:lnTo>
                          <a:pt x="829" y="1364"/>
                        </a:lnTo>
                        <a:lnTo>
                          <a:pt x="818" y="1364"/>
                        </a:lnTo>
                        <a:lnTo>
                          <a:pt x="818" y="1354"/>
                        </a:lnTo>
                        <a:lnTo>
                          <a:pt x="805" y="1354"/>
                        </a:lnTo>
                        <a:lnTo>
                          <a:pt x="792" y="1354"/>
                        </a:lnTo>
                        <a:lnTo>
                          <a:pt x="792" y="1345"/>
                        </a:lnTo>
                        <a:lnTo>
                          <a:pt x="780" y="1345"/>
                        </a:lnTo>
                        <a:lnTo>
                          <a:pt x="767" y="1345"/>
                        </a:lnTo>
                        <a:lnTo>
                          <a:pt x="767" y="1354"/>
                        </a:lnTo>
                        <a:lnTo>
                          <a:pt x="756" y="1354"/>
                        </a:lnTo>
                        <a:lnTo>
                          <a:pt x="756" y="1364"/>
                        </a:lnTo>
                        <a:lnTo>
                          <a:pt x="742" y="1364"/>
                        </a:lnTo>
                        <a:lnTo>
                          <a:pt x="742" y="1374"/>
                        </a:lnTo>
                        <a:lnTo>
                          <a:pt x="742" y="1385"/>
                        </a:lnTo>
                        <a:lnTo>
                          <a:pt x="742" y="1394"/>
                        </a:lnTo>
                        <a:lnTo>
                          <a:pt x="742" y="1404"/>
                        </a:lnTo>
                        <a:lnTo>
                          <a:pt x="756" y="1404"/>
                        </a:lnTo>
                        <a:lnTo>
                          <a:pt x="756" y="1414"/>
                        </a:lnTo>
                        <a:lnTo>
                          <a:pt x="756" y="1425"/>
                        </a:lnTo>
                        <a:lnTo>
                          <a:pt x="767" y="1425"/>
                        </a:lnTo>
                        <a:lnTo>
                          <a:pt x="767" y="1434"/>
                        </a:lnTo>
                        <a:lnTo>
                          <a:pt x="756" y="1434"/>
                        </a:lnTo>
                        <a:lnTo>
                          <a:pt x="756" y="1445"/>
                        </a:lnTo>
                        <a:lnTo>
                          <a:pt x="742" y="1445"/>
                        </a:lnTo>
                        <a:lnTo>
                          <a:pt x="742" y="1454"/>
                        </a:lnTo>
                        <a:lnTo>
                          <a:pt x="742" y="1465"/>
                        </a:lnTo>
                        <a:lnTo>
                          <a:pt x="729" y="1465"/>
                        </a:lnTo>
                        <a:lnTo>
                          <a:pt x="729" y="1474"/>
                        </a:lnTo>
                        <a:lnTo>
                          <a:pt x="717" y="1474"/>
                        </a:lnTo>
                        <a:lnTo>
                          <a:pt x="704" y="1474"/>
                        </a:lnTo>
                        <a:lnTo>
                          <a:pt x="691" y="1474"/>
                        </a:lnTo>
                        <a:lnTo>
                          <a:pt x="691" y="1486"/>
                        </a:lnTo>
                        <a:lnTo>
                          <a:pt x="680" y="1486"/>
                        </a:lnTo>
                        <a:lnTo>
                          <a:pt x="680" y="1474"/>
                        </a:lnTo>
                        <a:lnTo>
                          <a:pt x="666" y="1474"/>
                        </a:lnTo>
                        <a:lnTo>
                          <a:pt x="655" y="1474"/>
                        </a:lnTo>
                        <a:lnTo>
                          <a:pt x="641" y="1474"/>
                        </a:lnTo>
                        <a:lnTo>
                          <a:pt x="628" y="1474"/>
                        </a:lnTo>
                        <a:lnTo>
                          <a:pt x="616" y="1474"/>
                        </a:lnTo>
                        <a:lnTo>
                          <a:pt x="616" y="1486"/>
                        </a:lnTo>
                        <a:lnTo>
                          <a:pt x="603" y="1486"/>
                        </a:lnTo>
                        <a:lnTo>
                          <a:pt x="603" y="1495"/>
                        </a:lnTo>
                        <a:lnTo>
                          <a:pt x="603" y="1505"/>
                        </a:lnTo>
                        <a:lnTo>
                          <a:pt x="591" y="1505"/>
                        </a:lnTo>
                        <a:lnTo>
                          <a:pt x="591" y="1495"/>
                        </a:lnTo>
                        <a:lnTo>
                          <a:pt x="579" y="1495"/>
                        </a:lnTo>
                        <a:lnTo>
                          <a:pt x="579" y="1505"/>
                        </a:lnTo>
                        <a:lnTo>
                          <a:pt x="565" y="1505"/>
                        </a:lnTo>
                        <a:lnTo>
                          <a:pt x="554" y="1505"/>
                        </a:lnTo>
                        <a:lnTo>
                          <a:pt x="554" y="1515"/>
                        </a:lnTo>
                        <a:lnTo>
                          <a:pt x="540" y="1515"/>
                        </a:lnTo>
                        <a:lnTo>
                          <a:pt x="540" y="1526"/>
                        </a:lnTo>
                        <a:lnTo>
                          <a:pt x="540" y="1535"/>
                        </a:lnTo>
                        <a:lnTo>
                          <a:pt x="540" y="1545"/>
                        </a:lnTo>
                        <a:lnTo>
                          <a:pt x="554" y="1545"/>
                        </a:lnTo>
                        <a:lnTo>
                          <a:pt x="554" y="1557"/>
                        </a:lnTo>
                        <a:lnTo>
                          <a:pt x="540" y="1557"/>
                        </a:lnTo>
                        <a:lnTo>
                          <a:pt x="529" y="1557"/>
                        </a:lnTo>
                        <a:lnTo>
                          <a:pt x="529" y="1545"/>
                        </a:lnTo>
                        <a:lnTo>
                          <a:pt x="516" y="1545"/>
                        </a:lnTo>
                        <a:lnTo>
                          <a:pt x="516" y="1557"/>
                        </a:lnTo>
                        <a:lnTo>
                          <a:pt x="502" y="1557"/>
                        </a:lnTo>
                        <a:lnTo>
                          <a:pt x="491" y="1557"/>
                        </a:lnTo>
                        <a:lnTo>
                          <a:pt x="491" y="1566"/>
                        </a:lnTo>
                        <a:lnTo>
                          <a:pt x="478" y="1566"/>
                        </a:lnTo>
                        <a:lnTo>
                          <a:pt x="478" y="1576"/>
                        </a:lnTo>
                        <a:lnTo>
                          <a:pt x="478" y="1586"/>
                        </a:lnTo>
                        <a:lnTo>
                          <a:pt x="466" y="1586"/>
                        </a:lnTo>
                        <a:lnTo>
                          <a:pt x="466" y="1597"/>
                        </a:lnTo>
                        <a:lnTo>
                          <a:pt x="453" y="1597"/>
                        </a:lnTo>
                        <a:lnTo>
                          <a:pt x="453" y="1606"/>
                        </a:lnTo>
                        <a:lnTo>
                          <a:pt x="440" y="1606"/>
                        </a:lnTo>
                        <a:lnTo>
                          <a:pt x="428" y="1606"/>
                        </a:lnTo>
                        <a:lnTo>
                          <a:pt x="428" y="1597"/>
                        </a:lnTo>
                        <a:lnTo>
                          <a:pt x="428" y="1586"/>
                        </a:lnTo>
                        <a:lnTo>
                          <a:pt x="428" y="1576"/>
                        </a:lnTo>
                        <a:lnTo>
                          <a:pt x="428" y="1566"/>
                        </a:lnTo>
                        <a:lnTo>
                          <a:pt x="440" y="1566"/>
                        </a:lnTo>
                        <a:lnTo>
                          <a:pt x="428" y="1566"/>
                        </a:lnTo>
                        <a:lnTo>
                          <a:pt x="428" y="1557"/>
                        </a:lnTo>
                        <a:lnTo>
                          <a:pt x="440" y="1557"/>
                        </a:lnTo>
                        <a:lnTo>
                          <a:pt x="440" y="1545"/>
                        </a:lnTo>
                        <a:lnTo>
                          <a:pt x="428" y="1545"/>
                        </a:lnTo>
                        <a:lnTo>
                          <a:pt x="428" y="1535"/>
                        </a:lnTo>
                        <a:lnTo>
                          <a:pt x="428" y="1526"/>
                        </a:lnTo>
                        <a:lnTo>
                          <a:pt x="440" y="1526"/>
                        </a:lnTo>
                        <a:lnTo>
                          <a:pt x="440" y="1515"/>
                        </a:lnTo>
                        <a:lnTo>
                          <a:pt x="440" y="1505"/>
                        </a:lnTo>
                        <a:lnTo>
                          <a:pt x="440" y="1495"/>
                        </a:lnTo>
                        <a:lnTo>
                          <a:pt x="440" y="1486"/>
                        </a:lnTo>
                        <a:lnTo>
                          <a:pt x="453" y="1486"/>
                        </a:lnTo>
                        <a:lnTo>
                          <a:pt x="466" y="1486"/>
                        </a:lnTo>
                        <a:lnTo>
                          <a:pt x="466" y="1474"/>
                        </a:lnTo>
                        <a:lnTo>
                          <a:pt x="466" y="1465"/>
                        </a:lnTo>
                        <a:lnTo>
                          <a:pt x="453" y="1465"/>
                        </a:lnTo>
                        <a:lnTo>
                          <a:pt x="440" y="1465"/>
                        </a:lnTo>
                        <a:lnTo>
                          <a:pt x="428" y="1465"/>
                        </a:lnTo>
                        <a:lnTo>
                          <a:pt x="428" y="1454"/>
                        </a:lnTo>
                        <a:lnTo>
                          <a:pt x="428" y="1445"/>
                        </a:lnTo>
                        <a:lnTo>
                          <a:pt x="415" y="1445"/>
                        </a:lnTo>
                        <a:lnTo>
                          <a:pt x="415" y="1434"/>
                        </a:lnTo>
                        <a:lnTo>
                          <a:pt x="401" y="1434"/>
                        </a:lnTo>
                        <a:lnTo>
                          <a:pt x="401" y="1425"/>
                        </a:lnTo>
                        <a:lnTo>
                          <a:pt x="401" y="1414"/>
                        </a:lnTo>
                        <a:lnTo>
                          <a:pt x="401" y="1404"/>
                        </a:lnTo>
                        <a:lnTo>
                          <a:pt x="401" y="1394"/>
                        </a:lnTo>
                        <a:lnTo>
                          <a:pt x="390" y="1394"/>
                        </a:lnTo>
                        <a:lnTo>
                          <a:pt x="390" y="1385"/>
                        </a:lnTo>
                        <a:lnTo>
                          <a:pt x="377" y="1374"/>
                        </a:lnTo>
                        <a:lnTo>
                          <a:pt x="377" y="1364"/>
                        </a:lnTo>
                        <a:lnTo>
                          <a:pt x="377" y="1354"/>
                        </a:lnTo>
                        <a:lnTo>
                          <a:pt x="377" y="1345"/>
                        </a:lnTo>
                        <a:lnTo>
                          <a:pt x="390" y="1345"/>
                        </a:lnTo>
                        <a:lnTo>
                          <a:pt x="390" y="1333"/>
                        </a:lnTo>
                        <a:lnTo>
                          <a:pt x="390" y="1323"/>
                        </a:lnTo>
                        <a:lnTo>
                          <a:pt x="401" y="1323"/>
                        </a:lnTo>
                        <a:lnTo>
                          <a:pt x="415" y="1323"/>
                        </a:lnTo>
                        <a:lnTo>
                          <a:pt x="415" y="1314"/>
                        </a:lnTo>
                        <a:lnTo>
                          <a:pt x="428" y="1314"/>
                        </a:lnTo>
                        <a:lnTo>
                          <a:pt x="415" y="1314"/>
                        </a:lnTo>
                        <a:lnTo>
                          <a:pt x="415" y="1303"/>
                        </a:lnTo>
                        <a:lnTo>
                          <a:pt x="415" y="1293"/>
                        </a:lnTo>
                        <a:lnTo>
                          <a:pt x="428" y="1293"/>
                        </a:lnTo>
                        <a:lnTo>
                          <a:pt x="415" y="1293"/>
                        </a:lnTo>
                        <a:lnTo>
                          <a:pt x="428" y="1293"/>
                        </a:lnTo>
                        <a:lnTo>
                          <a:pt x="428" y="1282"/>
                        </a:lnTo>
                        <a:lnTo>
                          <a:pt x="415" y="1282"/>
                        </a:lnTo>
                        <a:lnTo>
                          <a:pt x="428" y="1282"/>
                        </a:lnTo>
                        <a:lnTo>
                          <a:pt x="415" y="1282"/>
                        </a:lnTo>
                        <a:lnTo>
                          <a:pt x="415" y="1273"/>
                        </a:lnTo>
                        <a:lnTo>
                          <a:pt x="415" y="1262"/>
                        </a:lnTo>
                        <a:lnTo>
                          <a:pt x="415" y="1253"/>
                        </a:lnTo>
                        <a:lnTo>
                          <a:pt x="401" y="1253"/>
                        </a:lnTo>
                        <a:lnTo>
                          <a:pt x="415" y="1253"/>
                        </a:lnTo>
                        <a:lnTo>
                          <a:pt x="428" y="1253"/>
                        </a:lnTo>
                        <a:lnTo>
                          <a:pt x="428" y="1242"/>
                        </a:lnTo>
                        <a:lnTo>
                          <a:pt x="428" y="1233"/>
                        </a:lnTo>
                        <a:lnTo>
                          <a:pt x="440" y="1233"/>
                        </a:lnTo>
                        <a:lnTo>
                          <a:pt x="440" y="1242"/>
                        </a:lnTo>
                        <a:lnTo>
                          <a:pt x="453" y="1242"/>
                        </a:lnTo>
                        <a:lnTo>
                          <a:pt x="453" y="1233"/>
                        </a:lnTo>
                        <a:lnTo>
                          <a:pt x="453" y="1242"/>
                        </a:lnTo>
                        <a:lnTo>
                          <a:pt x="466" y="1233"/>
                        </a:lnTo>
                        <a:lnTo>
                          <a:pt x="453" y="1233"/>
                        </a:lnTo>
                        <a:lnTo>
                          <a:pt x="466" y="1233"/>
                        </a:lnTo>
                        <a:lnTo>
                          <a:pt x="466" y="1222"/>
                        </a:lnTo>
                        <a:lnTo>
                          <a:pt x="478" y="1222"/>
                        </a:lnTo>
                        <a:lnTo>
                          <a:pt x="478" y="1233"/>
                        </a:lnTo>
                        <a:lnTo>
                          <a:pt x="478" y="1242"/>
                        </a:lnTo>
                        <a:lnTo>
                          <a:pt x="491" y="1242"/>
                        </a:lnTo>
                        <a:lnTo>
                          <a:pt x="502" y="1242"/>
                        </a:lnTo>
                        <a:lnTo>
                          <a:pt x="502" y="1253"/>
                        </a:lnTo>
                        <a:lnTo>
                          <a:pt x="502" y="1262"/>
                        </a:lnTo>
                        <a:lnTo>
                          <a:pt x="516" y="1262"/>
                        </a:lnTo>
                        <a:lnTo>
                          <a:pt x="516" y="1253"/>
                        </a:lnTo>
                        <a:lnTo>
                          <a:pt x="529" y="1253"/>
                        </a:lnTo>
                        <a:lnTo>
                          <a:pt x="540" y="1253"/>
                        </a:lnTo>
                        <a:lnTo>
                          <a:pt x="540" y="1242"/>
                        </a:lnTo>
                        <a:lnTo>
                          <a:pt x="529" y="1242"/>
                        </a:lnTo>
                        <a:lnTo>
                          <a:pt x="529" y="1233"/>
                        </a:lnTo>
                        <a:lnTo>
                          <a:pt x="529" y="1222"/>
                        </a:lnTo>
                        <a:lnTo>
                          <a:pt x="529" y="1213"/>
                        </a:lnTo>
                        <a:lnTo>
                          <a:pt x="529" y="1202"/>
                        </a:lnTo>
                        <a:lnTo>
                          <a:pt x="540" y="1202"/>
                        </a:lnTo>
                        <a:lnTo>
                          <a:pt x="540" y="1192"/>
                        </a:lnTo>
                        <a:lnTo>
                          <a:pt x="529" y="1192"/>
                        </a:lnTo>
                        <a:lnTo>
                          <a:pt x="529" y="1182"/>
                        </a:lnTo>
                        <a:lnTo>
                          <a:pt x="529" y="1173"/>
                        </a:lnTo>
                        <a:lnTo>
                          <a:pt x="529" y="1162"/>
                        </a:lnTo>
                        <a:lnTo>
                          <a:pt x="540" y="1162"/>
                        </a:lnTo>
                        <a:lnTo>
                          <a:pt x="540" y="1152"/>
                        </a:lnTo>
                        <a:lnTo>
                          <a:pt x="540" y="1141"/>
                        </a:lnTo>
                        <a:lnTo>
                          <a:pt x="529" y="1141"/>
                        </a:lnTo>
                        <a:lnTo>
                          <a:pt x="516" y="1141"/>
                        </a:lnTo>
                        <a:lnTo>
                          <a:pt x="516" y="1132"/>
                        </a:lnTo>
                        <a:lnTo>
                          <a:pt x="502" y="1132"/>
                        </a:lnTo>
                        <a:lnTo>
                          <a:pt x="491" y="1132"/>
                        </a:lnTo>
                        <a:lnTo>
                          <a:pt x="478" y="1132"/>
                        </a:lnTo>
                        <a:lnTo>
                          <a:pt x="478" y="1121"/>
                        </a:lnTo>
                        <a:lnTo>
                          <a:pt x="478" y="1132"/>
                        </a:lnTo>
                        <a:lnTo>
                          <a:pt x="478" y="1121"/>
                        </a:lnTo>
                        <a:lnTo>
                          <a:pt x="466" y="1121"/>
                        </a:lnTo>
                        <a:lnTo>
                          <a:pt x="466" y="1132"/>
                        </a:lnTo>
                        <a:lnTo>
                          <a:pt x="453" y="1132"/>
                        </a:lnTo>
                        <a:lnTo>
                          <a:pt x="440" y="1132"/>
                        </a:lnTo>
                        <a:lnTo>
                          <a:pt x="440" y="1121"/>
                        </a:lnTo>
                        <a:lnTo>
                          <a:pt x="428" y="1121"/>
                        </a:lnTo>
                        <a:lnTo>
                          <a:pt x="415" y="1121"/>
                        </a:lnTo>
                        <a:lnTo>
                          <a:pt x="401" y="1121"/>
                        </a:lnTo>
                        <a:lnTo>
                          <a:pt x="401" y="1132"/>
                        </a:lnTo>
                        <a:lnTo>
                          <a:pt x="390" y="1132"/>
                        </a:lnTo>
                        <a:lnTo>
                          <a:pt x="377" y="1132"/>
                        </a:lnTo>
                        <a:lnTo>
                          <a:pt x="365" y="1132"/>
                        </a:lnTo>
                        <a:lnTo>
                          <a:pt x="352" y="1121"/>
                        </a:lnTo>
                        <a:lnTo>
                          <a:pt x="352" y="1112"/>
                        </a:lnTo>
                        <a:lnTo>
                          <a:pt x="339" y="1112"/>
                        </a:lnTo>
                        <a:lnTo>
                          <a:pt x="339" y="1101"/>
                        </a:lnTo>
                        <a:lnTo>
                          <a:pt x="339" y="1091"/>
                        </a:lnTo>
                        <a:lnTo>
                          <a:pt x="327" y="1091"/>
                        </a:lnTo>
                        <a:lnTo>
                          <a:pt x="327" y="1101"/>
                        </a:lnTo>
                        <a:lnTo>
                          <a:pt x="314" y="1101"/>
                        </a:lnTo>
                        <a:lnTo>
                          <a:pt x="302" y="1101"/>
                        </a:lnTo>
                        <a:lnTo>
                          <a:pt x="302" y="1112"/>
                        </a:lnTo>
                        <a:lnTo>
                          <a:pt x="289" y="1112"/>
                        </a:lnTo>
                        <a:lnTo>
                          <a:pt x="289" y="1101"/>
                        </a:lnTo>
                        <a:lnTo>
                          <a:pt x="276" y="1101"/>
                        </a:lnTo>
                        <a:lnTo>
                          <a:pt x="276" y="1112"/>
                        </a:lnTo>
                        <a:lnTo>
                          <a:pt x="276" y="1101"/>
                        </a:lnTo>
                        <a:lnTo>
                          <a:pt x="264" y="1101"/>
                        </a:lnTo>
                        <a:lnTo>
                          <a:pt x="264" y="1112"/>
                        </a:lnTo>
                        <a:lnTo>
                          <a:pt x="264" y="1101"/>
                        </a:lnTo>
                        <a:lnTo>
                          <a:pt x="252" y="1101"/>
                        </a:lnTo>
                        <a:lnTo>
                          <a:pt x="252" y="1091"/>
                        </a:lnTo>
                        <a:lnTo>
                          <a:pt x="240" y="1091"/>
                        </a:lnTo>
                        <a:lnTo>
                          <a:pt x="240" y="1081"/>
                        </a:lnTo>
                        <a:lnTo>
                          <a:pt x="240" y="1070"/>
                        </a:lnTo>
                        <a:lnTo>
                          <a:pt x="240" y="1061"/>
                        </a:lnTo>
                        <a:lnTo>
                          <a:pt x="227" y="1061"/>
                        </a:lnTo>
                        <a:lnTo>
                          <a:pt x="213" y="1061"/>
                        </a:lnTo>
                        <a:lnTo>
                          <a:pt x="213" y="1050"/>
                        </a:lnTo>
                        <a:lnTo>
                          <a:pt x="202" y="1050"/>
                        </a:lnTo>
                        <a:lnTo>
                          <a:pt x="188" y="1050"/>
                        </a:lnTo>
                        <a:lnTo>
                          <a:pt x="188" y="1041"/>
                        </a:lnTo>
                        <a:lnTo>
                          <a:pt x="175" y="1041"/>
                        </a:lnTo>
                        <a:lnTo>
                          <a:pt x="163" y="1041"/>
                        </a:lnTo>
                        <a:lnTo>
                          <a:pt x="163" y="1030"/>
                        </a:lnTo>
                        <a:lnTo>
                          <a:pt x="151" y="1030"/>
                        </a:lnTo>
                        <a:lnTo>
                          <a:pt x="139" y="1030"/>
                        </a:lnTo>
                        <a:lnTo>
                          <a:pt x="139" y="1021"/>
                        </a:lnTo>
                        <a:lnTo>
                          <a:pt x="126" y="1021"/>
                        </a:lnTo>
                        <a:lnTo>
                          <a:pt x="126" y="1030"/>
                        </a:lnTo>
                        <a:lnTo>
                          <a:pt x="112" y="1030"/>
                        </a:lnTo>
                        <a:lnTo>
                          <a:pt x="101" y="1030"/>
                        </a:lnTo>
                        <a:lnTo>
                          <a:pt x="101" y="1021"/>
                        </a:lnTo>
                        <a:lnTo>
                          <a:pt x="101" y="1030"/>
                        </a:lnTo>
                        <a:lnTo>
                          <a:pt x="87" y="1030"/>
                        </a:lnTo>
                        <a:lnTo>
                          <a:pt x="87" y="1021"/>
                        </a:lnTo>
                        <a:lnTo>
                          <a:pt x="76" y="1021"/>
                        </a:lnTo>
                        <a:lnTo>
                          <a:pt x="76" y="1009"/>
                        </a:lnTo>
                        <a:lnTo>
                          <a:pt x="76" y="1000"/>
                        </a:lnTo>
                        <a:lnTo>
                          <a:pt x="62" y="1000"/>
                        </a:lnTo>
                        <a:lnTo>
                          <a:pt x="62" y="990"/>
                        </a:lnTo>
                        <a:lnTo>
                          <a:pt x="50" y="990"/>
                        </a:lnTo>
                        <a:lnTo>
                          <a:pt x="38" y="990"/>
                        </a:lnTo>
                        <a:lnTo>
                          <a:pt x="25" y="990"/>
                        </a:lnTo>
                        <a:lnTo>
                          <a:pt x="25" y="1000"/>
                        </a:lnTo>
                        <a:lnTo>
                          <a:pt x="25" y="990"/>
                        </a:lnTo>
                        <a:lnTo>
                          <a:pt x="38" y="980"/>
                        </a:lnTo>
                        <a:lnTo>
                          <a:pt x="38" y="969"/>
                        </a:lnTo>
                        <a:lnTo>
                          <a:pt x="25" y="960"/>
                        </a:lnTo>
                        <a:lnTo>
                          <a:pt x="25" y="950"/>
                        </a:lnTo>
                        <a:lnTo>
                          <a:pt x="25" y="940"/>
                        </a:lnTo>
                        <a:lnTo>
                          <a:pt x="25" y="929"/>
                        </a:lnTo>
                        <a:lnTo>
                          <a:pt x="25" y="920"/>
                        </a:lnTo>
                        <a:lnTo>
                          <a:pt x="25" y="909"/>
                        </a:lnTo>
                        <a:lnTo>
                          <a:pt x="13" y="909"/>
                        </a:lnTo>
                        <a:lnTo>
                          <a:pt x="13" y="900"/>
                        </a:lnTo>
                        <a:lnTo>
                          <a:pt x="0" y="900"/>
                        </a:lnTo>
                        <a:lnTo>
                          <a:pt x="0" y="889"/>
                        </a:lnTo>
                        <a:lnTo>
                          <a:pt x="0" y="878"/>
                        </a:lnTo>
                        <a:lnTo>
                          <a:pt x="13" y="878"/>
                        </a:lnTo>
                        <a:lnTo>
                          <a:pt x="13" y="868"/>
                        </a:lnTo>
                        <a:lnTo>
                          <a:pt x="13" y="858"/>
                        </a:lnTo>
                        <a:lnTo>
                          <a:pt x="25" y="858"/>
                        </a:lnTo>
                        <a:lnTo>
                          <a:pt x="38" y="858"/>
                        </a:lnTo>
                        <a:lnTo>
                          <a:pt x="38" y="849"/>
                        </a:lnTo>
                        <a:lnTo>
                          <a:pt x="38" y="838"/>
                        </a:lnTo>
                        <a:lnTo>
                          <a:pt x="38" y="828"/>
                        </a:lnTo>
                        <a:lnTo>
                          <a:pt x="50" y="828"/>
                        </a:lnTo>
                        <a:lnTo>
                          <a:pt x="50" y="818"/>
                        </a:lnTo>
                        <a:lnTo>
                          <a:pt x="62" y="818"/>
                        </a:lnTo>
                        <a:lnTo>
                          <a:pt x="62" y="809"/>
                        </a:lnTo>
                        <a:lnTo>
                          <a:pt x="62" y="797"/>
                        </a:lnTo>
                        <a:lnTo>
                          <a:pt x="62" y="788"/>
                        </a:lnTo>
                        <a:lnTo>
                          <a:pt x="50" y="788"/>
                        </a:lnTo>
                        <a:lnTo>
                          <a:pt x="50" y="778"/>
                        </a:lnTo>
                        <a:lnTo>
                          <a:pt x="50" y="768"/>
                        </a:lnTo>
                        <a:lnTo>
                          <a:pt x="62" y="768"/>
                        </a:lnTo>
                        <a:lnTo>
                          <a:pt x="62" y="757"/>
                        </a:lnTo>
                        <a:lnTo>
                          <a:pt x="62" y="748"/>
                        </a:lnTo>
                        <a:lnTo>
                          <a:pt x="62" y="738"/>
                        </a:lnTo>
                        <a:lnTo>
                          <a:pt x="62" y="728"/>
                        </a:lnTo>
                        <a:lnTo>
                          <a:pt x="62" y="717"/>
                        </a:lnTo>
                        <a:lnTo>
                          <a:pt x="62" y="708"/>
                        </a:lnTo>
                        <a:lnTo>
                          <a:pt x="50" y="708"/>
                        </a:lnTo>
                        <a:lnTo>
                          <a:pt x="50" y="697"/>
                        </a:lnTo>
                        <a:lnTo>
                          <a:pt x="38" y="697"/>
                        </a:lnTo>
                        <a:lnTo>
                          <a:pt x="38" y="687"/>
                        </a:lnTo>
                        <a:lnTo>
                          <a:pt x="50" y="687"/>
                        </a:lnTo>
                        <a:lnTo>
                          <a:pt x="50" y="677"/>
                        </a:lnTo>
                        <a:lnTo>
                          <a:pt x="50" y="666"/>
                        </a:lnTo>
                        <a:lnTo>
                          <a:pt x="38" y="666"/>
                        </a:lnTo>
                        <a:lnTo>
                          <a:pt x="38" y="656"/>
                        </a:lnTo>
                        <a:lnTo>
                          <a:pt x="38" y="646"/>
                        </a:lnTo>
                        <a:lnTo>
                          <a:pt x="25" y="646"/>
                        </a:lnTo>
                        <a:lnTo>
                          <a:pt x="25" y="637"/>
                        </a:lnTo>
                        <a:lnTo>
                          <a:pt x="13" y="637"/>
                        </a:lnTo>
                        <a:lnTo>
                          <a:pt x="13" y="626"/>
                        </a:lnTo>
                        <a:lnTo>
                          <a:pt x="13" y="616"/>
                        </a:lnTo>
                        <a:lnTo>
                          <a:pt x="13" y="606"/>
                        </a:lnTo>
                        <a:lnTo>
                          <a:pt x="13" y="597"/>
                        </a:lnTo>
                        <a:lnTo>
                          <a:pt x="13" y="586"/>
                        </a:lnTo>
                        <a:lnTo>
                          <a:pt x="13" y="576"/>
                        </a:lnTo>
                        <a:lnTo>
                          <a:pt x="13" y="565"/>
                        </a:lnTo>
                        <a:lnTo>
                          <a:pt x="0" y="565"/>
                        </a:lnTo>
                        <a:lnTo>
                          <a:pt x="13" y="565"/>
                        </a:lnTo>
                        <a:lnTo>
                          <a:pt x="0" y="565"/>
                        </a:lnTo>
                        <a:lnTo>
                          <a:pt x="0" y="556"/>
                        </a:lnTo>
                        <a:lnTo>
                          <a:pt x="0" y="545"/>
                        </a:lnTo>
                        <a:lnTo>
                          <a:pt x="151" y="505"/>
                        </a:lnTo>
                        <a:lnTo>
                          <a:pt x="276" y="465"/>
                        </a:lnTo>
                        <a:lnTo>
                          <a:pt x="302" y="454"/>
                        </a:lnTo>
                        <a:lnTo>
                          <a:pt x="314" y="444"/>
                        </a:lnTo>
                        <a:lnTo>
                          <a:pt x="327" y="444"/>
                        </a:lnTo>
                        <a:lnTo>
                          <a:pt x="352" y="424"/>
                        </a:lnTo>
                        <a:lnTo>
                          <a:pt x="352" y="414"/>
                        </a:lnTo>
                        <a:lnTo>
                          <a:pt x="365" y="414"/>
                        </a:lnTo>
                        <a:lnTo>
                          <a:pt x="377" y="404"/>
                        </a:lnTo>
                        <a:lnTo>
                          <a:pt x="390" y="404"/>
                        </a:lnTo>
                        <a:lnTo>
                          <a:pt x="401" y="384"/>
                        </a:lnTo>
                        <a:lnTo>
                          <a:pt x="415" y="384"/>
                        </a:lnTo>
                        <a:lnTo>
                          <a:pt x="428" y="374"/>
                        </a:lnTo>
                        <a:lnTo>
                          <a:pt x="440" y="364"/>
                        </a:lnTo>
                        <a:lnTo>
                          <a:pt x="440" y="353"/>
                        </a:lnTo>
                        <a:lnTo>
                          <a:pt x="453" y="344"/>
                        </a:lnTo>
                        <a:lnTo>
                          <a:pt x="466" y="333"/>
                        </a:lnTo>
                        <a:lnTo>
                          <a:pt x="466" y="324"/>
                        </a:lnTo>
                        <a:lnTo>
                          <a:pt x="478" y="324"/>
                        </a:lnTo>
                        <a:lnTo>
                          <a:pt x="478" y="313"/>
                        </a:lnTo>
                        <a:lnTo>
                          <a:pt x="491" y="313"/>
                        </a:lnTo>
                        <a:lnTo>
                          <a:pt x="491" y="303"/>
                        </a:lnTo>
                        <a:lnTo>
                          <a:pt x="502" y="303"/>
                        </a:lnTo>
                        <a:lnTo>
                          <a:pt x="502" y="292"/>
                        </a:lnTo>
                        <a:lnTo>
                          <a:pt x="516" y="283"/>
                        </a:lnTo>
                        <a:lnTo>
                          <a:pt x="516" y="273"/>
                        </a:lnTo>
                        <a:lnTo>
                          <a:pt x="516" y="283"/>
                        </a:lnTo>
                        <a:lnTo>
                          <a:pt x="529" y="283"/>
                        </a:lnTo>
                        <a:lnTo>
                          <a:pt x="529" y="273"/>
                        </a:lnTo>
                        <a:lnTo>
                          <a:pt x="529" y="283"/>
                        </a:lnTo>
                        <a:lnTo>
                          <a:pt x="529" y="273"/>
                        </a:lnTo>
                        <a:lnTo>
                          <a:pt x="554" y="181"/>
                        </a:lnTo>
                        <a:lnTo>
                          <a:pt x="565" y="172"/>
                        </a:lnTo>
                        <a:lnTo>
                          <a:pt x="565" y="162"/>
                        </a:lnTo>
                        <a:lnTo>
                          <a:pt x="579" y="172"/>
                        </a:lnTo>
                        <a:lnTo>
                          <a:pt x="591" y="172"/>
                        </a:lnTo>
                        <a:lnTo>
                          <a:pt x="603" y="172"/>
                        </a:lnTo>
                        <a:lnTo>
                          <a:pt x="603" y="162"/>
                        </a:lnTo>
                        <a:lnTo>
                          <a:pt x="603" y="152"/>
                        </a:lnTo>
                        <a:lnTo>
                          <a:pt x="591" y="152"/>
                        </a:lnTo>
                        <a:lnTo>
                          <a:pt x="591" y="141"/>
                        </a:lnTo>
                        <a:lnTo>
                          <a:pt x="603" y="141"/>
                        </a:lnTo>
                        <a:lnTo>
                          <a:pt x="591" y="141"/>
                        </a:lnTo>
                        <a:lnTo>
                          <a:pt x="591" y="132"/>
                        </a:lnTo>
                        <a:lnTo>
                          <a:pt x="591" y="121"/>
                        </a:lnTo>
                        <a:lnTo>
                          <a:pt x="591" y="111"/>
                        </a:lnTo>
                        <a:lnTo>
                          <a:pt x="603" y="111"/>
                        </a:lnTo>
                        <a:lnTo>
                          <a:pt x="603" y="101"/>
                        </a:lnTo>
                        <a:lnTo>
                          <a:pt x="603" y="91"/>
                        </a:lnTo>
                        <a:lnTo>
                          <a:pt x="591" y="91"/>
                        </a:lnTo>
                        <a:lnTo>
                          <a:pt x="603" y="91"/>
                        </a:lnTo>
                        <a:lnTo>
                          <a:pt x="591" y="91"/>
                        </a:lnTo>
                        <a:lnTo>
                          <a:pt x="603" y="91"/>
                        </a:lnTo>
                        <a:lnTo>
                          <a:pt x="591" y="91"/>
                        </a:lnTo>
                        <a:lnTo>
                          <a:pt x="591" y="80"/>
                        </a:lnTo>
                        <a:lnTo>
                          <a:pt x="591" y="91"/>
                        </a:lnTo>
                        <a:lnTo>
                          <a:pt x="591" y="80"/>
                        </a:lnTo>
                        <a:lnTo>
                          <a:pt x="579" y="80"/>
                        </a:lnTo>
                        <a:lnTo>
                          <a:pt x="579" y="71"/>
                        </a:lnTo>
                        <a:lnTo>
                          <a:pt x="565" y="71"/>
                        </a:lnTo>
                        <a:lnTo>
                          <a:pt x="565" y="61"/>
                        </a:lnTo>
                        <a:lnTo>
                          <a:pt x="554" y="61"/>
                        </a:lnTo>
                        <a:lnTo>
                          <a:pt x="554" y="51"/>
                        </a:lnTo>
                        <a:lnTo>
                          <a:pt x="540" y="51"/>
                        </a:lnTo>
                        <a:lnTo>
                          <a:pt x="540" y="40"/>
                        </a:lnTo>
                        <a:lnTo>
                          <a:pt x="529" y="40"/>
                        </a:lnTo>
                        <a:lnTo>
                          <a:pt x="529" y="31"/>
                        </a:lnTo>
                        <a:lnTo>
                          <a:pt x="516" y="31"/>
                        </a:lnTo>
                        <a:lnTo>
                          <a:pt x="516" y="21"/>
                        </a:lnTo>
                        <a:lnTo>
                          <a:pt x="516" y="9"/>
                        </a:lnTo>
                        <a:lnTo>
                          <a:pt x="529" y="9"/>
                        </a:lnTo>
                        <a:lnTo>
                          <a:pt x="540" y="9"/>
                        </a:lnTo>
                        <a:lnTo>
                          <a:pt x="540" y="21"/>
                        </a:lnTo>
                        <a:lnTo>
                          <a:pt x="554" y="21"/>
                        </a:lnTo>
                        <a:lnTo>
                          <a:pt x="565" y="21"/>
                        </a:lnTo>
                        <a:lnTo>
                          <a:pt x="579" y="21"/>
                        </a:lnTo>
                        <a:lnTo>
                          <a:pt x="591" y="21"/>
                        </a:lnTo>
                        <a:lnTo>
                          <a:pt x="591" y="9"/>
                        </a:lnTo>
                        <a:lnTo>
                          <a:pt x="603" y="9"/>
                        </a:lnTo>
                        <a:lnTo>
                          <a:pt x="603" y="0"/>
                        </a:lnTo>
                        <a:lnTo>
                          <a:pt x="616" y="0"/>
                        </a:lnTo>
                        <a:lnTo>
                          <a:pt x="628" y="0"/>
                        </a:lnTo>
                        <a:lnTo>
                          <a:pt x="641" y="9"/>
                        </a:lnTo>
                        <a:lnTo>
                          <a:pt x="655" y="9"/>
                        </a:lnTo>
                        <a:lnTo>
                          <a:pt x="655" y="21"/>
                        </a:lnTo>
                        <a:lnTo>
                          <a:pt x="666" y="21"/>
                        </a:lnTo>
                        <a:lnTo>
                          <a:pt x="666" y="31"/>
                        </a:lnTo>
                        <a:lnTo>
                          <a:pt x="680" y="31"/>
                        </a:lnTo>
                        <a:lnTo>
                          <a:pt x="691" y="31"/>
                        </a:lnTo>
                        <a:lnTo>
                          <a:pt x="691" y="21"/>
                        </a:lnTo>
                        <a:lnTo>
                          <a:pt x="704" y="21"/>
                        </a:lnTo>
                        <a:lnTo>
                          <a:pt x="704" y="31"/>
                        </a:lnTo>
                        <a:lnTo>
                          <a:pt x="717" y="31"/>
                        </a:lnTo>
                        <a:lnTo>
                          <a:pt x="717" y="40"/>
                        </a:lnTo>
                        <a:lnTo>
                          <a:pt x="717" y="51"/>
                        </a:lnTo>
                        <a:lnTo>
                          <a:pt x="729" y="51"/>
                        </a:lnTo>
                        <a:lnTo>
                          <a:pt x="729" y="61"/>
                        </a:lnTo>
                        <a:lnTo>
                          <a:pt x="742" y="61"/>
                        </a:lnTo>
                        <a:lnTo>
                          <a:pt x="742" y="51"/>
                        </a:lnTo>
                        <a:lnTo>
                          <a:pt x="742" y="61"/>
                        </a:lnTo>
                        <a:lnTo>
                          <a:pt x="756" y="61"/>
                        </a:lnTo>
                        <a:lnTo>
                          <a:pt x="756" y="71"/>
                        </a:lnTo>
                        <a:lnTo>
                          <a:pt x="767" y="71"/>
                        </a:lnTo>
                        <a:lnTo>
                          <a:pt x="767" y="80"/>
                        </a:lnTo>
                        <a:lnTo>
                          <a:pt x="767" y="71"/>
                        </a:lnTo>
                        <a:lnTo>
                          <a:pt x="767" y="80"/>
                        </a:lnTo>
                        <a:lnTo>
                          <a:pt x="780" y="80"/>
                        </a:lnTo>
                        <a:lnTo>
                          <a:pt x="792" y="80"/>
                        </a:lnTo>
                        <a:lnTo>
                          <a:pt x="792" y="91"/>
                        </a:lnTo>
                        <a:lnTo>
                          <a:pt x="792" y="101"/>
                        </a:lnTo>
                        <a:lnTo>
                          <a:pt x="805" y="101"/>
                        </a:lnTo>
                        <a:lnTo>
                          <a:pt x="805" y="111"/>
                        </a:lnTo>
                        <a:lnTo>
                          <a:pt x="805" y="121"/>
                        </a:lnTo>
                        <a:lnTo>
                          <a:pt x="792" y="121"/>
                        </a:lnTo>
                        <a:lnTo>
                          <a:pt x="805" y="121"/>
                        </a:lnTo>
                        <a:lnTo>
                          <a:pt x="805" y="132"/>
                        </a:lnTo>
                        <a:lnTo>
                          <a:pt x="818" y="132"/>
                        </a:lnTo>
                        <a:lnTo>
                          <a:pt x="818" y="141"/>
                        </a:lnTo>
                        <a:lnTo>
                          <a:pt x="818" y="132"/>
                        </a:lnTo>
                        <a:lnTo>
                          <a:pt x="818" y="141"/>
                        </a:lnTo>
                        <a:lnTo>
                          <a:pt x="829" y="141"/>
                        </a:lnTo>
                        <a:lnTo>
                          <a:pt x="829" y="152"/>
                        </a:lnTo>
                        <a:lnTo>
                          <a:pt x="818" y="152"/>
                        </a:lnTo>
                        <a:lnTo>
                          <a:pt x="829" y="152"/>
                        </a:lnTo>
                        <a:lnTo>
                          <a:pt x="818" y="152"/>
                        </a:lnTo>
                        <a:lnTo>
                          <a:pt x="818" y="162"/>
                        </a:lnTo>
                        <a:lnTo>
                          <a:pt x="829" y="162"/>
                        </a:lnTo>
                        <a:lnTo>
                          <a:pt x="818" y="172"/>
                        </a:lnTo>
                        <a:lnTo>
                          <a:pt x="829" y="172"/>
                        </a:lnTo>
                        <a:lnTo>
                          <a:pt x="829" y="181"/>
                        </a:lnTo>
                        <a:lnTo>
                          <a:pt x="843" y="181"/>
                        </a:lnTo>
                        <a:lnTo>
                          <a:pt x="843" y="172"/>
                        </a:lnTo>
                        <a:lnTo>
                          <a:pt x="843" y="181"/>
                        </a:lnTo>
                        <a:lnTo>
                          <a:pt x="854" y="181"/>
                        </a:lnTo>
                        <a:lnTo>
                          <a:pt x="868" y="181"/>
                        </a:lnTo>
                        <a:lnTo>
                          <a:pt x="881" y="181"/>
                        </a:lnTo>
                        <a:lnTo>
                          <a:pt x="881" y="172"/>
                        </a:lnTo>
                        <a:lnTo>
                          <a:pt x="881" y="181"/>
                        </a:lnTo>
                        <a:lnTo>
                          <a:pt x="881" y="192"/>
                        </a:lnTo>
                        <a:lnTo>
                          <a:pt x="893" y="192"/>
                        </a:lnTo>
                        <a:lnTo>
                          <a:pt x="893" y="202"/>
                        </a:lnTo>
                        <a:lnTo>
                          <a:pt x="906" y="202"/>
                        </a:lnTo>
                        <a:lnTo>
                          <a:pt x="906" y="212"/>
                        </a:lnTo>
                        <a:lnTo>
                          <a:pt x="918" y="212"/>
                        </a:lnTo>
                        <a:lnTo>
                          <a:pt x="918" y="221"/>
                        </a:lnTo>
                        <a:lnTo>
                          <a:pt x="930" y="221"/>
                        </a:lnTo>
                        <a:lnTo>
                          <a:pt x="944" y="221"/>
                        </a:lnTo>
                        <a:lnTo>
                          <a:pt x="944" y="212"/>
                        </a:lnTo>
                        <a:lnTo>
                          <a:pt x="944" y="221"/>
                        </a:lnTo>
                        <a:lnTo>
                          <a:pt x="955" y="221"/>
                        </a:lnTo>
                        <a:lnTo>
                          <a:pt x="969" y="221"/>
                        </a:lnTo>
                        <a:lnTo>
                          <a:pt x="982" y="221"/>
                        </a:lnTo>
                        <a:lnTo>
                          <a:pt x="982" y="232"/>
                        </a:lnTo>
                        <a:lnTo>
                          <a:pt x="994" y="232"/>
                        </a:lnTo>
                        <a:lnTo>
                          <a:pt x="982" y="232"/>
                        </a:lnTo>
                        <a:lnTo>
                          <a:pt x="982" y="242"/>
                        </a:lnTo>
                        <a:lnTo>
                          <a:pt x="994" y="242"/>
                        </a:lnTo>
                        <a:lnTo>
                          <a:pt x="994" y="252"/>
                        </a:lnTo>
                        <a:lnTo>
                          <a:pt x="982" y="252"/>
                        </a:lnTo>
                        <a:lnTo>
                          <a:pt x="994" y="252"/>
                        </a:lnTo>
                        <a:lnTo>
                          <a:pt x="994" y="263"/>
                        </a:lnTo>
                        <a:lnTo>
                          <a:pt x="1007" y="263"/>
                        </a:lnTo>
                        <a:lnTo>
                          <a:pt x="1007" y="273"/>
                        </a:lnTo>
                        <a:lnTo>
                          <a:pt x="1007" y="283"/>
                        </a:lnTo>
                        <a:lnTo>
                          <a:pt x="1019" y="283"/>
                        </a:lnTo>
                        <a:lnTo>
                          <a:pt x="1007" y="283"/>
                        </a:lnTo>
                        <a:lnTo>
                          <a:pt x="1007" y="292"/>
                        </a:lnTo>
                        <a:lnTo>
                          <a:pt x="994" y="303"/>
                        </a:lnTo>
                        <a:lnTo>
                          <a:pt x="994" y="313"/>
                        </a:lnTo>
                        <a:lnTo>
                          <a:pt x="1007" y="313"/>
                        </a:lnTo>
                        <a:lnTo>
                          <a:pt x="1019" y="313"/>
                        </a:lnTo>
                        <a:lnTo>
                          <a:pt x="1019" y="324"/>
                        </a:lnTo>
                        <a:lnTo>
                          <a:pt x="1031" y="324"/>
                        </a:lnTo>
                        <a:lnTo>
                          <a:pt x="1044" y="324"/>
                        </a:lnTo>
                        <a:lnTo>
                          <a:pt x="1044" y="333"/>
                        </a:lnTo>
                        <a:lnTo>
                          <a:pt x="1044" y="324"/>
                        </a:lnTo>
                        <a:lnTo>
                          <a:pt x="1056" y="324"/>
                        </a:lnTo>
                        <a:lnTo>
                          <a:pt x="1069" y="324"/>
                        </a:lnTo>
                        <a:lnTo>
                          <a:pt x="1056" y="324"/>
                        </a:lnTo>
                        <a:lnTo>
                          <a:pt x="1069" y="324"/>
                        </a:lnTo>
                        <a:lnTo>
                          <a:pt x="1069" y="313"/>
                        </a:lnTo>
                        <a:lnTo>
                          <a:pt x="1069" y="324"/>
                        </a:lnTo>
                        <a:lnTo>
                          <a:pt x="1081" y="324"/>
                        </a:lnTo>
                        <a:lnTo>
                          <a:pt x="1081" y="333"/>
                        </a:lnTo>
                        <a:lnTo>
                          <a:pt x="1094" y="333"/>
                        </a:lnTo>
                        <a:lnTo>
                          <a:pt x="1094" y="344"/>
                        </a:lnTo>
                        <a:lnTo>
                          <a:pt x="1094" y="353"/>
                        </a:lnTo>
                        <a:lnTo>
                          <a:pt x="1094" y="364"/>
                        </a:lnTo>
                        <a:lnTo>
                          <a:pt x="1094" y="374"/>
                        </a:lnTo>
                        <a:lnTo>
                          <a:pt x="1108" y="374"/>
                        </a:lnTo>
                        <a:lnTo>
                          <a:pt x="1108" y="384"/>
                        </a:lnTo>
                        <a:lnTo>
                          <a:pt x="1094" y="384"/>
                        </a:lnTo>
                        <a:lnTo>
                          <a:pt x="1094" y="393"/>
                        </a:lnTo>
                        <a:lnTo>
                          <a:pt x="1081" y="393"/>
                        </a:lnTo>
                        <a:lnTo>
                          <a:pt x="1081" y="404"/>
                        </a:lnTo>
                        <a:lnTo>
                          <a:pt x="1081" y="414"/>
                        </a:lnTo>
                        <a:lnTo>
                          <a:pt x="1094" y="414"/>
                        </a:lnTo>
                        <a:lnTo>
                          <a:pt x="1094" y="424"/>
                        </a:lnTo>
                        <a:lnTo>
                          <a:pt x="1094" y="414"/>
                        </a:lnTo>
                        <a:lnTo>
                          <a:pt x="1108" y="414"/>
                        </a:lnTo>
                        <a:lnTo>
                          <a:pt x="1108" y="424"/>
                        </a:lnTo>
                        <a:lnTo>
                          <a:pt x="1119" y="424"/>
                        </a:lnTo>
                        <a:lnTo>
                          <a:pt x="1132" y="424"/>
                        </a:lnTo>
                        <a:lnTo>
                          <a:pt x="1132" y="433"/>
                        </a:lnTo>
                        <a:lnTo>
                          <a:pt x="1132" y="444"/>
                        </a:lnTo>
                        <a:lnTo>
                          <a:pt x="1143" y="444"/>
                        </a:lnTo>
                        <a:lnTo>
                          <a:pt x="1157" y="444"/>
                        </a:lnTo>
                        <a:lnTo>
                          <a:pt x="1157" y="433"/>
                        </a:lnTo>
                        <a:lnTo>
                          <a:pt x="1170" y="433"/>
                        </a:lnTo>
                        <a:lnTo>
                          <a:pt x="1182" y="433"/>
                        </a:lnTo>
                        <a:lnTo>
                          <a:pt x="1182" y="444"/>
                        </a:lnTo>
                        <a:lnTo>
                          <a:pt x="1182" y="433"/>
                        </a:lnTo>
                        <a:lnTo>
                          <a:pt x="1195" y="433"/>
                        </a:lnTo>
                        <a:lnTo>
                          <a:pt x="1195" y="444"/>
                        </a:lnTo>
                        <a:lnTo>
                          <a:pt x="1195" y="433"/>
                        </a:lnTo>
                        <a:lnTo>
                          <a:pt x="1207" y="433"/>
                        </a:lnTo>
                        <a:lnTo>
                          <a:pt x="1207" y="424"/>
                        </a:lnTo>
                        <a:lnTo>
                          <a:pt x="1220" y="433"/>
                        </a:lnTo>
                        <a:lnTo>
                          <a:pt x="1233" y="433"/>
                        </a:lnTo>
                        <a:lnTo>
                          <a:pt x="1233" y="444"/>
                        </a:lnTo>
                        <a:lnTo>
                          <a:pt x="1233" y="433"/>
                        </a:lnTo>
                        <a:lnTo>
                          <a:pt x="1233" y="444"/>
                        </a:lnTo>
                        <a:lnTo>
                          <a:pt x="1244" y="444"/>
                        </a:lnTo>
                        <a:lnTo>
                          <a:pt x="1258" y="444"/>
                        </a:lnTo>
                        <a:lnTo>
                          <a:pt x="1258" y="433"/>
                        </a:lnTo>
                        <a:lnTo>
                          <a:pt x="1258" y="444"/>
                        </a:lnTo>
                        <a:lnTo>
                          <a:pt x="1271" y="444"/>
                        </a:lnTo>
                        <a:lnTo>
                          <a:pt x="1258" y="444"/>
                        </a:lnTo>
                        <a:lnTo>
                          <a:pt x="1258" y="454"/>
                        </a:lnTo>
                        <a:lnTo>
                          <a:pt x="1271" y="454"/>
                        </a:lnTo>
                        <a:lnTo>
                          <a:pt x="1283" y="454"/>
                        </a:lnTo>
                        <a:lnTo>
                          <a:pt x="1283" y="444"/>
                        </a:lnTo>
                        <a:lnTo>
                          <a:pt x="1283" y="454"/>
                        </a:lnTo>
                        <a:lnTo>
                          <a:pt x="1283" y="444"/>
                        </a:lnTo>
                        <a:lnTo>
                          <a:pt x="1296" y="444"/>
                        </a:lnTo>
                        <a:lnTo>
                          <a:pt x="1307" y="444"/>
                        </a:lnTo>
                        <a:lnTo>
                          <a:pt x="1321" y="444"/>
                        </a:lnTo>
                        <a:lnTo>
                          <a:pt x="1321" y="433"/>
                        </a:lnTo>
                        <a:lnTo>
                          <a:pt x="1333" y="433"/>
                        </a:lnTo>
                        <a:lnTo>
                          <a:pt x="1333" y="424"/>
                        </a:lnTo>
                        <a:lnTo>
                          <a:pt x="1345" y="424"/>
                        </a:lnTo>
                        <a:lnTo>
                          <a:pt x="1345" y="433"/>
                        </a:lnTo>
                        <a:lnTo>
                          <a:pt x="1358" y="433"/>
                        </a:lnTo>
                        <a:lnTo>
                          <a:pt x="1358" y="424"/>
                        </a:lnTo>
                        <a:lnTo>
                          <a:pt x="1370" y="424"/>
                        </a:lnTo>
                        <a:lnTo>
                          <a:pt x="1370" y="433"/>
                        </a:lnTo>
                        <a:lnTo>
                          <a:pt x="1370" y="424"/>
                        </a:lnTo>
                        <a:lnTo>
                          <a:pt x="1370" y="414"/>
                        </a:lnTo>
                        <a:lnTo>
                          <a:pt x="1370" y="424"/>
                        </a:lnTo>
                        <a:lnTo>
                          <a:pt x="1383" y="424"/>
                        </a:lnTo>
                        <a:lnTo>
                          <a:pt x="1383" y="414"/>
                        </a:lnTo>
                        <a:lnTo>
                          <a:pt x="1383" y="404"/>
                        </a:lnTo>
                        <a:lnTo>
                          <a:pt x="1397" y="393"/>
                        </a:lnTo>
                        <a:lnTo>
                          <a:pt x="1397" y="404"/>
                        </a:lnTo>
                        <a:lnTo>
                          <a:pt x="1397" y="393"/>
                        </a:lnTo>
                        <a:lnTo>
                          <a:pt x="1408" y="393"/>
                        </a:lnTo>
                        <a:lnTo>
                          <a:pt x="1408" y="384"/>
                        </a:lnTo>
                        <a:lnTo>
                          <a:pt x="1422" y="384"/>
                        </a:lnTo>
                        <a:lnTo>
                          <a:pt x="1422" y="393"/>
                        </a:lnTo>
                        <a:lnTo>
                          <a:pt x="1422" y="404"/>
                        </a:lnTo>
                        <a:lnTo>
                          <a:pt x="1408" y="404"/>
                        </a:lnTo>
                        <a:lnTo>
                          <a:pt x="1422" y="404"/>
                        </a:lnTo>
                        <a:lnTo>
                          <a:pt x="1433" y="404"/>
                        </a:lnTo>
                        <a:lnTo>
                          <a:pt x="1433" y="393"/>
                        </a:lnTo>
                        <a:lnTo>
                          <a:pt x="1433" y="404"/>
                        </a:lnTo>
                        <a:lnTo>
                          <a:pt x="1446" y="404"/>
                        </a:lnTo>
                        <a:lnTo>
                          <a:pt x="1459" y="404"/>
                        </a:lnTo>
                        <a:lnTo>
                          <a:pt x="1459" y="414"/>
                        </a:lnTo>
                        <a:lnTo>
                          <a:pt x="1459" y="424"/>
                        </a:lnTo>
                        <a:lnTo>
                          <a:pt x="1471" y="424"/>
                        </a:lnTo>
                        <a:lnTo>
                          <a:pt x="1471" y="414"/>
                        </a:lnTo>
                        <a:lnTo>
                          <a:pt x="1484" y="414"/>
                        </a:lnTo>
                        <a:lnTo>
                          <a:pt x="1484" y="424"/>
                        </a:lnTo>
                        <a:lnTo>
                          <a:pt x="1498" y="424"/>
                        </a:lnTo>
                        <a:lnTo>
                          <a:pt x="1498" y="433"/>
                        </a:lnTo>
                        <a:lnTo>
                          <a:pt x="1509" y="433"/>
                        </a:lnTo>
                        <a:lnTo>
                          <a:pt x="1509" y="424"/>
                        </a:lnTo>
                        <a:lnTo>
                          <a:pt x="1523" y="424"/>
                        </a:lnTo>
                        <a:lnTo>
                          <a:pt x="1534" y="424"/>
                        </a:lnTo>
                        <a:lnTo>
                          <a:pt x="1534" y="433"/>
                        </a:lnTo>
                        <a:lnTo>
                          <a:pt x="1547" y="433"/>
                        </a:lnTo>
                        <a:lnTo>
                          <a:pt x="1547" y="424"/>
                        </a:lnTo>
                        <a:lnTo>
                          <a:pt x="1560" y="424"/>
                        </a:lnTo>
                        <a:lnTo>
                          <a:pt x="1547" y="424"/>
                        </a:lnTo>
                        <a:lnTo>
                          <a:pt x="1547" y="414"/>
                        </a:lnTo>
                        <a:lnTo>
                          <a:pt x="1560" y="414"/>
                        </a:lnTo>
                        <a:lnTo>
                          <a:pt x="1571" y="414"/>
                        </a:lnTo>
                        <a:lnTo>
                          <a:pt x="1585" y="414"/>
                        </a:lnTo>
                        <a:lnTo>
                          <a:pt x="1585" y="404"/>
                        </a:lnTo>
                        <a:lnTo>
                          <a:pt x="1596" y="404"/>
                        </a:lnTo>
                        <a:lnTo>
                          <a:pt x="1610" y="404"/>
                        </a:lnTo>
                        <a:lnTo>
                          <a:pt x="1623" y="404"/>
                        </a:lnTo>
                        <a:lnTo>
                          <a:pt x="1623" y="414"/>
                        </a:lnTo>
                        <a:lnTo>
                          <a:pt x="1635" y="414"/>
                        </a:lnTo>
                        <a:lnTo>
                          <a:pt x="1635" y="424"/>
                        </a:lnTo>
                        <a:lnTo>
                          <a:pt x="1648" y="424"/>
                        </a:lnTo>
                        <a:lnTo>
                          <a:pt x="1660" y="424"/>
                        </a:lnTo>
                        <a:lnTo>
                          <a:pt x="1660" y="433"/>
                        </a:lnTo>
                        <a:lnTo>
                          <a:pt x="1672" y="433"/>
                        </a:lnTo>
                        <a:lnTo>
                          <a:pt x="1672" y="444"/>
                        </a:lnTo>
                        <a:lnTo>
                          <a:pt x="1672" y="454"/>
                        </a:lnTo>
                        <a:lnTo>
                          <a:pt x="1686" y="454"/>
                        </a:lnTo>
                        <a:lnTo>
                          <a:pt x="1686" y="444"/>
                        </a:lnTo>
                        <a:lnTo>
                          <a:pt x="1672" y="444"/>
                        </a:lnTo>
                        <a:lnTo>
                          <a:pt x="1686" y="444"/>
                        </a:lnTo>
                        <a:lnTo>
                          <a:pt x="1697" y="444"/>
                        </a:lnTo>
                        <a:lnTo>
                          <a:pt x="1697" y="454"/>
                        </a:lnTo>
                        <a:lnTo>
                          <a:pt x="1697" y="444"/>
                        </a:lnTo>
                        <a:lnTo>
                          <a:pt x="1711" y="444"/>
                        </a:lnTo>
                        <a:lnTo>
                          <a:pt x="1711" y="454"/>
                        </a:lnTo>
                        <a:lnTo>
                          <a:pt x="1722" y="465"/>
                        </a:lnTo>
                        <a:lnTo>
                          <a:pt x="1722" y="454"/>
                        </a:lnTo>
                        <a:lnTo>
                          <a:pt x="1736" y="454"/>
                        </a:lnTo>
                        <a:lnTo>
                          <a:pt x="1749" y="454"/>
                        </a:lnTo>
                        <a:lnTo>
                          <a:pt x="1749" y="465"/>
                        </a:lnTo>
                        <a:lnTo>
                          <a:pt x="1736" y="465"/>
                        </a:lnTo>
                        <a:lnTo>
                          <a:pt x="1736" y="475"/>
                        </a:lnTo>
                        <a:lnTo>
                          <a:pt x="1749" y="475"/>
                        </a:lnTo>
                        <a:lnTo>
                          <a:pt x="1749" y="465"/>
                        </a:lnTo>
                        <a:lnTo>
                          <a:pt x="1761" y="465"/>
                        </a:lnTo>
                        <a:lnTo>
                          <a:pt x="1761" y="475"/>
                        </a:lnTo>
                        <a:lnTo>
                          <a:pt x="1761" y="485"/>
                        </a:lnTo>
                        <a:lnTo>
                          <a:pt x="1773" y="485"/>
                        </a:lnTo>
                        <a:lnTo>
                          <a:pt x="1787" y="485"/>
                        </a:lnTo>
                        <a:lnTo>
                          <a:pt x="1787" y="496"/>
                        </a:lnTo>
                        <a:lnTo>
                          <a:pt x="1773" y="496"/>
                        </a:lnTo>
                        <a:lnTo>
                          <a:pt x="1787" y="496"/>
                        </a:lnTo>
                        <a:lnTo>
                          <a:pt x="1798" y="496"/>
                        </a:lnTo>
                        <a:lnTo>
                          <a:pt x="1798" y="485"/>
                        </a:lnTo>
                        <a:lnTo>
                          <a:pt x="1798" y="496"/>
                        </a:lnTo>
                        <a:lnTo>
                          <a:pt x="1798" y="505"/>
                        </a:lnTo>
                        <a:lnTo>
                          <a:pt x="1811" y="505"/>
                        </a:lnTo>
                        <a:lnTo>
                          <a:pt x="1773" y="545"/>
                        </a:lnTo>
                        <a:lnTo>
                          <a:pt x="1697" y="637"/>
                        </a:lnTo>
                        <a:lnTo>
                          <a:pt x="1697" y="646"/>
                        </a:lnTo>
                        <a:lnTo>
                          <a:pt x="1686" y="646"/>
                        </a:lnTo>
                        <a:lnTo>
                          <a:pt x="1686" y="656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 dirty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7" name="Freeform 25">
                    <a:extLst>
                      <a:ext uri="{FF2B5EF4-FFF2-40B4-BE49-F238E27FC236}">
                        <a16:creationId xmlns:a16="http://schemas.microsoft.com/office/drawing/2014/main" id="{CCE32F7D-15D5-74D7-D089-1052EAADB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5323" y="3524354"/>
                    <a:ext cx="931057" cy="945113"/>
                  </a:xfrm>
                  <a:custGeom>
                    <a:avLst/>
                    <a:gdLst>
                      <a:gd name="T0" fmla="*/ 7933796 w 804"/>
                      <a:gd name="T1" fmla="*/ 57312305 h 650"/>
                      <a:gd name="T2" fmla="*/ 7933796 w 804"/>
                      <a:gd name="T3" fmla="*/ 57312305 h 650"/>
                      <a:gd name="T4" fmla="*/ 6346533 w 804"/>
                      <a:gd name="T5" fmla="*/ 57312305 h 650"/>
                      <a:gd name="T6" fmla="*/ 6346533 w 804"/>
                      <a:gd name="T7" fmla="*/ 57312305 h 650"/>
                      <a:gd name="T8" fmla="*/ 4760529 w 804"/>
                      <a:gd name="T9" fmla="*/ 55521547 h 650"/>
                      <a:gd name="T10" fmla="*/ 4760529 w 804"/>
                      <a:gd name="T11" fmla="*/ 55521547 h 650"/>
                      <a:gd name="T12" fmla="*/ 3173267 w 804"/>
                      <a:gd name="T13" fmla="*/ 51940032 h 650"/>
                      <a:gd name="T14" fmla="*/ 3173267 w 804"/>
                      <a:gd name="T15" fmla="*/ 51940032 h 650"/>
                      <a:gd name="T16" fmla="*/ 3173267 w 804"/>
                      <a:gd name="T17" fmla="*/ 51940032 h 650"/>
                      <a:gd name="T18" fmla="*/ 3173267 w 804"/>
                      <a:gd name="T19" fmla="*/ 50149274 h 650"/>
                      <a:gd name="T20" fmla="*/ 3173267 w 804"/>
                      <a:gd name="T21" fmla="*/ 51940032 h 650"/>
                      <a:gd name="T22" fmla="*/ 3173267 w 804"/>
                      <a:gd name="T23" fmla="*/ 50149274 h 650"/>
                      <a:gd name="T24" fmla="*/ 3173267 w 804"/>
                      <a:gd name="T25" fmla="*/ 50149274 h 650"/>
                      <a:gd name="T26" fmla="*/ 3173267 w 804"/>
                      <a:gd name="T27" fmla="*/ 44775661 h 650"/>
                      <a:gd name="T28" fmla="*/ 3173267 w 804"/>
                      <a:gd name="T29" fmla="*/ 42984893 h 650"/>
                      <a:gd name="T30" fmla="*/ 3173267 w 804"/>
                      <a:gd name="T31" fmla="*/ 41194135 h 650"/>
                      <a:gd name="T32" fmla="*/ 3173267 w 804"/>
                      <a:gd name="T33" fmla="*/ 41194135 h 650"/>
                      <a:gd name="T34" fmla="*/ 3173267 w 804"/>
                      <a:gd name="T35" fmla="*/ 39402039 h 650"/>
                      <a:gd name="T36" fmla="*/ 3173267 w 804"/>
                      <a:gd name="T37" fmla="*/ 37611281 h 650"/>
                      <a:gd name="T38" fmla="*/ 3173267 w 804"/>
                      <a:gd name="T39" fmla="*/ 37611281 h 650"/>
                      <a:gd name="T40" fmla="*/ 3173267 w 804"/>
                      <a:gd name="T41" fmla="*/ 34029765 h 650"/>
                      <a:gd name="T42" fmla="*/ 0 w 804"/>
                      <a:gd name="T43" fmla="*/ 30446911 h 650"/>
                      <a:gd name="T44" fmla="*/ 3173267 w 804"/>
                      <a:gd name="T45" fmla="*/ 28656153 h 650"/>
                      <a:gd name="T46" fmla="*/ 3173267 w 804"/>
                      <a:gd name="T47" fmla="*/ 26865395 h 650"/>
                      <a:gd name="T48" fmla="*/ 3173267 w 804"/>
                      <a:gd name="T49" fmla="*/ 23283879 h 650"/>
                      <a:gd name="T50" fmla="*/ 3173267 w 804"/>
                      <a:gd name="T51" fmla="*/ 21491777 h 650"/>
                      <a:gd name="T52" fmla="*/ 3173267 w 804"/>
                      <a:gd name="T53" fmla="*/ 17910261 h 650"/>
                      <a:gd name="T54" fmla="*/ 3173267 w 804"/>
                      <a:gd name="T55" fmla="*/ 17910261 h 650"/>
                      <a:gd name="T56" fmla="*/ 3173267 w 804"/>
                      <a:gd name="T57" fmla="*/ 17910261 h 650"/>
                      <a:gd name="T58" fmla="*/ 3173267 w 804"/>
                      <a:gd name="T59" fmla="*/ 17910261 h 650"/>
                      <a:gd name="T60" fmla="*/ 3173267 w 804"/>
                      <a:gd name="T61" fmla="*/ 17910261 h 650"/>
                      <a:gd name="T62" fmla="*/ 3173267 w 804"/>
                      <a:gd name="T63" fmla="*/ 16119503 h 650"/>
                      <a:gd name="T64" fmla="*/ 4760529 w 804"/>
                      <a:gd name="T65" fmla="*/ 14328746 h 650"/>
                      <a:gd name="T66" fmla="*/ 4760529 w 804"/>
                      <a:gd name="T67" fmla="*/ 10745889 h 650"/>
                      <a:gd name="T68" fmla="*/ 6346533 w 804"/>
                      <a:gd name="T69" fmla="*/ 8955131 h 650"/>
                      <a:gd name="T70" fmla="*/ 6346533 w 804"/>
                      <a:gd name="T71" fmla="*/ 5373614 h 650"/>
                      <a:gd name="T72" fmla="*/ 6346533 w 804"/>
                      <a:gd name="T73" fmla="*/ 5373614 h 650"/>
                      <a:gd name="T74" fmla="*/ 6346533 w 804"/>
                      <a:gd name="T75" fmla="*/ 5373614 h 650"/>
                      <a:gd name="T76" fmla="*/ 6346533 w 804"/>
                      <a:gd name="T77" fmla="*/ 7164373 h 650"/>
                      <a:gd name="T78" fmla="*/ 6346533 w 804"/>
                      <a:gd name="T79" fmla="*/ 17910261 h 650"/>
                      <a:gd name="T80" fmla="*/ 7933796 w 804"/>
                      <a:gd name="T81" fmla="*/ 19701019 h 650"/>
                      <a:gd name="T82" fmla="*/ 7933796 w 804"/>
                      <a:gd name="T83" fmla="*/ 21491777 h 650"/>
                      <a:gd name="T84" fmla="*/ 7933796 w 804"/>
                      <a:gd name="T85" fmla="*/ 21491777 h 650"/>
                      <a:gd name="T86" fmla="*/ 9519799 w 804"/>
                      <a:gd name="T87" fmla="*/ 17910261 h 650"/>
                      <a:gd name="T88" fmla="*/ 9519799 w 804"/>
                      <a:gd name="T89" fmla="*/ 17910261 h 650"/>
                      <a:gd name="T90" fmla="*/ 9519799 w 804"/>
                      <a:gd name="T91" fmla="*/ 17910261 h 650"/>
                      <a:gd name="T92" fmla="*/ 9519799 w 804"/>
                      <a:gd name="T93" fmla="*/ 17910261 h 650"/>
                      <a:gd name="T94" fmla="*/ 11107064 w 804"/>
                      <a:gd name="T95" fmla="*/ 17910261 h 650"/>
                      <a:gd name="T96" fmla="*/ 11107064 w 804"/>
                      <a:gd name="T97" fmla="*/ 21491777 h 650"/>
                      <a:gd name="T98" fmla="*/ 12693067 w 804"/>
                      <a:gd name="T99" fmla="*/ 34029765 h 650"/>
                      <a:gd name="T100" fmla="*/ 14280329 w 804"/>
                      <a:gd name="T101" fmla="*/ 44775661 h 650"/>
                      <a:gd name="T102" fmla="*/ 14280329 w 804"/>
                      <a:gd name="T103" fmla="*/ 46566419 h 650"/>
                      <a:gd name="T104" fmla="*/ 14280329 w 804"/>
                      <a:gd name="T105" fmla="*/ 48357177 h 650"/>
                      <a:gd name="T106" fmla="*/ 14280329 w 804"/>
                      <a:gd name="T107" fmla="*/ 50149274 h 650"/>
                      <a:gd name="T108" fmla="*/ 14280329 w 804"/>
                      <a:gd name="T109" fmla="*/ 50149274 h 650"/>
                      <a:gd name="T110" fmla="*/ 14280329 w 804"/>
                      <a:gd name="T111" fmla="*/ 51940032 h 650"/>
                      <a:gd name="T112" fmla="*/ 14280329 w 804"/>
                      <a:gd name="T113" fmla="*/ 51940032 h 650"/>
                      <a:gd name="T114" fmla="*/ 12693067 w 804"/>
                      <a:gd name="T115" fmla="*/ 57312305 h 650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804"/>
                      <a:gd name="T175" fmla="*/ 0 h 650"/>
                      <a:gd name="T176" fmla="*/ 804 w 804"/>
                      <a:gd name="T177" fmla="*/ 650 h 650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804" h="650">
                        <a:moveTo>
                          <a:pt x="591" y="650"/>
                        </a:moveTo>
                        <a:lnTo>
                          <a:pt x="509" y="620"/>
                        </a:lnTo>
                        <a:lnTo>
                          <a:pt x="497" y="620"/>
                        </a:lnTo>
                        <a:lnTo>
                          <a:pt x="425" y="600"/>
                        </a:lnTo>
                        <a:lnTo>
                          <a:pt x="425" y="591"/>
                        </a:lnTo>
                        <a:lnTo>
                          <a:pt x="415" y="591"/>
                        </a:lnTo>
                        <a:lnTo>
                          <a:pt x="402" y="591"/>
                        </a:lnTo>
                        <a:lnTo>
                          <a:pt x="402" y="600"/>
                        </a:lnTo>
                        <a:lnTo>
                          <a:pt x="389" y="600"/>
                        </a:lnTo>
                        <a:lnTo>
                          <a:pt x="389" y="591"/>
                        </a:lnTo>
                        <a:lnTo>
                          <a:pt x="379" y="591"/>
                        </a:lnTo>
                        <a:lnTo>
                          <a:pt x="366" y="591"/>
                        </a:lnTo>
                        <a:lnTo>
                          <a:pt x="356" y="600"/>
                        </a:lnTo>
                        <a:lnTo>
                          <a:pt x="356" y="591"/>
                        </a:lnTo>
                        <a:lnTo>
                          <a:pt x="343" y="600"/>
                        </a:lnTo>
                        <a:lnTo>
                          <a:pt x="343" y="591"/>
                        </a:lnTo>
                        <a:lnTo>
                          <a:pt x="331" y="591"/>
                        </a:lnTo>
                        <a:lnTo>
                          <a:pt x="320" y="591"/>
                        </a:lnTo>
                        <a:lnTo>
                          <a:pt x="320" y="580"/>
                        </a:lnTo>
                        <a:lnTo>
                          <a:pt x="307" y="580"/>
                        </a:lnTo>
                        <a:lnTo>
                          <a:pt x="297" y="580"/>
                        </a:lnTo>
                        <a:lnTo>
                          <a:pt x="284" y="580"/>
                        </a:lnTo>
                        <a:lnTo>
                          <a:pt x="272" y="580"/>
                        </a:lnTo>
                        <a:lnTo>
                          <a:pt x="261" y="580"/>
                        </a:lnTo>
                        <a:lnTo>
                          <a:pt x="261" y="569"/>
                        </a:lnTo>
                        <a:lnTo>
                          <a:pt x="248" y="569"/>
                        </a:lnTo>
                        <a:lnTo>
                          <a:pt x="238" y="569"/>
                        </a:lnTo>
                        <a:lnTo>
                          <a:pt x="238" y="560"/>
                        </a:lnTo>
                        <a:lnTo>
                          <a:pt x="225" y="560"/>
                        </a:lnTo>
                        <a:lnTo>
                          <a:pt x="225" y="549"/>
                        </a:lnTo>
                        <a:lnTo>
                          <a:pt x="213" y="549"/>
                        </a:lnTo>
                        <a:lnTo>
                          <a:pt x="213" y="560"/>
                        </a:lnTo>
                        <a:lnTo>
                          <a:pt x="213" y="549"/>
                        </a:lnTo>
                        <a:lnTo>
                          <a:pt x="202" y="549"/>
                        </a:lnTo>
                        <a:lnTo>
                          <a:pt x="213" y="549"/>
                        </a:lnTo>
                        <a:lnTo>
                          <a:pt x="202" y="549"/>
                        </a:lnTo>
                        <a:lnTo>
                          <a:pt x="202" y="540"/>
                        </a:lnTo>
                        <a:lnTo>
                          <a:pt x="202" y="549"/>
                        </a:lnTo>
                        <a:lnTo>
                          <a:pt x="189" y="549"/>
                        </a:lnTo>
                        <a:lnTo>
                          <a:pt x="189" y="540"/>
                        </a:lnTo>
                        <a:lnTo>
                          <a:pt x="177" y="540"/>
                        </a:lnTo>
                        <a:lnTo>
                          <a:pt x="166" y="540"/>
                        </a:lnTo>
                        <a:lnTo>
                          <a:pt x="154" y="540"/>
                        </a:lnTo>
                        <a:lnTo>
                          <a:pt x="154" y="549"/>
                        </a:lnTo>
                        <a:lnTo>
                          <a:pt x="154" y="540"/>
                        </a:lnTo>
                        <a:lnTo>
                          <a:pt x="143" y="540"/>
                        </a:lnTo>
                        <a:lnTo>
                          <a:pt x="143" y="529"/>
                        </a:lnTo>
                        <a:lnTo>
                          <a:pt x="130" y="529"/>
                        </a:lnTo>
                        <a:lnTo>
                          <a:pt x="130" y="520"/>
                        </a:lnTo>
                        <a:lnTo>
                          <a:pt x="118" y="520"/>
                        </a:lnTo>
                        <a:lnTo>
                          <a:pt x="107" y="520"/>
                        </a:lnTo>
                        <a:lnTo>
                          <a:pt x="95" y="520"/>
                        </a:lnTo>
                        <a:lnTo>
                          <a:pt x="95" y="509"/>
                        </a:lnTo>
                        <a:lnTo>
                          <a:pt x="95" y="500"/>
                        </a:lnTo>
                        <a:lnTo>
                          <a:pt x="95" y="490"/>
                        </a:lnTo>
                        <a:lnTo>
                          <a:pt x="83" y="490"/>
                        </a:lnTo>
                        <a:lnTo>
                          <a:pt x="83" y="480"/>
                        </a:lnTo>
                        <a:lnTo>
                          <a:pt x="71" y="480"/>
                        </a:lnTo>
                        <a:lnTo>
                          <a:pt x="71" y="469"/>
                        </a:lnTo>
                        <a:lnTo>
                          <a:pt x="83" y="460"/>
                        </a:lnTo>
                        <a:lnTo>
                          <a:pt x="95" y="460"/>
                        </a:lnTo>
                        <a:lnTo>
                          <a:pt x="95" y="449"/>
                        </a:lnTo>
                        <a:lnTo>
                          <a:pt x="95" y="440"/>
                        </a:lnTo>
                        <a:lnTo>
                          <a:pt x="107" y="440"/>
                        </a:lnTo>
                        <a:lnTo>
                          <a:pt x="95" y="440"/>
                        </a:lnTo>
                        <a:lnTo>
                          <a:pt x="83" y="440"/>
                        </a:lnTo>
                        <a:lnTo>
                          <a:pt x="83" y="430"/>
                        </a:lnTo>
                        <a:lnTo>
                          <a:pt x="71" y="430"/>
                        </a:lnTo>
                        <a:lnTo>
                          <a:pt x="71" y="440"/>
                        </a:lnTo>
                        <a:lnTo>
                          <a:pt x="71" y="430"/>
                        </a:lnTo>
                        <a:lnTo>
                          <a:pt x="59" y="430"/>
                        </a:lnTo>
                        <a:lnTo>
                          <a:pt x="71" y="420"/>
                        </a:lnTo>
                        <a:lnTo>
                          <a:pt x="59" y="420"/>
                        </a:lnTo>
                        <a:lnTo>
                          <a:pt x="71" y="420"/>
                        </a:lnTo>
                        <a:lnTo>
                          <a:pt x="71" y="409"/>
                        </a:lnTo>
                        <a:lnTo>
                          <a:pt x="71" y="400"/>
                        </a:lnTo>
                        <a:lnTo>
                          <a:pt x="59" y="400"/>
                        </a:lnTo>
                        <a:lnTo>
                          <a:pt x="48" y="400"/>
                        </a:lnTo>
                        <a:lnTo>
                          <a:pt x="36" y="400"/>
                        </a:lnTo>
                        <a:lnTo>
                          <a:pt x="24" y="400"/>
                        </a:lnTo>
                        <a:lnTo>
                          <a:pt x="24" y="390"/>
                        </a:lnTo>
                        <a:lnTo>
                          <a:pt x="24" y="380"/>
                        </a:lnTo>
                        <a:lnTo>
                          <a:pt x="12" y="380"/>
                        </a:lnTo>
                        <a:lnTo>
                          <a:pt x="12" y="370"/>
                        </a:lnTo>
                        <a:lnTo>
                          <a:pt x="12" y="359"/>
                        </a:lnTo>
                        <a:lnTo>
                          <a:pt x="0" y="349"/>
                        </a:lnTo>
                        <a:lnTo>
                          <a:pt x="0" y="339"/>
                        </a:lnTo>
                        <a:lnTo>
                          <a:pt x="0" y="330"/>
                        </a:lnTo>
                        <a:lnTo>
                          <a:pt x="12" y="330"/>
                        </a:lnTo>
                        <a:lnTo>
                          <a:pt x="12" y="319"/>
                        </a:lnTo>
                        <a:lnTo>
                          <a:pt x="12" y="310"/>
                        </a:lnTo>
                        <a:lnTo>
                          <a:pt x="24" y="310"/>
                        </a:lnTo>
                        <a:lnTo>
                          <a:pt x="24" y="299"/>
                        </a:lnTo>
                        <a:lnTo>
                          <a:pt x="24" y="290"/>
                        </a:lnTo>
                        <a:lnTo>
                          <a:pt x="24" y="279"/>
                        </a:lnTo>
                        <a:lnTo>
                          <a:pt x="36" y="279"/>
                        </a:lnTo>
                        <a:lnTo>
                          <a:pt x="36" y="270"/>
                        </a:lnTo>
                        <a:lnTo>
                          <a:pt x="36" y="259"/>
                        </a:lnTo>
                        <a:lnTo>
                          <a:pt x="48" y="259"/>
                        </a:lnTo>
                        <a:lnTo>
                          <a:pt x="48" y="250"/>
                        </a:lnTo>
                        <a:lnTo>
                          <a:pt x="48" y="239"/>
                        </a:lnTo>
                        <a:lnTo>
                          <a:pt x="48" y="230"/>
                        </a:lnTo>
                        <a:lnTo>
                          <a:pt x="59" y="230"/>
                        </a:lnTo>
                        <a:lnTo>
                          <a:pt x="59" y="220"/>
                        </a:lnTo>
                        <a:lnTo>
                          <a:pt x="48" y="220"/>
                        </a:lnTo>
                        <a:lnTo>
                          <a:pt x="48" y="210"/>
                        </a:lnTo>
                        <a:lnTo>
                          <a:pt x="48" y="199"/>
                        </a:lnTo>
                        <a:lnTo>
                          <a:pt x="59" y="199"/>
                        </a:lnTo>
                        <a:lnTo>
                          <a:pt x="71" y="199"/>
                        </a:lnTo>
                        <a:lnTo>
                          <a:pt x="83" y="199"/>
                        </a:lnTo>
                        <a:lnTo>
                          <a:pt x="95" y="199"/>
                        </a:lnTo>
                        <a:lnTo>
                          <a:pt x="95" y="190"/>
                        </a:lnTo>
                        <a:lnTo>
                          <a:pt x="107" y="190"/>
                        </a:lnTo>
                        <a:lnTo>
                          <a:pt x="107" y="199"/>
                        </a:lnTo>
                        <a:lnTo>
                          <a:pt x="118" y="199"/>
                        </a:lnTo>
                        <a:lnTo>
                          <a:pt x="130" y="199"/>
                        </a:lnTo>
                        <a:lnTo>
                          <a:pt x="143" y="199"/>
                        </a:lnTo>
                        <a:lnTo>
                          <a:pt x="154" y="199"/>
                        </a:lnTo>
                        <a:lnTo>
                          <a:pt x="166" y="199"/>
                        </a:lnTo>
                        <a:lnTo>
                          <a:pt x="177" y="199"/>
                        </a:lnTo>
                        <a:lnTo>
                          <a:pt x="189" y="199"/>
                        </a:lnTo>
                        <a:lnTo>
                          <a:pt x="202" y="199"/>
                        </a:lnTo>
                        <a:lnTo>
                          <a:pt x="213" y="199"/>
                        </a:lnTo>
                        <a:lnTo>
                          <a:pt x="225" y="199"/>
                        </a:lnTo>
                        <a:lnTo>
                          <a:pt x="238" y="199"/>
                        </a:lnTo>
                        <a:lnTo>
                          <a:pt x="238" y="190"/>
                        </a:lnTo>
                        <a:lnTo>
                          <a:pt x="248" y="179"/>
                        </a:lnTo>
                        <a:lnTo>
                          <a:pt x="248" y="170"/>
                        </a:lnTo>
                        <a:lnTo>
                          <a:pt x="248" y="160"/>
                        </a:lnTo>
                        <a:lnTo>
                          <a:pt x="261" y="160"/>
                        </a:lnTo>
                        <a:lnTo>
                          <a:pt x="261" y="150"/>
                        </a:lnTo>
                        <a:lnTo>
                          <a:pt x="261" y="139"/>
                        </a:lnTo>
                        <a:lnTo>
                          <a:pt x="272" y="129"/>
                        </a:lnTo>
                        <a:lnTo>
                          <a:pt x="272" y="120"/>
                        </a:lnTo>
                        <a:lnTo>
                          <a:pt x="284" y="120"/>
                        </a:lnTo>
                        <a:lnTo>
                          <a:pt x="284" y="109"/>
                        </a:lnTo>
                        <a:lnTo>
                          <a:pt x="297" y="109"/>
                        </a:lnTo>
                        <a:lnTo>
                          <a:pt x="307" y="109"/>
                        </a:lnTo>
                        <a:lnTo>
                          <a:pt x="307" y="100"/>
                        </a:lnTo>
                        <a:lnTo>
                          <a:pt x="320" y="100"/>
                        </a:lnTo>
                        <a:lnTo>
                          <a:pt x="320" y="89"/>
                        </a:lnTo>
                        <a:lnTo>
                          <a:pt x="331" y="89"/>
                        </a:lnTo>
                        <a:lnTo>
                          <a:pt x="331" y="79"/>
                        </a:lnTo>
                        <a:lnTo>
                          <a:pt x="343" y="69"/>
                        </a:lnTo>
                        <a:lnTo>
                          <a:pt x="343" y="60"/>
                        </a:lnTo>
                        <a:lnTo>
                          <a:pt x="343" y="49"/>
                        </a:lnTo>
                        <a:lnTo>
                          <a:pt x="343" y="40"/>
                        </a:lnTo>
                        <a:lnTo>
                          <a:pt x="356" y="29"/>
                        </a:lnTo>
                        <a:lnTo>
                          <a:pt x="366" y="29"/>
                        </a:lnTo>
                        <a:lnTo>
                          <a:pt x="366" y="20"/>
                        </a:lnTo>
                        <a:lnTo>
                          <a:pt x="379" y="20"/>
                        </a:lnTo>
                        <a:lnTo>
                          <a:pt x="379" y="9"/>
                        </a:lnTo>
                        <a:lnTo>
                          <a:pt x="379" y="0"/>
                        </a:lnTo>
                        <a:lnTo>
                          <a:pt x="389" y="0"/>
                        </a:lnTo>
                        <a:lnTo>
                          <a:pt x="389" y="20"/>
                        </a:lnTo>
                        <a:lnTo>
                          <a:pt x="389" y="89"/>
                        </a:lnTo>
                        <a:lnTo>
                          <a:pt x="389" y="129"/>
                        </a:lnTo>
                        <a:lnTo>
                          <a:pt x="389" y="150"/>
                        </a:lnTo>
                        <a:lnTo>
                          <a:pt x="389" y="210"/>
                        </a:lnTo>
                        <a:lnTo>
                          <a:pt x="389" y="199"/>
                        </a:lnTo>
                        <a:lnTo>
                          <a:pt x="402" y="199"/>
                        </a:lnTo>
                        <a:lnTo>
                          <a:pt x="415" y="199"/>
                        </a:lnTo>
                        <a:lnTo>
                          <a:pt x="415" y="210"/>
                        </a:lnTo>
                        <a:lnTo>
                          <a:pt x="425" y="210"/>
                        </a:lnTo>
                        <a:lnTo>
                          <a:pt x="425" y="220"/>
                        </a:lnTo>
                        <a:lnTo>
                          <a:pt x="425" y="210"/>
                        </a:lnTo>
                        <a:lnTo>
                          <a:pt x="425" y="220"/>
                        </a:lnTo>
                        <a:lnTo>
                          <a:pt x="438" y="220"/>
                        </a:lnTo>
                        <a:lnTo>
                          <a:pt x="448" y="220"/>
                        </a:lnTo>
                        <a:lnTo>
                          <a:pt x="461" y="220"/>
                        </a:lnTo>
                        <a:lnTo>
                          <a:pt x="473" y="220"/>
                        </a:lnTo>
                        <a:lnTo>
                          <a:pt x="484" y="220"/>
                        </a:lnTo>
                        <a:lnTo>
                          <a:pt x="484" y="210"/>
                        </a:lnTo>
                        <a:lnTo>
                          <a:pt x="497" y="210"/>
                        </a:lnTo>
                        <a:lnTo>
                          <a:pt x="509" y="210"/>
                        </a:lnTo>
                        <a:lnTo>
                          <a:pt x="509" y="199"/>
                        </a:lnTo>
                        <a:lnTo>
                          <a:pt x="520" y="199"/>
                        </a:lnTo>
                        <a:lnTo>
                          <a:pt x="532" y="199"/>
                        </a:lnTo>
                        <a:lnTo>
                          <a:pt x="532" y="190"/>
                        </a:lnTo>
                        <a:lnTo>
                          <a:pt x="532" y="199"/>
                        </a:lnTo>
                        <a:lnTo>
                          <a:pt x="543" y="199"/>
                        </a:lnTo>
                        <a:lnTo>
                          <a:pt x="543" y="190"/>
                        </a:lnTo>
                        <a:lnTo>
                          <a:pt x="543" y="199"/>
                        </a:lnTo>
                        <a:lnTo>
                          <a:pt x="556" y="199"/>
                        </a:lnTo>
                        <a:lnTo>
                          <a:pt x="568" y="199"/>
                        </a:lnTo>
                        <a:lnTo>
                          <a:pt x="579" y="199"/>
                        </a:lnTo>
                        <a:lnTo>
                          <a:pt x="579" y="210"/>
                        </a:lnTo>
                        <a:lnTo>
                          <a:pt x="579" y="199"/>
                        </a:lnTo>
                        <a:lnTo>
                          <a:pt x="579" y="210"/>
                        </a:lnTo>
                        <a:lnTo>
                          <a:pt x="579" y="199"/>
                        </a:lnTo>
                        <a:lnTo>
                          <a:pt x="591" y="199"/>
                        </a:lnTo>
                        <a:lnTo>
                          <a:pt x="602" y="199"/>
                        </a:lnTo>
                        <a:lnTo>
                          <a:pt x="615" y="199"/>
                        </a:lnTo>
                        <a:lnTo>
                          <a:pt x="602" y="199"/>
                        </a:lnTo>
                        <a:lnTo>
                          <a:pt x="615" y="199"/>
                        </a:lnTo>
                        <a:lnTo>
                          <a:pt x="627" y="220"/>
                        </a:lnTo>
                        <a:lnTo>
                          <a:pt x="661" y="270"/>
                        </a:lnTo>
                        <a:lnTo>
                          <a:pt x="686" y="299"/>
                        </a:lnTo>
                        <a:lnTo>
                          <a:pt x="709" y="339"/>
                        </a:lnTo>
                        <a:lnTo>
                          <a:pt x="733" y="370"/>
                        </a:lnTo>
                        <a:lnTo>
                          <a:pt x="733" y="380"/>
                        </a:lnTo>
                        <a:lnTo>
                          <a:pt x="745" y="390"/>
                        </a:lnTo>
                        <a:lnTo>
                          <a:pt x="745" y="400"/>
                        </a:lnTo>
                        <a:lnTo>
                          <a:pt x="804" y="490"/>
                        </a:lnTo>
                        <a:lnTo>
                          <a:pt x="804" y="500"/>
                        </a:lnTo>
                        <a:lnTo>
                          <a:pt x="791" y="500"/>
                        </a:lnTo>
                        <a:lnTo>
                          <a:pt x="791" y="490"/>
                        </a:lnTo>
                        <a:lnTo>
                          <a:pt x="791" y="500"/>
                        </a:lnTo>
                        <a:lnTo>
                          <a:pt x="804" y="500"/>
                        </a:lnTo>
                        <a:lnTo>
                          <a:pt x="791" y="500"/>
                        </a:lnTo>
                        <a:lnTo>
                          <a:pt x="791" y="509"/>
                        </a:lnTo>
                        <a:lnTo>
                          <a:pt x="781" y="509"/>
                        </a:lnTo>
                        <a:lnTo>
                          <a:pt x="781" y="520"/>
                        </a:lnTo>
                        <a:lnTo>
                          <a:pt x="791" y="520"/>
                        </a:lnTo>
                        <a:lnTo>
                          <a:pt x="781" y="520"/>
                        </a:lnTo>
                        <a:lnTo>
                          <a:pt x="791" y="520"/>
                        </a:lnTo>
                        <a:lnTo>
                          <a:pt x="791" y="529"/>
                        </a:lnTo>
                        <a:lnTo>
                          <a:pt x="781" y="529"/>
                        </a:lnTo>
                        <a:lnTo>
                          <a:pt x="781" y="540"/>
                        </a:lnTo>
                        <a:lnTo>
                          <a:pt x="781" y="529"/>
                        </a:lnTo>
                        <a:lnTo>
                          <a:pt x="768" y="529"/>
                        </a:lnTo>
                        <a:lnTo>
                          <a:pt x="768" y="540"/>
                        </a:lnTo>
                        <a:lnTo>
                          <a:pt x="768" y="549"/>
                        </a:lnTo>
                        <a:lnTo>
                          <a:pt x="756" y="549"/>
                        </a:lnTo>
                        <a:lnTo>
                          <a:pt x="768" y="549"/>
                        </a:lnTo>
                        <a:lnTo>
                          <a:pt x="756" y="549"/>
                        </a:lnTo>
                        <a:lnTo>
                          <a:pt x="768" y="549"/>
                        </a:lnTo>
                        <a:lnTo>
                          <a:pt x="756" y="549"/>
                        </a:lnTo>
                        <a:lnTo>
                          <a:pt x="756" y="560"/>
                        </a:lnTo>
                        <a:lnTo>
                          <a:pt x="756" y="569"/>
                        </a:lnTo>
                        <a:lnTo>
                          <a:pt x="756" y="580"/>
                        </a:lnTo>
                        <a:lnTo>
                          <a:pt x="733" y="591"/>
                        </a:lnTo>
                        <a:lnTo>
                          <a:pt x="720" y="591"/>
                        </a:lnTo>
                        <a:lnTo>
                          <a:pt x="615" y="640"/>
                        </a:lnTo>
                        <a:lnTo>
                          <a:pt x="591" y="650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8" name="Freeform 26">
                    <a:extLst>
                      <a:ext uri="{FF2B5EF4-FFF2-40B4-BE49-F238E27FC236}">
                        <a16:creationId xmlns:a16="http://schemas.microsoft.com/office/drawing/2014/main" id="{5B399077-B42B-30D1-CED3-4FF2BDB0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0181" y="5160537"/>
                    <a:ext cx="396296" cy="500981"/>
                  </a:xfrm>
                  <a:custGeom>
                    <a:avLst/>
                    <a:gdLst>
                      <a:gd name="T0" fmla="*/ 3149379 w 344"/>
                      <a:gd name="T1" fmla="*/ 30267321 h 345"/>
                      <a:gd name="T2" fmla="*/ 3149379 w 344"/>
                      <a:gd name="T3" fmla="*/ 30267321 h 345"/>
                      <a:gd name="T4" fmla="*/ 3149379 w 344"/>
                      <a:gd name="T5" fmla="*/ 28487205 h 345"/>
                      <a:gd name="T6" fmla="*/ 3149379 w 344"/>
                      <a:gd name="T7" fmla="*/ 26707089 h 345"/>
                      <a:gd name="T8" fmla="*/ 3149379 w 344"/>
                      <a:gd name="T9" fmla="*/ 24926973 h 345"/>
                      <a:gd name="T10" fmla="*/ 3149379 w 344"/>
                      <a:gd name="T11" fmla="*/ 23145522 h 345"/>
                      <a:gd name="T12" fmla="*/ 0 w 344"/>
                      <a:gd name="T13" fmla="*/ 21365401 h 345"/>
                      <a:gd name="T14" fmla="*/ 3149379 w 344"/>
                      <a:gd name="T15" fmla="*/ 19585285 h 345"/>
                      <a:gd name="T16" fmla="*/ 3149379 w 344"/>
                      <a:gd name="T17" fmla="*/ 17805169 h 345"/>
                      <a:gd name="T18" fmla="*/ 3149379 w 344"/>
                      <a:gd name="T19" fmla="*/ 17805169 h 345"/>
                      <a:gd name="T20" fmla="*/ 3149379 w 344"/>
                      <a:gd name="T21" fmla="*/ 16023718 h 345"/>
                      <a:gd name="T22" fmla="*/ 3149379 w 344"/>
                      <a:gd name="T23" fmla="*/ 14243602 h 345"/>
                      <a:gd name="T24" fmla="*/ 3149379 w 344"/>
                      <a:gd name="T25" fmla="*/ 14243602 h 345"/>
                      <a:gd name="T26" fmla="*/ 3149379 w 344"/>
                      <a:gd name="T27" fmla="*/ 12463486 h 345"/>
                      <a:gd name="T28" fmla="*/ 3149379 w 344"/>
                      <a:gd name="T29" fmla="*/ 10683368 h 345"/>
                      <a:gd name="T30" fmla="*/ 3149379 w 344"/>
                      <a:gd name="T31" fmla="*/ 7121801 h 345"/>
                      <a:gd name="T32" fmla="*/ 3149379 w 344"/>
                      <a:gd name="T33" fmla="*/ 8901917 h 345"/>
                      <a:gd name="T34" fmla="*/ 3149379 w 344"/>
                      <a:gd name="T35" fmla="*/ 7121801 h 345"/>
                      <a:gd name="T36" fmla="*/ 3149379 w 344"/>
                      <a:gd name="T37" fmla="*/ 5341684 h 345"/>
                      <a:gd name="T38" fmla="*/ 3149379 w 344"/>
                      <a:gd name="T39" fmla="*/ 5341684 h 345"/>
                      <a:gd name="T40" fmla="*/ 3149379 w 344"/>
                      <a:gd name="T41" fmla="*/ 5341684 h 345"/>
                      <a:gd name="T42" fmla="*/ 3149379 w 344"/>
                      <a:gd name="T43" fmla="*/ 5341684 h 345"/>
                      <a:gd name="T44" fmla="*/ 3149379 w 344"/>
                      <a:gd name="T45" fmla="*/ 5341684 h 345"/>
                      <a:gd name="T46" fmla="*/ 3149379 w 344"/>
                      <a:gd name="T47" fmla="*/ 5341684 h 345"/>
                      <a:gd name="T48" fmla="*/ 3149379 w 344"/>
                      <a:gd name="T49" fmla="*/ 5341684 h 345"/>
                      <a:gd name="T50" fmla="*/ 3149379 w 344"/>
                      <a:gd name="T51" fmla="*/ 5341684 h 345"/>
                      <a:gd name="T52" fmla="*/ 3149379 w 344"/>
                      <a:gd name="T53" fmla="*/ 0 h 345"/>
                      <a:gd name="T54" fmla="*/ 3149379 w 344"/>
                      <a:gd name="T55" fmla="*/ 5341684 h 345"/>
                      <a:gd name="T56" fmla="*/ 3149379 w 344"/>
                      <a:gd name="T57" fmla="*/ 5341684 h 345"/>
                      <a:gd name="T58" fmla="*/ 3149379 w 344"/>
                      <a:gd name="T59" fmla="*/ 5341684 h 345"/>
                      <a:gd name="T60" fmla="*/ 3149379 w 344"/>
                      <a:gd name="T61" fmla="*/ 5341684 h 345"/>
                      <a:gd name="T62" fmla="*/ 3149379 w 344"/>
                      <a:gd name="T63" fmla="*/ 5341684 h 345"/>
                      <a:gd name="T64" fmla="*/ 3149379 w 344"/>
                      <a:gd name="T65" fmla="*/ 7121801 h 345"/>
                      <a:gd name="T66" fmla="*/ 3149379 w 344"/>
                      <a:gd name="T67" fmla="*/ 7121801 h 345"/>
                      <a:gd name="T68" fmla="*/ 3149379 w 344"/>
                      <a:gd name="T69" fmla="*/ 8901917 h 345"/>
                      <a:gd name="T70" fmla="*/ 4723440 w 344"/>
                      <a:gd name="T71" fmla="*/ 10683368 h 345"/>
                      <a:gd name="T72" fmla="*/ 4723440 w 344"/>
                      <a:gd name="T73" fmla="*/ 12463486 h 345"/>
                      <a:gd name="T74" fmla="*/ 4723440 w 344"/>
                      <a:gd name="T75" fmla="*/ 14243602 h 345"/>
                      <a:gd name="T76" fmla="*/ 4723440 w 344"/>
                      <a:gd name="T77" fmla="*/ 14243602 h 345"/>
                      <a:gd name="T78" fmla="*/ 4723440 w 344"/>
                      <a:gd name="T79" fmla="*/ 16023718 h 345"/>
                      <a:gd name="T80" fmla="*/ 4723440 w 344"/>
                      <a:gd name="T81" fmla="*/ 17805169 h 345"/>
                      <a:gd name="T82" fmla="*/ 3149379 w 344"/>
                      <a:gd name="T83" fmla="*/ 16023718 h 345"/>
                      <a:gd name="T84" fmla="*/ 3149379 w 344"/>
                      <a:gd name="T85" fmla="*/ 14243602 h 345"/>
                      <a:gd name="T86" fmla="*/ 3149379 w 344"/>
                      <a:gd name="T87" fmla="*/ 14243602 h 345"/>
                      <a:gd name="T88" fmla="*/ 3149379 w 344"/>
                      <a:gd name="T89" fmla="*/ 16023718 h 345"/>
                      <a:gd name="T90" fmla="*/ 3149379 w 344"/>
                      <a:gd name="T91" fmla="*/ 16023718 h 345"/>
                      <a:gd name="T92" fmla="*/ 3149379 w 344"/>
                      <a:gd name="T93" fmla="*/ 17805169 h 345"/>
                      <a:gd name="T94" fmla="*/ 3149379 w 344"/>
                      <a:gd name="T95" fmla="*/ 17805169 h 345"/>
                      <a:gd name="T96" fmla="*/ 3149379 w 344"/>
                      <a:gd name="T97" fmla="*/ 19585285 h 345"/>
                      <a:gd name="T98" fmla="*/ 3149379 w 344"/>
                      <a:gd name="T99" fmla="*/ 19585285 h 345"/>
                      <a:gd name="T100" fmla="*/ 3149379 w 344"/>
                      <a:gd name="T101" fmla="*/ 23145522 h 345"/>
                      <a:gd name="T102" fmla="*/ 3149379 w 344"/>
                      <a:gd name="T103" fmla="*/ 23145522 h 345"/>
                      <a:gd name="T104" fmla="*/ 3149379 w 344"/>
                      <a:gd name="T105" fmla="*/ 26707089 h 345"/>
                      <a:gd name="T106" fmla="*/ 3149379 w 344"/>
                      <a:gd name="T107" fmla="*/ 26707089 h 345"/>
                      <a:gd name="T108" fmla="*/ 3149379 w 344"/>
                      <a:gd name="T109" fmla="*/ 28487205 h 345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344"/>
                      <a:gd name="T166" fmla="*/ 0 h 345"/>
                      <a:gd name="T167" fmla="*/ 344 w 344"/>
                      <a:gd name="T168" fmla="*/ 345 h 345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344" h="345">
                        <a:moveTo>
                          <a:pt x="90" y="325"/>
                        </a:moveTo>
                        <a:lnTo>
                          <a:pt x="90" y="336"/>
                        </a:lnTo>
                        <a:lnTo>
                          <a:pt x="77" y="345"/>
                        </a:lnTo>
                        <a:lnTo>
                          <a:pt x="65" y="345"/>
                        </a:lnTo>
                        <a:lnTo>
                          <a:pt x="65" y="336"/>
                        </a:lnTo>
                        <a:lnTo>
                          <a:pt x="52" y="336"/>
                        </a:lnTo>
                        <a:lnTo>
                          <a:pt x="52" y="325"/>
                        </a:lnTo>
                        <a:lnTo>
                          <a:pt x="39" y="325"/>
                        </a:lnTo>
                        <a:lnTo>
                          <a:pt x="27" y="325"/>
                        </a:lnTo>
                        <a:lnTo>
                          <a:pt x="27" y="314"/>
                        </a:lnTo>
                        <a:lnTo>
                          <a:pt x="39" y="314"/>
                        </a:lnTo>
                        <a:lnTo>
                          <a:pt x="39" y="305"/>
                        </a:lnTo>
                        <a:lnTo>
                          <a:pt x="27" y="305"/>
                        </a:lnTo>
                        <a:lnTo>
                          <a:pt x="27" y="294"/>
                        </a:lnTo>
                        <a:lnTo>
                          <a:pt x="27" y="284"/>
                        </a:lnTo>
                        <a:lnTo>
                          <a:pt x="27" y="273"/>
                        </a:lnTo>
                        <a:lnTo>
                          <a:pt x="27" y="264"/>
                        </a:lnTo>
                        <a:lnTo>
                          <a:pt x="14" y="264"/>
                        </a:lnTo>
                        <a:lnTo>
                          <a:pt x="14" y="254"/>
                        </a:lnTo>
                        <a:lnTo>
                          <a:pt x="0" y="254"/>
                        </a:lnTo>
                        <a:lnTo>
                          <a:pt x="0" y="244"/>
                        </a:lnTo>
                        <a:lnTo>
                          <a:pt x="14" y="244"/>
                        </a:lnTo>
                        <a:lnTo>
                          <a:pt x="14" y="233"/>
                        </a:lnTo>
                        <a:lnTo>
                          <a:pt x="27" y="233"/>
                        </a:lnTo>
                        <a:lnTo>
                          <a:pt x="27" y="224"/>
                        </a:lnTo>
                        <a:lnTo>
                          <a:pt x="39" y="224"/>
                        </a:lnTo>
                        <a:lnTo>
                          <a:pt x="39" y="213"/>
                        </a:lnTo>
                        <a:lnTo>
                          <a:pt x="39" y="203"/>
                        </a:lnTo>
                        <a:lnTo>
                          <a:pt x="39" y="193"/>
                        </a:lnTo>
                        <a:lnTo>
                          <a:pt x="39" y="203"/>
                        </a:lnTo>
                        <a:lnTo>
                          <a:pt x="39" y="193"/>
                        </a:lnTo>
                        <a:lnTo>
                          <a:pt x="27" y="193"/>
                        </a:lnTo>
                        <a:lnTo>
                          <a:pt x="27" y="184"/>
                        </a:lnTo>
                        <a:lnTo>
                          <a:pt x="14" y="184"/>
                        </a:lnTo>
                        <a:lnTo>
                          <a:pt x="14" y="172"/>
                        </a:lnTo>
                        <a:lnTo>
                          <a:pt x="14" y="163"/>
                        </a:lnTo>
                        <a:lnTo>
                          <a:pt x="14" y="152"/>
                        </a:lnTo>
                        <a:lnTo>
                          <a:pt x="14" y="142"/>
                        </a:lnTo>
                        <a:lnTo>
                          <a:pt x="27" y="142"/>
                        </a:lnTo>
                        <a:lnTo>
                          <a:pt x="39" y="142"/>
                        </a:lnTo>
                        <a:lnTo>
                          <a:pt x="52" y="142"/>
                        </a:lnTo>
                        <a:lnTo>
                          <a:pt x="52" y="132"/>
                        </a:lnTo>
                        <a:lnTo>
                          <a:pt x="52" y="123"/>
                        </a:lnTo>
                        <a:lnTo>
                          <a:pt x="52" y="112"/>
                        </a:lnTo>
                        <a:lnTo>
                          <a:pt x="65" y="112"/>
                        </a:lnTo>
                        <a:lnTo>
                          <a:pt x="65" y="102"/>
                        </a:lnTo>
                        <a:lnTo>
                          <a:pt x="65" y="91"/>
                        </a:lnTo>
                        <a:lnTo>
                          <a:pt x="77" y="91"/>
                        </a:lnTo>
                        <a:lnTo>
                          <a:pt x="90" y="91"/>
                        </a:lnTo>
                        <a:lnTo>
                          <a:pt x="102" y="91"/>
                        </a:lnTo>
                        <a:lnTo>
                          <a:pt x="102" y="102"/>
                        </a:lnTo>
                        <a:lnTo>
                          <a:pt x="115" y="102"/>
                        </a:lnTo>
                        <a:lnTo>
                          <a:pt x="129" y="102"/>
                        </a:lnTo>
                        <a:lnTo>
                          <a:pt x="129" y="91"/>
                        </a:lnTo>
                        <a:lnTo>
                          <a:pt x="129" y="81"/>
                        </a:lnTo>
                        <a:lnTo>
                          <a:pt x="129" y="72"/>
                        </a:lnTo>
                        <a:lnTo>
                          <a:pt x="115" y="72"/>
                        </a:lnTo>
                        <a:lnTo>
                          <a:pt x="115" y="60"/>
                        </a:lnTo>
                        <a:lnTo>
                          <a:pt x="129" y="60"/>
                        </a:lnTo>
                        <a:lnTo>
                          <a:pt x="129" y="72"/>
                        </a:lnTo>
                        <a:lnTo>
                          <a:pt x="129" y="60"/>
                        </a:lnTo>
                        <a:lnTo>
                          <a:pt x="141" y="60"/>
                        </a:lnTo>
                        <a:lnTo>
                          <a:pt x="154" y="60"/>
                        </a:lnTo>
                        <a:lnTo>
                          <a:pt x="154" y="51"/>
                        </a:lnTo>
                        <a:lnTo>
                          <a:pt x="154" y="40"/>
                        </a:lnTo>
                        <a:lnTo>
                          <a:pt x="141" y="40"/>
                        </a:lnTo>
                        <a:lnTo>
                          <a:pt x="154" y="40"/>
                        </a:lnTo>
                        <a:lnTo>
                          <a:pt x="154" y="31"/>
                        </a:lnTo>
                        <a:lnTo>
                          <a:pt x="141" y="31"/>
                        </a:lnTo>
                        <a:lnTo>
                          <a:pt x="154" y="31"/>
                        </a:lnTo>
                        <a:lnTo>
                          <a:pt x="141" y="31"/>
                        </a:lnTo>
                        <a:lnTo>
                          <a:pt x="141" y="20"/>
                        </a:lnTo>
                        <a:lnTo>
                          <a:pt x="154" y="20"/>
                        </a:lnTo>
                        <a:lnTo>
                          <a:pt x="166" y="20"/>
                        </a:lnTo>
                        <a:lnTo>
                          <a:pt x="166" y="11"/>
                        </a:lnTo>
                        <a:lnTo>
                          <a:pt x="154" y="11"/>
                        </a:lnTo>
                        <a:lnTo>
                          <a:pt x="166" y="11"/>
                        </a:lnTo>
                        <a:lnTo>
                          <a:pt x="154" y="11"/>
                        </a:lnTo>
                        <a:lnTo>
                          <a:pt x="154" y="0"/>
                        </a:lnTo>
                        <a:lnTo>
                          <a:pt x="166" y="11"/>
                        </a:lnTo>
                        <a:lnTo>
                          <a:pt x="166" y="0"/>
                        </a:lnTo>
                        <a:lnTo>
                          <a:pt x="166" y="11"/>
                        </a:lnTo>
                        <a:lnTo>
                          <a:pt x="178" y="11"/>
                        </a:lnTo>
                        <a:lnTo>
                          <a:pt x="192" y="11"/>
                        </a:lnTo>
                        <a:lnTo>
                          <a:pt x="203" y="11"/>
                        </a:lnTo>
                        <a:lnTo>
                          <a:pt x="217" y="11"/>
                        </a:lnTo>
                        <a:lnTo>
                          <a:pt x="229" y="11"/>
                        </a:lnTo>
                        <a:lnTo>
                          <a:pt x="229" y="20"/>
                        </a:lnTo>
                        <a:lnTo>
                          <a:pt x="229" y="11"/>
                        </a:lnTo>
                        <a:lnTo>
                          <a:pt x="229" y="20"/>
                        </a:lnTo>
                        <a:lnTo>
                          <a:pt x="242" y="20"/>
                        </a:lnTo>
                        <a:lnTo>
                          <a:pt x="255" y="20"/>
                        </a:lnTo>
                        <a:lnTo>
                          <a:pt x="255" y="31"/>
                        </a:lnTo>
                        <a:lnTo>
                          <a:pt x="255" y="40"/>
                        </a:lnTo>
                        <a:lnTo>
                          <a:pt x="255" y="51"/>
                        </a:lnTo>
                        <a:lnTo>
                          <a:pt x="267" y="51"/>
                        </a:lnTo>
                        <a:lnTo>
                          <a:pt x="267" y="60"/>
                        </a:lnTo>
                        <a:lnTo>
                          <a:pt x="267" y="72"/>
                        </a:lnTo>
                        <a:lnTo>
                          <a:pt x="267" y="81"/>
                        </a:lnTo>
                        <a:lnTo>
                          <a:pt x="255" y="81"/>
                        </a:lnTo>
                        <a:lnTo>
                          <a:pt x="267" y="81"/>
                        </a:lnTo>
                        <a:lnTo>
                          <a:pt x="255" y="91"/>
                        </a:lnTo>
                        <a:lnTo>
                          <a:pt x="267" y="91"/>
                        </a:lnTo>
                        <a:lnTo>
                          <a:pt x="267" y="102"/>
                        </a:lnTo>
                        <a:lnTo>
                          <a:pt x="280" y="102"/>
                        </a:lnTo>
                        <a:lnTo>
                          <a:pt x="292" y="102"/>
                        </a:lnTo>
                        <a:lnTo>
                          <a:pt x="292" y="112"/>
                        </a:lnTo>
                        <a:lnTo>
                          <a:pt x="305" y="112"/>
                        </a:lnTo>
                        <a:lnTo>
                          <a:pt x="305" y="123"/>
                        </a:lnTo>
                        <a:lnTo>
                          <a:pt x="305" y="132"/>
                        </a:lnTo>
                        <a:lnTo>
                          <a:pt x="319" y="132"/>
                        </a:lnTo>
                        <a:lnTo>
                          <a:pt x="330" y="132"/>
                        </a:lnTo>
                        <a:lnTo>
                          <a:pt x="344" y="132"/>
                        </a:lnTo>
                        <a:lnTo>
                          <a:pt x="344" y="142"/>
                        </a:lnTo>
                        <a:lnTo>
                          <a:pt x="344" y="152"/>
                        </a:lnTo>
                        <a:lnTo>
                          <a:pt x="330" y="152"/>
                        </a:lnTo>
                        <a:lnTo>
                          <a:pt x="330" y="163"/>
                        </a:lnTo>
                        <a:lnTo>
                          <a:pt x="319" y="163"/>
                        </a:lnTo>
                        <a:lnTo>
                          <a:pt x="319" y="172"/>
                        </a:lnTo>
                        <a:lnTo>
                          <a:pt x="319" y="184"/>
                        </a:lnTo>
                        <a:lnTo>
                          <a:pt x="305" y="184"/>
                        </a:lnTo>
                        <a:lnTo>
                          <a:pt x="292" y="184"/>
                        </a:lnTo>
                        <a:lnTo>
                          <a:pt x="292" y="193"/>
                        </a:lnTo>
                        <a:lnTo>
                          <a:pt x="280" y="193"/>
                        </a:lnTo>
                        <a:lnTo>
                          <a:pt x="280" y="184"/>
                        </a:lnTo>
                        <a:lnTo>
                          <a:pt x="280" y="172"/>
                        </a:lnTo>
                        <a:lnTo>
                          <a:pt x="292" y="172"/>
                        </a:lnTo>
                        <a:lnTo>
                          <a:pt x="292" y="163"/>
                        </a:lnTo>
                        <a:lnTo>
                          <a:pt x="280" y="163"/>
                        </a:lnTo>
                        <a:lnTo>
                          <a:pt x="280" y="152"/>
                        </a:lnTo>
                        <a:lnTo>
                          <a:pt x="267" y="152"/>
                        </a:lnTo>
                        <a:lnTo>
                          <a:pt x="267" y="163"/>
                        </a:lnTo>
                        <a:lnTo>
                          <a:pt x="255" y="163"/>
                        </a:lnTo>
                        <a:lnTo>
                          <a:pt x="242" y="163"/>
                        </a:lnTo>
                        <a:lnTo>
                          <a:pt x="242" y="172"/>
                        </a:lnTo>
                        <a:lnTo>
                          <a:pt x="242" y="184"/>
                        </a:lnTo>
                        <a:lnTo>
                          <a:pt x="229" y="184"/>
                        </a:lnTo>
                        <a:lnTo>
                          <a:pt x="242" y="184"/>
                        </a:lnTo>
                        <a:lnTo>
                          <a:pt x="229" y="184"/>
                        </a:lnTo>
                        <a:lnTo>
                          <a:pt x="242" y="193"/>
                        </a:lnTo>
                        <a:lnTo>
                          <a:pt x="229" y="193"/>
                        </a:lnTo>
                        <a:lnTo>
                          <a:pt x="229" y="203"/>
                        </a:lnTo>
                        <a:lnTo>
                          <a:pt x="242" y="203"/>
                        </a:lnTo>
                        <a:lnTo>
                          <a:pt x="242" y="213"/>
                        </a:lnTo>
                        <a:lnTo>
                          <a:pt x="229" y="213"/>
                        </a:lnTo>
                        <a:lnTo>
                          <a:pt x="229" y="224"/>
                        </a:lnTo>
                        <a:lnTo>
                          <a:pt x="217" y="224"/>
                        </a:lnTo>
                        <a:lnTo>
                          <a:pt x="217" y="233"/>
                        </a:lnTo>
                        <a:lnTo>
                          <a:pt x="203" y="233"/>
                        </a:lnTo>
                        <a:lnTo>
                          <a:pt x="192" y="233"/>
                        </a:lnTo>
                        <a:lnTo>
                          <a:pt x="178" y="233"/>
                        </a:lnTo>
                        <a:lnTo>
                          <a:pt x="178" y="244"/>
                        </a:lnTo>
                        <a:lnTo>
                          <a:pt x="178" y="254"/>
                        </a:lnTo>
                        <a:lnTo>
                          <a:pt x="166" y="254"/>
                        </a:lnTo>
                        <a:lnTo>
                          <a:pt x="166" y="264"/>
                        </a:lnTo>
                        <a:lnTo>
                          <a:pt x="166" y="273"/>
                        </a:lnTo>
                        <a:lnTo>
                          <a:pt x="166" y="284"/>
                        </a:lnTo>
                        <a:lnTo>
                          <a:pt x="154" y="284"/>
                        </a:lnTo>
                        <a:lnTo>
                          <a:pt x="154" y="294"/>
                        </a:lnTo>
                        <a:lnTo>
                          <a:pt x="141" y="294"/>
                        </a:lnTo>
                        <a:lnTo>
                          <a:pt x="141" y="305"/>
                        </a:lnTo>
                        <a:lnTo>
                          <a:pt x="129" y="305"/>
                        </a:lnTo>
                        <a:lnTo>
                          <a:pt x="129" y="314"/>
                        </a:lnTo>
                        <a:lnTo>
                          <a:pt x="129" y="325"/>
                        </a:lnTo>
                        <a:lnTo>
                          <a:pt x="115" y="325"/>
                        </a:lnTo>
                        <a:lnTo>
                          <a:pt x="102" y="325"/>
                        </a:lnTo>
                        <a:lnTo>
                          <a:pt x="90" y="325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89" name="Freeform 27">
                    <a:extLst>
                      <a:ext uri="{FF2B5EF4-FFF2-40B4-BE49-F238E27FC236}">
                        <a16:creationId xmlns:a16="http://schemas.microsoft.com/office/drawing/2014/main" id="{8F34AA95-92AC-1C79-DA89-CAC56BA50C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4182" y="3385784"/>
                    <a:ext cx="684367" cy="472556"/>
                  </a:xfrm>
                  <a:custGeom>
                    <a:avLst/>
                    <a:gdLst>
                      <a:gd name="T0" fmla="*/ 3174680 w 591"/>
                      <a:gd name="T1" fmla="*/ 17878140 h 325"/>
                      <a:gd name="T2" fmla="*/ 3174680 w 591"/>
                      <a:gd name="T3" fmla="*/ 17878140 h 325"/>
                      <a:gd name="T4" fmla="*/ 3174680 w 591"/>
                      <a:gd name="T5" fmla="*/ 16091397 h 325"/>
                      <a:gd name="T6" fmla="*/ 3174680 w 591"/>
                      <a:gd name="T7" fmla="*/ 16091397 h 325"/>
                      <a:gd name="T8" fmla="*/ 3174680 w 591"/>
                      <a:gd name="T9" fmla="*/ 14303316 h 325"/>
                      <a:gd name="T10" fmla="*/ 3174680 w 591"/>
                      <a:gd name="T11" fmla="*/ 12515235 h 325"/>
                      <a:gd name="T12" fmla="*/ 3174680 w 591"/>
                      <a:gd name="T13" fmla="*/ 8939070 h 325"/>
                      <a:gd name="T14" fmla="*/ 4762019 w 591"/>
                      <a:gd name="T15" fmla="*/ 10727151 h 325"/>
                      <a:gd name="T16" fmla="*/ 4762019 w 591"/>
                      <a:gd name="T17" fmla="*/ 8939070 h 325"/>
                      <a:gd name="T18" fmla="*/ 6349359 w 591"/>
                      <a:gd name="T19" fmla="*/ 7150989 h 325"/>
                      <a:gd name="T20" fmla="*/ 6349359 w 591"/>
                      <a:gd name="T21" fmla="*/ 7150989 h 325"/>
                      <a:gd name="T22" fmla="*/ 6349359 w 591"/>
                      <a:gd name="T23" fmla="*/ 7150989 h 325"/>
                      <a:gd name="T24" fmla="*/ 7936699 w 591"/>
                      <a:gd name="T25" fmla="*/ 5364245 h 325"/>
                      <a:gd name="T26" fmla="*/ 7936699 w 591"/>
                      <a:gd name="T27" fmla="*/ 5364245 h 325"/>
                      <a:gd name="T28" fmla="*/ 7936699 w 591"/>
                      <a:gd name="T29" fmla="*/ 5364245 h 325"/>
                      <a:gd name="T30" fmla="*/ 9524038 w 591"/>
                      <a:gd name="T31" fmla="*/ 5364245 h 325"/>
                      <a:gd name="T32" fmla="*/ 9524038 w 591"/>
                      <a:gd name="T33" fmla="*/ 5364245 h 325"/>
                      <a:gd name="T34" fmla="*/ 9524038 w 591"/>
                      <a:gd name="T35" fmla="*/ 5364245 h 325"/>
                      <a:gd name="T36" fmla="*/ 9524038 w 591"/>
                      <a:gd name="T37" fmla="*/ 8939070 h 325"/>
                      <a:gd name="T38" fmla="*/ 9524038 w 591"/>
                      <a:gd name="T39" fmla="*/ 12515235 h 325"/>
                      <a:gd name="T40" fmla="*/ 9524038 w 591"/>
                      <a:gd name="T41" fmla="*/ 14303316 h 325"/>
                      <a:gd name="T42" fmla="*/ 9524038 w 591"/>
                      <a:gd name="T43" fmla="*/ 16091397 h 325"/>
                      <a:gd name="T44" fmla="*/ 9524038 w 591"/>
                      <a:gd name="T45" fmla="*/ 16091397 h 325"/>
                      <a:gd name="T46" fmla="*/ 9524038 w 591"/>
                      <a:gd name="T47" fmla="*/ 17878140 h 325"/>
                      <a:gd name="T48" fmla="*/ 9524038 w 591"/>
                      <a:gd name="T49" fmla="*/ 19666221 h 325"/>
                      <a:gd name="T50" fmla="*/ 9524038 w 591"/>
                      <a:gd name="T51" fmla="*/ 21454303 h 325"/>
                      <a:gd name="T52" fmla="*/ 9524038 w 591"/>
                      <a:gd name="T53" fmla="*/ 19666221 h 325"/>
                      <a:gd name="T54" fmla="*/ 9524038 w 591"/>
                      <a:gd name="T55" fmla="*/ 21454303 h 325"/>
                      <a:gd name="T56" fmla="*/ 9524038 w 591"/>
                      <a:gd name="T57" fmla="*/ 23242389 h 325"/>
                      <a:gd name="T58" fmla="*/ 9524038 w 591"/>
                      <a:gd name="T59" fmla="*/ 25030470 h 325"/>
                      <a:gd name="T60" fmla="*/ 9524038 w 591"/>
                      <a:gd name="T61" fmla="*/ 26818551 h 325"/>
                      <a:gd name="T62" fmla="*/ 7936699 w 591"/>
                      <a:gd name="T63" fmla="*/ 25030470 h 325"/>
                      <a:gd name="T64" fmla="*/ 7936699 w 591"/>
                      <a:gd name="T65" fmla="*/ 25030470 h 325"/>
                      <a:gd name="T66" fmla="*/ 7936699 w 591"/>
                      <a:gd name="T67" fmla="*/ 23242389 h 325"/>
                      <a:gd name="T68" fmla="*/ 6349359 w 591"/>
                      <a:gd name="T69" fmla="*/ 23242389 h 325"/>
                      <a:gd name="T70" fmla="*/ 6349359 w 591"/>
                      <a:gd name="T71" fmla="*/ 21454303 h 325"/>
                      <a:gd name="T72" fmla="*/ 6349359 w 591"/>
                      <a:gd name="T73" fmla="*/ 23242389 h 325"/>
                      <a:gd name="T74" fmla="*/ 6349359 w 591"/>
                      <a:gd name="T75" fmla="*/ 25030470 h 325"/>
                      <a:gd name="T76" fmla="*/ 4762019 w 591"/>
                      <a:gd name="T77" fmla="*/ 25030470 h 325"/>
                      <a:gd name="T78" fmla="*/ 4762019 w 591"/>
                      <a:gd name="T79" fmla="*/ 25030470 h 325"/>
                      <a:gd name="T80" fmla="*/ 4762019 w 591"/>
                      <a:gd name="T81" fmla="*/ 23242389 h 325"/>
                      <a:gd name="T82" fmla="*/ 3174680 w 591"/>
                      <a:gd name="T83" fmla="*/ 25030470 h 325"/>
                      <a:gd name="T84" fmla="*/ 3174680 w 591"/>
                      <a:gd name="T85" fmla="*/ 25030470 h 325"/>
                      <a:gd name="T86" fmla="*/ 3174680 w 591"/>
                      <a:gd name="T87" fmla="*/ 25030470 h 325"/>
                      <a:gd name="T88" fmla="*/ 3174680 w 591"/>
                      <a:gd name="T89" fmla="*/ 25030470 h 325"/>
                      <a:gd name="T90" fmla="*/ 3174680 w 591"/>
                      <a:gd name="T91" fmla="*/ 26818551 h 325"/>
                      <a:gd name="T92" fmla="*/ 3174680 w 591"/>
                      <a:gd name="T93" fmla="*/ 28605294 h 325"/>
                      <a:gd name="T94" fmla="*/ 3174680 w 591"/>
                      <a:gd name="T95" fmla="*/ 28605294 h 325"/>
                      <a:gd name="T96" fmla="*/ 3174680 w 591"/>
                      <a:gd name="T97" fmla="*/ 30393375 h 325"/>
                      <a:gd name="T98" fmla="*/ 3174680 w 591"/>
                      <a:gd name="T99" fmla="*/ 28605294 h 325"/>
                      <a:gd name="T100" fmla="*/ 3174680 w 591"/>
                      <a:gd name="T101" fmla="*/ 28605294 h 325"/>
                      <a:gd name="T102" fmla="*/ 3174680 w 591"/>
                      <a:gd name="T103" fmla="*/ 28605294 h 325"/>
                      <a:gd name="T104" fmla="*/ 3174680 w 591"/>
                      <a:gd name="T105" fmla="*/ 26818551 h 325"/>
                      <a:gd name="T106" fmla="*/ 3174680 w 591"/>
                      <a:gd name="T107" fmla="*/ 25030470 h 325"/>
                      <a:gd name="T108" fmla="*/ 3174680 w 591"/>
                      <a:gd name="T109" fmla="*/ 23242389 h 325"/>
                      <a:gd name="T110" fmla="*/ 0 w 591"/>
                      <a:gd name="T111" fmla="*/ 19666221 h 325"/>
                      <a:gd name="T112" fmla="*/ 3174680 w 591"/>
                      <a:gd name="T113" fmla="*/ 17878140 h 325"/>
                      <a:gd name="T114" fmla="*/ 3174680 w 591"/>
                      <a:gd name="T115" fmla="*/ 16091397 h 325"/>
                      <a:gd name="T116" fmla="*/ 3174680 w 591"/>
                      <a:gd name="T117" fmla="*/ 16091397 h 325"/>
                      <a:gd name="T118" fmla="*/ 3174680 w 591"/>
                      <a:gd name="T119" fmla="*/ 16091397 h 32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591"/>
                      <a:gd name="T181" fmla="*/ 0 h 325"/>
                      <a:gd name="T182" fmla="*/ 591 w 591"/>
                      <a:gd name="T183" fmla="*/ 325 h 32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591" h="325">
                        <a:moveTo>
                          <a:pt x="113" y="182"/>
                        </a:moveTo>
                        <a:lnTo>
                          <a:pt x="126" y="182"/>
                        </a:lnTo>
                        <a:lnTo>
                          <a:pt x="126" y="192"/>
                        </a:lnTo>
                        <a:lnTo>
                          <a:pt x="137" y="192"/>
                        </a:lnTo>
                        <a:lnTo>
                          <a:pt x="151" y="192"/>
                        </a:lnTo>
                        <a:lnTo>
                          <a:pt x="137" y="192"/>
                        </a:lnTo>
                        <a:lnTo>
                          <a:pt x="151" y="192"/>
                        </a:lnTo>
                        <a:lnTo>
                          <a:pt x="164" y="192"/>
                        </a:lnTo>
                        <a:lnTo>
                          <a:pt x="164" y="203"/>
                        </a:lnTo>
                        <a:lnTo>
                          <a:pt x="164" y="192"/>
                        </a:lnTo>
                        <a:lnTo>
                          <a:pt x="176" y="192"/>
                        </a:lnTo>
                        <a:lnTo>
                          <a:pt x="176" y="182"/>
                        </a:lnTo>
                        <a:lnTo>
                          <a:pt x="176" y="173"/>
                        </a:lnTo>
                        <a:lnTo>
                          <a:pt x="189" y="173"/>
                        </a:lnTo>
                        <a:lnTo>
                          <a:pt x="189" y="162"/>
                        </a:lnTo>
                        <a:lnTo>
                          <a:pt x="189" y="173"/>
                        </a:lnTo>
                        <a:lnTo>
                          <a:pt x="189" y="162"/>
                        </a:lnTo>
                        <a:lnTo>
                          <a:pt x="202" y="162"/>
                        </a:lnTo>
                        <a:lnTo>
                          <a:pt x="202" y="152"/>
                        </a:lnTo>
                        <a:lnTo>
                          <a:pt x="214" y="152"/>
                        </a:lnTo>
                        <a:lnTo>
                          <a:pt x="227" y="152"/>
                        </a:lnTo>
                        <a:lnTo>
                          <a:pt x="227" y="142"/>
                        </a:lnTo>
                        <a:lnTo>
                          <a:pt x="227" y="132"/>
                        </a:lnTo>
                        <a:lnTo>
                          <a:pt x="227" y="121"/>
                        </a:lnTo>
                        <a:lnTo>
                          <a:pt x="238" y="121"/>
                        </a:lnTo>
                        <a:lnTo>
                          <a:pt x="238" y="112"/>
                        </a:lnTo>
                        <a:lnTo>
                          <a:pt x="252" y="112"/>
                        </a:lnTo>
                        <a:lnTo>
                          <a:pt x="252" y="101"/>
                        </a:lnTo>
                        <a:lnTo>
                          <a:pt x="265" y="101"/>
                        </a:lnTo>
                        <a:lnTo>
                          <a:pt x="277" y="101"/>
                        </a:lnTo>
                        <a:lnTo>
                          <a:pt x="277" y="112"/>
                        </a:lnTo>
                        <a:lnTo>
                          <a:pt x="290" y="112"/>
                        </a:lnTo>
                        <a:lnTo>
                          <a:pt x="277" y="112"/>
                        </a:lnTo>
                        <a:lnTo>
                          <a:pt x="277" y="101"/>
                        </a:lnTo>
                        <a:lnTo>
                          <a:pt x="290" y="101"/>
                        </a:lnTo>
                        <a:lnTo>
                          <a:pt x="302" y="91"/>
                        </a:lnTo>
                        <a:lnTo>
                          <a:pt x="302" y="81"/>
                        </a:lnTo>
                        <a:lnTo>
                          <a:pt x="315" y="81"/>
                        </a:lnTo>
                        <a:lnTo>
                          <a:pt x="328" y="91"/>
                        </a:lnTo>
                        <a:lnTo>
                          <a:pt x="328" y="81"/>
                        </a:lnTo>
                        <a:lnTo>
                          <a:pt x="328" y="72"/>
                        </a:lnTo>
                        <a:lnTo>
                          <a:pt x="339" y="72"/>
                        </a:lnTo>
                        <a:lnTo>
                          <a:pt x="353" y="81"/>
                        </a:lnTo>
                        <a:lnTo>
                          <a:pt x="364" y="81"/>
                        </a:lnTo>
                        <a:lnTo>
                          <a:pt x="378" y="81"/>
                        </a:lnTo>
                        <a:lnTo>
                          <a:pt x="378" y="72"/>
                        </a:lnTo>
                        <a:lnTo>
                          <a:pt x="378" y="81"/>
                        </a:lnTo>
                        <a:lnTo>
                          <a:pt x="391" y="81"/>
                        </a:lnTo>
                        <a:lnTo>
                          <a:pt x="391" y="72"/>
                        </a:lnTo>
                        <a:lnTo>
                          <a:pt x="403" y="72"/>
                        </a:lnTo>
                        <a:lnTo>
                          <a:pt x="403" y="61"/>
                        </a:lnTo>
                        <a:lnTo>
                          <a:pt x="416" y="61"/>
                        </a:lnTo>
                        <a:lnTo>
                          <a:pt x="428" y="61"/>
                        </a:lnTo>
                        <a:lnTo>
                          <a:pt x="428" y="51"/>
                        </a:lnTo>
                        <a:lnTo>
                          <a:pt x="440" y="51"/>
                        </a:lnTo>
                        <a:lnTo>
                          <a:pt x="440" y="40"/>
                        </a:lnTo>
                        <a:lnTo>
                          <a:pt x="440" y="31"/>
                        </a:lnTo>
                        <a:lnTo>
                          <a:pt x="454" y="31"/>
                        </a:lnTo>
                        <a:lnTo>
                          <a:pt x="454" y="21"/>
                        </a:lnTo>
                        <a:lnTo>
                          <a:pt x="454" y="9"/>
                        </a:lnTo>
                        <a:lnTo>
                          <a:pt x="465" y="0"/>
                        </a:lnTo>
                        <a:lnTo>
                          <a:pt x="465" y="9"/>
                        </a:lnTo>
                        <a:lnTo>
                          <a:pt x="479" y="9"/>
                        </a:lnTo>
                        <a:lnTo>
                          <a:pt x="492" y="9"/>
                        </a:lnTo>
                        <a:lnTo>
                          <a:pt x="492" y="21"/>
                        </a:lnTo>
                        <a:lnTo>
                          <a:pt x="492" y="31"/>
                        </a:lnTo>
                        <a:lnTo>
                          <a:pt x="504" y="31"/>
                        </a:lnTo>
                        <a:lnTo>
                          <a:pt x="504" y="40"/>
                        </a:lnTo>
                        <a:lnTo>
                          <a:pt x="517" y="40"/>
                        </a:lnTo>
                        <a:lnTo>
                          <a:pt x="504" y="40"/>
                        </a:lnTo>
                        <a:lnTo>
                          <a:pt x="517" y="40"/>
                        </a:lnTo>
                        <a:lnTo>
                          <a:pt x="517" y="51"/>
                        </a:lnTo>
                        <a:lnTo>
                          <a:pt x="517" y="61"/>
                        </a:lnTo>
                        <a:lnTo>
                          <a:pt x="517" y="72"/>
                        </a:lnTo>
                        <a:lnTo>
                          <a:pt x="517" y="81"/>
                        </a:lnTo>
                        <a:lnTo>
                          <a:pt x="517" y="91"/>
                        </a:lnTo>
                        <a:lnTo>
                          <a:pt x="529" y="91"/>
                        </a:lnTo>
                        <a:lnTo>
                          <a:pt x="529" y="101"/>
                        </a:lnTo>
                        <a:lnTo>
                          <a:pt x="529" y="112"/>
                        </a:lnTo>
                        <a:lnTo>
                          <a:pt x="529" y="121"/>
                        </a:lnTo>
                        <a:lnTo>
                          <a:pt x="541" y="121"/>
                        </a:lnTo>
                        <a:lnTo>
                          <a:pt x="541" y="132"/>
                        </a:lnTo>
                        <a:lnTo>
                          <a:pt x="554" y="132"/>
                        </a:lnTo>
                        <a:lnTo>
                          <a:pt x="554" y="142"/>
                        </a:lnTo>
                        <a:lnTo>
                          <a:pt x="566" y="152"/>
                        </a:lnTo>
                        <a:lnTo>
                          <a:pt x="554" y="152"/>
                        </a:lnTo>
                        <a:lnTo>
                          <a:pt x="541" y="152"/>
                        </a:lnTo>
                        <a:lnTo>
                          <a:pt x="541" y="162"/>
                        </a:lnTo>
                        <a:lnTo>
                          <a:pt x="529" y="162"/>
                        </a:lnTo>
                        <a:lnTo>
                          <a:pt x="529" y="152"/>
                        </a:lnTo>
                        <a:lnTo>
                          <a:pt x="529" y="162"/>
                        </a:lnTo>
                        <a:lnTo>
                          <a:pt x="529" y="173"/>
                        </a:lnTo>
                        <a:lnTo>
                          <a:pt x="541" y="173"/>
                        </a:lnTo>
                        <a:lnTo>
                          <a:pt x="541" y="182"/>
                        </a:lnTo>
                        <a:lnTo>
                          <a:pt x="554" y="182"/>
                        </a:lnTo>
                        <a:lnTo>
                          <a:pt x="554" y="192"/>
                        </a:lnTo>
                        <a:lnTo>
                          <a:pt x="566" y="192"/>
                        </a:lnTo>
                        <a:lnTo>
                          <a:pt x="579" y="192"/>
                        </a:lnTo>
                        <a:lnTo>
                          <a:pt x="579" y="203"/>
                        </a:lnTo>
                        <a:lnTo>
                          <a:pt x="579" y="213"/>
                        </a:lnTo>
                        <a:lnTo>
                          <a:pt x="591" y="213"/>
                        </a:lnTo>
                        <a:lnTo>
                          <a:pt x="591" y="222"/>
                        </a:lnTo>
                        <a:lnTo>
                          <a:pt x="591" y="233"/>
                        </a:lnTo>
                        <a:lnTo>
                          <a:pt x="579" y="233"/>
                        </a:lnTo>
                        <a:lnTo>
                          <a:pt x="579" y="222"/>
                        </a:lnTo>
                        <a:lnTo>
                          <a:pt x="579" y="233"/>
                        </a:lnTo>
                        <a:lnTo>
                          <a:pt x="579" y="222"/>
                        </a:lnTo>
                        <a:lnTo>
                          <a:pt x="566" y="222"/>
                        </a:lnTo>
                        <a:lnTo>
                          <a:pt x="566" y="233"/>
                        </a:lnTo>
                        <a:lnTo>
                          <a:pt x="566" y="222"/>
                        </a:lnTo>
                        <a:lnTo>
                          <a:pt x="566" y="233"/>
                        </a:lnTo>
                        <a:lnTo>
                          <a:pt x="554" y="233"/>
                        </a:lnTo>
                        <a:lnTo>
                          <a:pt x="554" y="244"/>
                        </a:lnTo>
                        <a:lnTo>
                          <a:pt x="541" y="244"/>
                        </a:lnTo>
                        <a:lnTo>
                          <a:pt x="541" y="253"/>
                        </a:lnTo>
                        <a:lnTo>
                          <a:pt x="529" y="253"/>
                        </a:lnTo>
                        <a:lnTo>
                          <a:pt x="529" y="264"/>
                        </a:lnTo>
                        <a:lnTo>
                          <a:pt x="517" y="264"/>
                        </a:lnTo>
                        <a:lnTo>
                          <a:pt x="504" y="264"/>
                        </a:lnTo>
                        <a:lnTo>
                          <a:pt x="504" y="274"/>
                        </a:lnTo>
                        <a:lnTo>
                          <a:pt x="492" y="274"/>
                        </a:lnTo>
                        <a:lnTo>
                          <a:pt x="492" y="285"/>
                        </a:lnTo>
                        <a:lnTo>
                          <a:pt x="492" y="274"/>
                        </a:lnTo>
                        <a:lnTo>
                          <a:pt x="492" y="285"/>
                        </a:lnTo>
                        <a:lnTo>
                          <a:pt x="479" y="274"/>
                        </a:lnTo>
                        <a:lnTo>
                          <a:pt x="479" y="285"/>
                        </a:lnTo>
                        <a:lnTo>
                          <a:pt x="479" y="274"/>
                        </a:lnTo>
                        <a:lnTo>
                          <a:pt x="465" y="274"/>
                        </a:lnTo>
                        <a:lnTo>
                          <a:pt x="454" y="274"/>
                        </a:lnTo>
                        <a:lnTo>
                          <a:pt x="454" y="264"/>
                        </a:lnTo>
                        <a:lnTo>
                          <a:pt x="440" y="264"/>
                        </a:lnTo>
                        <a:lnTo>
                          <a:pt x="428" y="264"/>
                        </a:lnTo>
                        <a:lnTo>
                          <a:pt x="428" y="253"/>
                        </a:lnTo>
                        <a:lnTo>
                          <a:pt x="428" y="244"/>
                        </a:lnTo>
                        <a:lnTo>
                          <a:pt x="416" y="244"/>
                        </a:lnTo>
                        <a:lnTo>
                          <a:pt x="416" y="253"/>
                        </a:lnTo>
                        <a:lnTo>
                          <a:pt x="403" y="253"/>
                        </a:lnTo>
                        <a:lnTo>
                          <a:pt x="403" y="244"/>
                        </a:lnTo>
                        <a:lnTo>
                          <a:pt x="391" y="244"/>
                        </a:lnTo>
                        <a:lnTo>
                          <a:pt x="391" y="253"/>
                        </a:lnTo>
                        <a:lnTo>
                          <a:pt x="391" y="244"/>
                        </a:lnTo>
                        <a:lnTo>
                          <a:pt x="391" y="233"/>
                        </a:lnTo>
                        <a:lnTo>
                          <a:pt x="378" y="233"/>
                        </a:lnTo>
                        <a:lnTo>
                          <a:pt x="364" y="233"/>
                        </a:lnTo>
                        <a:lnTo>
                          <a:pt x="364" y="244"/>
                        </a:lnTo>
                        <a:lnTo>
                          <a:pt x="353" y="244"/>
                        </a:lnTo>
                        <a:lnTo>
                          <a:pt x="339" y="244"/>
                        </a:lnTo>
                        <a:lnTo>
                          <a:pt x="339" y="253"/>
                        </a:lnTo>
                        <a:lnTo>
                          <a:pt x="339" y="244"/>
                        </a:lnTo>
                        <a:lnTo>
                          <a:pt x="339" y="253"/>
                        </a:lnTo>
                        <a:lnTo>
                          <a:pt x="339" y="264"/>
                        </a:lnTo>
                        <a:lnTo>
                          <a:pt x="328" y="264"/>
                        </a:lnTo>
                        <a:lnTo>
                          <a:pt x="315" y="264"/>
                        </a:lnTo>
                        <a:lnTo>
                          <a:pt x="315" y="274"/>
                        </a:lnTo>
                        <a:lnTo>
                          <a:pt x="315" y="264"/>
                        </a:lnTo>
                        <a:lnTo>
                          <a:pt x="302" y="264"/>
                        </a:lnTo>
                        <a:lnTo>
                          <a:pt x="302" y="274"/>
                        </a:lnTo>
                        <a:lnTo>
                          <a:pt x="290" y="274"/>
                        </a:lnTo>
                        <a:lnTo>
                          <a:pt x="277" y="274"/>
                        </a:lnTo>
                        <a:lnTo>
                          <a:pt x="277" y="264"/>
                        </a:lnTo>
                        <a:lnTo>
                          <a:pt x="277" y="253"/>
                        </a:lnTo>
                        <a:lnTo>
                          <a:pt x="290" y="253"/>
                        </a:lnTo>
                        <a:lnTo>
                          <a:pt x="277" y="253"/>
                        </a:lnTo>
                        <a:lnTo>
                          <a:pt x="265" y="253"/>
                        </a:lnTo>
                        <a:lnTo>
                          <a:pt x="265" y="244"/>
                        </a:lnTo>
                        <a:lnTo>
                          <a:pt x="265" y="253"/>
                        </a:lnTo>
                        <a:lnTo>
                          <a:pt x="252" y="253"/>
                        </a:lnTo>
                        <a:lnTo>
                          <a:pt x="252" y="264"/>
                        </a:lnTo>
                        <a:lnTo>
                          <a:pt x="238" y="264"/>
                        </a:lnTo>
                        <a:lnTo>
                          <a:pt x="227" y="264"/>
                        </a:lnTo>
                        <a:lnTo>
                          <a:pt x="238" y="264"/>
                        </a:lnTo>
                        <a:lnTo>
                          <a:pt x="227" y="264"/>
                        </a:lnTo>
                        <a:lnTo>
                          <a:pt x="214" y="264"/>
                        </a:lnTo>
                        <a:lnTo>
                          <a:pt x="202" y="264"/>
                        </a:lnTo>
                        <a:lnTo>
                          <a:pt x="202" y="274"/>
                        </a:lnTo>
                        <a:lnTo>
                          <a:pt x="189" y="274"/>
                        </a:lnTo>
                        <a:lnTo>
                          <a:pt x="176" y="274"/>
                        </a:lnTo>
                        <a:lnTo>
                          <a:pt x="176" y="264"/>
                        </a:lnTo>
                        <a:lnTo>
                          <a:pt x="164" y="264"/>
                        </a:lnTo>
                        <a:lnTo>
                          <a:pt x="151" y="264"/>
                        </a:lnTo>
                        <a:lnTo>
                          <a:pt x="151" y="274"/>
                        </a:lnTo>
                        <a:lnTo>
                          <a:pt x="137" y="274"/>
                        </a:lnTo>
                        <a:lnTo>
                          <a:pt x="137" y="285"/>
                        </a:lnTo>
                        <a:lnTo>
                          <a:pt x="126" y="285"/>
                        </a:lnTo>
                        <a:lnTo>
                          <a:pt x="113" y="285"/>
                        </a:lnTo>
                        <a:lnTo>
                          <a:pt x="101" y="285"/>
                        </a:lnTo>
                        <a:lnTo>
                          <a:pt x="101" y="294"/>
                        </a:lnTo>
                        <a:lnTo>
                          <a:pt x="101" y="304"/>
                        </a:lnTo>
                        <a:lnTo>
                          <a:pt x="113" y="304"/>
                        </a:lnTo>
                        <a:lnTo>
                          <a:pt x="101" y="304"/>
                        </a:lnTo>
                        <a:lnTo>
                          <a:pt x="113" y="304"/>
                        </a:lnTo>
                        <a:lnTo>
                          <a:pt x="101" y="304"/>
                        </a:lnTo>
                        <a:lnTo>
                          <a:pt x="101" y="314"/>
                        </a:lnTo>
                        <a:lnTo>
                          <a:pt x="113" y="314"/>
                        </a:lnTo>
                        <a:lnTo>
                          <a:pt x="113" y="325"/>
                        </a:lnTo>
                        <a:lnTo>
                          <a:pt x="101" y="325"/>
                        </a:lnTo>
                        <a:lnTo>
                          <a:pt x="88" y="325"/>
                        </a:lnTo>
                        <a:lnTo>
                          <a:pt x="88" y="314"/>
                        </a:lnTo>
                        <a:lnTo>
                          <a:pt x="75" y="314"/>
                        </a:lnTo>
                        <a:lnTo>
                          <a:pt x="75" y="304"/>
                        </a:lnTo>
                        <a:lnTo>
                          <a:pt x="75" y="314"/>
                        </a:lnTo>
                        <a:lnTo>
                          <a:pt x="63" y="314"/>
                        </a:lnTo>
                        <a:lnTo>
                          <a:pt x="50" y="314"/>
                        </a:lnTo>
                        <a:lnTo>
                          <a:pt x="50" y="304"/>
                        </a:lnTo>
                        <a:lnTo>
                          <a:pt x="38" y="304"/>
                        </a:lnTo>
                        <a:lnTo>
                          <a:pt x="38" y="294"/>
                        </a:lnTo>
                        <a:lnTo>
                          <a:pt x="25" y="294"/>
                        </a:lnTo>
                        <a:lnTo>
                          <a:pt x="25" y="304"/>
                        </a:lnTo>
                        <a:lnTo>
                          <a:pt x="25" y="294"/>
                        </a:lnTo>
                        <a:lnTo>
                          <a:pt x="38" y="294"/>
                        </a:lnTo>
                        <a:lnTo>
                          <a:pt x="38" y="285"/>
                        </a:lnTo>
                        <a:lnTo>
                          <a:pt x="25" y="285"/>
                        </a:lnTo>
                        <a:lnTo>
                          <a:pt x="38" y="285"/>
                        </a:lnTo>
                        <a:lnTo>
                          <a:pt x="25" y="285"/>
                        </a:lnTo>
                        <a:lnTo>
                          <a:pt x="25" y="274"/>
                        </a:lnTo>
                        <a:lnTo>
                          <a:pt x="25" y="264"/>
                        </a:lnTo>
                        <a:lnTo>
                          <a:pt x="12" y="264"/>
                        </a:lnTo>
                        <a:lnTo>
                          <a:pt x="12" y="253"/>
                        </a:lnTo>
                        <a:lnTo>
                          <a:pt x="25" y="253"/>
                        </a:lnTo>
                        <a:lnTo>
                          <a:pt x="12" y="253"/>
                        </a:lnTo>
                        <a:lnTo>
                          <a:pt x="12" y="244"/>
                        </a:lnTo>
                        <a:lnTo>
                          <a:pt x="12" y="233"/>
                        </a:lnTo>
                        <a:lnTo>
                          <a:pt x="12" y="222"/>
                        </a:lnTo>
                        <a:lnTo>
                          <a:pt x="0" y="222"/>
                        </a:lnTo>
                        <a:lnTo>
                          <a:pt x="0" y="213"/>
                        </a:lnTo>
                        <a:lnTo>
                          <a:pt x="0" y="203"/>
                        </a:lnTo>
                        <a:lnTo>
                          <a:pt x="0" y="192"/>
                        </a:lnTo>
                        <a:lnTo>
                          <a:pt x="12" y="192"/>
                        </a:lnTo>
                        <a:lnTo>
                          <a:pt x="12" y="182"/>
                        </a:lnTo>
                        <a:lnTo>
                          <a:pt x="25" y="182"/>
                        </a:lnTo>
                        <a:lnTo>
                          <a:pt x="38" y="182"/>
                        </a:lnTo>
                        <a:lnTo>
                          <a:pt x="50" y="182"/>
                        </a:lnTo>
                        <a:lnTo>
                          <a:pt x="50" y="173"/>
                        </a:lnTo>
                        <a:lnTo>
                          <a:pt x="63" y="173"/>
                        </a:lnTo>
                        <a:lnTo>
                          <a:pt x="63" y="162"/>
                        </a:lnTo>
                        <a:lnTo>
                          <a:pt x="75" y="162"/>
                        </a:lnTo>
                        <a:lnTo>
                          <a:pt x="88" y="162"/>
                        </a:lnTo>
                        <a:lnTo>
                          <a:pt x="88" y="173"/>
                        </a:lnTo>
                        <a:lnTo>
                          <a:pt x="88" y="182"/>
                        </a:lnTo>
                        <a:lnTo>
                          <a:pt x="101" y="182"/>
                        </a:lnTo>
                        <a:lnTo>
                          <a:pt x="113" y="182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/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0" name="Freeform 28">
                    <a:extLst>
                      <a:ext uri="{FF2B5EF4-FFF2-40B4-BE49-F238E27FC236}">
                        <a16:creationId xmlns:a16="http://schemas.microsoft.com/office/drawing/2014/main" id="{E1F5B049-5373-D6B5-2A52-C4623A533F6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474775" y="4368204"/>
                    <a:ext cx="542719" cy="1154744"/>
                  </a:xfrm>
                  <a:custGeom>
                    <a:avLst/>
                    <a:gdLst>
                      <a:gd name="T0" fmla="*/ 1169202 w 546"/>
                      <a:gd name="T1" fmla="*/ 1308373 h 930"/>
                      <a:gd name="T2" fmla="*/ 1169202 w 546"/>
                      <a:gd name="T3" fmla="*/ 1308373 h 930"/>
                      <a:gd name="T4" fmla="*/ 1169202 w 546"/>
                      <a:gd name="T5" fmla="*/ 1308373 h 930"/>
                      <a:gd name="T6" fmla="*/ 1169202 w 546"/>
                      <a:gd name="T7" fmla="*/ 1308373 h 930"/>
                      <a:gd name="T8" fmla="*/ 1169202 w 546"/>
                      <a:gd name="T9" fmla="*/ 1308373 h 930"/>
                      <a:gd name="T10" fmla="*/ 1169202 w 546"/>
                      <a:gd name="T11" fmla="*/ 1308373 h 930"/>
                      <a:gd name="T12" fmla="*/ 1169202 w 546"/>
                      <a:gd name="T13" fmla="*/ 1308373 h 930"/>
                      <a:gd name="T14" fmla="*/ 1169202 w 546"/>
                      <a:gd name="T15" fmla="*/ 1308373 h 930"/>
                      <a:gd name="T16" fmla="*/ 1169202 w 546"/>
                      <a:gd name="T17" fmla="*/ 1308373 h 930"/>
                      <a:gd name="T18" fmla="*/ 1169202 w 546"/>
                      <a:gd name="T19" fmla="*/ 1308373 h 930"/>
                      <a:gd name="T20" fmla="*/ 1169202 w 546"/>
                      <a:gd name="T21" fmla="*/ 1308373 h 930"/>
                      <a:gd name="T22" fmla="*/ 1169202 w 546"/>
                      <a:gd name="T23" fmla="*/ 1308373 h 930"/>
                      <a:gd name="T24" fmla="*/ 1169202 w 546"/>
                      <a:gd name="T25" fmla="*/ 1308373 h 930"/>
                      <a:gd name="T26" fmla="*/ 1169202 w 546"/>
                      <a:gd name="T27" fmla="*/ 1308373 h 930"/>
                      <a:gd name="T28" fmla="*/ 1169202 w 546"/>
                      <a:gd name="T29" fmla="*/ 1308373 h 930"/>
                      <a:gd name="T30" fmla="*/ 1169202 w 546"/>
                      <a:gd name="T31" fmla="*/ 1308373 h 930"/>
                      <a:gd name="T32" fmla="*/ 1169202 w 546"/>
                      <a:gd name="T33" fmla="*/ 1308373 h 930"/>
                      <a:gd name="T34" fmla="*/ 1169202 w 546"/>
                      <a:gd name="T35" fmla="*/ 1308373 h 930"/>
                      <a:gd name="T36" fmla="*/ 1169202 w 546"/>
                      <a:gd name="T37" fmla="*/ 1308373 h 930"/>
                      <a:gd name="T38" fmla="*/ 1169202 w 546"/>
                      <a:gd name="T39" fmla="*/ 1308373 h 930"/>
                      <a:gd name="T40" fmla="*/ 1169202 w 546"/>
                      <a:gd name="T41" fmla="*/ 1308373 h 930"/>
                      <a:gd name="T42" fmla="*/ 1169202 w 546"/>
                      <a:gd name="T43" fmla="*/ 1308373 h 930"/>
                      <a:gd name="T44" fmla="*/ 1169202 w 546"/>
                      <a:gd name="T45" fmla="*/ 1308373 h 930"/>
                      <a:gd name="T46" fmla="*/ 1169202 w 546"/>
                      <a:gd name="T47" fmla="*/ 1308373 h 930"/>
                      <a:gd name="T48" fmla="*/ 1169202 w 546"/>
                      <a:gd name="T49" fmla="*/ 1308373 h 930"/>
                      <a:gd name="T50" fmla="*/ 1169202 w 546"/>
                      <a:gd name="T51" fmla="*/ 1308373 h 930"/>
                      <a:gd name="T52" fmla="*/ 1169202 w 546"/>
                      <a:gd name="T53" fmla="*/ 1308373 h 930"/>
                      <a:gd name="T54" fmla="*/ 1169202 w 546"/>
                      <a:gd name="T55" fmla="*/ 1308373 h 930"/>
                      <a:gd name="T56" fmla="*/ 1169202 w 546"/>
                      <a:gd name="T57" fmla="*/ 1308373 h 930"/>
                      <a:gd name="T58" fmla="*/ 1169202 w 546"/>
                      <a:gd name="T59" fmla="*/ 1308373 h 930"/>
                      <a:gd name="T60" fmla="*/ 1169202 w 546"/>
                      <a:gd name="T61" fmla="*/ 1308373 h 930"/>
                      <a:gd name="T62" fmla="*/ 1169202 w 546"/>
                      <a:gd name="T63" fmla="*/ 1308373 h 930"/>
                      <a:gd name="T64" fmla="*/ 1169202 w 546"/>
                      <a:gd name="T65" fmla="*/ 1308373 h 930"/>
                      <a:gd name="T66" fmla="*/ 1169202 w 546"/>
                      <a:gd name="T67" fmla="*/ 1308373 h 930"/>
                      <a:gd name="T68" fmla="*/ 1169202 w 546"/>
                      <a:gd name="T69" fmla="*/ 1308373 h 930"/>
                      <a:gd name="T70" fmla="*/ 1169202 w 546"/>
                      <a:gd name="T71" fmla="*/ 1308373 h 930"/>
                      <a:gd name="T72" fmla="*/ 1169202 w 546"/>
                      <a:gd name="T73" fmla="*/ 1308373 h 930"/>
                      <a:gd name="T74" fmla="*/ 1169202 w 546"/>
                      <a:gd name="T75" fmla="*/ 1308373 h 930"/>
                      <a:gd name="T76" fmla="*/ 1169202 w 546"/>
                      <a:gd name="T77" fmla="*/ 1308373 h 930"/>
                      <a:gd name="T78" fmla="*/ 1169202 w 546"/>
                      <a:gd name="T79" fmla="*/ 1308373 h 930"/>
                      <a:gd name="T80" fmla="*/ 1169202 w 546"/>
                      <a:gd name="T81" fmla="*/ 1308373 h 930"/>
                      <a:gd name="T82" fmla="*/ 1169202 w 546"/>
                      <a:gd name="T83" fmla="*/ 1308373 h 930"/>
                      <a:gd name="T84" fmla="*/ 1169202 w 546"/>
                      <a:gd name="T85" fmla="*/ 1308373 h 930"/>
                      <a:gd name="T86" fmla="*/ 1169202 w 546"/>
                      <a:gd name="T87" fmla="*/ 1308373 h 930"/>
                      <a:gd name="T88" fmla="*/ 1169202 w 546"/>
                      <a:gd name="T89" fmla="*/ 1308373 h 930"/>
                      <a:gd name="T90" fmla="*/ 1169202 w 546"/>
                      <a:gd name="T91" fmla="*/ 1308373 h 930"/>
                      <a:gd name="T92" fmla="*/ 1169202 w 546"/>
                      <a:gd name="T93" fmla="*/ 1308373 h 930"/>
                      <a:gd name="T94" fmla="*/ 1169202 w 546"/>
                      <a:gd name="T95" fmla="*/ 1308373 h 930"/>
                      <a:gd name="T96" fmla="*/ 1169202 w 546"/>
                      <a:gd name="T97" fmla="*/ 1308373 h 930"/>
                      <a:gd name="T98" fmla="*/ 1169202 w 546"/>
                      <a:gd name="T99" fmla="*/ 1308373 h 930"/>
                      <a:gd name="T100" fmla="*/ 1169202 w 546"/>
                      <a:gd name="T101" fmla="*/ 1308373 h 930"/>
                      <a:gd name="T102" fmla="*/ 1169202 w 546"/>
                      <a:gd name="T103" fmla="*/ 1308373 h 930"/>
                      <a:gd name="T104" fmla="*/ 1169202 w 546"/>
                      <a:gd name="T105" fmla="*/ 1308373 h 930"/>
                      <a:gd name="T106" fmla="*/ 1169202 w 546"/>
                      <a:gd name="T107" fmla="*/ 1308373 h 930"/>
                      <a:gd name="T108" fmla="*/ 1169202 w 546"/>
                      <a:gd name="T109" fmla="*/ 1308373 h 930"/>
                      <a:gd name="T110" fmla="*/ 1169202 w 546"/>
                      <a:gd name="T111" fmla="*/ 1308373 h 930"/>
                      <a:gd name="T112" fmla="*/ 1169202 w 546"/>
                      <a:gd name="T113" fmla="*/ 1308373 h 930"/>
                      <a:gd name="T114" fmla="*/ 1169202 w 546"/>
                      <a:gd name="T115" fmla="*/ 1308373 h 930"/>
                      <a:gd name="T116" fmla="*/ 1169202 w 546"/>
                      <a:gd name="T117" fmla="*/ 1308373 h 93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546"/>
                      <a:gd name="T178" fmla="*/ 0 h 930"/>
                      <a:gd name="T179" fmla="*/ 546 w 546"/>
                      <a:gd name="T180" fmla="*/ 930 h 93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546" h="930">
                        <a:moveTo>
                          <a:pt x="320" y="578"/>
                        </a:moveTo>
                        <a:lnTo>
                          <a:pt x="334" y="565"/>
                        </a:lnTo>
                        <a:lnTo>
                          <a:pt x="346" y="612"/>
                        </a:lnTo>
                        <a:lnTo>
                          <a:pt x="334" y="612"/>
                        </a:lnTo>
                        <a:lnTo>
                          <a:pt x="320" y="578"/>
                        </a:lnTo>
                        <a:close/>
                        <a:moveTo>
                          <a:pt x="268" y="578"/>
                        </a:moveTo>
                        <a:lnTo>
                          <a:pt x="268" y="589"/>
                        </a:lnTo>
                        <a:lnTo>
                          <a:pt x="254" y="589"/>
                        </a:lnTo>
                        <a:lnTo>
                          <a:pt x="254" y="578"/>
                        </a:lnTo>
                        <a:lnTo>
                          <a:pt x="254" y="589"/>
                        </a:lnTo>
                        <a:lnTo>
                          <a:pt x="254" y="601"/>
                        </a:lnTo>
                        <a:lnTo>
                          <a:pt x="254" y="612"/>
                        </a:lnTo>
                        <a:lnTo>
                          <a:pt x="254" y="625"/>
                        </a:lnTo>
                        <a:lnTo>
                          <a:pt x="254" y="612"/>
                        </a:lnTo>
                        <a:lnTo>
                          <a:pt x="268" y="612"/>
                        </a:lnTo>
                        <a:lnTo>
                          <a:pt x="268" y="625"/>
                        </a:lnTo>
                        <a:lnTo>
                          <a:pt x="280" y="625"/>
                        </a:lnTo>
                        <a:lnTo>
                          <a:pt x="280" y="636"/>
                        </a:lnTo>
                        <a:lnTo>
                          <a:pt x="294" y="636"/>
                        </a:lnTo>
                        <a:lnTo>
                          <a:pt x="294" y="625"/>
                        </a:lnTo>
                        <a:lnTo>
                          <a:pt x="294" y="612"/>
                        </a:lnTo>
                        <a:lnTo>
                          <a:pt x="294" y="601"/>
                        </a:lnTo>
                        <a:lnTo>
                          <a:pt x="306" y="601"/>
                        </a:lnTo>
                        <a:lnTo>
                          <a:pt x="306" y="612"/>
                        </a:lnTo>
                        <a:lnTo>
                          <a:pt x="306" y="625"/>
                        </a:lnTo>
                        <a:lnTo>
                          <a:pt x="306" y="636"/>
                        </a:lnTo>
                        <a:lnTo>
                          <a:pt x="306" y="625"/>
                        </a:lnTo>
                        <a:lnTo>
                          <a:pt x="320" y="636"/>
                        </a:lnTo>
                        <a:lnTo>
                          <a:pt x="320" y="625"/>
                        </a:lnTo>
                        <a:lnTo>
                          <a:pt x="320" y="636"/>
                        </a:lnTo>
                        <a:lnTo>
                          <a:pt x="320" y="625"/>
                        </a:lnTo>
                        <a:lnTo>
                          <a:pt x="334" y="625"/>
                        </a:lnTo>
                        <a:lnTo>
                          <a:pt x="334" y="636"/>
                        </a:lnTo>
                        <a:lnTo>
                          <a:pt x="334" y="648"/>
                        </a:lnTo>
                        <a:lnTo>
                          <a:pt x="334" y="636"/>
                        </a:lnTo>
                        <a:lnTo>
                          <a:pt x="346" y="648"/>
                        </a:lnTo>
                        <a:lnTo>
                          <a:pt x="346" y="636"/>
                        </a:lnTo>
                        <a:lnTo>
                          <a:pt x="346" y="648"/>
                        </a:lnTo>
                        <a:lnTo>
                          <a:pt x="346" y="636"/>
                        </a:lnTo>
                        <a:lnTo>
                          <a:pt x="346" y="648"/>
                        </a:lnTo>
                        <a:lnTo>
                          <a:pt x="360" y="648"/>
                        </a:lnTo>
                        <a:lnTo>
                          <a:pt x="373" y="648"/>
                        </a:lnTo>
                        <a:lnTo>
                          <a:pt x="387" y="648"/>
                        </a:lnTo>
                        <a:lnTo>
                          <a:pt x="387" y="659"/>
                        </a:lnTo>
                        <a:lnTo>
                          <a:pt x="387" y="672"/>
                        </a:lnTo>
                        <a:lnTo>
                          <a:pt x="387" y="659"/>
                        </a:lnTo>
                        <a:lnTo>
                          <a:pt x="387" y="672"/>
                        </a:lnTo>
                        <a:lnTo>
                          <a:pt x="373" y="672"/>
                        </a:lnTo>
                        <a:lnTo>
                          <a:pt x="387" y="672"/>
                        </a:lnTo>
                        <a:lnTo>
                          <a:pt x="373" y="672"/>
                        </a:lnTo>
                        <a:lnTo>
                          <a:pt x="373" y="683"/>
                        </a:lnTo>
                        <a:lnTo>
                          <a:pt x="373" y="672"/>
                        </a:lnTo>
                        <a:lnTo>
                          <a:pt x="373" y="683"/>
                        </a:lnTo>
                        <a:lnTo>
                          <a:pt x="373" y="695"/>
                        </a:lnTo>
                        <a:lnTo>
                          <a:pt x="373" y="683"/>
                        </a:lnTo>
                        <a:lnTo>
                          <a:pt x="373" y="695"/>
                        </a:lnTo>
                        <a:lnTo>
                          <a:pt x="387" y="695"/>
                        </a:lnTo>
                        <a:lnTo>
                          <a:pt x="401" y="695"/>
                        </a:lnTo>
                        <a:lnTo>
                          <a:pt x="401" y="706"/>
                        </a:lnTo>
                        <a:lnTo>
                          <a:pt x="413" y="706"/>
                        </a:lnTo>
                        <a:lnTo>
                          <a:pt x="427" y="706"/>
                        </a:lnTo>
                        <a:lnTo>
                          <a:pt x="427" y="719"/>
                        </a:lnTo>
                        <a:lnTo>
                          <a:pt x="439" y="719"/>
                        </a:lnTo>
                        <a:lnTo>
                          <a:pt x="427" y="706"/>
                        </a:lnTo>
                        <a:lnTo>
                          <a:pt x="439" y="706"/>
                        </a:lnTo>
                        <a:lnTo>
                          <a:pt x="453" y="706"/>
                        </a:lnTo>
                        <a:lnTo>
                          <a:pt x="467" y="706"/>
                        </a:lnTo>
                        <a:lnTo>
                          <a:pt x="479" y="706"/>
                        </a:lnTo>
                        <a:lnTo>
                          <a:pt x="479" y="695"/>
                        </a:lnTo>
                        <a:lnTo>
                          <a:pt x="479" y="706"/>
                        </a:lnTo>
                        <a:lnTo>
                          <a:pt x="493" y="706"/>
                        </a:lnTo>
                        <a:lnTo>
                          <a:pt x="493" y="695"/>
                        </a:lnTo>
                        <a:lnTo>
                          <a:pt x="506" y="695"/>
                        </a:lnTo>
                        <a:lnTo>
                          <a:pt x="506" y="706"/>
                        </a:lnTo>
                        <a:lnTo>
                          <a:pt x="520" y="719"/>
                        </a:lnTo>
                        <a:lnTo>
                          <a:pt x="534" y="730"/>
                        </a:lnTo>
                        <a:lnTo>
                          <a:pt x="506" y="742"/>
                        </a:lnTo>
                        <a:lnTo>
                          <a:pt x="493" y="755"/>
                        </a:lnTo>
                        <a:lnTo>
                          <a:pt x="479" y="766"/>
                        </a:lnTo>
                        <a:lnTo>
                          <a:pt x="479" y="778"/>
                        </a:lnTo>
                        <a:lnTo>
                          <a:pt x="479" y="789"/>
                        </a:lnTo>
                        <a:lnTo>
                          <a:pt x="479" y="802"/>
                        </a:lnTo>
                        <a:lnTo>
                          <a:pt x="493" y="802"/>
                        </a:lnTo>
                        <a:lnTo>
                          <a:pt x="479" y="802"/>
                        </a:lnTo>
                        <a:lnTo>
                          <a:pt x="467" y="802"/>
                        </a:lnTo>
                        <a:lnTo>
                          <a:pt x="467" y="813"/>
                        </a:lnTo>
                        <a:lnTo>
                          <a:pt x="453" y="813"/>
                        </a:lnTo>
                        <a:lnTo>
                          <a:pt x="439" y="813"/>
                        </a:lnTo>
                        <a:lnTo>
                          <a:pt x="439" y="825"/>
                        </a:lnTo>
                        <a:lnTo>
                          <a:pt x="439" y="836"/>
                        </a:lnTo>
                        <a:lnTo>
                          <a:pt x="427" y="836"/>
                        </a:lnTo>
                        <a:lnTo>
                          <a:pt x="427" y="849"/>
                        </a:lnTo>
                        <a:lnTo>
                          <a:pt x="413" y="849"/>
                        </a:lnTo>
                        <a:lnTo>
                          <a:pt x="413" y="860"/>
                        </a:lnTo>
                        <a:lnTo>
                          <a:pt x="401" y="860"/>
                        </a:lnTo>
                        <a:lnTo>
                          <a:pt x="401" y="872"/>
                        </a:lnTo>
                        <a:lnTo>
                          <a:pt x="387" y="872"/>
                        </a:lnTo>
                        <a:lnTo>
                          <a:pt x="401" y="872"/>
                        </a:lnTo>
                        <a:lnTo>
                          <a:pt x="401" y="883"/>
                        </a:lnTo>
                        <a:lnTo>
                          <a:pt x="387" y="896"/>
                        </a:lnTo>
                        <a:lnTo>
                          <a:pt x="373" y="896"/>
                        </a:lnTo>
                        <a:lnTo>
                          <a:pt x="360" y="907"/>
                        </a:lnTo>
                        <a:lnTo>
                          <a:pt x="346" y="907"/>
                        </a:lnTo>
                        <a:lnTo>
                          <a:pt x="346" y="919"/>
                        </a:lnTo>
                        <a:lnTo>
                          <a:pt x="334" y="919"/>
                        </a:lnTo>
                        <a:lnTo>
                          <a:pt x="334" y="930"/>
                        </a:lnTo>
                        <a:lnTo>
                          <a:pt x="320" y="930"/>
                        </a:lnTo>
                        <a:lnTo>
                          <a:pt x="306" y="930"/>
                        </a:lnTo>
                        <a:lnTo>
                          <a:pt x="306" y="919"/>
                        </a:lnTo>
                        <a:lnTo>
                          <a:pt x="294" y="919"/>
                        </a:lnTo>
                        <a:lnTo>
                          <a:pt x="280" y="919"/>
                        </a:lnTo>
                        <a:lnTo>
                          <a:pt x="268" y="919"/>
                        </a:lnTo>
                        <a:lnTo>
                          <a:pt x="268" y="907"/>
                        </a:lnTo>
                        <a:lnTo>
                          <a:pt x="254" y="907"/>
                        </a:lnTo>
                        <a:lnTo>
                          <a:pt x="254" y="896"/>
                        </a:lnTo>
                        <a:lnTo>
                          <a:pt x="240" y="896"/>
                        </a:lnTo>
                        <a:lnTo>
                          <a:pt x="240" y="883"/>
                        </a:lnTo>
                        <a:lnTo>
                          <a:pt x="240" y="872"/>
                        </a:lnTo>
                        <a:lnTo>
                          <a:pt x="227" y="872"/>
                        </a:lnTo>
                        <a:lnTo>
                          <a:pt x="227" y="860"/>
                        </a:lnTo>
                        <a:lnTo>
                          <a:pt x="213" y="860"/>
                        </a:lnTo>
                        <a:lnTo>
                          <a:pt x="227" y="860"/>
                        </a:lnTo>
                        <a:lnTo>
                          <a:pt x="213" y="860"/>
                        </a:lnTo>
                        <a:lnTo>
                          <a:pt x="213" y="849"/>
                        </a:lnTo>
                        <a:lnTo>
                          <a:pt x="227" y="849"/>
                        </a:lnTo>
                        <a:lnTo>
                          <a:pt x="227" y="836"/>
                        </a:lnTo>
                        <a:lnTo>
                          <a:pt x="227" y="825"/>
                        </a:lnTo>
                        <a:lnTo>
                          <a:pt x="240" y="825"/>
                        </a:lnTo>
                        <a:lnTo>
                          <a:pt x="240" y="813"/>
                        </a:lnTo>
                        <a:lnTo>
                          <a:pt x="254" y="813"/>
                        </a:lnTo>
                        <a:lnTo>
                          <a:pt x="254" y="802"/>
                        </a:lnTo>
                        <a:lnTo>
                          <a:pt x="254" y="789"/>
                        </a:lnTo>
                        <a:lnTo>
                          <a:pt x="240" y="789"/>
                        </a:lnTo>
                        <a:lnTo>
                          <a:pt x="227" y="789"/>
                        </a:lnTo>
                        <a:lnTo>
                          <a:pt x="213" y="789"/>
                        </a:lnTo>
                        <a:lnTo>
                          <a:pt x="213" y="778"/>
                        </a:lnTo>
                        <a:lnTo>
                          <a:pt x="213" y="766"/>
                        </a:lnTo>
                        <a:lnTo>
                          <a:pt x="199" y="766"/>
                        </a:lnTo>
                        <a:lnTo>
                          <a:pt x="199" y="755"/>
                        </a:lnTo>
                        <a:lnTo>
                          <a:pt x="187" y="755"/>
                        </a:lnTo>
                        <a:lnTo>
                          <a:pt x="173" y="755"/>
                        </a:lnTo>
                        <a:lnTo>
                          <a:pt x="173" y="742"/>
                        </a:lnTo>
                        <a:lnTo>
                          <a:pt x="161" y="742"/>
                        </a:lnTo>
                        <a:lnTo>
                          <a:pt x="173" y="730"/>
                        </a:lnTo>
                        <a:lnTo>
                          <a:pt x="161" y="730"/>
                        </a:lnTo>
                        <a:lnTo>
                          <a:pt x="173" y="730"/>
                        </a:lnTo>
                        <a:lnTo>
                          <a:pt x="173" y="719"/>
                        </a:lnTo>
                        <a:lnTo>
                          <a:pt x="173" y="706"/>
                        </a:lnTo>
                        <a:lnTo>
                          <a:pt x="173" y="695"/>
                        </a:lnTo>
                        <a:lnTo>
                          <a:pt x="161" y="695"/>
                        </a:lnTo>
                        <a:lnTo>
                          <a:pt x="161" y="683"/>
                        </a:lnTo>
                        <a:lnTo>
                          <a:pt x="161" y="672"/>
                        </a:lnTo>
                        <a:lnTo>
                          <a:pt x="161" y="659"/>
                        </a:lnTo>
                        <a:lnTo>
                          <a:pt x="147" y="659"/>
                        </a:lnTo>
                        <a:lnTo>
                          <a:pt x="133" y="659"/>
                        </a:lnTo>
                        <a:lnTo>
                          <a:pt x="133" y="648"/>
                        </a:lnTo>
                        <a:lnTo>
                          <a:pt x="133" y="659"/>
                        </a:lnTo>
                        <a:lnTo>
                          <a:pt x="133" y="648"/>
                        </a:lnTo>
                        <a:lnTo>
                          <a:pt x="121" y="648"/>
                        </a:lnTo>
                        <a:lnTo>
                          <a:pt x="107" y="648"/>
                        </a:lnTo>
                        <a:lnTo>
                          <a:pt x="94" y="648"/>
                        </a:lnTo>
                        <a:lnTo>
                          <a:pt x="80" y="648"/>
                        </a:lnTo>
                        <a:lnTo>
                          <a:pt x="66" y="648"/>
                        </a:lnTo>
                        <a:lnTo>
                          <a:pt x="66" y="636"/>
                        </a:lnTo>
                        <a:lnTo>
                          <a:pt x="66" y="648"/>
                        </a:lnTo>
                        <a:lnTo>
                          <a:pt x="54" y="636"/>
                        </a:lnTo>
                        <a:lnTo>
                          <a:pt x="54" y="625"/>
                        </a:lnTo>
                        <a:lnTo>
                          <a:pt x="40" y="625"/>
                        </a:lnTo>
                        <a:lnTo>
                          <a:pt x="40" y="612"/>
                        </a:lnTo>
                        <a:lnTo>
                          <a:pt x="40" y="601"/>
                        </a:lnTo>
                        <a:lnTo>
                          <a:pt x="28" y="601"/>
                        </a:lnTo>
                        <a:lnTo>
                          <a:pt x="40" y="601"/>
                        </a:lnTo>
                        <a:lnTo>
                          <a:pt x="40" y="589"/>
                        </a:lnTo>
                        <a:lnTo>
                          <a:pt x="40" y="578"/>
                        </a:lnTo>
                        <a:lnTo>
                          <a:pt x="40" y="565"/>
                        </a:lnTo>
                        <a:lnTo>
                          <a:pt x="28" y="565"/>
                        </a:lnTo>
                        <a:lnTo>
                          <a:pt x="28" y="554"/>
                        </a:lnTo>
                        <a:lnTo>
                          <a:pt x="28" y="565"/>
                        </a:lnTo>
                        <a:lnTo>
                          <a:pt x="28" y="554"/>
                        </a:lnTo>
                        <a:lnTo>
                          <a:pt x="14" y="554"/>
                        </a:lnTo>
                        <a:lnTo>
                          <a:pt x="14" y="542"/>
                        </a:lnTo>
                        <a:lnTo>
                          <a:pt x="14" y="531"/>
                        </a:lnTo>
                        <a:lnTo>
                          <a:pt x="28" y="531"/>
                        </a:lnTo>
                        <a:lnTo>
                          <a:pt x="14" y="531"/>
                        </a:lnTo>
                        <a:lnTo>
                          <a:pt x="14" y="518"/>
                        </a:lnTo>
                        <a:lnTo>
                          <a:pt x="14" y="507"/>
                        </a:lnTo>
                        <a:lnTo>
                          <a:pt x="14" y="495"/>
                        </a:lnTo>
                        <a:lnTo>
                          <a:pt x="28" y="495"/>
                        </a:lnTo>
                        <a:lnTo>
                          <a:pt x="28" y="482"/>
                        </a:lnTo>
                        <a:lnTo>
                          <a:pt x="28" y="471"/>
                        </a:lnTo>
                        <a:lnTo>
                          <a:pt x="28" y="459"/>
                        </a:lnTo>
                        <a:lnTo>
                          <a:pt x="28" y="448"/>
                        </a:lnTo>
                        <a:lnTo>
                          <a:pt x="28" y="435"/>
                        </a:lnTo>
                        <a:lnTo>
                          <a:pt x="28" y="424"/>
                        </a:lnTo>
                        <a:lnTo>
                          <a:pt x="28" y="412"/>
                        </a:lnTo>
                        <a:lnTo>
                          <a:pt x="28" y="401"/>
                        </a:lnTo>
                        <a:lnTo>
                          <a:pt x="28" y="388"/>
                        </a:lnTo>
                        <a:lnTo>
                          <a:pt x="28" y="377"/>
                        </a:lnTo>
                        <a:lnTo>
                          <a:pt x="14" y="377"/>
                        </a:lnTo>
                        <a:lnTo>
                          <a:pt x="14" y="365"/>
                        </a:lnTo>
                        <a:lnTo>
                          <a:pt x="0" y="365"/>
                        </a:lnTo>
                        <a:lnTo>
                          <a:pt x="0" y="354"/>
                        </a:lnTo>
                        <a:lnTo>
                          <a:pt x="0" y="341"/>
                        </a:lnTo>
                        <a:lnTo>
                          <a:pt x="0" y="354"/>
                        </a:lnTo>
                        <a:lnTo>
                          <a:pt x="0" y="341"/>
                        </a:lnTo>
                        <a:lnTo>
                          <a:pt x="14" y="341"/>
                        </a:lnTo>
                        <a:lnTo>
                          <a:pt x="28" y="341"/>
                        </a:lnTo>
                        <a:lnTo>
                          <a:pt x="14" y="341"/>
                        </a:lnTo>
                        <a:lnTo>
                          <a:pt x="28" y="341"/>
                        </a:lnTo>
                        <a:lnTo>
                          <a:pt x="28" y="330"/>
                        </a:lnTo>
                        <a:lnTo>
                          <a:pt x="28" y="341"/>
                        </a:lnTo>
                        <a:lnTo>
                          <a:pt x="28" y="330"/>
                        </a:lnTo>
                        <a:lnTo>
                          <a:pt x="28" y="318"/>
                        </a:lnTo>
                        <a:lnTo>
                          <a:pt x="28" y="307"/>
                        </a:lnTo>
                        <a:lnTo>
                          <a:pt x="28" y="294"/>
                        </a:lnTo>
                        <a:lnTo>
                          <a:pt x="40" y="294"/>
                        </a:lnTo>
                        <a:lnTo>
                          <a:pt x="40" y="283"/>
                        </a:lnTo>
                        <a:lnTo>
                          <a:pt x="40" y="271"/>
                        </a:lnTo>
                        <a:lnTo>
                          <a:pt x="54" y="271"/>
                        </a:lnTo>
                        <a:lnTo>
                          <a:pt x="54" y="260"/>
                        </a:lnTo>
                        <a:lnTo>
                          <a:pt x="54" y="247"/>
                        </a:lnTo>
                        <a:lnTo>
                          <a:pt x="66" y="247"/>
                        </a:lnTo>
                        <a:lnTo>
                          <a:pt x="66" y="235"/>
                        </a:lnTo>
                        <a:lnTo>
                          <a:pt x="80" y="235"/>
                        </a:lnTo>
                        <a:lnTo>
                          <a:pt x="80" y="224"/>
                        </a:lnTo>
                        <a:lnTo>
                          <a:pt x="66" y="224"/>
                        </a:lnTo>
                        <a:lnTo>
                          <a:pt x="54" y="224"/>
                        </a:lnTo>
                        <a:lnTo>
                          <a:pt x="54" y="211"/>
                        </a:lnTo>
                        <a:lnTo>
                          <a:pt x="66" y="211"/>
                        </a:lnTo>
                        <a:lnTo>
                          <a:pt x="66" y="200"/>
                        </a:lnTo>
                        <a:lnTo>
                          <a:pt x="66" y="188"/>
                        </a:lnTo>
                        <a:lnTo>
                          <a:pt x="66" y="177"/>
                        </a:lnTo>
                        <a:lnTo>
                          <a:pt x="54" y="177"/>
                        </a:lnTo>
                        <a:lnTo>
                          <a:pt x="54" y="164"/>
                        </a:lnTo>
                        <a:lnTo>
                          <a:pt x="66" y="164"/>
                        </a:lnTo>
                        <a:lnTo>
                          <a:pt x="66" y="177"/>
                        </a:lnTo>
                        <a:lnTo>
                          <a:pt x="80" y="177"/>
                        </a:lnTo>
                        <a:lnTo>
                          <a:pt x="94" y="177"/>
                        </a:lnTo>
                        <a:lnTo>
                          <a:pt x="94" y="164"/>
                        </a:lnTo>
                        <a:lnTo>
                          <a:pt x="94" y="153"/>
                        </a:lnTo>
                        <a:lnTo>
                          <a:pt x="94" y="141"/>
                        </a:lnTo>
                        <a:lnTo>
                          <a:pt x="107" y="141"/>
                        </a:lnTo>
                        <a:lnTo>
                          <a:pt x="107" y="130"/>
                        </a:lnTo>
                        <a:lnTo>
                          <a:pt x="121" y="130"/>
                        </a:lnTo>
                        <a:lnTo>
                          <a:pt x="133" y="130"/>
                        </a:lnTo>
                        <a:lnTo>
                          <a:pt x="133" y="117"/>
                        </a:lnTo>
                        <a:lnTo>
                          <a:pt x="133" y="106"/>
                        </a:lnTo>
                        <a:lnTo>
                          <a:pt x="147" y="106"/>
                        </a:lnTo>
                        <a:lnTo>
                          <a:pt x="147" y="94"/>
                        </a:lnTo>
                        <a:lnTo>
                          <a:pt x="161" y="94"/>
                        </a:lnTo>
                        <a:lnTo>
                          <a:pt x="161" y="83"/>
                        </a:lnTo>
                        <a:lnTo>
                          <a:pt x="161" y="70"/>
                        </a:lnTo>
                        <a:lnTo>
                          <a:pt x="173" y="70"/>
                        </a:lnTo>
                        <a:lnTo>
                          <a:pt x="173" y="59"/>
                        </a:lnTo>
                        <a:lnTo>
                          <a:pt x="187" y="59"/>
                        </a:lnTo>
                        <a:lnTo>
                          <a:pt x="173" y="59"/>
                        </a:lnTo>
                        <a:lnTo>
                          <a:pt x="173" y="47"/>
                        </a:lnTo>
                        <a:lnTo>
                          <a:pt x="173" y="36"/>
                        </a:lnTo>
                        <a:lnTo>
                          <a:pt x="173" y="23"/>
                        </a:lnTo>
                        <a:lnTo>
                          <a:pt x="254" y="47"/>
                        </a:lnTo>
                        <a:lnTo>
                          <a:pt x="268" y="47"/>
                        </a:lnTo>
                        <a:lnTo>
                          <a:pt x="360" y="83"/>
                        </a:lnTo>
                        <a:lnTo>
                          <a:pt x="387" y="70"/>
                        </a:lnTo>
                        <a:lnTo>
                          <a:pt x="506" y="13"/>
                        </a:lnTo>
                        <a:lnTo>
                          <a:pt x="520" y="13"/>
                        </a:lnTo>
                        <a:lnTo>
                          <a:pt x="546" y="0"/>
                        </a:lnTo>
                        <a:lnTo>
                          <a:pt x="546" y="13"/>
                        </a:lnTo>
                        <a:lnTo>
                          <a:pt x="546" y="0"/>
                        </a:lnTo>
                        <a:lnTo>
                          <a:pt x="546" y="13"/>
                        </a:lnTo>
                        <a:lnTo>
                          <a:pt x="546" y="23"/>
                        </a:lnTo>
                        <a:lnTo>
                          <a:pt x="546" y="36"/>
                        </a:lnTo>
                        <a:lnTo>
                          <a:pt x="546" y="47"/>
                        </a:lnTo>
                        <a:lnTo>
                          <a:pt x="546" y="36"/>
                        </a:lnTo>
                        <a:lnTo>
                          <a:pt x="546" y="47"/>
                        </a:lnTo>
                        <a:lnTo>
                          <a:pt x="546" y="59"/>
                        </a:lnTo>
                        <a:lnTo>
                          <a:pt x="546" y="70"/>
                        </a:lnTo>
                        <a:lnTo>
                          <a:pt x="534" y="70"/>
                        </a:lnTo>
                        <a:lnTo>
                          <a:pt x="546" y="70"/>
                        </a:lnTo>
                        <a:lnTo>
                          <a:pt x="534" y="70"/>
                        </a:lnTo>
                        <a:lnTo>
                          <a:pt x="534" y="83"/>
                        </a:lnTo>
                        <a:lnTo>
                          <a:pt x="546" y="83"/>
                        </a:lnTo>
                        <a:lnTo>
                          <a:pt x="534" y="83"/>
                        </a:lnTo>
                        <a:lnTo>
                          <a:pt x="534" y="94"/>
                        </a:lnTo>
                        <a:lnTo>
                          <a:pt x="534" y="106"/>
                        </a:lnTo>
                        <a:lnTo>
                          <a:pt x="534" y="117"/>
                        </a:lnTo>
                        <a:lnTo>
                          <a:pt x="520" y="117"/>
                        </a:lnTo>
                        <a:lnTo>
                          <a:pt x="520" y="130"/>
                        </a:lnTo>
                        <a:lnTo>
                          <a:pt x="506" y="130"/>
                        </a:lnTo>
                        <a:lnTo>
                          <a:pt x="506" y="141"/>
                        </a:lnTo>
                        <a:lnTo>
                          <a:pt x="493" y="141"/>
                        </a:lnTo>
                        <a:lnTo>
                          <a:pt x="506" y="141"/>
                        </a:lnTo>
                        <a:lnTo>
                          <a:pt x="493" y="141"/>
                        </a:lnTo>
                        <a:lnTo>
                          <a:pt x="493" y="153"/>
                        </a:lnTo>
                        <a:lnTo>
                          <a:pt x="493" y="164"/>
                        </a:lnTo>
                        <a:lnTo>
                          <a:pt x="506" y="164"/>
                        </a:lnTo>
                        <a:lnTo>
                          <a:pt x="520" y="164"/>
                        </a:lnTo>
                        <a:lnTo>
                          <a:pt x="506" y="164"/>
                        </a:lnTo>
                        <a:lnTo>
                          <a:pt x="506" y="177"/>
                        </a:lnTo>
                        <a:lnTo>
                          <a:pt x="520" y="177"/>
                        </a:lnTo>
                        <a:lnTo>
                          <a:pt x="534" y="177"/>
                        </a:lnTo>
                        <a:lnTo>
                          <a:pt x="520" y="177"/>
                        </a:lnTo>
                        <a:lnTo>
                          <a:pt x="520" y="188"/>
                        </a:lnTo>
                        <a:lnTo>
                          <a:pt x="506" y="188"/>
                        </a:lnTo>
                        <a:lnTo>
                          <a:pt x="506" y="200"/>
                        </a:lnTo>
                        <a:lnTo>
                          <a:pt x="506" y="211"/>
                        </a:lnTo>
                        <a:lnTo>
                          <a:pt x="520" y="211"/>
                        </a:lnTo>
                        <a:lnTo>
                          <a:pt x="506" y="211"/>
                        </a:lnTo>
                        <a:lnTo>
                          <a:pt x="520" y="211"/>
                        </a:lnTo>
                        <a:lnTo>
                          <a:pt x="520" y="224"/>
                        </a:lnTo>
                        <a:lnTo>
                          <a:pt x="534" y="224"/>
                        </a:lnTo>
                        <a:lnTo>
                          <a:pt x="534" y="235"/>
                        </a:lnTo>
                        <a:lnTo>
                          <a:pt x="534" y="247"/>
                        </a:lnTo>
                        <a:lnTo>
                          <a:pt x="546" y="247"/>
                        </a:lnTo>
                        <a:lnTo>
                          <a:pt x="546" y="260"/>
                        </a:lnTo>
                        <a:lnTo>
                          <a:pt x="534" y="260"/>
                        </a:lnTo>
                        <a:lnTo>
                          <a:pt x="546" y="260"/>
                        </a:lnTo>
                        <a:lnTo>
                          <a:pt x="534" y="260"/>
                        </a:lnTo>
                        <a:lnTo>
                          <a:pt x="546" y="260"/>
                        </a:lnTo>
                        <a:lnTo>
                          <a:pt x="534" y="260"/>
                        </a:lnTo>
                        <a:lnTo>
                          <a:pt x="546" y="260"/>
                        </a:lnTo>
                        <a:lnTo>
                          <a:pt x="546" y="271"/>
                        </a:lnTo>
                        <a:lnTo>
                          <a:pt x="506" y="271"/>
                        </a:lnTo>
                        <a:lnTo>
                          <a:pt x="506" y="283"/>
                        </a:lnTo>
                        <a:lnTo>
                          <a:pt x="493" y="283"/>
                        </a:lnTo>
                        <a:lnTo>
                          <a:pt x="506" y="294"/>
                        </a:lnTo>
                        <a:lnTo>
                          <a:pt x="506" y="307"/>
                        </a:lnTo>
                        <a:lnTo>
                          <a:pt x="493" y="307"/>
                        </a:lnTo>
                        <a:lnTo>
                          <a:pt x="493" y="318"/>
                        </a:lnTo>
                        <a:lnTo>
                          <a:pt x="479" y="318"/>
                        </a:lnTo>
                        <a:lnTo>
                          <a:pt x="479" y="330"/>
                        </a:lnTo>
                        <a:lnTo>
                          <a:pt x="467" y="330"/>
                        </a:lnTo>
                        <a:lnTo>
                          <a:pt x="467" y="341"/>
                        </a:lnTo>
                        <a:lnTo>
                          <a:pt x="453" y="341"/>
                        </a:lnTo>
                        <a:lnTo>
                          <a:pt x="453" y="354"/>
                        </a:lnTo>
                        <a:lnTo>
                          <a:pt x="439" y="354"/>
                        </a:lnTo>
                        <a:lnTo>
                          <a:pt x="453" y="354"/>
                        </a:lnTo>
                        <a:lnTo>
                          <a:pt x="453" y="365"/>
                        </a:lnTo>
                        <a:lnTo>
                          <a:pt x="439" y="365"/>
                        </a:lnTo>
                        <a:lnTo>
                          <a:pt x="439" y="377"/>
                        </a:lnTo>
                        <a:lnTo>
                          <a:pt x="453" y="377"/>
                        </a:lnTo>
                        <a:lnTo>
                          <a:pt x="439" y="377"/>
                        </a:lnTo>
                        <a:lnTo>
                          <a:pt x="439" y="388"/>
                        </a:lnTo>
                        <a:lnTo>
                          <a:pt x="427" y="388"/>
                        </a:lnTo>
                        <a:lnTo>
                          <a:pt x="413" y="388"/>
                        </a:lnTo>
                        <a:lnTo>
                          <a:pt x="413" y="401"/>
                        </a:lnTo>
                        <a:lnTo>
                          <a:pt x="413" y="412"/>
                        </a:lnTo>
                        <a:lnTo>
                          <a:pt x="413" y="424"/>
                        </a:lnTo>
                        <a:lnTo>
                          <a:pt x="413" y="435"/>
                        </a:lnTo>
                        <a:lnTo>
                          <a:pt x="427" y="435"/>
                        </a:lnTo>
                        <a:lnTo>
                          <a:pt x="427" y="448"/>
                        </a:lnTo>
                        <a:lnTo>
                          <a:pt x="427" y="435"/>
                        </a:lnTo>
                        <a:lnTo>
                          <a:pt x="427" y="448"/>
                        </a:lnTo>
                        <a:lnTo>
                          <a:pt x="427" y="459"/>
                        </a:lnTo>
                        <a:lnTo>
                          <a:pt x="439" y="459"/>
                        </a:lnTo>
                        <a:lnTo>
                          <a:pt x="439" y="471"/>
                        </a:lnTo>
                        <a:lnTo>
                          <a:pt x="453" y="471"/>
                        </a:lnTo>
                        <a:lnTo>
                          <a:pt x="453" y="482"/>
                        </a:lnTo>
                        <a:lnTo>
                          <a:pt x="467" y="482"/>
                        </a:lnTo>
                        <a:lnTo>
                          <a:pt x="467" y="495"/>
                        </a:lnTo>
                        <a:lnTo>
                          <a:pt x="453" y="495"/>
                        </a:lnTo>
                        <a:lnTo>
                          <a:pt x="453" y="507"/>
                        </a:lnTo>
                        <a:lnTo>
                          <a:pt x="439" y="507"/>
                        </a:lnTo>
                        <a:lnTo>
                          <a:pt x="439" y="518"/>
                        </a:lnTo>
                        <a:lnTo>
                          <a:pt x="439" y="531"/>
                        </a:lnTo>
                        <a:lnTo>
                          <a:pt x="439" y="542"/>
                        </a:lnTo>
                        <a:lnTo>
                          <a:pt x="427" y="531"/>
                        </a:lnTo>
                        <a:lnTo>
                          <a:pt x="427" y="542"/>
                        </a:lnTo>
                        <a:lnTo>
                          <a:pt x="427" y="554"/>
                        </a:lnTo>
                        <a:lnTo>
                          <a:pt x="413" y="554"/>
                        </a:lnTo>
                        <a:lnTo>
                          <a:pt x="401" y="554"/>
                        </a:lnTo>
                        <a:lnTo>
                          <a:pt x="401" y="542"/>
                        </a:lnTo>
                        <a:lnTo>
                          <a:pt x="413" y="542"/>
                        </a:lnTo>
                        <a:lnTo>
                          <a:pt x="401" y="542"/>
                        </a:lnTo>
                        <a:lnTo>
                          <a:pt x="413" y="542"/>
                        </a:lnTo>
                        <a:lnTo>
                          <a:pt x="401" y="542"/>
                        </a:lnTo>
                        <a:lnTo>
                          <a:pt x="387" y="542"/>
                        </a:lnTo>
                        <a:lnTo>
                          <a:pt x="401" y="542"/>
                        </a:lnTo>
                        <a:lnTo>
                          <a:pt x="387" y="542"/>
                        </a:lnTo>
                        <a:lnTo>
                          <a:pt x="387" y="531"/>
                        </a:lnTo>
                        <a:lnTo>
                          <a:pt x="373" y="531"/>
                        </a:lnTo>
                        <a:lnTo>
                          <a:pt x="373" y="518"/>
                        </a:lnTo>
                        <a:lnTo>
                          <a:pt x="360" y="518"/>
                        </a:lnTo>
                        <a:lnTo>
                          <a:pt x="360" y="507"/>
                        </a:lnTo>
                        <a:lnTo>
                          <a:pt x="360" y="518"/>
                        </a:lnTo>
                        <a:lnTo>
                          <a:pt x="360" y="507"/>
                        </a:lnTo>
                        <a:lnTo>
                          <a:pt x="360" y="518"/>
                        </a:lnTo>
                        <a:lnTo>
                          <a:pt x="346" y="518"/>
                        </a:lnTo>
                        <a:lnTo>
                          <a:pt x="346" y="507"/>
                        </a:lnTo>
                        <a:lnTo>
                          <a:pt x="346" y="495"/>
                        </a:lnTo>
                        <a:lnTo>
                          <a:pt x="346" y="507"/>
                        </a:lnTo>
                        <a:lnTo>
                          <a:pt x="346" y="495"/>
                        </a:lnTo>
                        <a:lnTo>
                          <a:pt x="334" y="495"/>
                        </a:lnTo>
                        <a:lnTo>
                          <a:pt x="346" y="495"/>
                        </a:lnTo>
                        <a:lnTo>
                          <a:pt x="334" y="495"/>
                        </a:lnTo>
                        <a:lnTo>
                          <a:pt x="334" y="482"/>
                        </a:lnTo>
                        <a:lnTo>
                          <a:pt x="334" y="495"/>
                        </a:lnTo>
                        <a:lnTo>
                          <a:pt x="334" y="482"/>
                        </a:lnTo>
                        <a:lnTo>
                          <a:pt x="320" y="482"/>
                        </a:lnTo>
                        <a:lnTo>
                          <a:pt x="320" y="495"/>
                        </a:lnTo>
                        <a:lnTo>
                          <a:pt x="320" y="482"/>
                        </a:lnTo>
                        <a:lnTo>
                          <a:pt x="320" y="495"/>
                        </a:lnTo>
                        <a:lnTo>
                          <a:pt x="320" y="482"/>
                        </a:lnTo>
                        <a:lnTo>
                          <a:pt x="320" y="495"/>
                        </a:lnTo>
                        <a:lnTo>
                          <a:pt x="334" y="495"/>
                        </a:lnTo>
                        <a:lnTo>
                          <a:pt x="320" y="495"/>
                        </a:lnTo>
                        <a:lnTo>
                          <a:pt x="334" y="495"/>
                        </a:lnTo>
                        <a:lnTo>
                          <a:pt x="334" y="507"/>
                        </a:lnTo>
                        <a:lnTo>
                          <a:pt x="334" y="495"/>
                        </a:lnTo>
                        <a:lnTo>
                          <a:pt x="334" y="507"/>
                        </a:lnTo>
                        <a:lnTo>
                          <a:pt x="320" y="507"/>
                        </a:lnTo>
                        <a:lnTo>
                          <a:pt x="320" y="495"/>
                        </a:lnTo>
                        <a:lnTo>
                          <a:pt x="306" y="495"/>
                        </a:lnTo>
                        <a:lnTo>
                          <a:pt x="306" y="507"/>
                        </a:lnTo>
                        <a:lnTo>
                          <a:pt x="306" y="495"/>
                        </a:lnTo>
                        <a:lnTo>
                          <a:pt x="294" y="495"/>
                        </a:lnTo>
                        <a:lnTo>
                          <a:pt x="306" y="495"/>
                        </a:lnTo>
                        <a:lnTo>
                          <a:pt x="294" y="495"/>
                        </a:lnTo>
                        <a:lnTo>
                          <a:pt x="280" y="495"/>
                        </a:lnTo>
                        <a:lnTo>
                          <a:pt x="294" y="495"/>
                        </a:lnTo>
                        <a:lnTo>
                          <a:pt x="280" y="495"/>
                        </a:lnTo>
                        <a:lnTo>
                          <a:pt x="280" y="507"/>
                        </a:lnTo>
                        <a:lnTo>
                          <a:pt x="294" y="507"/>
                        </a:lnTo>
                        <a:lnTo>
                          <a:pt x="280" y="507"/>
                        </a:lnTo>
                        <a:lnTo>
                          <a:pt x="294" y="507"/>
                        </a:lnTo>
                        <a:lnTo>
                          <a:pt x="306" y="507"/>
                        </a:lnTo>
                        <a:lnTo>
                          <a:pt x="294" y="507"/>
                        </a:lnTo>
                        <a:lnTo>
                          <a:pt x="294" y="518"/>
                        </a:lnTo>
                        <a:lnTo>
                          <a:pt x="294" y="507"/>
                        </a:lnTo>
                        <a:lnTo>
                          <a:pt x="294" y="518"/>
                        </a:lnTo>
                        <a:lnTo>
                          <a:pt x="294" y="507"/>
                        </a:lnTo>
                        <a:lnTo>
                          <a:pt x="294" y="518"/>
                        </a:lnTo>
                        <a:lnTo>
                          <a:pt x="294" y="507"/>
                        </a:lnTo>
                        <a:lnTo>
                          <a:pt x="294" y="518"/>
                        </a:lnTo>
                        <a:lnTo>
                          <a:pt x="294" y="507"/>
                        </a:lnTo>
                        <a:lnTo>
                          <a:pt x="280" y="507"/>
                        </a:lnTo>
                        <a:lnTo>
                          <a:pt x="280" y="518"/>
                        </a:lnTo>
                        <a:lnTo>
                          <a:pt x="280" y="507"/>
                        </a:lnTo>
                        <a:lnTo>
                          <a:pt x="280" y="518"/>
                        </a:lnTo>
                        <a:lnTo>
                          <a:pt x="280" y="507"/>
                        </a:lnTo>
                        <a:lnTo>
                          <a:pt x="280" y="518"/>
                        </a:lnTo>
                        <a:lnTo>
                          <a:pt x="268" y="518"/>
                        </a:lnTo>
                        <a:lnTo>
                          <a:pt x="280" y="518"/>
                        </a:lnTo>
                        <a:lnTo>
                          <a:pt x="268" y="518"/>
                        </a:lnTo>
                        <a:lnTo>
                          <a:pt x="280" y="518"/>
                        </a:lnTo>
                        <a:lnTo>
                          <a:pt x="268" y="518"/>
                        </a:lnTo>
                        <a:lnTo>
                          <a:pt x="280" y="518"/>
                        </a:lnTo>
                        <a:lnTo>
                          <a:pt x="280" y="531"/>
                        </a:lnTo>
                        <a:lnTo>
                          <a:pt x="280" y="542"/>
                        </a:lnTo>
                        <a:lnTo>
                          <a:pt x="294" y="542"/>
                        </a:lnTo>
                        <a:lnTo>
                          <a:pt x="294" y="554"/>
                        </a:lnTo>
                        <a:lnTo>
                          <a:pt x="294" y="565"/>
                        </a:lnTo>
                        <a:lnTo>
                          <a:pt x="306" y="565"/>
                        </a:lnTo>
                        <a:lnTo>
                          <a:pt x="306" y="578"/>
                        </a:lnTo>
                        <a:lnTo>
                          <a:pt x="306" y="589"/>
                        </a:lnTo>
                        <a:lnTo>
                          <a:pt x="320" y="589"/>
                        </a:lnTo>
                        <a:lnTo>
                          <a:pt x="306" y="589"/>
                        </a:lnTo>
                        <a:lnTo>
                          <a:pt x="294" y="589"/>
                        </a:lnTo>
                        <a:lnTo>
                          <a:pt x="294" y="578"/>
                        </a:lnTo>
                        <a:lnTo>
                          <a:pt x="294" y="565"/>
                        </a:lnTo>
                        <a:lnTo>
                          <a:pt x="280" y="565"/>
                        </a:lnTo>
                        <a:lnTo>
                          <a:pt x="280" y="554"/>
                        </a:lnTo>
                        <a:lnTo>
                          <a:pt x="268" y="554"/>
                        </a:lnTo>
                        <a:lnTo>
                          <a:pt x="280" y="554"/>
                        </a:lnTo>
                        <a:lnTo>
                          <a:pt x="268" y="554"/>
                        </a:lnTo>
                        <a:lnTo>
                          <a:pt x="280" y="554"/>
                        </a:lnTo>
                        <a:lnTo>
                          <a:pt x="268" y="554"/>
                        </a:lnTo>
                        <a:lnTo>
                          <a:pt x="268" y="565"/>
                        </a:lnTo>
                        <a:lnTo>
                          <a:pt x="280" y="565"/>
                        </a:lnTo>
                        <a:lnTo>
                          <a:pt x="280" y="554"/>
                        </a:lnTo>
                        <a:lnTo>
                          <a:pt x="280" y="565"/>
                        </a:lnTo>
                        <a:lnTo>
                          <a:pt x="268" y="565"/>
                        </a:lnTo>
                        <a:lnTo>
                          <a:pt x="280" y="565"/>
                        </a:lnTo>
                        <a:lnTo>
                          <a:pt x="268" y="565"/>
                        </a:lnTo>
                        <a:lnTo>
                          <a:pt x="280" y="565"/>
                        </a:lnTo>
                        <a:lnTo>
                          <a:pt x="280" y="578"/>
                        </a:lnTo>
                        <a:lnTo>
                          <a:pt x="268" y="578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1" name="Freeform 29">
                    <a:extLst>
                      <a:ext uri="{FF2B5EF4-FFF2-40B4-BE49-F238E27FC236}">
                        <a16:creationId xmlns:a16="http://schemas.microsoft.com/office/drawing/2014/main" id="{EF155A8F-6381-D08C-CF2E-E5AE84DCB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09742" y="2300326"/>
                    <a:ext cx="611155" cy="925571"/>
                  </a:xfrm>
                  <a:custGeom>
                    <a:avLst/>
                    <a:gdLst>
                      <a:gd name="T0" fmla="*/ 3162353 w 529"/>
                      <a:gd name="T1" fmla="*/ 52291749 h 635"/>
                      <a:gd name="T2" fmla="*/ 3162353 w 529"/>
                      <a:gd name="T3" fmla="*/ 48685793 h 635"/>
                      <a:gd name="T4" fmla="*/ 3162353 w 529"/>
                      <a:gd name="T5" fmla="*/ 48685793 h 635"/>
                      <a:gd name="T6" fmla="*/ 3162353 w 529"/>
                      <a:gd name="T7" fmla="*/ 45079838 h 635"/>
                      <a:gd name="T8" fmla="*/ 3162353 w 529"/>
                      <a:gd name="T9" fmla="*/ 45079838 h 635"/>
                      <a:gd name="T10" fmla="*/ 3162353 w 529"/>
                      <a:gd name="T11" fmla="*/ 43275507 h 635"/>
                      <a:gd name="T12" fmla="*/ 3162353 w 529"/>
                      <a:gd name="T13" fmla="*/ 41472529 h 635"/>
                      <a:gd name="T14" fmla="*/ 3162353 w 529"/>
                      <a:gd name="T15" fmla="*/ 37866573 h 635"/>
                      <a:gd name="T16" fmla="*/ 3162353 w 529"/>
                      <a:gd name="T17" fmla="*/ 32457640 h 635"/>
                      <a:gd name="T18" fmla="*/ 3162353 w 529"/>
                      <a:gd name="T19" fmla="*/ 30653319 h 635"/>
                      <a:gd name="T20" fmla="*/ 3162353 w 529"/>
                      <a:gd name="T21" fmla="*/ 25244386 h 635"/>
                      <a:gd name="T22" fmla="*/ 3162353 w 529"/>
                      <a:gd name="T23" fmla="*/ 27047363 h 635"/>
                      <a:gd name="T24" fmla="*/ 3162353 w 529"/>
                      <a:gd name="T25" fmla="*/ 23441408 h 635"/>
                      <a:gd name="T26" fmla="*/ 3162353 w 529"/>
                      <a:gd name="T27" fmla="*/ 21638425 h 635"/>
                      <a:gd name="T28" fmla="*/ 3162353 w 529"/>
                      <a:gd name="T29" fmla="*/ 19835447 h 635"/>
                      <a:gd name="T30" fmla="*/ 3162353 w 529"/>
                      <a:gd name="T31" fmla="*/ 16228149 h 635"/>
                      <a:gd name="T32" fmla="*/ 3162353 w 529"/>
                      <a:gd name="T33" fmla="*/ 14425171 h 635"/>
                      <a:gd name="T34" fmla="*/ 3162353 w 529"/>
                      <a:gd name="T35" fmla="*/ 12622193 h 635"/>
                      <a:gd name="T36" fmla="*/ 3162353 w 529"/>
                      <a:gd name="T37" fmla="*/ 12622193 h 635"/>
                      <a:gd name="T38" fmla="*/ 3162353 w 529"/>
                      <a:gd name="T39" fmla="*/ 7213257 h 635"/>
                      <a:gd name="T40" fmla="*/ 0 w 529"/>
                      <a:gd name="T41" fmla="*/ 5408935 h 635"/>
                      <a:gd name="T42" fmla="*/ 3162353 w 529"/>
                      <a:gd name="T43" fmla="*/ 5408935 h 635"/>
                      <a:gd name="T44" fmla="*/ 3162353 w 529"/>
                      <a:gd name="T45" fmla="*/ 5408935 h 635"/>
                      <a:gd name="T46" fmla="*/ 3162353 w 529"/>
                      <a:gd name="T47" fmla="*/ 5408935 h 635"/>
                      <a:gd name="T48" fmla="*/ 3162353 w 529"/>
                      <a:gd name="T49" fmla="*/ 5408935 h 635"/>
                      <a:gd name="T50" fmla="*/ 3162353 w 529"/>
                      <a:gd name="T51" fmla="*/ 5408935 h 635"/>
                      <a:gd name="T52" fmla="*/ 3162353 w 529"/>
                      <a:gd name="T53" fmla="*/ 12622193 h 635"/>
                      <a:gd name="T54" fmla="*/ 4744158 w 529"/>
                      <a:gd name="T55" fmla="*/ 12622193 h 635"/>
                      <a:gd name="T56" fmla="*/ 4744158 w 529"/>
                      <a:gd name="T57" fmla="*/ 12622193 h 635"/>
                      <a:gd name="T58" fmla="*/ 6324706 w 529"/>
                      <a:gd name="T59" fmla="*/ 14425171 h 635"/>
                      <a:gd name="T60" fmla="*/ 7906511 w 529"/>
                      <a:gd name="T61" fmla="*/ 14425171 h 635"/>
                      <a:gd name="T62" fmla="*/ 7906511 w 529"/>
                      <a:gd name="T63" fmla="*/ 14425171 h 635"/>
                      <a:gd name="T64" fmla="*/ 9487058 w 529"/>
                      <a:gd name="T65" fmla="*/ 18031126 h 635"/>
                      <a:gd name="T66" fmla="*/ 9487058 w 529"/>
                      <a:gd name="T67" fmla="*/ 23441408 h 635"/>
                      <a:gd name="T68" fmla="*/ 7906511 w 529"/>
                      <a:gd name="T69" fmla="*/ 27047363 h 635"/>
                      <a:gd name="T70" fmla="*/ 7906511 w 529"/>
                      <a:gd name="T71" fmla="*/ 25244386 h 635"/>
                      <a:gd name="T72" fmla="*/ 7906511 w 529"/>
                      <a:gd name="T73" fmla="*/ 25244386 h 635"/>
                      <a:gd name="T74" fmla="*/ 6324706 w 529"/>
                      <a:gd name="T75" fmla="*/ 27047363 h 635"/>
                      <a:gd name="T76" fmla="*/ 6324706 w 529"/>
                      <a:gd name="T77" fmla="*/ 30653319 h 635"/>
                      <a:gd name="T78" fmla="*/ 6324706 w 529"/>
                      <a:gd name="T79" fmla="*/ 32457640 h 635"/>
                      <a:gd name="T80" fmla="*/ 6324706 w 529"/>
                      <a:gd name="T81" fmla="*/ 37866573 h 635"/>
                      <a:gd name="T82" fmla="*/ 6324706 w 529"/>
                      <a:gd name="T83" fmla="*/ 41472529 h 635"/>
                      <a:gd name="T84" fmla="*/ 7906511 w 529"/>
                      <a:gd name="T85" fmla="*/ 45079838 h 635"/>
                      <a:gd name="T86" fmla="*/ 7906511 w 529"/>
                      <a:gd name="T87" fmla="*/ 52291749 h 635"/>
                      <a:gd name="T88" fmla="*/ 7906511 w 529"/>
                      <a:gd name="T89" fmla="*/ 55897705 h 635"/>
                      <a:gd name="T90" fmla="*/ 6324706 w 529"/>
                      <a:gd name="T91" fmla="*/ 59505003 h 635"/>
                      <a:gd name="T92" fmla="*/ 6324706 w 529"/>
                      <a:gd name="T93" fmla="*/ 59505003 h 635"/>
                      <a:gd name="T94" fmla="*/ 6324706 w 529"/>
                      <a:gd name="T95" fmla="*/ 63110959 h 635"/>
                      <a:gd name="T96" fmla="*/ 6324706 w 529"/>
                      <a:gd name="T97" fmla="*/ 63110959 h 635"/>
                      <a:gd name="T98" fmla="*/ 6324706 w 529"/>
                      <a:gd name="T99" fmla="*/ 59505003 h 635"/>
                      <a:gd name="T100" fmla="*/ 4744158 w 529"/>
                      <a:gd name="T101" fmla="*/ 59505003 h 635"/>
                      <a:gd name="T102" fmla="*/ 4744158 w 529"/>
                      <a:gd name="T103" fmla="*/ 59505003 h 635"/>
                      <a:gd name="T104" fmla="*/ 4744158 w 529"/>
                      <a:gd name="T105" fmla="*/ 59505003 h 635"/>
                      <a:gd name="T106" fmla="*/ 3162353 w 529"/>
                      <a:gd name="T107" fmla="*/ 59505003 h 635"/>
                      <a:gd name="T108" fmla="*/ 3162353 w 529"/>
                      <a:gd name="T109" fmla="*/ 59505003 h 635"/>
                      <a:gd name="T110" fmla="*/ 3162353 w 529"/>
                      <a:gd name="T111" fmla="*/ 55897705 h 635"/>
                      <a:gd name="T112" fmla="*/ 3162353 w 529"/>
                      <a:gd name="T113" fmla="*/ 55897705 h 635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529"/>
                      <a:gd name="T172" fmla="*/ 0 h 635"/>
                      <a:gd name="T173" fmla="*/ 529 w 529"/>
                      <a:gd name="T174" fmla="*/ 635 h 635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529" h="635">
                        <a:moveTo>
                          <a:pt x="200" y="534"/>
                        </a:moveTo>
                        <a:lnTo>
                          <a:pt x="200" y="524"/>
                        </a:lnTo>
                        <a:lnTo>
                          <a:pt x="200" y="514"/>
                        </a:lnTo>
                        <a:lnTo>
                          <a:pt x="189" y="514"/>
                        </a:lnTo>
                        <a:lnTo>
                          <a:pt x="189" y="503"/>
                        </a:lnTo>
                        <a:lnTo>
                          <a:pt x="176" y="503"/>
                        </a:lnTo>
                        <a:lnTo>
                          <a:pt x="176" y="494"/>
                        </a:lnTo>
                        <a:lnTo>
                          <a:pt x="163" y="494"/>
                        </a:lnTo>
                        <a:lnTo>
                          <a:pt x="151" y="494"/>
                        </a:lnTo>
                        <a:lnTo>
                          <a:pt x="138" y="494"/>
                        </a:lnTo>
                        <a:lnTo>
                          <a:pt x="138" y="483"/>
                        </a:lnTo>
                        <a:lnTo>
                          <a:pt x="138" y="494"/>
                        </a:lnTo>
                        <a:lnTo>
                          <a:pt x="138" y="483"/>
                        </a:lnTo>
                        <a:lnTo>
                          <a:pt x="126" y="483"/>
                        </a:lnTo>
                        <a:lnTo>
                          <a:pt x="126" y="494"/>
                        </a:lnTo>
                        <a:lnTo>
                          <a:pt x="113" y="494"/>
                        </a:lnTo>
                        <a:lnTo>
                          <a:pt x="99" y="494"/>
                        </a:lnTo>
                        <a:lnTo>
                          <a:pt x="88" y="494"/>
                        </a:lnTo>
                        <a:lnTo>
                          <a:pt x="99" y="494"/>
                        </a:lnTo>
                        <a:lnTo>
                          <a:pt x="88" y="494"/>
                        </a:lnTo>
                        <a:lnTo>
                          <a:pt x="88" y="483"/>
                        </a:lnTo>
                        <a:lnTo>
                          <a:pt x="88" y="474"/>
                        </a:lnTo>
                        <a:lnTo>
                          <a:pt x="99" y="474"/>
                        </a:lnTo>
                        <a:lnTo>
                          <a:pt x="88" y="474"/>
                        </a:lnTo>
                        <a:lnTo>
                          <a:pt x="88" y="463"/>
                        </a:lnTo>
                        <a:lnTo>
                          <a:pt x="75" y="463"/>
                        </a:lnTo>
                        <a:lnTo>
                          <a:pt x="75" y="454"/>
                        </a:lnTo>
                        <a:lnTo>
                          <a:pt x="75" y="443"/>
                        </a:lnTo>
                        <a:lnTo>
                          <a:pt x="75" y="454"/>
                        </a:lnTo>
                        <a:lnTo>
                          <a:pt x="75" y="443"/>
                        </a:lnTo>
                        <a:lnTo>
                          <a:pt x="63" y="443"/>
                        </a:lnTo>
                        <a:lnTo>
                          <a:pt x="63" y="434"/>
                        </a:lnTo>
                        <a:lnTo>
                          <a:pt x="63" y="443"/>
                        </a:lnTo>
                        <a:lnTo>
                          <a:pt x="63" y="434"/>
                        </a:lnTo>
                        <a:lnTo>
                          <a:pt x="75" y="434"/>
                        </a:lnTo>
                        <a:lnTo>
                          <a:pt x="63" y="434"/>
                        </a:lnTo>
                        <a:lnTo>
                          <a:pt x="75" y="434"/>
                        </a:lnTo>
                        <a:lnTo>
                          <a:pt x="75" y="423"/>
                        </a:lnTo>
                        <a:lnTo>
                          <a:pt x="63" y="423"/>
                        </a:lnTo>
                        <a:lnTo>
                          <a:pt x="50" y="423"/>
                        </a:lnTo>
                        <a:lnTo>
                          <a:pt x="63" y="423"/>
                        </a:lnTo>
                        <a:lnTo>
                          <a:pt x="63" y="413"/>
                        </a:lnTo>
                        <a:lnTo>
                          <a:pt x="63" y="403"/>
                        </a:lnTo>
                        <a:lnTo>
                          <a:pt x="63" y="413"/>
                        </a:lnTo>
                        <a:lnTo>
                          <a:pt x="63" y="403"/>
                        </a:lnTo>
                        <a:lnTo>
                          <a:pt x="50" y="403"/>
                        </a:lnTo>
                        <a:lnTo>
                          <a:pt x="63" y="403"/>
                        </a:lnTo>
                        <a:lnTo>
                          <a:pt x="50" y="403"/>
                        </a:lnTo>
                        <a:lnTo>
                          <a:pt x="63" y="403"/>
                        </a:lnTo>
                        <a:lnTo>
                          <a:pt x="63" y="394"/>
                        </a:lnTo>
                        <a:lnTo>
                          <a:pt x="50" y="394"/>
                        </a:lnTo>
                        <a:lnTo>
                          <a:pt x="50" y="383"/>
                        </a:lnTo>
                        <a:lnTo>
                          <a:pt x="37" y="383"/>
                        </a:lnTo>
                        <a:lnTo>
                          <a:pt x="37" y="373"/>
                        </a:lnTo>
                        <a:lnTo>
                          <a:pt x="37" y="363"/>
                        </a:lnTo>
                        <a:lnTo>
                          <a:pt x="37" y="354"/>
                        </a:lnTo>
                        <a:lnTo>
                          <a:pt x="25" y="354"/>
                        </a:lnTo>
                        <a:lnTo>
                          <a:pt x="37" y="354"/>
                        </a:lnTo>
                        <a:lnTo>
                          <a:pt x="37" y="342"/>
                        </a:lnTo>
                        <a:lnTo>
                          <a:pt x="25" y="342"/>
                        </a:lnTo>
                        <a:lnTo>
                          <a:pt x="37" y="342"/>
                        </a:lnTo>
                        <a:lnTo>
                          <a:pt x="37" y="332"/>
                        </a:lnTo>
                        <a:lnTo>
                          <a:pt x="37" y="323"/>
                        </a:lnTo>
                        <a:lnTo>
                          <a:pt x="25" y="323"/>
                        </a:lnTo>
                        <a:lnTo>
                          <a:pt x="12" y="323"/>
                        </a:lnTo>
                        <a:lnTo>
                          <a:pt x="12" y="312"/>
                        </a:lnTo>
                        <a:lnTo>
                          <a:pt x="12" y="302"/>
                        </a:lnTo>
                        <a:lnTo>
                          <a:pt x="12" y="292"/>
                        </a:lnTo>
                        <a:lnTo>
                          <a:pt x="0" y="292"/>
                        </a:lnTo>
                        <a:lnTo>
                          <a:pt x="12" y="292"/>
                        </a:lnTo>
                        <a:lnTo>
                          <a:pt x="12" y="283"/>
                        </a:lnTo>
                        <a:lnTo>
                          <a:pt x="12" y="271"/>
                        </a:lnTo>
                        <a:lnTo>
                          <a:pt x="12" y="262"/>
                        </a:lnTo>
                        <a:lnTo>
                          <a:pt x="0" y="262"/>
                        </a:lnTo>
                        <a:lnTo>
                          <a:pt x="12" y="262"/>
                        </a:lnTo>
                        <a:lnTo>
                          <a:pt x="12" y="252"/>
                        </a:lnTo>
                        <a:lnTo>
                          <a:pt x="12" y="242"/>
                        </a:lnTo>
                        <a:lnTo>
                          <a:pt x="12" y="231"/>
                        </a:lnTo>
                        <a:lnTo>
                          <a:pt x="25" y="231"/>
                        </a:lnTo>
                        <a:lnTo>
                          <a:pt x="37" y="231"/>
                        </a:lnTo>
                        <a:lnTo>
                          <a:pt x="50" y="231"/>
                        </a:lnTo>
                        <a:lnTo>
                          <a:pt x="50" y="242"/>
                        </a:lnTo>
                        <a:lnTo>
                          <a:pt x="63" y="242"/>
                        </a:lnTo>
                        <a:lnTo>
                          <a:pt x="63" y="252"/>
                        </a:lnTo>
                        <a:lnTo>
                          <a:pt x="63" y="242"/>
                        </a:lnTo>
                        <a:lnTo>
                          <a:pt x="75" y="242"/>
                        </a:lnTo>
                        <a:lnTo>
                          <a:pt x="75" y="252"/>
                        </a:lnTo>
                        <a:lnTo>
                          <a:pt x="88" y="242"/>
                        </a:lnTo>
                        <a:lnTo>
                          <a:pt x="88" y="252"/>
                        </a:lnTo>
                        <a:lnTo>
                          <a:pt x="88" y="242"/>
                        </a:lnTo>
                        <a:lnTo>
                          <a:pt x="88" y="231"/>
                        </a:lnTo>
                        <a:lnTo>
                          <a:pt x="75" y="231"/>
                        </a:lnTo>
                        <a:lnTo>
                          <a:pt x="88" y="231"/>
                        </a:lnTo>
                        <a:lnTo>
                          <a:pt x="75" y="231"/>
                        </a:lnTo>
                        <a:lnTo>
                          <a:pt x="75" y="222"/>
                        </a:lnTo>
                        <a:lnTo>
                          <a:pt x="88" y="222"/>
                        </a:lnTo>
                        <a:lnTo>
                          <a:pt x="99" y="222"/>
                        </a:lnTo>
                        <a:lnTo>
                          <a:pt x="99" y="212"/>
                        </a:lnTo>
                        <a:lnTo>
                          <a:pt x="99" y="202"/>
                        </a:lnTo>
                        <a:lnTo>
                          <a:pt x="113" y="202"/>
                        </a:lnTo>
                        <a:lnTo>
                          <a:pt x="113" y="191"/>
                        </a:lnTo>
                        <a:lnTo>
                          <a:pt x="113" y="182"/>
                        </a:lnTo>
                        <a:lnTo>
                          <a:pt x="126" y="182"/>
                        </a:lnTo>
                        <a:lnTo>
                          <a:pt x="126" y="191"/>
                        </a:lnTo>
                        <a:lnTo>
                          <a:pt x="138" y="191"/>
                        </a:lnTo>
                        <a:lnTo>
                          <a:pt x="138" y="182"/>
                        </a:lnTo>
                        <a:lnTo>
                          <a:pt x="151" y="182"/>
                        </a:lnTo>
                        <a:lnTo>
                          <a:pt x="151" y="171"/>
                        </a:lnTo>
                        <a:lnTo>
                          <a:pt x="138" y="171"/>
                        </a:lnTo>
                        <a:lnTo>
                          <a:pt x="138" y="162"/>
                        </a:lnTo>
                        <a:lnTo>
                          <a:pt x="138" y="151"/>
                        </a:lnTo>
                        <a:lnTo>
                          <a:pt x="126" y="151"/>
                        </a:lnTo>
                        <a:lnTo>
                          <a:pt x="138" y="151"/>
                        </a:lnTo>
                        <a:lnTo>
                          <a:pt x="126" y="151"/>
                        </a:lnTo>
                        <a:lnTo>
                          <a:pt x="126" y="142"/>
                        </a:lnTo>
                        <a:lnTo>
                          <a:pt x="113" y="142"/>
                        </a:lnTo>
                        <a:lnTo>
                          <a:pt x="99" y="142"/>
                        </a:lnTo>
                        <a:lnTo>
                          <a:pt x="99" y="131"/>
                        </a:lnTo>
                        <a:lnTo>
                          <a:pt x="88" y="131"/>
                        </a:lnTo>
                        <a:lnTo>
                          <a:pt x="88" y="122"/>
                        </a:lnTo>
                        <a:lnTo>
                          <a:pt x="75" y="122"/>
                        </a:lnTo>
                        <a:lnTo>
                          <a:pt x="75" y="131"/>
                        </a:lnTo>
                        <a:lnTo>
                          <a:pt x="75" y="122"/>
                        </a:lnTo>
                        <a:lnTo>
                          <a:pt x="75" y="111"/>
                        </a:lnTo>
                        <a:lnTo>
                          <a:pt x="63" y="111"/>
                        </a:lnTo>
                        <a:lnTo>
                          <a:pt x="63" y="122"/>
                        </a:lnTo>
                        <a:lnTo>
                          <a:pt x="63" y="131"/>
                        </a:lnTo>
                        <a:lnTo>
                          <a:pt x="50" y="131"/>
                        </a:lnTo>
                        <a:lnTo>
                          <a:pt x="50" y="122"/>
                        </a:lnTo>
                        <a:lnTo>
                          <a:pt x="63" y="122"/>
                        </a:lnTo>
                        <a:lnTo>
                          <a:pt x="50" y="122"/>
                        </a:lnTo>
                        <a:lnTo>
                          <a:pt x="50" y="111"/>
                        </a:lnTo>
                        <a:lnTo>
                          <a:pt x="37" y="111"/>
                        </a:lnTo>
                        <a:lnTo>
                          <a:pt x="37" y="122"/>
                        </a:lnTo>
                        <a:lnTo>
                          <a:pt x="37" y="111"/>
                        </a:lnTo>
                        <a:lnTo>
                          <a:pt x="25" y="111"/>
                        </a:lnTo>
                        <a:lnTo>
                          <a:pt x="25" y="101"/>
                        </a:lnTo>
                        <a:lnTo>
                          <a:pt x="25" y="91"/>
                        </a:lnTo>
                        <a:lnTo>
                          <a:pt x="25" y="80"/>
                        </a:lnTo>
                        <a:lnTo>
                          <a:pt x="12" y="80"/>
                        </a:lnTo>
                        <a:lnTo>
                          <a:pt x="0" y="80"/>
                        </a:lnTo>
                        <a:lnTo>
                          <a:pt x="0" y="71"/>
                        </a:lnTo>
                        <a:lnTo>
                          <a:pt x="0" y="60"/>
                        </a:lnTo>
                        <a:lnTo>
                          <a:pt x="0" y="51"/>
                        </a:lnTo>
                        <a:lnTo>
                          <a:pt x="12" y="40"/>
                        </a:lnTo>
                        <a:lnTo>
                          <a:pt x="12" y="30"/>
                        </a:lnTo>
                        <a:lnTo>
                          <a:pt x="0" y="30"/>
                        </a:lnTo>
                        <a:lnTo>
                          <a:pt x="0" y="20"/>
                        </a:lnTo>
                        <a:lnTo>
                          <a:pt x="0" y="11"/>
                        </a:lnTo>
                        <a:lnTo>
                          <a:pt x="12" y="11"/>
                        </a:lnTo>
                        <a:lnTo>
                          <a:pt x="0" y="11"/>
                        </a:ln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12" y="11"/>
                        </a:lnTo>
                        <a:lnTo>
                          <a:pt x="12" y="0"/>
                        </a:lnTo>
                        <a:lnTo>
                          <a:pt x="25" y="0"/>
                        </a:lnTo>
                        <a:lnTo>
                          <a:pt x="37" y="0"/>
                        </a:lnTo>
                        <a:lnTo>
                          <a:pt x="50" y="0"/>
                        </a:lnTo>
                        <a:lnTo>
                          <a:pt x="50" y="11"/>
                        </a:lnTo>
                        <a:lnTo>
                          <a:pt x="63" y="11"/>
                        </a:lnTo>
                        <a:lnTo>
                          <a:pt x="63" y="20"/>
                        </a:lnTo>
                        <a:lnTo>
                          <a:pt x="63" y="30"/>
                        </a:lnTo>
                        <a:lnTo>
                          <a:pt x="75" y="30"/>
                        </a:lnTo>
                        <a:lnTo>
                          <a:pt x="75" y="40"/>
                        </a:lnTo>
                        <a:lnTo>
                          <a:pt x="88" y="40"/>
                        </a:lnTo>
                        <a:lnTo>
                          <a:pt x="88" y="30"/>
                        </a:lnTo>
                        <a:lnTo>
                          <a:pt x="88" y="40"/>
                        </a:lnTo>
                        <a:lnTo>
                          <a:pt x="99" y="40"/>
                        </a:lnTo>
                        <a:lnTo>
                          <a:pt x="113" y="40"/>
                        </a:lnTo>
                        <a:lnTo>
                          <a:pt x="113" y="30"/>
                        </a:lnTo>
                        <a:lnTo>
                          <a:pt x="126" y="30"/>
                        </a:lnTo>
                        <a:lnTo>
                          <a:pt x="126" y="40"/>
                        </a:lnTo>
                        <a:lnTo>
                          <a:pt x="138" y="40"/>
                        </a:lnTo>
                        <a:lnTo>
                          <a:pt x="151" y="40"/>
                        </a:lnTo>
                        <a:lnTo>
                          <a:pt x="151" y="51"/>
                        </a:lnTo>
                        <a:lnTo>
                          <a:pt x="163" y="51"/>
                        </a:lnTo>
                        <a:lnTo>
                          <a:pt x="176" y="51"/>
                        </a:lnTo>
                        <a:lnTo>
                          <a:pt x="176" y="60"/>
                        </a:lnTo>
                        <a:lnTo>
                          <a:pt x="189" y="60"/>
                        </a:lnTo>
                        <a:lnTo>
                          <a:pt x="200" y="60"/>
                        </a:lnTo>
                        <a:lnTo>
                          <a:pt x="200" y="71"/>
                        </a:lnTo>
                        <a:lnTo>
                          <a:pt x="214" y="71"/>
                        </a:lnTo>
                        <a:lnTo>
                          <a:pt x="227" y="71"/>
                        </a:lnTo>
                        <a:lnTo>
                          <a:pt x="227" y="80"/>
                        </a:lnTo>
                        <a:lnTo>
                          <a:pt x="227" y="91"/>
                        </a:lnTo>
                        <a:lnTo>
                          <a:pt x="227" y="101"/>
                        </a:lnTo>
                        <a:lnTo>
                          <a:pt x="239" y="101"/>
                        </a:lnTo>
                        <a:lnTo>
                          <a:pt x="239" y="111"/>
                        </a:lnTo>
                        <a:lnTo>
                          <a:pt x="252" y="111"/>
                        </a:lnTo>
                        <a:lnTo>
                          <a:pt x="252" y="122"/>
                        </a:lnTo>
                        <a:lnTo>
                          <a:pt x="252" y="111"/>
                        </a:lnTo>
                        <a:lnTo>
                          <a:pt x="264" y="111"/>
                        </a:lnTo>
                        <a:lnTo>
                          <a:pt x="264" y="122"/>
                        </a:lnTo>
                        <a:lnTo>
                          <a:pt x="264" y="111"/>
                        </a:lnTo>
                        <a:lnTo>
                          <a:pt x="277" y="111"/>
                        </a:lnTo>
                        <a:lnTo>
                          <a:pt x="277" y="122"/>
                        </a:lnTo>
                        <a:lnTo>
                          <a:pt x="290" y="122"/>
                        </a:lnTo>
                        <a:lnTo>
                          <a:pt x="290" y="111"/>
                        </a:lnTo>
                        <a:lnTo>
                          <a:pt x="302" y="111"/>
                        </a:lnTo>
                        <a:lnTo>
                          <a:pt x="315" y="111"/>
                        </a:lnTo>
                        <a:lnTo>
                          <a:pt x="315" y="101"/>
                        </a:lnTo>
                        <a:lnTo>
                          <a:pt x="327" y="101"/>
                        </a:lnTo>
                        <a:lnTo>
                          <a:pt x="327" y="111"/>
                        </a:lnTo>
                        <a:lnTo>
                          <a:pt x="327" y="122"/>
                        </a:lnTo>
                        <a:lnTo>
                          <a:pt x="340" y="122"/>
                        </a:lnTo>
                        <a:lnTo>
                          <a:pt x="340" y="131"/>
                        </a:lnTo>
                        <a:lnTo>
                          <a:pt x="354" y="142"/>
                        </a:lnTo>
                        <a:lnTo>
                          <a:pt x="365" y="142"/>
                        </a:lnTo>
                        <a:lnTo>
                          <a:pt x="378" y="142"/>
                        </a:lnTo>
                        <a:lnTo>
                          <a:pt x="390" y="142"/>
                        </a:lnTo>
                        <a:lnTo>
                          <a:pt x="390" y="131"/>
                        </a:lnTo>
                        <a:lnTo>
                          <a:pt x="403" y="131"/>
                        </a:lnTo>
                        <a:lnTo>
                          <a:pt x="416" y="131"/>
                        </a:lnTo>
                        <a:lnTo>
                          <a:pt x="428" y="131"/>
                        </a:lnTo>
                        <a:lnTo>
                          <a:pt x="428" y="142"/>
                        </a:lnTo>
                        <a:lnTo>
                          <a:pt x="441" y="142"/>
                        </a:lnTo>
                        <a:lnTo>
                          <a:pt x="455" y="142"/>
                        </a:lnTo>
                        <a:lnTo>
                          <a:pt x="455" y="131"/>
                        </a:lnTo>
                        <a:lnTo>
                          <a:pt x="466" y="131"/>
                        </a:lnTo>
                        <a:lnTo>
                          <a:pt x="466" y="142"/>
                        </a:lnTo>
                        <a:lnTo>
                          <a:pt x="466" y="131"/>
                        </a:lnTo>
                        <a:lnTo>
                          <a:pt x="466" y="142"/>
                        </a:lnTo>
                        <a:lnTo>
                          <a:pt x="479" y="142"/>
                        </a:lnTo>
                        <a:lnTo>
                          <a:pt x="491" y="142"/>
                        </a:lnTo>
                        <a:lnTo>
                          <a:pt x="504" y="142"/>
                        </a:lnTo>
                        <a:lnTo>
                          <a:pt x="504" y="151"/>
                        </a:lnTo>
                        <a:lnTo>
                          <a:pt x="517" y="151"/>
                        </a:lnTo>
                        <a:lnTo>
                          <a:pt x="529" y="151"/>
                        </a:lnTo>
                        <a:lnTo>
                          <a:pt x="529" y="162"/>
                        </a:lnTo>
                        <a:lnTo>
                          <a:pt x="529" y="171"/>
                        </a:lnTo>
                        <a:lnTo>
                          <a:pt x="517" y="171"/>
                        </a:lnTo>
                        <a:lnTo>
                          <a:pt x="517" y="182"/>
                        </a:lnTo>
                        <a:lnTo>
                          <a:pt x="517" y="191"/>
                        </a:lnTo>
                        <a:lnTo>
                          <a:pt x="517" y="202"/>
                        </a:lnTo>
                        <a:lnTo>
                          <a:pt x="529" y="202"/>
                        </a:lnTo>
                        <a:lnTo>
                          <a:pt x="529" y="212"/>
                        </a:lnTo>
                        <a:lnTo>
                          <a:pt x="517" y="212"/>
                        </a:lnTo>
                        <a:lnTo>
                          <a:pt x="517" y="222"/>
                        </a:lnTo>
                        <a:lnTo>
                          <a:pt x="517" y="231"/>
                        </a:lnTo>
                        <a:lnTo>
                          <a:pt x="517" y="242"/>
                        </a:lnTo>
                        <a:lnTo>
                          <a:pt x="517" y="252"/>
                        </a:lnTo>
                        <a:lnTo>
                          <a:pt x="529" y="252"/>
                        </a:lnTo>
                        <a:lnTo>
                          <a:pt x="529" y="262"/>
                        </a:lnTo>
                        <a:lnTo>
                          <a:pt x="517" y="262"/>
                        </a:lnTo>
                        <a:lnTo>
                          <a:pt x="504" y="262"/>
                        </a:lnTo>
                        <a:lnTo>
                          <a:pt x="504" y="271"/>
                        </a:lnTo>
                        <a:lnTo>
                          <a:pt x="491" y="271"/>
                        </a:lnTo>
                        <a:lnTo>
                          <a:pt x="491" y="262"/>
                        </a:lnTo>
                        <a:lnTo>
                          <a:pt x="491" y="252"/>
                        </a:lnTo>
                        <a:lnTo>
                          <a:pt x="479" y="252"/>
                        </a:lnTo>
                        <a:lnTo>
                          <a:pt x="466" y="252"/>
                        </a:lnTo>
                        <a:lnTo>
                          <a:pt x="466" y="242"/>
                        </a:lnTo>
                        <a:lnTo>
                          <a:pt x="466" y="231"/>
                        </a:lnTo>
                        <a:lnTo>
                          <a:pt x="455" y="231"/>
                        </a:lnTo>
                        <a:lnTo>
                          <a:pt x="455" y="242"/>
                        </a:lnTo>
                        <a:lnTo>
                          <a:pt x="441" y="242"/>
                        </a:lnTo>
                        <a:lnTo>
                          <a:pt x="455" y="242"/>
                        </a:lnTo>
                        <a:lnTo>
                          <a:pt x="441" y="252"/>
                        </a:lnTo>
                        <a:lnTo>
                          <a:pt x="441" y="242"/>
                        </a:lnTo>
                        <a:lnTo>
                          <a:pt x="441" y="252"/>
                        </a:lnTo>
                        <a:lnTo>
                          <a:pt x="428" y="252"/>
                        </a:lnTo>
                        <a:lnTo>
                          <a:pt x="428" y="242"/>
                        </a:lnTo>
                        <a:lnTo>
                          <a:pt x="416" y="242"/>
                        </a:lnTo>
                        <a:lnTo>
                          <a:pt x="416" y="252"/>
                        </a:lnTo>
                        <a:lnTo>
                          <a:pt x="416" y="262"/>
                        </a:lnTo>
                        <a:lnTo>
                          <a:pt x="403" y="262"/>
                        </a:lnTo>
                        <a:lnTo>
                          <a:pt x="390" y="262"/>
                        </a:lnTo>
                        <a:lnTo>
                          <a:pt x="403" y="262"/>
                        </a:lnTo>
                        <a:lnTo>
                          <a:pt x="403" y="271"/>
                        </a:lnTo>
                        <a:lnTo>
                          <a:pt x="403" y="283"/>
                        </a:lnTo>
                        <a:lnTo>
                          <a:pt x="403" y="292"/>
                        </a:lnTo>
                        <a:lnTo>
                          <a:pt x="416" y="292"/>
                        </a:lnTo>
                        <a:lnTo>
                          <a:pt x="403" y="292"/>
                        </a:lnTo>
                        <a:lnTo>
                          <a:pt x="416" y="292"/>
                        </a:lnTo>
                        <a:lnTo>
                          <a:pt x="416" y="302"/>
                        </a:lnTo>
                        <a:lnTo>
                          <a:pt x="403" y="302"/>
                        </a:lnTo>
                        <a:lnTo>
                          <a:pt x="416" y="302"/>
                        </a:lnTo>
                        <a:lnTo>
                          <a:pt x="403" y="302"/>
                        </a:lnTo>
                        <a:lnTo>
                          <a:pt x="403" y="312"/>
                        </a:lnTo>
                        <a:lnTo>
                          <a:pt x="403" y="323"/>
                        </a:lnTo>
                        <a:lnTo>
                          <a:pt x="416" y="323"/>
                        </a:lnTo>
                        <a:lnTo>
                          <a:pt x="403" y="323"/>
                        </a:lnTo>
                        <a:lnTo>
                          <a:pt x="403" y="332"/>
                        </a:lnTo>
                        <a:lnTo>
                          <a:pt x="390" y="332"/>
                        </a:lnTo>
                        <a:lnTo>
                          <a:pt x="378" y="332"/>
                        </a:lnTo>
                        <a:lnTo>
                          <a:pt x="378" y="342"/>
                        </a:lnTo>
                        <a:lnTo>
                          <a:pt x="378" y="354"/>
                        </a:lnTo>
                        <a:lnTo>
                          <a:pt x="365" y="354"/>
                        </a:lnTo>
                        <a:lnTo>
                          <a:pt x="365" y="363"/>
                        </a:lnTo>
                        <a:lnTo>
                          <a:pt x="365" y="373"/>
                        </a:lnTo>
                        <a:lnTo>
                          <a:pt x="365" y="383"/>
                        </a:lnTo>
                        <a:lnTo>
                          <a:pt x="378" y="394"/>
                        </a:lnTo>
                        <a:lnTo>
                          <a:pt x="378" y="403"/>
                        </a:lnTo>
                        <a:lnTo>
                          <a:pt x="390" y="403"/>
                        </a:lnTo>
                        <a:lnTo>
                          <a:pt x="390" y="413"/>
                        </a:lnTo>
                        <a:lnTo>
                          <a:pt x="390" y="423"/>
                        </a:lnTo>
                        <a:lnTo>
                          <a:pt x="390" y="434"/>
                        </a:lnTo>
                        <a:lnTo>
                          <a:pt x="390" y="443"/>
                        </a:lnTo>
                        <a:lnTo>
                          <a:pt x="403" y="443"/>
                        </a:lnTo>
                        <a:lnTo>
                          <a:pt x="403" y="454"/>
                        </a:lnTo>
                        <a:lnTo>
                          <a:pt x="416" y="454"/>
                        </a:lnTo>
                        <a:lnTo>
                          <a:pt x="416" y="463"/>
                        </a:lnTo>
                        <a:lnTo>
                          <a:pt x="416" y="474"/>
                        </a:lnTo>
                        <a:lnTo>
                          <a:pt x="428" y="474"/>
                        </a:lnTo>
                        <a:lnTo>
                          <a:pt x="441" y="474"/>
                        </a:lnTo>
                        <a:lnTo>
                          <a:pt x="455" y="474"/>
                        </a:lnTo>
                        <a:lnTo>
                          <a:pt x="455" y="483"/>
                        </a:lnTo>
                        <a:lnTo>
                          <a:pt x="455" y="494"/>
                        </a:lnTo>
                        <a:lnTo>
                          <a:pt x="441" y="494"/>
                        </a:lnTo>
                        <a:lnTo>
                          <a:pt x="428" y="494"/>
                        </a:lnTo>
                        <a:lnTo>
                          <a:pt x="428" y="503"/>
                        </a:lnTo>
                        <a:lnTo>
                          <a:pt x="428" y="514"/>
                        </a:lnTo>
                        <a:lnTo>
                          <a:pt x="428" y="524"/>
                        </a:lnTo>
                        <a:lnTo>
                          <a:pt x="428" y="534"/>
                        </a:lnTo>
                        <a:lnTo>
                          <a:pt x="416" y="534"/>
                        </a:lnTo>
                        <a:lnTo>
                          <a:pt x="416" y="543"/>
                        </a:lnTo>
                        <a:lnTo>
                          <a:pt x="403" y="543"/>
                        </a:lnTo>
                        <a:lnTo>
                          <a:pt x="390" y="543"/>
                        </a:lnTo>
                        <a:lnTo>
                          <a:pt x="390" y="554"/>
                        </a:lnTo>
                        <a:lnTo>
                          <a:pt x="378" y="554"/>
                        </a:lnTo>
                        <a:lnTo>
                          <a:pt x="390" y="554"/>
                        </a:lnTo>
                        <a:lnTo>
                          <a:pt x="390" y="565"/>
                        </a:lnTo>
                        <a:lnTo>
                          <a:pt x="390" y="574"/>
                        </a:lnTo>
                        <a:lnTo>
                          <a:pt x="378" y="574"/>
                        </a:lnTo>
                        <a:lnTo>
                          <a:pt x="378" y="585"/>
                        </a:lnTo>
                        <a:lnTo>
                          <a:pt x="378" y="595"/>
                        </a:lnTo>
                        <a:lnTo>
                          <a:pt x="390" y="595"/>
                        </a:lnTo>
                        <a:lnTo>
                          <a:pt x="378" y="595"/>
                        </a:lnTo>
                        <a:lnTo>
                          <a:pt x="390" y="595"/>
                        </a:lnTo>
                        <a:lnTo>
                          <a:pt x="378" y="595"/>
                        </a:lnTo>
                        <a:lnTo>
                          <a:pt x="390" y="595"/>
                        </a:lnTo>
                        <a:lnTo>
                          <a:pt x="378" y="606"/>
                        </a:lnTo>
                        <a:lnTo>
                          <a:pt x="390" y="606"/>
                        </a:lnTo>
                        <a:lnTo>
                          <a:pt x="378" y="606"/>
                        </a:lnTo>
                        <a:lnTo>
                          <a:pt x="378" y="614"/>
                        </a:lnTo>
                        <a:lnTo>
                          <a:pt x="378" y="625"/>
                        </a:lnTo>
                        <a:lnTo>
                          <a:pt x="378" y="614"/>
                        </a:lnTo>
                        <a:lnTo>
                          <a:pt x="378" y="625"/>
                        </a:lnTo>
                        <a:lnTo>
                          <a:pt x="365" y="625"/>
                        </a:lnTo>
                        <a:lnTo>
                          <a:pt x="365" y="635"/>
                        </a:lnTo>
                        <a:lnTo>
                          <a:pt x="354" y="635"/>
                        </a:lnTo>
                        <a:lnTo>
                          <a:pt x="365" y="625"/>
                        </a:lnTo>
                        <a:lnTo>
                          <a:pt x="354" y="625"/>
                        </a:lnTo>
                        <a:lnTo>
                          <a:pt x="365" y="625"/>
                        </a:lnTo>
                        <a:lnTo>
                          <a:pt x="354" y="625"/>
                        </a:lnTo>
                        <a:lnTo>
                          <a:pt x="365" y="625"/>
                        </a:lnTo>
                        <a:lnTo>
                          <a:pt x="354" y="625"/>
                        </a:lnTo>
                        <a:lnTo>
                          <a:pt x="354" y="614"/>
                        </a:lnTo>
                        <a:lnTo>
                          <a:pt x="354" y="606"/>
                        </a:lnTo>
                        <a:lnTo>
                          <a:pt x="354" y="595"/>
                        </a:lnTo>
                        <a:lnTo>
                          <a:pt x="340" y="595"/>
                        </a:lnTo>
                        <a:lnTo>
                          <a:pt x="340" y="585"/>
                        </a:lnTo>
                        <a:lnTo>
                          <a:pt x="340" y="574"/>
                        </a:lnTo>
                        <a:lnTo>
                          <a:pt x="340" y="565"/>
                        </a:lnTo>
                        <a:lnTo>
                          <a:pt x="327" y="565"/>
                        </a:lnTo>
                        <a:lnTo>
                          <a:pt x="315" y="565"/>
                        </a:lnTo>
                        <a:lnTo>
                          <a:pt x="315" y="574"/>
                        </a:lnTo>
                        <a:lnTo>
                          <a:pt x="315" y="585"/>
                        </a:lnTo>
                        <a:lnTo>
                          <a:pt x="302" y="585"/>
                        </a:lnTo>
                        <a:lnTo>
                          <a:pt x="302" y="595"/>
                        </a:lnTo>
                        <a:lnTo>
                          <a:pt x="290" y="595"/>
                        </a:lnTo>
                        <a:lnTo>
                          <a:pt x="302" y="595"/>
                        </a:lnTo>
                        <a:lnTo>
                          <a:pt x="290" y="595"/>
                        </a:lnTo>
                        <a:lnTo>
                          <a:pt x="302" y="595"/>
                        </a:lnTo>
                        <a:lnTo>
                          <a:pt x="302" y="585"/>
                        </a:lnTo>
                        <a:lnTo>
                          <a:pt x="290" y="585"/>
                        </a:lnTo>
                        <a:lnTo>
                          <a:pt x="290" y="574"/>
                        </a:lnTo>
                        <a:lnTo>
                          <a:pt x="277" y="574"/>
                        </a:lnTo>
                        <a:lnTo>
                          <a:pt x="277" y="585"/>
                        </a:lnTo>
                        <a:lnTo>
                          <a:pt x="277" y="574"/>
                        </a:lnTo>
                        <a:lnTo>
                          <a:pt x="277" y="585"/>
                        </a:lnTo>
                        <a:lnTo>
                          <a:pt x="264" y="574"/>
                        </a:lnTo>
                        <a:lnTo>
                          <a:pt x="264" y="585"/>
                        </a:lnTo>
                        <a:lnTo>
                          <a:pt x="252" y="585"/>
                        </a:lnTo>
                        <a:lnTo>
                          <a:pt x="239" y="585"/>
                        </a:lnTo>
                        <a:lnTo>
                          <a:pt x="227" y="585"/>
                        </a:lnTo>
                        <a:lnTo>
                          <a:pt x="227" y="574"/>
                        </a:lnTo>
                        <a:lnTo>
                          <a:pt x="227" y="585"/>
                        </a:lnTo>
                        <a:lnTo>
                          <a:pt x="214" y="585"/>
                        </a:lnTo>
                        <a:lnTo>
                          <a:pt x="200" y="585"/>
                        </a:lnTo>
                        <a:lnTo>
                          <a:pt x="200" y="595"/>
                        </a:lnTo>
                        <a:lnTo>
                          <a:pt x="200" y="585"/>
                        </a:lnTo>
                        <a:lnTo>
                          <a:pt x="200" y="595"/>
                        </a:lnTo>
                        <a:lnTo>
                          <a:pt x="200" y="585"/>
                        </a:lnTo>
                        <a:lnTo>
                          <a:pt x="189" y="585"/>
                        </a:lnTo>
                        <a:lnTo>
                          <a:pt x="176" y="585"/>
                        </a:lnTo>
                        <a:lnTo>
                          <a:pt x="163" y="585"/>
                        </a:lnTo>
                        <a:lnTo>
                          <a:pt x="163" y="574"/>
                        </a:lnTo>
                        <a:lnTo>
                          <a:pt x="151" y="574"/>
                        </a:lnTo>
                        <a:lnTo>
                          <a:pt x="151" y="565"/>
                        </a:lnTo>
                        <a:lnTo>
                          <a:pt x="163" y="565"/>
                        </a:lnTo>
                        <a:lnTo>
                          <a:pt x="163" y="554"/>
                        </a:lnTo>
                        <a:lnTo>
                          <a:pt x="163" y="565"/>
                        </a:lnTo>
                        <a:lnTo>
                          <a:pt x="163" y="554"/>
                        </a:lnTo>
                        <a:lnTo>
                          <a:pt x="176" y="565"/>
                        </a:lnTo>
                        <a:lnTo>
                          <a:pt x="176" y="554"/>
                        </a:lnTo>
                        <a:lnTo>
                          <a:pt x="189" y="554"/>
                        </a:lnTo>
                        <a:lnTo>
                          <a:pt x="189" y="565"/>
                        </a:lnTo>
                        <a:lnTo>
                          <a:pt x="189" y="554"/>
                        </a:lnTo>
                        <a:lnTo>
                          <a:pt x="200" y="554"/>
                        </a:lnTo>
                        <a:lnTo>
                          <a:pt x="200" y="543"/>
                        </a:lnTo>
                        <a:lnTo>
                          <a:pt x="200" y="534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2" name="Freeform 30">
                    <a:extLst>
                      <a:ext uri="{FF2B5EF4-FFF2-40B4-BE49-F238E27FC236}">
                        <a16:creationId xmlns:a16="http://schemas.microsoft.com/office/drawing/2014/main" id="{B4C5043A-82D6-30F9-0D3F-EE191F715B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49309" y="5349776"/>
                    <a:ext cx="437676" cy="460120"/>
                  </a:xfrm>
                  <a:custGeom>
                    <a:avLst/>
                    <a:gdLst>
                      <a:gd name="T0" fmla="*/ 3194791 w 377"/>
                      <a:gd name="T1" fmla="*/ 26956818 h 316"/>
                      <a:gd name="T2" fmla="*/ 3194791 w 377"/>
                      <a:gd name="T3" fmla="*/ 26956818 h 316"/>
                      <a:gd name="T4" fmla="*/ 3194791 w 377"/>
                      <a:gd name="T5" fmla="*/ 26956818 h 316"/>
                      <a:gd name="T6" fmla="*/ 3194791 w 377"/>
                      <a:gd name="T7" fmla="*/ 26956818 h 316"/>
                      <a:gd name="T8" fmla="*/ 3194791 w 377"/>
                      <a:gd name="T9" fmla="*/ 25159430 h 316"/>
                      <a:gd name="T10" fmla="*/ 3194791 w 377"/>
                      <a:gd name="T11" fmla="*/ 25159430 h 316"/>
                      <a:gd name="T12" fmla="*/ 3194791 w 377"/>
                      <a:gd name="T13" fmla="*/ 23362041 h 316"/>
                      <a:gd name="T14" fmla="*/ 3194791 w 377"/>
                      <a:gd name="T15" fmla="*/ 23362041 h 316"/>
                      <a:gd name="T16" fmla="*/ 3194791 w 377"/>
                      <a:gd name="T17" fmla="*/ 21564647 h 316"/>
                      <a:gd name="T18" fmla="*/ 0 w 377"/>
                      <a:gd name="T19" fmla="*/ 21564647 h 316"/>
                      <a:gd name="T20" fmla="*/ 3194791 w 377"/>
                      <a:gd name="T21" fmla="*/ 17971211 h 316"/>
                      <a:gd name="T22" fmla="*/ 3194791 w 377"/>
                      <a:gd name="T23" fmla="*/ 17971211 h 316"/>
                      <a:gd name="T24" fmla="*/ 3194791 w 377"/>
                      <a:gd name="T25" fmla="*/ 17971211 h 316"/>
                      <a:gd name="T26" fmla="*/ 3194791 w 377"/>
                      <a:gd name="T27" fmla="*/ 16173822 h 316"/>
                      <a:gd name="T28" fmla="*/ 3194791 w 377"/>
                      <a:gd name="T29" fmla="*/ 16173822 h 316"/>
                      <a:gd name="T30" fmla="*/ 3194791 w 377"/>
                      <a:gd name="T31" fmla="*/ 14376433 h 316"/>
                      <a:gd name="T32" fmla="*/ 3194791 w 377"/>
                      <a:gd name="T33" fmla="*/ 12579044 h 316"/>
                      <a:gd name="T34" fmla="*/ 3194791 w 377"/>
                      <a:gd name="T35" fmla="*/ 10782994 h 316"/>
                      <a:gd name="T36" fmla="*/ 3194791 w 377"/>
                      <a:gd name="T37" fmla="*/ 8985605 h 316"/>
                      <a:gd name="T38" fmla="*/ 3194791 w 377"/>
                      <a:gd name="T39" fmla="*/ 8985605 h 316"/>
                      <a:gd name="T40" fmla="*/ 3194791 w 377"/>
                      <a:gd name="T41" fmla="*/ 8985605 h 316"/>
                      <a:gd name="T42" fmla="*/ 3194791 w 377"/>
                      <a:gd name="T43" fmla="*/ 7188216 h 316"/>
                      <a:gd name="T44" fmla="*/ 3194791 w 377"/>
                      <a:gd name="T45" fmla="*/ 5390826 h 316"/>
                      <a:gd name="T46" fmla="*/ 3194791 w 377"/>
                      <a:gd name="T47" fmla="*/ 5390826 h 316"/>
                      <a:gd name="T48" fmla="*/ 3194791 w 377"/>
                      <a:gd name="T49" fmla="*/ 5390826 h 316"/>
                      <a:gd name="T50" fmla="*/ 3194791 w 377"/>
                      <a:gd name="T51" fmla="*/ 5390826 h 316"/>
                      <a:gd name="T52" fmla="*/ 3194791 w 377"/>
                      <a:gd name="T53" fmla="*/ 5390826 h 316"/>
                      <a:gd name="T54" fmla="*/ 3194791 w 377"/>
                      <a:gd name="T55" fmla="*/ 5390826 h 316"/>
                      <a:gd name="T56" fmla="*/ 3194791 w 377"/>
                      <a:gd name="T57" fmla="*/ 5390826 h 316"/>
                      <a:gd name="T58" fmla="*/ 3194791 w 377"/>
                      <a:gd name="T59" fmla="*/ 0 h 316"/>
                      <a:gd name="T60" fmla="*/ 3194791 w 377"/>
                      <a:gd name="T61" fmla="*/ 5390826 h 316"/>
                      <a:gd name="T62" fmla="*/ 3194791 w 377"/>
                      <a:gd name="T63" fmla="*/ 5390826 h 316"/>
                      <a:gd name="T64" fmla="*/ 3194791 w 377"/>
                      <a:gd name="T65" fmla="*/ 5390826 h 316"/>
                      <a:gd name="T66" fmla="*/ 3194791 w 377"/>
                      <a:gd name="T67" fmla="*/ 5390826 h 316"/>
                      <a:gd name="T68" fmla="*/ 3194791 w 377"/>
                      <a:gd name="T69" fmla="*/ 5390826 h 316"/>
                      <a:gd name="T70" fmla="*/ 3194791 w 377"/>
                      <a:gd name="T71" fmla="*/ 5390826 h 316"/>
                      <a:gd name="T72" fmla="*/ 3194791 w 377"/>
                      <a:gd name="T73" fmla="*/ 5390826 h 316"/>
                      <a:gd name="T74" fmla="*/ 4792818 w 377"/>
                      <a:gd name="T75" fmla="*/ 5390826 h 316"/>
                      <a:gd name="T76" fmla="*/ 4792818 w 377"/>
                      <a:gd name="T77" fmla="*/ 7188216 h 316"/>
                      <a:gd name="T78" fmla="*/ 4792818 w 377"/>
                      <a:gd name="T79" fmla="*/ 8985605 h 316"/>
                      <a:gd name="T80" fmla="*/ 4792818 w 377"/>
                      <a:gd name="T81" fmla="*/ 8985605 h 316"/>
                      <a:gd name="T82" fmla="*/ 6389583 w 377"/>
                      <a:gd name="T83" fmla="*/ 8985605 h 316"/>
                      <a:gd name="T84" fmla="*/ 6389583 w 377"/>
                      <a:gd name="T85" fmla="*/ 10782994 h 316"/>
                      <a:gd name="T86" fmla="*/ 6389583 w 377"/>
                      <a:gd name="T87" fmla="*/ 10782994 h 316"/>
                      <a:gd name="T88" fmla="*/ 7987609 w 377"/>
                      <a:gd name="T89" fmla="*/ 12579044 h 316"/>
                      <a:gd name="T90" fmla="*/ 7987609 w 377"/>
                      <a:gd name="T91" fmla="*/ 16173822 h 316"/>
                      <a:gd name="T92" fmla="*/ 6389583 w 377"/>
                      <a:gd name="T93" fmla="*/ 17971211 h 316"/>
                      <a:gd name="T94" fmla="*/ 6389583 w 377"/>
                      <a:gd name="T95" fmla="*/ 17971211 h 316"/>
                      <a:gd name="T96" fmla="*/ 4792818 w 377"/>
                      <a:gd name="T97" fmla="*/ 17971211 h 316"/>
                      <a:gd name="T98" fmla="*/ 4792818 w 377"/>
                      <a:gd name="T99" fmla="*/ 17971211 h 316"/>
                      <a:gd name="T100" fmla="*/ 4792818 w 377"/>
                      <a:gd name="T101" fmla="*/ 21564647 h 316"/>
                      <a:gd name="T102" fmla="*/ 4792818 w 377"/>
                      <a:gd name="T103" fmla="*/ 23362041 h 316"/>
                      <a:gd name="T104" fmla="*/ 4792818 w 377"/>
                      <a:gd name="T105" fmla="*/ 25159430 h 316"/>
                      <a:gd name="T106" fmla="*/ 4792818 w 377"/>
                      <a:gd name="T107" fmla="*/ 26956818 h 316"/>
                      <a:gd name="T108" fmla="*/ 4792818 w 377"/>
                      <a:gd name="T109" fmla="*/ 28752866 h 316"/>
                      <a:gd name="T110" fmla="*/ 4792818 w 377"/>
                      <a:gd name="T111" fmla="*/ 30550255 h 316"/>
                      <a:gd name="T112" fmla="*/ 3194791 w 377"/>
                      <a:gd name="T113" fmla="*/ 30550255 h 316"/>
                      <a:gd name="T114" fmla="*/ 3194791 w 377"/>
                      <a:gd name="T115" fmla="*/ 30550255 h 316"/>
                      <a:gd name="T116" fmla="*/ 3194791 w 377"/>
                      <a:gd name="T117" fmla="*/ 30550255 h 316"/>
                      <a:gd name="T118" fmla="*/ 3194791 w 377"/>
                      <a:gd name="T119" fmla="*/ 30550255 h 316"/>
                      <a:gd name="T120" fmla="*/ 3194791 w 377"/>
                      <a:gd name="T121" fmla="*/ 28752866 h 316"/>
                      <a:gd name="T122" fmla="*/ 3194791 w 377"/>
                      <a:gd name="T123" fmla="*/ 28752866 h 31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377"/>
                      <a:gd name="T187" fmla="*/ 0 h 316"/>
                      <a:gd name="T188" fmla="*/ 377 w 377"/>
                      <a:gd name="T189" fmla="*/ 316 h 316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377" h="316">
                        <a:moveTo>
                          <a:pt x="114" y="284"/>
                        </a:moveTo>
                        <a:lnTo>
                          <a:pt x="101" y="284"/>
                        </a:lnTo>
                        <a:lnTo>
                          <a:pt x="101" y="272"/>
                        </a:lnTo>
                        <a:lnTo>
                          <a:pt x="87" y="272"/>
                        </a:lnTo>
                        <a:lnTo>
                          <a:pt x="87" y="262"/>
                        </a:lnTo>
                        <a:lnTo>
                          <a:pt x="87" y="272"/>
                        </a:lnTo>
                        <a:lnTo>
                          <a:pt x="87" y="262"/>
                        </a:lnTo>
                        <a:lnTo>
                          <a:pt x="76" y="262"/>
                        </a:lnTo>
                        <a:lnTo>
                          <a:pt x="76" y="251"/>
                        </a:lnTo>
                        <a:lnTo>
                          <a:pt x="63" y="251"/>
                        </a:lnTo>
                        <a:lnTo>
                          <a:pt x="51" y="251"/>
                        </a:lnTo>
                        <a:lnTo>
                          <a:pt x="63" y="251"/>
                        </a:lnTo>
                        <a:lnTo>
                          <a:pt x="63" y="240"/>
                        </a:lnTo>
                        <a:lnTo>
                          <a:pt x="51" y="240"/>
                        </a:lnTo>
                        <a:lnTo>
                          <a:pt x="51" y="228"/>
                        </a:lnTo>
                        <a:lnTo>
                          <a:pt x="38" y="228"/>
                        </a:lnTo>
                        <a:lnTo>
                          <a:pt x="38" y="219"/>
                        </a:lnTo>
                        <a:lnTo>
                          <a:pt x="25" y="219"/>
                        </a:lnTo>
                        <a:lnTo>
                          <a:pt x="13" y="219"/>
                        </a:lnTo>
                        <a:lnTo>
                          <a:pt x="0" y="219"/>
                        </a:lnTo>
                        <a:lnTo>
                          <a:pt x="0" y="207"/>
                        </a:lnTo>
                        <a:lnTo>
                          <a:pt x="13" y="197"/>
                        </a:lnTo>
                        <a:lnTo>
                          <a:pt x="13" y="186"/>
                        </a:lnTo>
                        <a:lnTo>
                          <a:pt x="25" y="186"/>
                        </a:lnTo>
                        <a:lnTo>
                          <a:pt x="38" y="186"/>
                        </a:lnTo>
                        <a:lnTo>
                          <a:pt x="51" y="186"/>
                        </a:lnTo>
                        <a:lnTo>
                          <a:pt x="51" y="174"/>
                        </a:lnTo>
                        <a:lnTo>
                          <a:pt x="51" y="163"/>
                        </a:lnTo>
                        <a:lnTo>
                          <a:pt x="63" y="163"/>
                        </a:lnTo>
                        <a:lnTo>
                          <a:pt x="63" y="152"/>
                        </a:lnTo>
                        <a:lnTo>
                          <a:pt x="76" y="152"/>
                        </a:lnTo>
                        <a:lnTo>
                          <a:pt x="76" y="142"/>
                        </a:lnTo>
                        <a:lnTo>
                          <a:pt x="87" y="142"/>
                        </a:lnTo>
                        <a:lnTo>
                          <a:pt x="87" y="130"/>
                        </a:lnTo>
                        <a:lnTo>
                          <a:pt x="87" y="120"/>
                        </a:lnTo>
                        <a:lnTo>
                          <a:pt x="87" y="109"/>
                        </a:lnTo>
                        <a:lnTo>
                          <a:pt x="101" y="109"/>
                        </a:lnTo>
                        <a:lnTo>
                          <a:pt x="101" y="98"/>
                        </a:lnTo>
                        <a:lnTo>
                          <a:pt x="101" y="87"/>
                        </a:lnTo>
                        <a:lnTo>
                          <a:pt x="114" y="87"/>
                        </a:lnTo>
                        <a:lnTo>
                          <a:pt x="126" y="87"/>
                        </a:lnTo>
                        <a:lnTo>
                          <a:pt x="139" y="87"/>
                        </a:lnTo>
                        <a:lnTo>
                          <a:pt x="139" y="77"/>
                        </a:lnTo>
                        <a:lnTo>
                          <a:pt x="151" y="77"/>
                        </a:lnTo>
                        <a:lnTo>
                          <a:pt x="151" y="65"/>
                        </a:lnTo>
                        <a:lnTo>
                          <a:pt x="164" y="65"/>
                        </a:lnTo>
                        <a:lnTo>
                          <a:pt x="164" y="55"/>
                        </a:lnTo>
                        <a:lnTo>
                          <a:pt x="151" y="55"/>
                        </a:lnTo>
                        <a:lnTo>
                          <a:pt x="151" y="44"/>
                        </a:lnTo>
                        <a:lnTo>
                          <a:pt x="164" y="44"/>
                        </a:lnTo>
                        <a:lnTo>
                          <a:pt x="151" y="34"/>
                        </a:lnTo>
                        <a:lnTo>
                          <a:pt x="164" y="34"/>
                        </a:lnTo>
                        <a:lnTo>
                          <a:pt x="151" y="34"/>
                        </a:lnTo>
                        <a:lnTo>
                          <a:pt x="164" y="34"/>
                        </a:lnTo>
                        <a:lnTo>
                          <a:pt x="164" y="22"/>
                        </a:lnTo>
                        <a:lnTo>
                          <a:pt x="164" y="12"/>
                        </a:lnTo>
                        <a:lnTo>
                          <a:pt x="176" y="12"/>
                        </a:lnTo>
                        <a:lnTo>
                          <a:pt x="188" y="12"/>
                        </a:lnTo>
                        <a:lnTo>
                          <a:pt x="188" y="0"/>
                        </a:lnTo>
                        <a:lnTo>
                          <a:pt x="201" y="0"/>
                        </a:lnTo>
                        <a:lnTo>
                          <a:pt x="201" y="12"/>
                        </a:lnTo>
                        <a:lnTo>
                          <a:pt x="213" y="12"/>
                        </a:lnTo>
                        <a:lnTo>
                          <a:pt x="213" y="22"/>
                        </a:lnTo>
                        <a:lnTo>
                          <a:pt x="201" y="22"/>
                        </a:lnTo>
                        <a:lnTo>
                          <a:pt x="201" y="34"/>
                        </a:lnTo>
                        <a:lnTo>
                          <a:pt x="201" y="44"/>
                        </a:lnTo>
                        <a:lnTo>
                          <a:pt x="213" y="44"/>
                        </a:lnTo>
                        <a:lnTo>
                          <a:pt x="213" y="34"/>
                        </a:lnTo>
                        <a:lnTo>
                          <a:pt x="226" y="34"/>
                        </a:lnTo>
                        <a:lnTo>
                          <a:pt x="226" y="44"/>
                        </a:lnTo>
                        <a:lnTo>
                          <a:pt x="240" y="44"/>
                        </a:lnTo>
                        <a:lnTo>
                          <a:pt x="226" y="44"/>
                        </a:lnTo>
                        <a:lnTo>
                          <a:pt x="240" y="44"/>
                        </a:lnTo>
                        <a:lnTo>
                          <a:pt x="240" y="55"/>
                        </a:lnTo>
                        <a:lnTo>
                          <a:pt x="251" y="55"/>
                        </a:lnTo>
                        <a:lnTo>
                          <a:pt x="251" y="65"/>
                        </a:lnTo>
                        <a:lnTo>
                          <a:pt x="251" y="77"/>
                        </a:lnTo>
                        <a:lnTo>
                          <a:pt x="265" y="77"/>
                        </a:lnTo>
                        <a:lnTo>
                          <a:pt x="265" y="87"/>
                        </a:lnTo>
                        <a:lnTo>
                          <a:pt x="277" y="87"/>
                        </a:lnTo>
                        <a:lnTo>
                          <a:pt x="277" y="98"/>
                        </a:lnTo>
                        <a:lnTo>
                          <a:pt x="289" y="98"/>
                        </a:lnTo>
                        <a:lnTo>
                          <a:pt x="302" y="98"/>
                        </a:lnTo>
                        <a:lnTo>
                          <a:pt x="314" y="98"/>
                        </a:lnTo>
                        <a:lnTo>
                          <a:pt x="314" y="109"/>
                        </a:lnTo>
                        <a:lnTo>
                          <a:pt x="327" y="109"/>
                        </a:lnTo>
                        <a:lnTo>
                          <a:pt x="341" y="109"/>
                        </a:lnTo>
                        <a:lnTo>
                          <a:pt x="352" y="109"/>
                        </a:lnTo>
                        <a:lnTo>
                          <a:pt x="365" y="120"/>
                        </a:lnTo>
                        <a:lnTo>
                          <a:pt x="377" y="130"/>
                        </a:lnTo>
                        <a:lnTo>
                          <a:pt x="377" y="142"/>
                        </a:lnTo>
                        <a:lnTo>
                          <a:pt x="377" y="152"/>
                        </a:lnTo>
                        <a:lnTo>
                          <a:pt x="352" y="163"/>
                        </a:lnTo>
                        <a:lnTo>
                          <a:pt x="352" y="174"/>
                        </a:lnTo>
                        <a:lnTo>
                          <a:pt x="341" y="174"/>
                        </a:lnTo>
                        <a:lnTo>
                          <a:pt x="327" y="186"/>
                        </a:lnTo>
                        <a:lnTo>
                          <a:pt x="314" y="186"/>
                        </a:lnTo>
                        <a:lnTo>
                          <a:pt x="302" y="186"/>
                        </a:lnTo>
                        <a:lnTo>
                          <a:pt x="289" y="186"/>
                        </a:lnTo>
                        <a:lnTo>
                          <a:pt x="289" y="197"/>
                        </a:lnTo>
                        <a:lnTo>
                          <a:pt x="302" y="207"/>
                        </a:lnTo>
                        <a:lnTo>
                          <a:pt x="302" y="219"/>
                        </a:lnTo>
                        <a:lnTo>
                          <a:pt x="302" y="228"/>
                        </a:lnTo>
                        <a:lnTo>
                          <a:pt x="302" y="240"/>
                        </a:lnTo>
                        <a:lnTo>
                          <a:pt x="314" y="240"/>
                        </a:lnTo>
                        <a:lnTo>
                          <a:pt x="302" y="251"/>
                        </a:lnTo>
                        <a:lnTo>
                          <a:pt x="302" y="262"/>
                        </a:lnTo>
                        <a:lnTo>
                          <a:pt x="289" y="272"/>
                        </a:lnTo>
                        <a:lnTo>
                          <a:pt x="289" y="284"/>
                        </a:lnTo>
                        <a:lnTo>
                          <a:pt x="277" y="294"/>
                        </a:lnTo>
                        <a:lnTo>
                          <a:pt x="265" y="305"/>
                        </a:lnTo>
                        <a:lnTo>
                          <a:pt x="251" y="305"/>
                        </a:lnTo>
                        <a:lnTo>
                          <a:pt x="240" y="305"/>
                        </a:lnTo>
                        <a:lnTo>
                          <a:pt x="226" y="316"/>
                        </a:lnTo>
                        <a:lnTo>
                          <a:pt x="213" y="316"/>
                        </a:lnTo>
                        <a:lnTo>
                          <a:pt x="201" y="316"/>
                        </a:lnTo>
                        <a:lnTo>
                          <a:pt x="188" y="316"/>
                        </a:lnTo>
                        <a:lnTo>
                          <a:pt x="176" y="316"/>
                        </a:lnTo>
                        <a:lnTo>
                          <a:pt x="164" y="316"/>
                        </a:lnTo>
                        <a:lnTo>
                          <a:pt x="151" y="316"/>
                        </a:lnTo>
                        <a:lnTo>
                          <a:pt x="139" y="305"/>
                        </a:lnTo>
                        <a:lnTo>
                          <a:pt x="139" y="294"/>
                        </a:lnTo>
                        <a:lnTo>
                          <a:pt x="126" y="294"/>
                        </a:lnTo>
                        <a:lnTo>
                          <a:pt x="114" y="294"/>
                        </a:lnTo>
                        <a:lnTo>
                          <a:pt x="114" y="284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3" name="Freeform 31">
                    <a:extLst>
                      <a:ext uri="{FF2B5EF4-FFF2-40B4-BE49-F238E27FC236}">
                        <a16:creationId xmlns:a16="http://schemas.microsoft.com/office/drawing/2014/main" id="{B18C1085-9D51-326B-5A58-89A7327EE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6305" y="2810190"/>
                    <a:ext cx="1446720" cy="1133425"/>
                  </a:xfrm>
                  <a:custGeom>
                    <a:avLst/>
                    <a:gdLst>
                      <a:gd name="T0" fmla="*/ 22224839 w 1250"/>
                      <a:gd name="T1" fmla="*/ 39484933 h 780"/>
                      <a:gd name="T2" fmla="*/ 23812236 w 1250"/>
                      <a:gd name="T3" fmla="*/ 41279459 h 780"/>
                      <a:gd name="T4" fmla="*/ 23812236 w 1250"/>
                      <a:gd name="T5" fmla="*/ 44868521 h 780"/>
                      <a:gd name="T6" fmla="*/ 22224839 w 1250"/>
                      <a:gd name="T7" fmla="*/ 50253437 h 780"/>
                      <a:gd name="T8" fmla="*/ 22224839 w 1250"/>
                      <a:gd name="T9" fmla="*/ 57432879 h 780"/>
                      <a:gd name="T10" fmla="*/ 19050038 w 1250"/>
                      <a:gd name="T11" fmla="*/ 59227405 h 780"/>
                      <a:gd name="T12" fmla="*/ 19050038 w 1250"/>
                      <a:gd name="T13" fmla="*/ 66405508 h 780"/>
                      <a:gd name="T14" fmla="*/ 17461381 w 1250"/>
                      <a:gd name="T15" fmla="*/ 66405508 h 780"/>
                      <a:gd name="T16" fmla="*/ 15873983 w 1250"/>
                      <a:gd name="T17" fmla="*/ 68201373 h 780"/>
                      <a:gd name="T18" fmla="*/ 15873983 w 1250"/>
                      <a:gd name="T19" fmla="*/ 73584950 h 780"/>
                      <a:gd name="T20" fmla="*/ 15873983 w 1250"/>
                      <a:gd name="T21" fmla="*/ 75379476 h 780"/>
                      <a:gd name="T22" fmla="*/ 14286585 w 1250"/>
                      <a:gd name="T23" fmla="*/ 77174001 h 780"/>
                      <a:gd name="T24" fmla="*/ 14286585 w 1250"/>
                      <a:gd name="T25" fmla="*/ 77174001 h 780"/>
                      <a:gd name="T26" fmla="*/ 12699187 w 1250"/>
                      <a:gd name="T27" fmla="*/ 75379476 h 780"/>
                      <a:gd name="T28" fmla="*/ 12699187 w 1250"/>
                      <a:gd name="T29" fmla="*/ 71790424 h 780"/>
                      <a:gd name="T30" fmla="*/ 11111789 w 1250"/>
                      <a:gd name="T31" fmla="*/ 73584950 h 780"/>
                      <a:gd name="T32" fmla="*/ 9524389 w 1250"/>
                      <a:gd name="T33" fmla="*/ 73584950 h 780"/>
                      <a:gd name="T34" fmla="*/ 9524389 w 1250"/>
                      <a:gd name="T35" fmla="*/ 66405508 h 780"/>
                      <a:gd name="T36" fmla="*/ 9524389 w 1250"/>
                      <a:gd name="T37" fmla="*/ 62816456 h 780"/>
                      <a:gd name="T38" fmla="*/ 7936991 w 1250"/>
                      <a:gd name="T39" fmla="*/ 66405508 h 780"/>
                      <a:gd name="T40" fmla="*/ 7936991 w 1250"/>
                      <a:gd name="T41" fmla="*/ 68201373 h 780"/>
                      <a:gd name="T42" fmla="*/ 6349594 w 1250"/>
                      <a:gd name="T43" fmla="*/ 68201373 h 780"/>
                      <a:gd name="T44" fmla="*/ 6349594 w 1250"/>
                      <a:gd name="T45" fmla="*/ 66405508 h 780"/>
                      <a:gd name="T46" fmla="*/ 6349594 w 1250"/>
                      <a:gd name="T47" fmla="*/ 61021931 h 780"/>
                      <a:gd name="T48" fmla="*/ 7936991 w 1250"/>
                      <a:gd name="T49" fmla="*/ 59227405 h 780"/>
                      <a:gd name="T50" fmla="*/ 6349594 w 1250"/>
                      <a:gd name="T51" fmla="*/ 57432879 h 780"/>
                      <a:gd name="T52" fmla="*/ 6349594 w 1250"/>
                      <a:gd name="T53" fmla="*/ 52047963 h 780"/>
                      <a:gd name="T54" fmla="*/ 6349594 w 1250"/>
                      <a:gd name="T55" fmla="*/ 48458911 h 780"/>
                      <a:gd name="T56" fmla="*/ 6349594 w 1250"/>
                      <a:gd name="T57" fmla="*/ 43073985 h 780"/>
                      <a:gd name="T58" fmla="*/ 4762195 w 1250"/>
                      <a:gd name="T59" fmla="*/ 37690407 h 780"/>
                      <a:gd name="T60" fmla="*/ 4762195 w 1250"/>
                      <a:gd name="T61" fmla="*/ 32305491 h 780"/>
                      <a:gd name="T62" fmla="*/ 4762195 w 1250"/>
                      <a:gd name="T63" fmla="*/ 28716440 h 780"/>
                      <a:gd name="T64" fmla="*/ 4762195 w 1250"/>
                      <a:gd name="T65" fmla="*/ 25126049 h 780"/>
                      <a:gd name="T66" fmla="*/ 3174797 w 1250"/>
                      <a:gd name="T67" fmla="*/ 28716440 h 780"/>
                      <a:gd name="T68" fmla="*/ 3174797 w 1250"/>
                      <a:gd name="T69" fmla="*/ 32305491 h 780"/>
                      <a:gd name="T70" fmla="*/ 3174797 w 1250"/>
                      <a:gd name="T71" fmla="*/ 37690407 h 780"/>
                      <a:gd name="T72" fmla="*/ 3174797 w 1250"/>
                      <a:gd name="T73" fmla="*/ 35894542 h 780"/>
                      <a:gd name="T74" fmla="*/ 0 w 1250"/>
                      <a:gd name="T75" fmla="*/ 30510965 h 780"/>
                      <a:gd name="T76" fmla="*/ 3174797 w 1250"/>
                      <a:gd name="T77" fmla="*/ 23331523 h 780"/>
                      <a:gd name="T78" fmla="*/ 3174797 w 1250"/>
                      <a:gd name="T79" fmla="*/ 19742467 h 780"/>
                      <a:gd name="T80" fmla="*/ 3174797 w 1250"/>
                      <a:gd name="T81" fmla="*/ 16153415 h 780"/>
                      <a:gd name="T82" fmla="*/ 3174797 w 1250"/>
                      <a:gd name="T83" fmla="*/ 14357550 h 780"/>
                      <a:gd name="T84" fmla="*/ 3174797 w 1250"/>
                      <a:gd name="T85" fmla="*/ 14357550 h 780"/>
                      <a:gd name="T86" fmla="*/ 4762195 w 1250"/>
                      <a:gd name="T87" fmla="*/ 8973970 h 780"/>
                      <a:gd name="T88" fmla="*/ 4762195 w 1250"/>
                      <a:gd name="T89" fmla="*/ 5384918 h 780"/>
                      <a:gd name="T90" fmla="*/ 6349594 w 1250"/>
                      <a:gd name="T91" fmla="*/ 5384918 h 780"/>
                      <a:gd name="T92" fmla="*/ 7936991 w 1250"/>
                      <a:gd name="T93" fmla="*/ 5384918 h 780"/>
                      <a:gd name="T94" fmla="*/ 9524389 w 1250"/>
                      <a:gd name="T95" fmla="*/ 7179445 h 780"/>
                      <a:gd name="T96" fmla="*/ 9524389 w 1250"/>
                      <a:gd name="T97" fmla="*/ 12563024 h 780"/>
                      <a:gd name="T98" fmla="*/ 9524389 w 1250"/>
                      <a:gd name="T99" fmla="*/ 17947941 h 780"/>
                      <a:gd name="T100" fmla="*/ 9524389 w 1250"/>
                      <a:gd name="T101" fmla="*/ 23331523 h 780"/>
                      <a:gd name="T102" fmla="*/ 12699187 w 1250"/>
                      <a:gd name="T103" fmla="*/ 28716440 h 780"/>
                      <a:gd name="T104" fmla="*/ 12699187 w 1250"/>
                      <a:gd name="T105" fmla="*/ 32305491 h 780"/>
                      <a:gd name="T106" fmla="*/ 11111789 w 1250"/>
                      <a:gd name="T107" fmla="*/ 37690407 h 780"/>
                      <a:gd name="T108" fmla="*/ 14286585 w 1250"/>
                      <a:gd name="T109" fmla="*/ 37690407 h 780"/>
                      <a:gd name="T110" fmla="*/ 15873983 w 1250"/>
                      <a:gd name="T111" fmla="*/ 41279459 h 780"/>
                      <a:gd name="T112" fmla="*/ 15873983 w 1250"/>
                      <a:gd name="T113" fmla="*/ 41279459 h 780"/>
                      <a:gd name="T114" fmla="*/ 15873983 w 1250"/>
                      <a:gd name="T115" fmla="*/ 44868521 h 780"/>
                      <a:gd name="T116" fmla="*/ 19050038 w 1250"/>
                      <a:gd name="T117" fmla="*/ 50253437 h 780"/>
                      <a:gd name="T118" fmla="*/ 19050038 w 1250"/>
                      <a:gd name="T119" fmla="*/ 44868521 h 780"/>
                      <a:gd name="T120" fmla="*/ 22224839 w 1250"/>
                      <a:gd name="T121" fmla="*/ 43073985 h 780"/>
                      <a:gd name="T122" fmla="*/ 22224839 w 1250"/>
                      <a:gd name="T123" fmla="*/ 43073985 h 78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250"/>
                      <a:gd name="T187" fmla="*/ 0 h 780"/>
                      <a:gd name="T188" fmla="*/ 1250 w 1250"/>
                      <a:gd name="T189" fmla="*/ 780 h 78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250" h="780">
                        <a:moveTo>
                          <a:pt x="1198" y="426"/>
                        </a:moveTo>
                        <a:lnTo>
                          <a:pt x="1211" y="426"/>
                        </a:lnTo>
                        <a:lnTo>
                          <a:pt x="1211" y="415"/>
                        </a:lnTo>
                        <a:lnTo>
                          <a:pt x="1211" y="426"/>
                        </a:lnTo>
                        <a:lnTo>
                          <a:pt x="1211" y="415"/>
                        </a:lnTo>
                        <a:lnTo>
                          <a:pt x="1223" y="415"/>
                        </a:lnTo>
                        <a:lnTo>
                          <a:pt x="1223" y="404"/>
                        </a:lnTo>
                        <a:lnTo>
                          <a:pt x="1237" y="404"/>
                        </a:lnTo>
                        <a:lnTo>
                          <a:pt x="1223" y="404"/>
                        </a:lnTo>
                        <a:lnTo>
                          <a:pt x="1237" y="404"/>
                        </a:lnTo>
                        <a:lnTo>
                          <a:pt x="1250" y="404"/>
                        </a:lnTo>
                        <a:lnTo>
                          <a:pt x="1250" y="415"/>
                        </a:lnTo>
                        <a:lnTo>
                          <a:pt x="1237" y="415"/>
                        </a:lnTo>
                        <a:lnTo>
                          <a:pt x="1237" y="426"/>
                        </a:lnTo>
                        <a:lnTo>
                          <a:pt x="1250" y="426"/>
                        </a:lnTo>
                        <a:lnTo>
                          <a:pt x="1237" y="426"/>
                        </a:lnTo>
                        <a:lnTo>
                          <a:pt x="1223" y="426"/>
                        </a:lnTo>
                        <a:lnTo>
                          <a:pt x="1237" y="426"/>
                        </a:lnTo>
                        <a:lnTo>
                          <a:pt x="1237" y="435"/>
                        </a:lnTo>
                        <a:lnTo>
                          <a:pt x="1223" y="435"/>
                        </a:lnTo>
                        <a:lnTo>
                          <a:pt x="1237" y="435"/>
                        </a:lnTo>
                        <a:lnTo>
                          <a:pt x="1223" y="435"/>
                        </a:lnTo>
                        <a:lnTo>
                          <a:pt x="1237" y="435"/>
                        </a:lnTo>
                        <a:lnTo>
                          <a:pt x="1223" y="435"/>
                        </a:lnTo>
                        <a:lnTo>
                          <a:pt x="1237" y="435"/>
                        </a:lnTo>
                        <a:lnTo>
                          <a:pt x="1237" y="445"/>
                        </a:lnTo>
                        <a:lnTo>
                          <a:pt x="1237" y="455"/>
                        </a:lnTo>
                        <a:lnTo>
                          <a:pt x="1250" y="455"/>
                        </a:lnTo>
                        <a:lnTo>
                          <a:pt x="1250" y="466"/>
                        </a:lnTo>
                        <a:lnTo>
                          <a:pt x="1237" y="466"/>
                        </a:lnTo>
                        <a:lnTo>
                          <a:pt x="1237" y="475"/>
                        </a:lnTo>
                        <a:lnTo>
                          <a:pt x="1223" y="475"/>
                        </a:lnTo>
                        <a:lnTo>
                          <a:pt x="1223" y="486"/>
                        </a:lnTo>
                        <a:lnTo>
                          <a:pt x="1211" y="486"/>
                        </a:lnTo>
                        <a:lnTo>
                          <a:pt x="1211" y="496"/>
                        </a:lnTo>
                        <a:lnTo>
                          <a:pt x="1211" y="506"/>
                        </a:lnTo>
                        <a:lnTo>
                          <a:pt x="1198" y="506"/>
                        </a:lnTo>
                        <a:lnTo>
                          <a:pt x="1198" y="516"/>
                        </a:lnTo>
                        <a:lnTo>
                          <a:pt x="1186" y="516"/>
                        </a:lnTo>
                        <a:lnTo>
                          <a:pt x="1174" y="527"/>
                        </a:lnTo>
                        <a:lnTo>
                          <a:pt x="1174" y="536"/>
                        </a:lnTo>
                        <a:lnTo>
                          <a:pt x="1174" y="547"/>
                        </a:lnTo>
                        <a:lnTo>
                          <a:pt x="1174" y="557"/>
                        </a:lnTo>
                        <a:lnTo>
                          <a:pt x="1160" y="567"/>
                        </a:lnTo>
                        <a:lnTo>
                          <a:pt x="1160" y="576"/>
                        </a:lnTo>
                        <a:lnTo>
                          <a:pt x="1149" y="576"/>
                        </a:lnTo>
                        <a:lnTo>
                          <a:pt x="1149" y="587"/>
                        </a:lnTo>
                        <a:lnTo>
                          <a:pt x="1135" y="587"/>
                        </a:lnTo>
                        <a:lnTo>
                          <a:pt x="1135" y="597"/>
                        </a:lnTo>
                        <a:lnTo>
                          <a:pt x="1124" y="597"/>
                        </a:lnTo>
                        <a:lnTo>
                          <a:pt x="1110" y="597"/>
                        </a:lnTo>
                        <a:lnTo>
                          <a:pt x="1110" y="607"/>
                        </a:lnTo>
                        <a:lnTo>
                          <a:pt x="1097" y="607"/>
                        </a:lnTo>
                        <a:lnTo>
                          <a:pt x="1097" y="616"/>
                        </a:lnTo>
                        <a:lnTo>
                          <a:pt x="1085" y="628"/>
                        </a:lnTo>
                        <a:lnTo>
                          <a:pt x="1085" y="639"/>
                        </a:lnTo>
                        <a:lnTo>
                          <a:pt x="1085" y="648"/>
                        </a:lnTo>
                        <a:lnTo>
                          <a:pt x="1073" y="648"/>
                        </a:lnTo>
                        <a:lnTo>
                          <a:pt x="1073" y="658"/>
                        </a:lnTo>
                        <a:lnTo>
                          <a:pt x="1073" y="668"/>
                        </a:lnTo>
                        <a:lnTo>
                          <a:pt x="1061" y="679"/>
                        </a:lnTo>
                        <a:lnTo>
                          <a:pt x="1061" y="688"/>
                        </a:lnTo>
                        <a:lnTo>
                          <a:pt x="1048" y="688"/>
                        </a:lnTo>
                        <a:lnTo>
                          <a:pt x="1034" y="688"/>
                        </a:lnTo>
                        <a:lnTo>
                          <a:pt x="1023" y="688"/>
                        </a:lnTo>
                        <a:lnTo>
                          <a:pt x="1009" y="688"/>
                        </a:lnTo>
                        <a:lnTo>
                          <a:pt x="996" y="688"/>
                        </a:lnTo>
                        <a:lnTo>
                          <a:pt x="984" y="688"/>
                        </a:lnTo>
                        <a:lnTo>
                          <a:pt x="972" y="688"/>
                        </a:lnTo>
                        <a:lnTo>
                          <a:pt x="960" y="688"/>
                        </a:lnTo>
                        <a:lnTo>
                          <a:pt x="947" y="688"/>
                        </a:lnTo>
                        <a:lnTo>
                          <a:pt x="933" y="688"/>
                        </a:lnTo>
                        <a:lnTo>
                          <a:pt x="922" y="688"/>
                        </a:lnTo>
                        <a:lnTo>
                          <a:pt x="922" y="679"/>
                        </a:lnTo>
                        <a:lnTo>
                          <a:pt x="908" y="679"/>
                        </a:lnTo>
                        <a:lnTo>
                          <a:pt x="908" y="688"/>
                        </a:lnTo>
                        <a:lnTo>
                          <a:pt x="897" y="688"/>
                        </a:lnTo>
                        <a:lnTo>
                          <a:pt x="883" y="688"/>
                        </a:lnTo>
                        <a:lnTo>
                          <a:pt x="871" y="688"/>
                        </a:lnTo>
                        <a:lnTo>
                          <a:pt x="859" y="688"/>
                        </a:lnTo>
                        <a:lnTo>
                          <a:pt x="859" y="698"/>
                        </a:lnTo>
                        <a:lnTo>
                          <a:pt x="859" y="709"/>
                        </a:lnTo>
                        <a:lnTo>
                          <a:pt x="871" y="709"/>
                        </a:lnTo>
                        <a:lnTo>
                          <a:pt x="871" y="719"/>
                        </a:lnTo>
                        <a:lnTo>
                          <a:pt x="859" y="719"/>
                        </a:lnTo>
                        <a:lnTo>
                          <a:pt x="859" y="728"/>
                        </a:lnTo>
                        <a:lnTo>
                          <a:pt x="859" y="739"/>
                        </a:lnTo>
                        <a:lnTo>
                          <a:pt x="859" y="749"/>
                        </a:lnTo>
                        <a:lnTo>
                          <a:pt x="846" y="749"/>
                        </a:lnTo>
                        <a:lnTo>
                          <a:pt x="834" y="749"/>
                        </a:lnTo>
                        <a:lnTo>
                          <a:pt x="820" y="749"/>
                        </a:lnTo>
                        <a:lnTo>
                          <a:pt x="820" y="759"/>
                        </a:lnTo>
                        <a:lnTo>
                          <a:pt x="820" y="749"/>
                        </a:lnTo>
                        <a:lnTo>
                          <a:pt x="820" y="759"/>
                        </a:lnTo>
                        <a:lnTo>
                          <a:pt x="820" y="749"/>
                        </a:lnTo>
                        <a:lnTo>
                          <a:pt x="820" y="759"/>
                        </a:lnTo>
                        <a:lnTo>
                          <a:pt x="820" y="749"/>
                        </a:lnTo>
                        <a:lnTo>
                          <a:pt x="820" y="759"/>
                        </a:lnTo>
                        <a:lnTo>
                          <a:pt x="807" y="759"/>
                        </a:lnTo>
                        <a:lnTo>
                          <a:pt x="795" y="759"/>
                        </a:lnTo>
                        <a:lnTo>
                          <a:pt x="795" y="769"/>
                        </a:lnTo>
                        <a:lnTo>
                          <a:pt x="795" y="759"/>
                        </a:lnTo>
                        <a:lnTo>
                          <a:pt x="795" y="769"/>
                        </a:lnTo>
                        <a:lnTo>
                          <a:pt x="795" y="759"/>
                        </a:lnTo>
                        <a:lnTo>
                          <a:pt x="795" y="769"/>
                        </a:lnTo>
                        <a:lnTo>
                          <a:pt x="795" y="759"/>
                        </a:lnTo>
                        <a:lnTo>
                          <a:pt x="795" y="769"/>
                        </a:lnTo>
                        <a:lnTo>
                          <a:pt x="782" y="769"/>
                        </a:lnTo>
                        <a:lnTo>
                          <a:pt x="795" y="769"/>
                        </a:lnTo>
                        <a:lnTo>
                          <a:pt x="782" y="769"/>
                        </a:lnTo>
                        <a:lnTo>
                          <a:pt x="769" y="769"/>
                        </a:lnTo>
                        <a:lnTo>
                          <a:pt x="782" y="769"/>
                        </a:lnTo>
                        <a:lnTo>
                          <a:pt x="782" y="780"/>
                        </a:lnTo>
                        <a:lnTo>
                          <a:pt x="769" y="780"/>
                        </a:lnTo>
                        <a:lnTo>
                          <a:pt x="769" y="769"/>
                        </a:lnTo>
                        <a:lnTo>
                          <a:pt x="758" y="769"/>
                        </a:lnTo>
                        <a:lnTo>
                          <a:pt x="769" y="769"/>
                        </a:lnTo>
                        <a:lnTo>
                          <a:pt x="758" y="769"/>
                        </a:lnTo>
                        <a:lnTo>
                          <a:pt x="744" y="769"/>
                        </a:lnTo>
                        <a:lnTo>
                          <a:pt x="744" y="759"/>
                        </a:lnTo>
                        <a:lnTo>
                          <a:pt x="744" y="769"/>
                        </a:lnTo>
                        <a:lnTo>
                          <a:pt x="744" y="759"/>
                        </a:lnTo>
                        <a:lnTo>
                          <a:pt x="733" y="759"/>
                        </a:lnTo>
                        <a:lnTo>
                          <a:pt x="744" y="759"/>
                        </a:lnTo>
                        <a:lnTo>
                          <a:pt x="733" y="759"/>
                        </a:lnTo>
                        <a:lnTo>
                          <a:pt x="719" y="759"/>
                        </a:lnTo>
                        <a:lnTo>
                          <a:pt x="706" y="759"/>
                        </a:lnTo>
                        <a:lnTo>
                          <a:pt x="694" y="759"/>
                        </a:lnTo>
                        <a:lnTo>
                          <a:pt x="694" y="749"/>
                        </a:lnTo>
                        <a:lnTo>
                          <a:pt x="681" y="749"/>
                        </a:lnTo>
                        <a:lnTo>
                          <a:pt x="681" y="759"/>
                        </a:lnTo>
                        <a:lnTo>
                          <a:pt x="681" y="749"/>
                        </a:lnTo>
                        <a:lnTo>
                          <a:pt x="694" y="749"/>
                        </a:lnTo>
                        <a:lnTo>
                          <a:pt x="681" y="749"/>
                        </a:lnTo>
                        <a:lnTo>
                          <a:pt x="681" y="739"/>
                        </a:lnTo>
                        <a:lnTo>
                          <a:pt x="681" y="728"/>
                        </a:lnTo>
                        <a:lnTo>
                          <a:pt x="669" y="728"/>
                        </a:lnTo>
                        <a:lnTo>
                          <a:pt x="669" y="739"/>
                        </a:lnTo>
                        <a:lnTo>
                          <a:pt x="657" y="739"/>
                        </a:lnTo>
                        <a:lnTo>
                          <a:pt x="643" y="739"/>
                        </a:lnTo>
                        <a:lnTo>
                          <a:pt x="643" y="749"/>
                        </a:lnTo>
                        <a:lnTo>
                          <a:pt x="632" y="749"/>
                        </a:lnTo>
                        <a:lnTo>
                          <a:pt x="632" y="739"/>
                        </a:lnTo>
                        <a:lnTo>
                          <a:pt x="632" y="749"/>
                        </a:lnTo>
                        <a:lnTo>
                          <a:pt x="618" y="749"/>
                        </a:lnTo>
                        <a:lnTo>
                          <a:pt x="607" y="749"/>
                        </a:lnTo>
                        <a:lnTo>
                          <a:pt x="593" y="749"/>
                        </a:lnTo>
                        <a:lnTo>
                          <a:pt x="593" y="759"/>
                        </a:lnTo>
                        <a:lnTo>
                          <a:pt x="580" y="759"/>
                        </a:lnTo>
                        <a:lnTo>
                          <a:pt x="568" y="759"/>
                        </a:lnTo>
                        <a:lnTo>
                          <a:pt x="568" y="749"/>
                        </a:lnTo>
                        <a:lnTo>
                          <a:pt x="568" y="759"/>
                        </a:lnTo>
                        <a:lnTo>
                          <a:pt x="568" y="749"/>
                        </a:lnTo>
                        <a:lnTo>
                          <a:pt x="568" y="739"/>
                        </a:lnTo>
                        <a:lnTo>
                          <a:pt x="568" y="728"/>
                        </a:lnTo>
                        <a:lnTo>
                          <a:pt x="568" y="719"/>
                        </a:lnTo>
                        <a:lnTo>
                          <a:pt x="568" y="709"/>
                        </a:lnTo>
                        <a:lnTo>
                          <a:pt x="568" y="698"/>
                        </a:lnTo>
                        <a:lnTo>
                          <a:pt x="556" y="698"/>
                        </a:lnTo>
                        <a:lnTo>
                          <a:pt x="544" y="698"/>
                        </a:lnTo>
                        <a:lnTo>
                          <a:pt x="544" y="688"/>
                        </a:lnTo>
                        <a:lnTo>
                          <a:pt x="544" y="679"/>
                        </a:lnTo>
                        <a:lnTo>
                          <a:pt x="544" y="668"/>
                        </a:lnTo>
                        <a:lnTo>
                          <a:pt x="544" y="658"/>
                        </a:lnTo>
                        <a:lnTo>
                          <a:pt x="531" y="658"/>
                        </a:lnTo>
                        <a:lnTo>
                          <a:pt x="517" y="658"/>
                        </a:lnTo>
                        <a:lnTo>
                          <a:pt x="517" y="648"/>
                        </a:lnTo>
                        <a:lnTo>
                          <a:pt x="506" y="648"/>
                        </a:lnTo>
                        <a:lnTo>
                          <a:pt x="506" y="639"/>
                        </a:lnTo>
                        <a:lnTo>
                          <a:pt x="492" y="639"/>
                        </a:lnTo>
                        <a:lnTo>
                          <a:pt x="492" y="648"/>
                        </a:lnTo>
                        <a:lnTo>
                          <a:pt x="492" y="658"/>
                        </a:lnTo>
                        <a:lnTo>
                          <a:pt x="479" y="658"/>
                        </a:lnTo>
                        <a:lnTo>
                          <a:pt x="492" y="658"/>
                        </a:lnTo>
                        <a:lnTo>
                          <a:pt x="492" y="668"/>
                        </a:lnTo>
                        <a:lnTo>
                          <a:pt x="479" y="668"/>
                        </a:lnTo>
                        <a:lnTo>
                          <a:pt x="492" y="668"/>
                        </a:lnTo>
                        <a:lnTo>
                          <a:pt x="479" y="668"/>
                        </a:lnTo>
                        <a:lnTo>
                          <a:pt x="492" y="668"/>
                        </a:lnTo>
                        <a:lnTo>
                          <a:pt x="479" y="668"/>
                        </a:lnTo>
                        <a:lnTo>
                          <a:pt x="479" y="679"/>
                        </a:lnTo>
                        <a:lnTo>
                          <a:pt x="479" y="688"/>
                        </a:lnTo>
                        <a:lnTo>
                          <a:pt x="479" y="698"/>
                        </a:lnTo>
                        <a:lnTo>
                          <a:pt x="479" y="709"/>
                        </a:lnTo>
                        <a:lnTo>
                          <a:pt x="479" y="719"/>
                        </a:lnTo>
                        <a:lnTo>
                          <a:pt x="467" y="719"/>
                        </a:lnTo>
                        <a:lnTo>
                          <a:pt x="467" y="728"/>
                        </a:lnTo>
                        <a:lnTo>
                          <a:pt x="467" y="719"/>
                        </a:lnTo>
                        <a:lnTo>
                          <a:pt x="455" y="719"/>
                        </a:lnTo>
                        <a:lnTo>
                          <a:pt x="455" y="709"/>
                        </a:lnTo>
                        <a:lnTo>
                          <a:pt x="455" y="698"/>
                        </a:lnTo>
                        <a:lnTo>
                          <a:pt x="443" y="698"/>
                        </a:lnTo>
                        <a:lnTo>
                          <a:pt x="443" y="688"/>
                        </a:lnTo>
                        <a:lnTo>
                          <a:pt x="430" y="688"/>
                        </a:lnTo>
                        <a:lnTo>
                          <a:pt x="416" y="688"/>
                        </a:lnTo>
                        <a:lnTo>
                          <a:pt x="404" y="688"/>
                        </a:lnTo>
                        <a:lnTo>
                          <a:pt x="404" y="698"/>
                        </a:lnTo>
                        <a:lnTo>
                          <a:pt x="391" y="698"/>
                        </a:lnTo>
                        <a:lnTo>
                          <a:pt x="391" y="688"/>
                        </a:lnTo>
                        <a:lnTo>
                          <a:pt x="391" y="698"/>
                        </a:lnTo>
                        <a:lnTo>
                          <a:pt x="379" y="698"/>
                        </a:lnTo>
                        <a:lnTo>
                          <a:pt x="366" y="698"/>
                        </a:lnTo>
                        <a:lnTo>
                          <a:pt x="353" y="698"/>
                        </a:lnTo>
                        <a:lnTo>
                          <a:pt x="353" y="688"/>
                        </a:lnTo>
                        <a:lnTo>
                          <a:pt x="342" y="688"/>
                        </a:lnTo>
                        <a:lnTo>
                          <a:pt x="342" y="679"/>
                        </a:lnTo>
                        <a:lnTo>
                          <a:pt x="328" y="679"/>
                        </a:lnTo>
                        <a:lnTo>
                          <a:pt x="317" y="679"/>
                        </a:lnTo>
                        <a:lnTo>
                          <a:pt x="317" y="668"/>
                        </a:lnTo>
                        <a:lnTo>
                          <a:pt x="328" y="668"/>
                        </a:lnTo>
                        <a:lnTo>
                          <a:pt x="328" y="658"/>
                        </a:lnTo>
                        <a:lnTo>
                          <a:pt x="342" y="658"/>
                        </a:lnTo>
                        <a:lnTo>
                          <a:pt x="353" y="658"/>
                        </a:lnTo>
                        <a:lnTo>
                          <a:pt x="353" y="648"/>
                        </a:lnTo>
                        <a:lnTo>
                          <a:pt x="366" y="648"/>
                        </a:lnTo>
                        <a:lnTo>
                          <a:pt x="366" y="639"/>
                        </a:lnTo>
                        <a:lnTo>
                          <a:pt x="379" y="639"/>
                        </a:lnTo>
                        <a:lnTo>
                          <a:pt x="379" y="628"/>
                        </a:lnTo>
                        <a:lnTo>
                          <a:pt x="391" y="628"/>
                        </a:lnTo>
                        <a:lnTo>
                          <a:pt x="391" y="616"/>
                        </a:lnTo>
                        <a:lnTo>
                          <a:pt x="391" y="628"/>
                        </a:lnTo>
                        <a:lnTo>
                          <a:pt x="391" y="616"/>
                        </a:lnTo>
                        <a:lnTo>
                          <a:pt x="404" y="616"/>
                        </a:lnTo>
                        <a:lnTo>
                          <a:pt x="404" y="628"/>
                        </a:lnTo>
                        <a:lnTo>
                          <a:pt x="404" y="616"/>
                        </a:lnTo>
                        <a:lnTo>
                          <a:pt x="404" y="628"/>
                        </a:lnTo>
                        <a:lnTo>
                          <a:pt x="416" y="628"/>
                        </a:lnTo>
                        <a:lnTo>
                          <a:pt x="416" y="616"/>
                        </a:lnTo>
                        <a:lnTo>
                          <a:pt x="416" y="607"/>
                        </a:lnTo>
                        <a:lnTo>
                          <a:pt x="404" y="607"/>
                        </a:lnTo>
                        <a:lnTo>
                          <a:pt x="404" y="597"/>
                        </a:lnTo>
                        <a:lnTo>
                          <a:pt x="404" y="587"/>
                        </a:lnTo>
                        <a:lnTo>
                          <a:pt x="391" y="587"/>
                        </a:lnTo>
                        <a:lnTo>
                          <a:pt x="379" y="587"/>
                        </a:lnTo>
                        <a:lnTo>
                          <a:pt x="379" y="576"/>
                        </a:lnTo>
                        <a:lnTo>
                          <a:pt x="366" y="576"/>
                        </a:lnTo>
                        <a:lnTo>
                          <a:pt x="366" y="567"/>
                        </a:lnTo>
                        <a:lnTo>
                          <a:pt x="353" y="567"/>
                        </a:lnTo>
                        <a:lnTo>
                          <a:pt x="353" y="557"/>
                        </a:lnTo>
                        <a:lnTo>
                          <a:pt x="353" y="547"/>
                        </a:lnTo>
                        <a:lnTo>
                          <a:pt x="353" y="557"/>
                        </a:lnTo>
                        <a:lnTo>
                          <a:pt x="366" y="557"/>
                        </a:lnTo>
                        <a:lnTo>
                          <a:pt x="366" y="547"/>
                        </a:lnTo>
                        <a:lnTo>
                          <a:pt x="379" y="547"/>
                        </a:lnTo>
                        <a:lnTo>
                          <a:pt x="391" y="547"/>
                        </a:lnTo>
                        <a:lnTo>
                          <a:pt x="379" y="536"/>
                        </a:lnTo>
                        <a:lnTo>
                          <a:pt x="379" y="527"/>
                        </a:lnTo>
                        <a:lnTo>
                          <a:pt x="366" y="527"/>
                        </a:lnTo>
                        <a:lnTo>
                          <a:pt x="366" y="516"/>
                        </a:lnTo>
                        <a:lnTo>
                          <a:pt x="353" y="516"/>
                        </a:lnTo>
                        <a:lnTo>
                          <a:pt x="353" y="506"/>
                        </a:lnTo>
                        <a:lnTo>
                          <a:pt x="353" y="496"/>
                        </a:lnTo>
                        <a:lnTo>
                          <a:pt x="353" y="486"/>
                        </a:lnTo>
                        <a:lnTo>
                          <a:pt x="342" y="486"/>
                        </a:lnTo>
                        <a:lnTo>
                          <a:pt x="342" y="475"/>
                        </a:lnTo>
                        <a:lnTo>
                          <a:pt x="342" y="466"/>
                        </a:lnTo>
                        <a:lnTo>
                          <a:pt x="342" y="455"/>
                        </a:lnTo>
                        <a:lnTo>
                          <a:pt x="342" y="445"/>
                        </a:lnTo>
                        <a:lnTo>
                          <a:pt x="342" y="435"/>
                        </a:lnTo>
                        <a:lnTo>
                          <a:pt x="328" y="435"/>
                        </a:lnTo>
                        <a:lnTo>
                          <a:pt x="342" y="435"/>
                        </a:lnTo>
                        <a:lnTo>
                          <a:pt x="328" y="435"/>
                        </a:lnTo>
                        <a:lnTo>
                          <a:pt x="328" y="426"/>
                        </a:lnTo>
                        <a:lnTo>
                          <a:pt x="317" y="426"/>
                        </a:lnTo>
                        <a:lnTo>
                          <a:pt x="317" y="415"/>
                        </a:lnTo>
                        <a:lnTo>
                          <a:pt x="317" y="404"/>
                        </a:lnTo>
                        <a:lnTo>
                          <a:pt x="303" y="404"/>
                        </a:lnTo>
                        <a:lnTo>
                          <a:pt x="290" y="404"/>
                        </a:lnTo>
                        <a:lnTo>
                          <a:pt x="290" y="395"/>
                        </a:lnTo>
                        <a:lnTo>
                          <a:pt x="290" y="384"/>
                        </a:lnTo>
                        <a:lnTo>
                          <a:pt x="303" y="384"/>
                        </a:lnTo>
                        <a:lnTo>
                          <a:pt x="303" y="374"/>
                        </a:lnTo>
                        <a:lnTo>
                          <a:pt x="317" y="374"/>
                        </a:lnTo>
                        <a:lnTo>
                          <a:pt x="317" y="363"/>
                        </a:lnTo>
                        <a:lnTo>
                          <a:pt x="303" y="363"/>
                        </a:lnTo>
                        <a:lnTo>
                          <a:pt x="303" y="354"/>
                        </a:lnTo>
                        <a:lnTo>
                          <a:pt x="303" y="344"/>
                        </a:lnTo>
                        <a:lnTo>
                          <a:pt x="303" y="334"/>
                        </a:lnTo>
                        <a:lnTo>
                          <a:pt x="290" y="334"/>
                        </a:lnTo>
                        <a:lnTo>
                          <a:pt x="290" y="323"/>
                        </a:lnTo>
                        <a:lnTo>
                          <a:pt x="303" y="323"/>
                        </a:lnTo>
                        <a:lnTo>
                          <a:pt x="303" y="314"/>
                        </a:lnTo>
                        <a:lnTo>
                          <a:pt x="290" y="314"/>
                        </a:lnTo>
                        <a:lnTo>
                          <a:pt x="290" y="303"/>
                        </a:lnTo>
                        <a:lnTo>
                          <a:pt x="303" y="303"/>
                        </a:lnTo>
                        <a:lnTo>
                          <a:pt x="303" y="293"/>
                        </a:lnTo>
                        <a:lnTo>
                          <a:pt x="303" y="283"/>
                        </a:lnTo>
                        <a:lnTo>
                          <a:pt x="317" y="283"/>
                        </a:lnTo>
                        <a:lnTo>
                          <a:pt x="317" y="274"/>
                        </a:lnTo>
                        <a:lnTo>
                          <a:pt x="328" y="274"/>
                        </a:lnTo>
                        <a:lnTo>
                          <a:pt x="328" y="263"/>
                        </a:lnTo>
                        <a:lnTo>
                          <a:pt x="328" y="253"/>
                        </a:lnTo>
                        <a:lnTo>
                          <a:pt x="317" y="253"/>
                        </a:lnTo>
                        <a:lnTo>
                          <a:pt x="303" y="243"/>
                        </a:lnTo>
                        <a:lnTo>
                          <a:pt x="290" y="243"/>
                        </a:lnTo>
                        <a:lnTo>
                          <a:pt x="290" y="253"/>
                        </a:lnTo>
                        <a:lnTo>
                          <a:pt x="278" y="253"/>
                        </a:lnTo>
                        <a:lnTo>
                          <a:pt x="265" y="253"/>
                        </a:lnTo>
                        <a:lnTo>
                          <a:pt x="265" y="243"/>
                        </a:lnTo>
                        <a:lnTo>
                          <a:pt x="265" y="253"/>
                        </a:lnTo>
                        <a:lnTo>
                          <a:pt x="252" y="253"/>
                        </a:lnTo>
                        <a:lnTo>
                          <a:pt x="252" y="263"/>
                        </a:lnTo>
                        <a:lnTo>
                          <a:pt x="252" y="274"/>
                        </a:lnTo>
                        <a:lnTo>
                          <a:pt x="241" y="274"/>
                        </a:lnTo>
                        <a:lnTo>
                          <a:pt x="241" y="283"/>
                        </a:lnTo>
                        <a:lnTo>
                          <a:pt x="241" y="293"/>
                        </a:lnTo>
                        <a:lnTo>
                          <a:pt x="227" y="293"/>
                        </a:lnTo>
                        <a:lnTo>
                          <a:pt x="227" y="303"/>
                        </a:lnTo>
                        <a:lnTo>
                          <a:pt x="216" y="303"/>
                        </a:lnTo>
                        <a:lnTo>
                          <a:pt x="202" y="303"/>
                        </a:lnTo>
                        <a:lnTo>
                          <a:pt x="189" y="303"/>
                        </a:lnTo>
                        <a:lnTo>
                          <a:pt x="189" y="314"/>
                        </a:lnTo>
                        <a:lnTo>
                          <a:pt x="177" y="314"/>
                        </a:lnTo>
                        <a:lnTo>
                          <a:pt x="177" y="323"/>
                        </a:lnTo>
                        <a:lnTo>
                          <a:pt x="177" y="334"/>
                        </a:lnTo>
                        <a:lnTo>
                          <a:pt x="177" y="344"/>
                        </a:lnTo>
                        <a:lnTo>
                          <a:pt x="164" y="344"/>
                        </a:lnTo>
                        <a:lnTo>
                          <a:pt x="164" y="354"/>
                        </a:lnTo>
                        <a:lnTo>
                          <a:pt x="164" y="363"/>
                        </a:lnTo>
                        <a:lnTo>
                          <a:pt x="152" y="363"/>
                        </a:lnTo>
                        <a:lnTo>
                          <a:pt x="152" y="374"/>
                        </a:lnTo>
                        <a:lnTo>
                          <a:pt x="140" y="374"/>
                        </a:lnTo>
                        <a:lnTo>
                          <a:pt x="126" y="374"/>
                        </a:lnTo>
                        <a:lnTo>
                          <a:pt x="115" y="374"/>
                        </a:lnTo>
                        <a:lnTo>
                          <a:pt x="115" y="384"/>
                        </a:lnTo>
                        <a:lnTo>
                          <a:pt x="101" y="384"/>
                        </a:lnTo>
                        <a:lnTo>
                          <a:pt x="90" y="395"/>
                        </a:lnTo>
                        <a:lnTo>
                          <a:pt x="76" y="395"/>
                        </a:lnTo>
                        <a:lnTo>
                          <a:pt x="63" y="395"/>
                        </a:lnTo>
                        <a:lnTo>
                          <a:pt x="63" y="384"/>
                        </a:lnTo>
                        <a:lnTo>
                          <a:pt x="63" y="374"/>
                        </a:lnTo>
                        <a:lnTo>
                          <a:pt x="51" y="374"/>
                        </a:lnTo>
                        <a:lnTo>
                          <a:pt x="51" y="363"/>
                        </a:lnTo>
                        <a:lnTo>
                          <a:pt x="51" y="354"/>
                        </a:lnTo>
                        <a:lnTo>
                          <a:pt x="39" y="354"/>
                        </a:lnTo>
                        <a:lnTo>
                          <a:pt x="27" y="344"/>
                        </a:lnTo>
                        <a:lnTo>
                          <a:pt x="27" y="334"/>
                        </a:lnTo>
                        <a:lnTo>
                          <a:pt x="27" y="323"/>
                        </a:lnTo>
                        <a:lnTo>
                          <a:pt x="13" y="323"/>
                        </a:lnTo>
                        <a:lnTo>
                          <a:pt x="13" y="314"/>
                        </a:lnTo>
                        <a:lnTo>
                          <a:pt x="13" y="303"/>
                        </a:lnTo>
                        <a:lnTo>
                          <a:pt x="0" y="303"/>
                        </a:lnTo>
                        <a:lnTo>
                          <a:pt x="0" y="293"/>
                        </a:lnTo>
                        <a:lnTo>
                          <a:pt x="0" y="283"/>
                        </a:lnTo>
                        <a:lnTo>
                          <a:pt x="0" y="274"/>
                        </a:lnTo>
                        <a:lnTo>
                          <a:pt x="0" y="263"/>
                        </a:lnTo>
                        <a:lnTo>
                          <a:pt x="13" y="263"/>
                        </a:lnTo>
                        <a:lnTo>
                          <a:pt x="13" y="253"/>
                        </a:lnTo>
                        <a:lnTo>
                          <a:pt x="27" y="253"/>
                        </a:lnTo>
                        <a:lnTo>
                          <a:pt x="27" y="243"/>
                        </a:lnTo>
                        <a:lnTo>
                          <a:pt x="39" y="243"/>
                        </a:lnTo>
                        <a:lnTo>
                          <a:pt x="39" y="233"/>
                        </a:lnTo>
                        <a:lnTo>
                          <a:pt x="39" y="222"/>
                        </a:lnTo>
                        <a:lnTo>
                          <a:pt x="51" y="222"/>
                        </a:lnTo>
                        <a:lnTo>
                          <a:pt x="51" y="213"/>
                        </a:lnTo>
                        <a:lnTo>
                          <a:pt x="63" y="213"/>
                        </a:lnTo>
                        <a:lnTo>
                          <a:pt x="76" y="213"/>
                        </a:lnTo>
                        <a:lnTo>
                          <a:pt x="76" y="202"/>
                        </a:lnTo>
                        <a:lnTo>
                          <a:pt x="90" y="202"/>
                        </a:lnTo>
                        <a:lnTo>
                          <a:pt x="90" y="213"/>
                        </a:lnTo>
                        <a:lnTo>
                          <a:pt x="101" y="213"/>
                        </a:lnTo>
                        <a:lnTo>
                          <a:pt x="115" y="213"/>
                        </a:lnTo>
                        <a:lnTo>
                          <a:pt x="115" y="202"/>
                        </a:lnTo>
                        <a:lnTo>
                          <a:pt x="101" y="202"/>
                        </a:lnTo>
                        <a:lnTo>
                          <a:pt x="101" y="192"/>
                        </a:lnTo>
                        <a:lnTo>
                          <a:pt x="101" y="182"/>
                        </a:lnTo>
                        <a:lnTo>
                          <a:pt x="101" y="171"/>
                        </a:lnTo>
                        <a:lnTo>
                          <a:pt x="115" y="171"/>
                        </a:lnTo>
                        <a:lnTo>
                          <a:pt x="115" y="162"/>
                        </a:lnTo>
                        <a:lnTo>
                          <a:pt x="126" y="162"/>
                        </a:lnTo>
                        <a:lnTo>
                          <a:pt x="140" y="162"/>
                        </a:lnTo>
                        <a:lnTo>
                          <a:pt x="140" y="151"/>
                        </a:lnTo>
                        <a:lnTo>
                          <a:pt x="152" y="151"/>
                        </a:lnTo>
                        <a:lnTo>
                          <a:pt x="152" y="162"/>
                        </a:lnTo>
                        <a:lnTo>
                          <a:pt x="164" y="162"/>
                        </a:lnTo>
                        <a:lnTo>
                          <a:pt x="164" y="151"/>
                        </a:lnTo>
                        <a:lnTo>
                          <a:pt x="164" y="141"/>
                        </a:lnTo>
                        <a:lnTo>
                          <a:pt x="177" y="141"/>
                        </a:lnTo>
                        <a:lnTo>
                          <a:pt x="177" y="131"/>
                        </a:lnTo>
                        <a:lnTo>
                          <a:pt x="189" y="131"/>
                        </a:lnTo>
                        <a:lnTo>
                          <a:pt x="202" y="131"/>
                        </a:lnTo>
                        <a:lnTo>
                          <a:pt x="216" y="131"/>
                        </a:lnTo>
                        <a:lnTo>
                          <a:pt x="227" y="131"/>
                        </a:lnTo>
                        <a:lnTo>
                          <a:pt x="241" y="131"/>
                        </a:lnTo>
                        <a:lnTo>
                          <a:pt x="241" y="141"/>
                        </a:lnTo>
                        <a:lnTo>
                          <a:pt x="252" y="141"/>
                        </a:lnTo>
                        <a:lnTo>
                          <a:pt x="252" y="131"/>
                        </a:lnTo>
                        <a:lnTo>
                          <a:pt x="265" y="131"/>
                        </a:lnTo>
                        <a:lnTo>
                          <a:pt x="278" y="131"/>
                        </a:lnTo>
                        <a:lnTo>
                          <a:pt x="290" y="131"/>
                        </a:lnTo>
                        <a:lnTo>
                          <a:pt x="290" y="121"/>
                        </a:lnTo>
                        <a:lnTo>
                          <a:pt x="303" y="121"/>
                        </a:lnTo>
                        <a:lnTo>
                          <a:pt x="303" y="110"/>
                        </a:lnTo>
                        <a:lnTo>
                          <a:pt x="303" y="101"/>
                        </a:lnTo>
                        <a:lnTo>
                          <a:pt x="317" y="101"/>
                        </a:lnTo>
                        <a:lnTo>
                          <a:pt x="317" y="91"/>
                        </a:lnTo>
                        <a:lnTo>
                          <a:pt x="328" y="91"/>
                        </a:lnTo>
                        <a:lnTo>
                          <a:pt x="328" y="81"/>
                        </a:lnTo>
                        <a:lnTo>
                          <a:pt x="317" y="81"/>
                        </a:lnTo>
                        <a:lnTo>
                          <a:pt x="317" y="70"/>
                        </a:lnTo>
                        <a:lnTo>
                          <a:pt x="317" y="61"/>
                        </a:lnTo>
                        <a:lnTo>
                          <a:pt x="303" y="61"/>
                        </a:lnTo>
                        <a:lnTo>
                          <a:pt x="303" y="50"/>
                        </a:lnTo>
                        <a:lnTo>
                          <a:pt x="303" y="40"/>
                        </a:lnTo>
                        <a:lnTo>
                          <a:pt x="303" y="30"/>
                        </a:lnTo>
                        <a:lnTo>
                          <a:pt x="303" y="21"/>
                        </a:lnTo>
                        <a:lnTo>
                          <a:pt x="317" y="21"/>
                        </a:lnTo>
                        <a:lnTo>
                          <a:pt x="317" y="10"/>
                        </a:lnTo>
                        <a:lnTo>
                          <a:pt x="328" y="10"/>
                        </a:lnTo>
                        <a:lnTo>
                          <a:pt x="328" y="0"/>
                        </a:lnTo>
                        <a:lnTo>
                          <a:pt x="342" y="0"/>
                        </a:lnTo>
                        <a:lnTo>
                          <a:pt x="353" y="0"/>
                        </a:lnTo>
                        <a:lnTo>
                          <a:pt x="353" y="10"/>
                        </a:lnTo>
                        <a:lnTo>
                          <a:pt x="366" y="10"/>
                        </a:lnTo>
                        <a:lnTo>
                          <a:pt x="379" y="10"/>
                        </a:lnTo>
                        <a:lnTo>
                          <a:pt x="379" y="21"/>
                        </a:lnTo>
                        <a:lnTo>
                          <a:pt x="391" y="21"/>
                        </a:lnTo>
                        <a:lnTo>
                          <a:pt x="391" y="30"/>
                        </a:lnTo>
                        <a:lnTo>
                          <a:pt x="404" y="30"/>
                        </a:lnTo>
                        <a:lnTo>
                          <a:pt x="416" y="30"/>
                        </a:lnTo>
                        <a:lnTo>
                          <a:pt x="430" y="30"/>
                        </a:lnTo>
                        <a:lnTo>
                          <a:pt x="430" y="40"/>
                        </a:lnTo>
                        <a:lnTo>
                          <a:pt x="443" y="40"/>
                        </a:lnTo>
                        <a:lnTo>
                          <a:pt x="455" y="40"/>
                        </a:lnTo>
                        <a:lnTo>
                          <a:pt x="455" y="50"/>
                        </a:lnTo>
                        <a:lnTo>
                          <a:pt x="455" y="61"/>
                        </a:lnTo>
                        <a:lnTo>
                          <a:pt x="467" y="61"/>
                        </a:lnTo>
                        <a:lnTo>
                          <a:pt x="467" y="70"/>
                        </a:lnTo>
                        <a:lnTo>
                          <a:pt x="479" y="70"/>
                        </a:lnTo>
                        <a:lnTo>
                          <a:pt x="479" y="81"/>
                        </a:lnTo>
                        <a:lnTo>
                          <a:pt x="492" y="81"/>
                        </a:lnTo>
                        <a:lnTo>
                          <a:pt x="506" y="81"/>
                        </a:lnTo>
                        <a:lnTo>
                          <a:pt x="517" y="81"/>
                        </a:lnTo>
                        <a:lnTo>
                          <a:pt x="517" y="91"/>
                        </a:lnTo>
                        <a:lnTo>
                          <a:pt x="517" y="101"/>
                        </a:lnTo>
                        <a:lnTo>
                          <a:pt x="517" y="110"/>
                        </a:lnTo>
                        <a:lnTo>
                          <a:pt x="506" y="110"/>
                        </a:lnTo>
                        <a:lnTo>
                          <a:pt x="506" y="101"/>
                        </a:lnTo>
                        <a:lnTo>
                          <a:pt x="506" y="110"/>
                        </a:lnTo>
                        <a:lnTo>
                          <a:pt x="506" y="121"/>
                        </a:lnTo>
                        <a:lnTo>
                          <a:pt x="517" y="121"/>
                        </a:lnTo>
                        <a:lnTo>
                          <a:pt x="517" y="131"/>
                        </a:lnTo>
                        <a:lnTo>
                          <a:pt x="531" y="141"/>
                        </a:lnTo>
                        <a:lnTo>
                          <a:pt x="531" y="151"/>
                        </a:lnTo>
                        <a:lnTo>
                          <a:pt x="544" y="151"/>
                        </a:lnTo>
                        <a:lnTo>
                          <a:pt x="544" y="162"/>
                        </a:lnTo>
                        <a:lnTo>
                          <a:pt x="544" y="171"/>
                        </a:lnTo>
                        <a:lnTo>
                          <a:pt x="544" y="182"/>
                        </a:lnTo>
                        <a:lnTo>
                          <a:pt x="556" y="182"/>
                        </a:lnTo>
                        <a:lnTo>
                          <a:pt x="556" y="192"/>
                        </a:lnTo>
                        <a:lnTo>
                          <a:pt x="556" y="202"/>
                        </a:lnTo>
                        <a:lnTo>
                          <a:pt x="568" y="202"/>
                        </a:lnTo>
                        <a:lnTo>
                          <a:pt x="568" y="213"/>
                        </a:lnTo>
                        <a:lnTo>
                          <a:pt x="580" y="213"/>
                        </a:lnTo>
                        <a:lnTo>
                          <a:pt x="580" y="222"/>
                        </a:lnTo>
                        <a:lnTo>
                          <a:pt x="593" y="222"/>
                        </a:lnTo>
                        <a:lnTo>
                          <a:pt x="607" y="222"/>
                        </a:lnTo>
                        <a:lnTo>
                          <a:pt x="593" y="233"/>
                        </a:lnTo>
                        <a:lnTo>
                          <a:pt x="593" y="243"/>
                        </a:lnTo>
                        <a:lnTo>
                          <a:pt x="607" y="243"/>
                        </a:lnTo>
                        <a:lnTo>
                          <a:pt x="607" y="253"/>
                        </a:lnTo>
                        <a:lnTo>
                          <a:pt x="618" y="253"/>
                        </a:lnTo>
                        <a:lnTo>
                          <a:pt x="618" y="263"/>
                        </a:lnTo>
                        <a:lnTo>
                          <a:pt x="632" y="263"/>
                        </a:lnTo>
                        <a:lnTo>
                          <a:pt x="643" y="263"/>
                        </a:lnTo>
                        <a:lnTo>
                          <a:pt x="643" y="274"/>
                        </a:lnTo>
                        <a:lnTo>
                          <a:pt x="643" y="283"/>
                        </a:lnTo>
                        <a:lnTo>
                          <a:pt x="657" y="283"/>
                        </a:lnTo>
                        <a:lnTo>
                          <a:pt x="657" y="293"/>
                        </a:lnTo>
                        <a:lnTo>
                          <a:pt x="669" y="293"/>
                        </a:lnTo>
                        <a:lnTo>
                          <a:pt x="669" y="303"/>
                        </a:lnTo>
                        <a:lnTo>
                          <a:pt x="681" y="303"/>
                        </a:lnTo>
                        <a:lnTo>
                          <a:pt x="681" y="314"/>
                        </a:lnTo>
                        <a:lnTo>
                          <a:pt x="681" y="323"/>
                        </a:lnTo>
                        <a:lnTo>
                          <a:pt x="694" y="323"/>
                        </a:lnTo>
                        <a:lnTo>
                          <a:pt x="694" y="334"/>
                        </a:lnTo>
                        <a:lnTo>
                          <a:pt x="694" y="344"/>
                        </a:lnTo>
                        <a:lnTo>
                          <a:pt x="681" y="344"/>
                        </a:lnTo>
                        <a:lnTo>
                          <a:pt x="669" y="354"/>
                        </a:lnTo>
                        <a:lnTo>
                          <a:pt x="681" y="354"/>
                        </a:lnTo>
                        <a:lnTo>
                          <a:pt x="669" y="354"/>
                        </a:lnTo>
                        <a:lnTo>
                          <a:pt x="669" y="363"/>
                        </a:lnTo>
                        <a:lnTo>
                          <a:pt x="657" y="363"/>
                        </a:lnTo>
                        <a:lnTo>
                          <a:pt x="657" y="374"/>
                        </a:lnTo>
                        <a:lnTo>
                          <a:pt x="643" y="374"/>
                        </a:lnTo>
                        <a:lnTo>
                          <a:pt x="643" y="384"/>
                        </a:lnTo>
                        <a:lnTo>
                          <a:pt x="632" y="384"/>
                        </a:lnTo>
                        <a:lnTo>
                          <a:pt x="632" y="395"/>
                        </a:lnTo>
                        <a:lnTo>
                          <a:pt x="657" y="395"/>
                        </a:lnTo>
                        <a:lnTo>
                          <a:pt x="681" y="395"/>
                        </a:lnTo>
                        <a:lnTo>
                          <a:pt x="744" y="395"/>
                        </a:lnTo>
                        <a:lnTo>
                          <a:pt x="744" y="404"/>
                        </a:lnTo>
                        <a:lnTo>
                          <a:pt x="744" y="395"/>
                        </a:lnTo>
                        <a:lnTo>
                          <a:pt x="744" y="404"/>
                        </a:lnTo>
                        <a:lnTo>
                          <a:pt x="744" y="395"/>
                        </a:lnTo>
                        <a:lnTo>
                          <a:pt x="744" y="404"/>
                        </a:lnTo>
                        <a:lnTo>
                          <a:pt x="758" y="404"/>
                        </a:lnTo>
                        <a:lnTo>
                          <a:pt x="769" y="404"/>
                        </a:lnTo>
                        <a:lnTo>
                          <a:pt x="782" y="404"/>
                        </a:lnTo>
                        <a:lnTo>
                          <a:pt x="782" y="415"/>
                        </a:lnTo>
                        <a:lnTo>
                          <a:pt x="782" y="404"/>
                        </a:lnTo>
                        <a:lnTo>
                          <a:pt x="795" y="404"/>
                        </a:lnTo>
                        <a:lnTo>
                          <a:pt x="795" y="415"/>
                        </a:lnTo>
                        <a:lnTo>
                          <a:pt x="807" y="415"/>
                        </a:lnTo>
                        <a:lnTo>
                          <a:pt x="807" y="404"/>
                        </a:lnTo>
                        <a:lnTo>
                          <a:pt x="820" y="404"/>
                        </a:lnTo>
                        <a:lnTo>
                          <a:pt x="820" y="415"/>
                        </a:lnTo>
                        <a:lnTo>
                          <a:pt x="820" y="404"/>
                        </a:lnTo>
                        <a:lnTo>
                          <a:pt x="820" y="415"/>
                        </a:lnTo>
                        <a:lnTo>
                          <a:pt x="834" y="415"/>
                        </a:lnTo>
                        <a:lnTo>
                          <a:pt x="834" y="426"/>
                        </a:lnTo>
                        <a:lnTo>
                          <a:pt x="834" y="415"/>
                        </a:lnTo>
                        <a:lnTo>
                          <a:pt x="846" y="415"/>
                        </a:lnTo>
                        <a:lnTo>
                          <a:pt x="846" y="426"/>
                        </a:lnTo>
                        <a:lnTo>
                          <a:pt x="846" y="415"/>
                        </a:lnTo>
                        <a:lnTo>
                          <a:pt x="846" y="426"/>
                        </a:lnTo>
                        <a:lnTo>
                          <a:pt x="846" y="435"/>
                        </a:lnTo>
                        <a:lnTo>
                          <a:pt x="846" y="445"/>
                        </a:lnTo>
                        <a:lnTo>
                          <a:pt x="846" y="455"/>
                        </a:lnTo>
                        <a:lnTo>
                          <a:pt x="846" y="466"/>
                        </a:lnTo>
                        <a:lnTo>
                          <a:pt x="859" y="466"/>
                        </a:lnTo>
                        <a:lnTo>
                          <a:pt x="871" y="466"/>
                        </a:lnTo>
                        <a:lnTo>
                          <a:pt x="871" y="475"/>
                        </a:lnTo>
                        <a:lnTo>
                          <a:pt x="871" y="486"/>
                        </a:lnTo>
                        <a:lnTo>
                          <a:pt x="871" y="496"/>
                        </a:lnTo>
                        <a:lnTo>
                          <a:pt x="871" y="506"/>
                        </a:lnTo>
                        <a:lnTo>
                          <a:pt x="859" y="506"/>
                        </a:lnTo>
                        <a:lnTo>
                          <a:pt x="908" y="506"/>
                        </a:lnTo>
                        <a:lnTo>
                          <a:pt x="1048" y="506"/>
                        </a:lnTo>
                        <a:lnTo>
                          <a:pt x="1061" y="506"/>
                        </a:lnTo>
                        <a:lnTo>
                          <a:pt x="1073" y="506"/>
                        </a:lnTo>
                        <a:lnTo>
                          <a:pt x="1073" y="496"/>
                        </a:lnTo>
                        <a:lnTo>
                          <a:pt x="1085" y="506"/>
                        </a:lnTo>
                        <a:lnTo>
                          <a:pt x="1085" y="496"/>
                        </a:lnTo>
                        <a:lnTo>
                          <a:pt x="1085" y="506"/>
                        </a:lnTo>
                        <a:lnTo>
                          <a:pt x="1085" y="496"/>
                        </a:lnTo>
                        <a:lnTo>
                          <a:pt x="1097" y="496"/>
                        </a:lnTo>
                        <a:lnTo>
                          <a:pt x="1097" y="486"/>
                        </a:lnTo>
                        <a:lnTo>
                          <a:pt x="1110" y="475"/>
                        </a:lnTo>
                        <a:lnTo>
                          <a:pt x="1124" y="475"/>
                        </a:lnTo>
                        <a:lnTo>
                          <a:pt x="1135" y="475"/>
                        </a:lnTo>
                        <a:lnTo>
                          <a:pt x="1135" y="466"/>
                        </a:lnTo>
                        <a:lnTo>
                          <a:pt x="1149" y="466"/>
                        </a:lnTo>
                        <a:lnTo>
                          <a:pt x="1149" y="455"/>
                        </a:lnTo>
                        <a:lnTo>
                          <a:pt x="1149" y="466"/>
                        </a:lnTo>
                        <a:lnTo>
                          <a:pt x="1149" y="455"/>
                        </a:lnTo>
                        <a:lnTo>
                          <a:pt x="1160" y="455"/>
                        </a:lnTo>
                        <a:lnTo>
                          <a:pt x="1160" y="445"/>
                        </a:lnTo>
                        <a:lnTo>
                          <a:pt x="1174" y="445"/>
                        </a:lnTo>
                        <a:lnTo>
                          <a:pt x="1186" y="445"/>
                        </a:lnTo>
                        <a:lnTo>
                          <a:pt x="1186" y="435"/>
                        </a:lnTo>
                        <a:lnTo>
                          <a:pt x="1198" y="435"/>
                        </a:lnTo>
                        <a:lnTo>
                          <a:pt x="1186" y="435"/>
                        </a:lnTo>
                        <a:lnTo>
                          <a:pt x="1198" y="435"/>
                        </a:lnTo>
                        <a:lnTo>
                          <a:pt x="1186" y="435"/>
                        </a:lnTo>
                        <a:lnTo>
                          <a:pt x="1198" y="435"/>
                        </a:lnTo>
                        <a:lnTo>
                          <a:pt x="1186" y="435"/>
                        </a:lnTo>
                        <a:lnTo>
                          <a:pt x="1198" y="435"/>
                        </a:lnTo>
                        <a:lnTo>
                          <a:pt x="1186" y="435"/>
                        </a:lnTo>
                        <a:lnTo>
                          <a:pt x="1186" y="426"/>
                        </a:lnTo>
                        <a:lnTo>
                          <a:pt x="1198" y="426"/>
                        </a:lnTo>
                        <a:lnTo>
                          <a:pt x="1198" y="435"/>
                        </a:lnTo>
                        <a:lnTo>
                          <a:pt x="1198" y="426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4" name="Freeform 32">
                    <a:extLst>
                      <a:ext uri="{FF2B5EF4-FFF2-40B4-BE49-F238E27FC236}">
                        <a16:creationId xmlns:a16="http://schemas.microsoft.com/office/drawing/2014/main" id="{C419A3D7-B49A-1BAD-53E1-83A236977C8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718279" y="4966895"/>
                    <a:ext cx="300804" cy="371295"/>
                  </a:xfrm>
                  <a:custGeom>
                    <a:avLst/>
                    <a:gdLst>
                      <a:gd name="T0" fmla="*/ 1165634 w 303"/>
                      <a:gd name="T1" fmla="*/ 1313708 h 298"/>
                      <a:gd name="T2" fmla="*/ 1165634 w 303"/>
                      <a:gd name="T3" fmla="*/ 0 h 298"/>
                      <a:gd name="T4" fmla="*/ 1165634 w 303"/>
                      <a:gd name="T5" fmla="*/ 1313708 h 298"/>
                      <a:gd name="T6" fmla="*/ 1165634 w 303"/>
                      <a:gd name="T7" fmla="*/ 1313708 h 298"/>
                      <a:gd name="T8" fmla="*/ 1165634 w 303"/>
                      <a:gd name="T9" fmla="*/ 1313708 h 298"/>
                      <a:gd name="T10" fmla="*/ 1165634 w 303"/>
                      <a:gd name="T11" fmla="*/ 1313708 h 298"/>
                      <a:gd name="T12" fmla="*/ 1165634 w 303"/>
                      <a:gd name="T13" fmla="*/ 1313708 h 298"/>
                      <a:gd name="T14" fmla="*/ 1165634 w 303"/>
                      <a:gd name="T15" fmla="*/ 1313708 h 298"/>
                      <a:gd name="T16" fmla="*/ 1165634 w 303"/>
                      <a:gd name="T17" fmla="*/ 1313708 h 298"/>
                      <a:gd name="T18" fmla="*/ 1165634 w 303"/>
                      <a:gd name="T19" fmla="*/ 1313708 h 298"/>
                      <a:gd name="T20" fmla="*/ 1165634 w 303"/>
                      <a:gd name="T21" fmla="*/ 1313708 h 298"/>
                      <a:gd name="T22" fmla="*/ 1165634 w 303"/>
                      <a:gd name="T23" fmla="*/ 1313708 h 298"/>
                      <a:gd name="T24" fmla="*/ 1165634 w 303"/>
                      <a:gd name="T25" fmla="*/ 1313708 h 298"/>
                      <a:gd name="T26" fmla="*/ 1165634 w 303"/>
                      <a:gd name="T27" fmla="*/ 1313708 h 298"/>
                      <a:gd name="T28" fmla="*/ 1165634 w 303"/>
                      <a:gd name="T29" fmla="*/ 1313708 h 298"/>
                      <a:gd name="T30" fmla="*/ 1165634 w 303"/>
                      <a:gd name="T31" fmla="*/ 1313708 h 298"/>
                      <a:gd name="T32" fmla="*/ 1165634 w 303"/>
                      <a:gd name="T33" fmla="*/ 1313708 h 298"/>
                      <a:gd name="T34" fmla="*/ 1165634 w 303"/>
                      <a:gd name="T35" fmla="*/ 1313708 h 298"/>
                      <a:gd name="T36" fmla="*/ 1165634 w 303"/>
                      <a:gd name="T37" fmla="*/ 1313708 h 298"/>
                      <a:gd name="T38" fmla="*/ 1165634 w 303"/>
                      <a:gd name="T39" fmla="*/ 1313708 h 298"/>
                      <a:gd name="T40" fmla="*/ 1165634 w 303"/>
                      <a:gd name="T41" fmla="*/ 1313708 h 298"/>
                      <a:gd name="T42" fmla="*/ 1165634 w 303"/>
                      <a:gd name="T43" fmla="*/ 1313708 h 298"/>
                      <a:gd name="T44" fmla="*/ 1165634 w 303"/>
                      <a:gd name="T45" fmla="*/ 1313708 h 298"/>
                      <a:gd name="T46" fmla="*/ 1165634 w 303"/>
                      <a:gd name="T47" fmla="*/ 1313708 h 298"/>
                      <a:gd name="T48" fmla="*/ 1165634 w 303"/>
                      <a:gd name="T49" fmla="*/ 1313708 h 298"/>
                      <a:gd name="T50" fmla="*/ 1165634 w 303"/>
                      <a:gd name="T51" fmla="*/ 1313708 h 298"/>
                      <a:gd name="T52" fmla="*/ 1165634 w 303"/>
                      <a:gd name="T53" fmla="*/ 1313708 h 298"/>
                      <a:gd name="T54" fmla="*/ 1165634 w 303"/>
                      <a:gd name="T55" fmla="*/ 1313708 h 298"/>
                      <a:gd name="T56" fmla="*/ 1165634 w 303"/>
                      <a:gd name="T57" fmla="*/ 1313708 h 298"/>
                      <a:gd name="T58" fmla="*/ 1165634 w 303"/>
                      <a:gd name="T59" fmla="*/ 1313708 h 298"/>
                      <a:gd name="T60" fmla="*/ 1165634 w 303"/>
                      <a:gd name="T61" fmla="*/ 1313708 h 298"/>
                      <a:gd name="T62" fmla="*/ 1165634 w 303"/>
                      <a:gd name="T63" fmla="*/ 1313708 h 298"/>
                      <a:gd name="T64" fmla="*/ 1165634 w 303"/>
                      <a:gd name="T65" fmla="*/ 1313708 h 298"/>
                      <a:gd name="T66" fmla="*/ 1165634 w 303"/>
                      <a:gd name="T67" fmla="*/ 1313708 h 298"/>
                      <a:gd name="T68" fmla="*/ 1165634 w 303"/>
                      <a:gd name="T69" fmla="*/ 1313708 h 298"/>
                      <a:gd name="T70" fmla="*/ 1165634 w 303"/>
                      <a:gd name="T71" fmla="*/ 1313708 h 298"/>
                      <a:gd name="T72" fmla="*/ 1165634 w 303"/>
                      <a:gd name="T73" fmla="*/ 1313708 h 298"/>
                      <a:gd name="T74" fmla="*/ 1165634 w 303"/>
                      <a:gd name="T75" fmla="*/ 1313708 h 298"/>
                      <a:gd name="T76" fmla="*/ 1165634 w 303"/>
                      <a:gd name="T77" fmla="*/ 1313708 h 298"/>
                      <a:gd name="T78" fmla="*/ 1165634 w 303"/>
                      <a:gd name="T79" fmla="*/ 1313708 h 298"/>
                      <a:gd name="T80" fmla="*/ 1165634 w 303"/>
                      <a:gd name="T81" fmla="*/ 1313708 h 298"/>
                      <a:gd name="T82" fmla="*/ 1165634 w 303"/>
                      <a:gd name="T83" fmla="*/ 1313708 h 298"/>
                      <a:gd name="T84" fmla="*/ 1165634 w 303"/>
                      <a:gd name="T85" fmla="*/ 1313708 h 298"/>
                      <a:gd name="T86" fmla="*/ 1165634 w 303"/>
                      <a:gd name="T87" fmla="*/ 1313708 h 298"/>
                      <a:gd name="T88" fmla="*/ 0 w 303"/>
                      <a:gd name="T89" fmla="*/ 1313708 h 298"/>
                      <a:gd name="T90" fmla="*/ 1165634 w 303"/>
                      <a:gd name="T91" fmla="*/ 1313708 h 298"/>
                      <a:gd name="T92" fmla="*/ 1165634 w 303"/>
                      <a:gd name="T93" fmla="*/ 1313708 h 298"/>
                      <a:gd name="T94" fmla="*/ 1165634 w 303"/>
                      <a:gd name="T95" fmla="*/ 1313708 h 298"/>
                      <a:gd name="T96" fmla="*/ 1165634 w 303"/>
                      <a:gd name="T97" fmla="*/ 1313708 h 298"/>
                      <a:gd name="T98" fmla="*/ 1165634 w 303"/>
                      <a:gd name="T99" fmla="*/ 1313708 h 298"/>
                      <a:gd name="T100" fmla="*/ 1165634 w 303"/>
                      <a:gd name="T101" fmla="*/ 1313708 h 298"/>
                      <a:gd name="T102" fmla="*/ 1165634 w 303"/>
                      <a:gd name="T103" fmla="*/ 1313708 h 298"/>
                      <a:gd name="T104" fmla="*/ 1165634 w 303"/>
                      <a:gd name="T105" fmla="*/ 1313708 h 298"/>
                      <a:gd name="T106" fmla="*/ 1165634 w 303"/>
                      <a:gd name="T107" fmla="*/ 1313708 h 298"/>
                      <a:gd name="T108" fmla="*/ 1165634 w 303"/>
                      <a:gd name="T109" fmla="*/ 1313708 h 298"/>
                      <a:gd name="T110" fmla="*/ 1165634 w 303"/>
                      <a:gd name="T111" fmla="*/ 1313708 h 298"/>
                      <a:gd name="T112" fmla="*/ 1165634 w 303"/>
                      <a:gd name="T113" fmla="*/ 1313708 h 298"/>
                      <a:gd name="T114" fmla="*/ 1165634 w 303"/>
                      <a:gd name="T115" fmla="*/ 1313708 h 298"/>
                      <a:gd name="T116" fmla="*/ 1165634 w 303"/>
                      <a:gd name="T117" fmla="*/ 1313708 h 29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303"/>
                      <a:gd name="T178" fmla="*/ 0 h 298"/>
                      <a:gd name="T179" fmla="*/ 303 w 303"/>
                      <a:gd name="T180" fmla="*/ 298 h 29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303" h="298">
                        <a:moveTo>
                          <a:pt x="60" y="15"/>
                        </a:moveTo>
                        <a:lnTo>
                          <a:pt x="60" y="7"/>
                        </a:lnTo>
                        <a:lnTo>
                          <a:pt x="68" y="7"/>
                        </a:lnTo>
                        <a:lnTo>
                          <a:pt x="68" y="15"/>
                        </a:lnTo>
                        <a:lnTo>
                          <a:pt x="75" y="15"/>
                        </a:lnTo>
                        <a:lnTo>
                          <a:pt x="68" y="15"/>
                        </a:lnTo>
                        <a:lnTo>
                          <a:pt x="75" y="15"/>
                        </a:lnTo>
                        <a:lnTo>
                          <a:pt x="75" y="7"/>
                        </a:lnTo>
                        <a:lnTo>
                          <a:pt x="68" y="7"/>
                        </a:lnTo>
                        <a:lnTo>
                          <a:pt x="60" y="7"/>
                        </a:lnTo>
                        <a:lnTo>
                          <a:pt x="68" y="7"/>
                        </a:lnTo>
                        <a:lnTo>
                          <a:pt x="60" y="7"/>
                        </a:lnTo>
                        <a:lnTo>
                          <a:pt x="60" y="0"/>
                        </a:lnTo>
                        <a:lnTo>
                          <a:pt x="68" y="0"/>
                        </a:lnTo>
                        <a:lnTo>
                          <a:pt x="75" y="0"/>
                        </a:lnTo>
                        <a:lnTo>
                          <a:pt x="84" y="0"/>
                        </a:lnTo>
                        <a:lnTo>
                          <a:pt x="84" y="7"/>
                        </a:lnTo>
                        <a:lnTo>
                          <a:pt x="84" y="15"/>
                        </a:lnTo>
                        <a:lnTo>
                          <a:pt x="91" y="15"/>
                        </a:lnTo>
                        <a:lnTo>
                          <a:pt x="84" y="15"/>
                        </a:lnTo>
                        <a:lnTo>
                          <a:pt x="91" y="15"/>
                        </a:lnTo>
                        <a:lnTo>
                          <a:pt x="91" y="22"/>
                        </a:lnTo>
                        <a:lnTo>
                          <a:pt x="84" y="22"/>
                        </a:lnTo>
                        <a:lnTo>
                          <a:pt x="91" y="22"/>
                        </a:lnTo>
                        <a:lnTo>
                          <a:pt x="99" y="22"/>
                        </a:lnTo>
                        <a:lnTo>
                          <a:pt x="99" y="30"/>
                        </a:lnTo>
                        <a:lnTo>
                          <a:pt x="99" y="22"/>
                        </a:lnTo>
                        <a:lnTo>
                          <a:pt x="106" y="22"/>
                        </a:lnTo>
                        <a:lnTo>
                          <a:pt x="106" y="30"/>
                        </a:lnTo>
                        <a:lnTo>
                          <a:pt x="113" y="30"/>
                        </a:lnTo>
                        <a:lnTo>
                          <a:pt x="106" y="30"/>
                        </a:lnTo>
                        <a:lnTo>
                          <a:pt x="113" y="30"/>
                        </a:lnTo>
                        <a:lnTo>
                          <a:pt x="113" y="37"/>
                        </a:lnTo>
                        <a:lnTo>
                          <a:pt x="121" y="37"/>
                        </a:lnTo>
                        <a:lnTo>
                          <a:pt x="121" y="44"/>
                        </a:lnTo>
                        <a:lnTo>
                          <a:pt x="128" y="44"/>
                        </a:lnTo>
                        <a:lnTo>
                          <a:pt x="128" y="52"/>
                        </a:lnTo>
                        <a:lnTo>
                          <a:pt x="128" y="59"/>
                        </a:lnTo>
                        <a:lnTo>
                          <a:pt x="137" y="59"/>
                        </a:lnTo>
                        <a:lnTo>
                          <a:pt x="128" y="59"/>
                        </a:lnTo>
                        <a:lnTo>
                          <a:pt x="128" y="52"/>
                        </a:lnTo>
                        <a:lnTo>
                          <a:pt x="137" y="52"/>
                        </a:lnTo>
                        <a:lnTo>
                          <a:pt x="144" y="52"/>
                        </a:lnTo>
                        <a:lnTo>
                          <a:pt x="144" y="59"/>
                        </a:lnTo>
                        <a:lnTo>
                          <a:pt x="144" y="52"/>
                        </a:lnTo>
                        <a:lnTo>
                          <a:pt x="144" y="59"/>
                        </a:lnTo>
                        <a:lnTo>
                          <a:pt x="137" y="59"/>
                        </a:lnTo>
                        <a:lnTo>
                          <a:pt x="144" y="59"/>
                        </a:lnTo>
                        <a:lnTo>
                          <a:pt x="137" y="59"/>
                        </a:lnTo>
                        <a:lnTo>
                          <a:pt x="144" y="59"/>
                        </a:lnTo>
                        <a:lnTo>
                          <a:pt x="144" y="66"/>
                        </a:lnTo>
                        <a:lnTo>
                          <a:pt x="151" y="66"/>
                        </a:lnTo>
                        <a:lnTo>
                          <a:pt x="159" y="66"/>
                        </a:lnTo>
                        <a:lnTo>
                          <a:pt x="159" y="74"/>
                        </a:lnTo>
                        <a:lnTo>
                          <a:pt x="159" y="81"/>
                        </a:lnTo>
                        <a:lnTo>
                          <a:pt x="159" y="89"/>
                        </a:lnTo>
                        <a:lnTo>
                          <a:pt x="166" y="89"/>
                        </a:lnTo>
                        <a:lnTo>
                          <a:pt x="166" y="96"/>
                        </a:lnTo>
                        <a:lnTo>
                          <a:pt x="174" y="96"/>
                        </a:lnTo>
                        <a:lnTo>
                          <a:pt x="181" y="96"/>
                        </a:lnTo>
                        <a:lnTo>
                          <a:pt x="188" y="96"/>
                        </a:lnTo>
                        <a:lnTo>
                          <a:pt x="188" y="103"/>
                        </a:lnTo>
                        <a:lnTo>
                          <a:pt x="181" y="103"/>
                        </a:lnTo>
                        <a:lnTo>
                          <a:pt x="188" y="103"/>
                        </a:lnTo>
                        <a:lnTo>
                          <a:pt x="188" y="112"/>
                        </a:lnTo>
                        <a:lnTo>
                          <a:pt x="197" y="103"/>
                        </a:lnTo>
                        <a:lnTo>
                          <a:pt x="197" y="112"/>
                        </a:lnTo>
                        <a:lnTo>
                          <a:pt x="204" y="112"/>
                        </a:lnTo>
                        <a:lnTo>
                          <a:pt x="204" y="119"/>
                        </a:lnTo>
                        <a:lnTo>
                          <a:pt x="212" y="127"/>
                        </a:lnTo>
                        <a:lnTo>
                          <a:pt x="212" y="134"/>
                        </a:lnTo>
                        <a:lnTo>
                          <a:pt x="219" y="142"/>
                        </a:lnTo>
                        <a:lnTo>
                          <a:pt x="227" y="142"/>
                        </a:lnTo>
                        <a:lnTo>
                          <a:pt x="227" y="149"/>
                        </a:lnTo>
                        <a:lnTo>
                          <a:pt x="234" y="149"/>
                        </a:lnTo>
                        <a:lnTo>
                          <a:pt x="234" y="156"/>
                        </a:lnTo>
                        <a:lnTo>
                          <a:pt x="241" y="156"/>
                        </a:lnTo>
                        <a:lnTo>
                          <a:pt x="250" y="156"/>
                        </a:lnTo>
                        <a:lnTo>
                          <a:pt x="250" y="149"/>
                        </a:lnTo>
                        <a:lnTo>
                          <a:pt x="250" y="156"/>
                        </a:lnTo>
                        <a:lnTo>
                          <a:pt x="257" y="156"/>
                        </a:lnTo>
                        <a:lnTo>
                          <a:pt x="265" y="156"/>
                        </a:lnTo>
                        <a:lnTo>
                          <a:pt x="272" y="156"/>
                        </a:lnTo>
                        <a:lnTo>
                          <a:pt x="280" y="156"/>
                        </a:lnTo>
                        <a:lnTo>
                          <a:pt x="280" y="164"/>
                        </a:lnTo>
                        <a:lnTo>
                          <a:pt x="272" y="164"/>
                        </a:lnTo>
                        <a:lnTo>
                          <a:pt x="272" y="171"/>
                        </a:lnTo>
                        <a:lnTo>
                          <a:pt x="265" y="171"/>
                        </a:lnTo>
                        <a:lnTo>
                          <a:pt x="265" y="179"/>
                        </a:lnTo>
                        <a:lnTo>
                          <a:pt x="265" y="171"/>
                        </a:lnTo>
                        <a:lnTo>
                          <a:pt x="257" y="171"/>
                        </a:lnTo>
                        <a:lnTo>
                          <a:pt x="250" y="171"/>
                        </a:lnTo>
                        <a:lnTo>
                          <a:pt x="250" y="179"/>
                        </a:lnTo>
                        <a:lnTo>
                          <a:pt x="250" y="186"/>
                        </a:lnTo>
                        <a:lnTo>
                          <a:pt x="241" y="186"/>
                        </a:lnTo>
                        <a:lnTo>
                          <a:pt x="241" y="179"/>
                        </a:lnTo>
                        <a:lnTo>
                          <a:pt x="241" y="186"/>
                        </a:lnTo>
                        <a:lnTo>
                          <a:pt x="234" y="186"/>
                        </a:lnTo>
                        <a:lnTo>
                          <a:pt x="241" y="186"/>
                        </a:lnTo>
                        <a:lnTo>
                          <a:pt x="241" y="193"/>
                        </a:lnTo>
                        <a:lnTo>
                          <a:pt x="241" y="201"/>
                        </a:lnTo>
                        <a:lnTo>
                          <a:pt x="250" y="201"/>
                        </a:lnTo>
                        <a:lnTo>
                          <a:pt x="250" y="208"/>
                        </a:lnTo>
                        <a:lnTo>
                          <a:pt x="250" y="215"/>
                        </a:lnTo>
                        <a:lnTo>
                          <a:pt x="250" y="208"/>
                        </a:lnTo>
                        <a:lnTo>
                          <a:pt x="257" y="208"/>
                        </a:lnTo>
                        <a:lnTo>
                          <a:pt x="265" y="208"/>
                        </a:lnTo>
                        <a:lnTo>
                          <a:pt x="272" y="208"/>
                        </a:lnTo>
                        <a:lnTo>
                          <a:pt x="272" y="215"/>
                        </a:lnTo>
                        <a:lnTo>
                          <a:pt x="280" y="215"/>
                        </a:lnTo>
                        <a:lnTo>
                          <a:pt x="287" y="215"/>
                        </a:lnTo>
                        <a:lnTo>
                          <a:pt x="294" y="215"/>
                        </a:lnTo>
                        <a:lnTo>
                          <a:pt x="303" y="215"/>
                        </a:lnTo>
                        <a:lnTo>
                          <a:pt x="303" y="223"/>
                        </a:lnTo>
                        <a:lnTo>
                          <a:pt x="303" y="230"/>
                        </a:lnTo>
                        <a:lnTo>
                          <a:pt x="294" y="230"/>
                        </a:lnTo>
                        <a:lnTo>
                          <a:pt x="303" y="238"/>
                        </a:lnTo>
                        <a:lnTo>
                          <a:pt x="294" y="238"/>
                        </a:lnTo>
                        <a:lnTo>
                          <a:pt x="294" y="246"/>
                        </a:lnTo>
                        <a:lnTo>
                          <a:pt x="287" y="238"/>
                        </a:lnTo>
                        <a:lnTo>
                          <a:pt x="280" y="238"/>
                        </a:lnTo>
                        <a:lnTo>
                          <a:pt x="272" y="238"/>
                        </a:lnTo>
                        <a:lnTo>
                          <a:pt x="272" y="246"/>
                        </a:lnTo>
                        <a:lnTo>
                          <a:pt x="272" y="238"/>
                        </a:lnTo>
                        <a:lnTo>
                          <a:pt x="280" y="238"/>
                        </a:lnTo>
                        <a:lnTo>
                          <a:pt x="280" y="246"/>
                        </a:lnTo>
                        <a:lnTo>
                          <a:pt x="280" y="254"/>
                        </a:lnTo>
                        <a:lnTo>
                          <a:pt x="280" y="261"/>
                        </a:lnTo>
                        <a:lnTo>
                          <a:pt x="272" y="261"/>
                        </a:lnTo>
                        <a:lnTo>
                          <a:pt x="265" y="261"/>
                        </a:lnTo>
                        <a:lnTo>
                          <a:pt x="257" y="261"/>
                        </a:lnTo>
                        <a:lnTo>
                          <a:pt x="250" y="261"/>
                        </a:lnTo>
                        <a:lnTo>
                          <a:pt x="241" y="261"/>
                        </a:lnTo>
                        <a:lnTo>
                          <a:pt x="234" y="261"/>
                        </a:lnTo>
                        <a:lnTo>
                          <a:pt x="227" y="261"/>
                        </a:lnTo>
                        <a:lnTo>
                          <a:pt x="227" y="268"/>
                        </a:lnTo>
                        <a:lnTo>
                          <a:pt x="234" y="268"/>
                        </a:lnTo>
                        <a:lnTo>
                          <a:pt x="241" y="268"/>
                        </a:lnTo>
                        <a:lnTo>
                          <a:pt x="250" y="276"/>
                        </a:lnTo>
                        <a:lnTo>
                          <a:pt x="241" y="276"/>
                        </a:lnTo>
                        <a:lnTo>
                          <a:pt x="241" y="283"/>
                        </a:lnTo>
                        <a:lnTo>
                          <a:pt x="250" y="283"/>
                        </a:lnTo>
                        <a:lnTo>
                          <a:pt x="250" y="291"/>
                        </a:lnTo>
                        <a:lnTo>
                          <a:pt x="241" y="291"/>
                        </a:lnTo>
                        <a:lnTo>
                          <a:pt x="234" y="298"/>
                        </a:lnTo>
                        <a:lnTo>
                          <a:pt x="234" y="291"/>
                        </a:lnTo>
                        <a:lnTo>
                          <a:pt x="227" y="291"/>
                        </a:lnTo>
                        <a:lnTo>
                          <a:pt x="219" y="291"/>
                        </a:lnTo>
                        <a:lnTo>
                          <a:pt x="212" y="291"/>
                        </a:lnTo>
                        <a:lnTo>
                          <a:pt x="212" y="283"/>
                        </a:lnTo>
                        <a:lnTo>
                          <a:pt x="204" y="283"/>
                        </a:lnTo>
                        <a:lnTo>
                          <a:pt x="197" y="283"/>
                        </a:lnTo>
                        <a:lnTo>
                          <a:pt x="197" y="276"/>
                        </a:lnTo>
                        <a:lnTo>
                          <a:pt x="188" y="276"/>
                        </a:lnTo>
                        <a:lnTo>
                          <a:pt x="188" y="268"/>
                        </a:lnTo>
                        <a:lnTo>
                          <a:pt x="197" y="268"/>
                        </a:lnTo>
                        <a:lnTo>
                          <a:pt x="197" y="261"/>
                        </a:lnTo>
                        <a:lnTo>
                          <a:pt x="204" y="261"/>
                        </a:lnTo>
                        <a:lnTo>
                          <a:pt x="204" y="254"/>
                        </a:lnTo>
                        <a:lnTo>
                          <a:pt x="212" y="254"/>
                        </a:lnTo>
                        <a:lnTo>
                          <a:pt x="212" y="246"/>
                        </a:lnTo>
                        <a:lnTo>
                          <a:pt x="204" y="246"/>
                        </a:lnTo>
                        <a:lnTo>
                          <a:pt x="212" y="246"/>
                        </a:lnTo>
                        <a:lnTo>
                          <a:pt x="212" y="238"/>
                        </a:lnTo>
                        <a:lnTo>
                          <a:pt x="212" y="230"/>
                        </a:lnTo>
                        <a:lnTo>
                          <a:pt x="204" y="230"/>
                        </a:lnTo>
                        <a:lnTo>
                          <a:pt x="204" y="223"/>
                        </a:lnTo>
                        <a:lnTo>
                          <a:pt x="197" y="223"/>
                        </a:lnTo>
                        <a:lnTo>
                          <a:pt x="204" y="223"/>
                        </a:lnTo>
                        <a:lnTo>
                          <a:pt x="204" y="215"/>
                        </a:lnTo>
                        <a:lnTo>
                          <a:pt x="204" y="223"/>
                        </a:lnTo>
                        <a:lnTo>
                          <a:pt x="212" y="223"/>
                        </a:lnTo>
                        <a:lnTo>
                          <a:pt x="212" y="215"/>
                        </a:lnTo>
                        <a:lnTo>
                          <a:pt x="219" y="215"/>
                        </a:lnTo>
                        <a:lnTo>
                          <a:pt x="219" y="223"/>
                        </a:lnTo>
                        <a:lnTo>
                          <a:pt x="212" y="223"/>
                        </a:lnTo>
                        <a:lnTo>
                          <a:pt x="219" y="223"/>
                        </a:lnTo>
                        <a:lnTo>
                          <a:pt x="219" y="215"/>
                        </a:lnTo>
                        <a:lnTo>
                          <a:pt x="227" y="215"/>
                        </a:lnTo>
                        <a:lnTo>
                          <a:pt x="219" y="215"/>
                        </a:lnTo>
                        <a:lnTo>
                          <a:pt x="219" y="208"/>
                        </a:lnTo>
                        <a:lnTo>
                          <a:pt x="227" y="208"/>
                        </a:lnTo>
                        <a:lnTo>
                          <a:pt x="219" y="208"/>
                        </a:lnTo>
                        <a:lnTo>
                          <a:pt x="212" y="208"/>
                        </a:lnTo>
                        <a:lnTo>
                          <a:pt x="212" y="215"/>
                        </a:lnTo>
                        <a:lnTo>
                          <a:pt x="212" y="208"/>
                        </a:lnTo>
                        <a:lnTo>
                          <a:pt x="204" y="208"/>
                        </a:lnTo>
                        <a:lnTo>
                          <a:pt x="204" y="215"/>
                        </a:lnTo>
                        <a:lnTo>
                          <a:pt x="197" y="215"/>
                        </a:lnTo>
                        <a:lnTo>
                          <a:pt x="188" y="215"/>
                        </a:lnTo>
                        <a:lnTo>
                          <a:pt x="181" y="215"/>
                        </a:lnTo>
                        <a:lnTo>
                          <a:pt x="181" y="223"/>
                        </a:lnTo>
                        <a:lnTo>
                          <a:pt x="174" y="223"/>
                        </a:lnTo>
                        <a:lnTo>
                          <a:pt x="166" y="223"/>
                        </a:lnTo>
                        <a:lnTo>
                          <a:pt x="159" y="223"/>
                        </a:lnTo>
                        <a:lnTo>
                          <a:pt x="159" y="230"/>
                        </a:lnTo>
                        <a:lnTo>
                          <a:pt x="159" y="223"/>
                        </a:lnTo>
                        <a:lnTo>
                          <a:pt x="151" y="223"/>
                        </a:lnTo>
                        <a:lnTo>
                          <a:pt x="159" y="223"/>
                        </a:lnTo>
                        <a:lnTo>
                          <a:pt x="151" y="223"/>
                        </a:lnTo>
                        <a:lnTo>
                          <a:pt x="151" y="215"/>
                        </a:lnTo>
                        <a:lnTo>
                          <a:pt x="144" y="215"/>
                        </a:lnTo>
                        <a:lnTo>
                          <a:pt x="137" y="215"/>
                        </a:lnTo>
                        <a:lnTo>
                          <a:pt x="137" y="208"/>
                        </a:lnTo>
                        <a:lnTo>
                          <a:pt x="128" y="208"/>
                        </a:lnTo>
                        <a:lnTo>
                          <a:pt x="137" y="208"/>
                        </a:lnTo>
                        <a:lnTo>
                          <a:pt x="137" y="201"/>
                        </a:lnTo>
                        <a:lnTo>
                          <a:pt x="128" y="201"/>
                        </a:lnTo>
                        <a:lnTo>
                          <a:pt x="121" y="201"/>
                        </a:lnTo>
                        <a:lnTo>
                          <a:pt x="121" y="208"/>
                        </a:lnTo>
                        <a:lnTo>
                          <a:pt x="113" y="208"/>
                        </a:lnTo>
                        <a:lnTo>
                          <a:pt x="106" y="208"/>
                        </a:lnTo>
                        <a:lnTo>
                          <a:pt x="106" y="201"/>
                        </a:lnTo>
                        <a:lnTo>
                          <a:pt x="106" y="193"/>
                        </a:lnTo>
                        <a:lnTo>
                          <a:pt x="106" y="201"/>
                        </a:lnTo>
                        <a:lnTo>
                          <a:pt x="113" y="201"/>
                        </a:lnTo>
                        <a:lnTo>
                          <a:pt x="113" y="193"/>
                        </a:lnTo>
                        <a:lnTo>
                          <a:pt x="113" y="186"/>
                        </a:lnTo>
                        <a:lnTo>
                          <a:pt x="113" y="193"/>
                        </a:lnTo>
                        <a:lnTo>
                          <a:pt x="113" y="186"/>
                        </a:lnTo>
                        <a:lnTo>
                          <a:pt x="121" y="186"/>
                        </a:lnTo>
                        <a:lnTo>
                          <a:pt x="121" y="179"/>
                        </a:lnTo>
                        <a:lnTo>
                          <a:pt x="121" y="171"/>
                        </a:lnTo>
                        <a:lnTo>
                          <a:pt x="128" y="171"/>
                        </a:lnTo>
                        <a:lnTo>
                          <a:pt x="128" y="179"/>
                        </a:lnTo>
                        <a:lnTo>
                          <a:pt x="128" y="186"/>
                        </a:lnTo>
                        <a:lnTo>
                          <a:pt x="121" y="186"/>
                        </a:lnTo>
                        <a:lnTo>
                          <a:pt x="128" y="186"/>
                        </a:lnTo>
                        <a:lnTo>
                          <a:pt x="128" y="179"/>
                        </a:lnTo>
                        <a:lnTo>
                          <a:pt x="128" y="171"/>
                        </a:lnTo>
                        <a:lnTo>
                          <a:pt x="121" y="171"/>
                        </a:lnTo>
                        <a:lnTo>
                          <a:pt x="121" y="164"/>
                        </a:lnTo>
                        <a:lnTo>
                          <a:pt x="113" y="164"/>
                        </a:lnTo>
                        <a:lnTo>
                          <a:pt x="113" y="156"/>
                        </a:lnTo>
                        <a:lnTo>
                          <a:pt x="106" y="156"/>
                        </a:lnTo>
                        <a:lnTo>
                          <a:pt x="99" y="156"/>
                        </a:lnTo>
                        <a:lnTo>
                          <a:pt x="91" y="156"/>
                        </a:lnTo>
                        <a:lnTo>
                          <a:pt x="84" y="156"/>
                        </a:lnTo>
                        <a:lnTo>
                          <a:pt x="75" y="156"/>
                        </a:lnTo>
                        <a:lnTo>
                          <a:pt x="75" y="149"/>
                        </a:lnTo>
                        <a:lnTo>
                          <a:pt x="75" y="142"/>
                        </a:lnTo>
                        <a:lnTo>
                          <a:pt x="68" y="142"/>
                        </a:lnTo>
                        <a:lnTo>
                          <a:pt x="75" y="142"/>
                        </a:lnTo>
                        <a:lnTo>
                          <a:pt x="75" y="149"/>
                        </a:lnTo>
                        <a:lnTo>
                          <a:pt x="75" y="156"/>
                        </a:lnTo>
                        <a:lnTo>
                          <a:pt x="84" y="156"/>
                        </a:lnTo>
                        <a:lnTo>
                          <a:pt x="91" y="156"/>
                        </a:lnTo>
                        <a:lnTo>
                          <a:pt x="99" y="156"/>
                        </a:lnTo>
                        <a:lnTo>
                          <a:pt x="106" y="156"/>
                        </a:lnTo>
                        <a:lnTo>
                          <a:pt x="113" y="156"/>
                        </a:lnTo>
                        <a:lnTo>
                          <a:pt x="113" y="164"/>
                        </a:lnTo>
                        <a:lnTo>
                          <a:pt x="121" y="164"/>
                        </a:lnTo>
                        <a:lnTo>
                          <a:pt x="121" y="171"/>
                        </a:lnTo>
                        <a:lnTo>
                          <a:pt x="121" y="164"/>
                        </a:lnTo>
                        <a:lnTo>
                          <a:pt x="113" y="164"/>
                        </a:lnTo>
                        <a:lnTo>
                          <a:pt x="106" y="164"/>
                        </a:lnTo>
                        <a:lnTo>
                          <a:pt x="106" y="156"/>
                        </a:lnTo>
                        <a:lnTo>
                          <a:pt x="106" y="164"/>
                        </a:lnTo>
                        <a:lnTo>
                          <a:pt x="106" y="156"/>
                        </a:lnTo>
                        <a:lnTo>
                          <a:pt x="99" y="156"/>
                        </a:lnTo>
                        <a:lnTo>
                          <a:pt x="91" y="156"/>
                        </a:lnTo>
                        <a:lnTo>
                          <a:pt x="91" y="164"/>
                        </a:lnTo>
                        <a:lnTo>
                          <a:pt x="91" y="156"/>
                        </a:lnTo>
                        <a:lnTo>
                          <a:pt x="91" y="164"/>
                        </a:lnTo>
                        <a:lnTo>
                          <a:pt x="91" y="156"/>
                        </a:lnTo>
                        <a:lnTo>
                          <a:pt x="84" y="156"/>
                        </a:lnTo>
                        <a:lnTo>
                          <a:pt x="75" y="156"/>
                        </a:lnTo>
                        <a:lnTo>
                          <a:pt x="75" y="149"/>
                        </a:lnTo>
                        <a:lnTo>
                          <a:pt x="68" y="149"/>
                        </a:lnTo>
                        <a:lnTo>
                          <a:pt x="68" y="142"/>
                        </a:lnTo>
                        <a:lnTo>
                          <a:pt x="60" y="142"/>
                        </a:lnTo>
                        <a:lnTo>
                          <a:pt x="53" y="142"/>
                        </a:lnTo>
                        <a:lnTo>
                          <a:pt x="60" y="142"/>
                        </a:lnTo>
                        <a:lnTo>
                          <a:pt x="53" y="142"/>
                        </a:lnTo>
                        <a:lnTo>
                          <a:pt x="53" y="134"/>
                        </a:lnTo>
                        <a:lnTo>
                          <a:pt x="53" y="127"/>
                        </a:lnTo>
                        <a:lnTo>
                          <a:pt x="60" y="127"/>
                        </a:lnTo>
                        <a:lnTo>
                          <a:pt x="53" y="127"/>
                        </a:lnTo>
                        <a:lnTo>
                          <a:pt x="53" y="119"/>
                        </a:lnTo>
                        <a:lnTo>
                          <a:pt x="53" y="112"/>
                        </a:lnTo>
                        <a:lnTo>
                          <a:pt x="46" y="112"/>
                        </a:lnTo>
                        <a:lnTo>
                          <a:pt x="46" y="119"/>
                        </a:lnTo>
                        <a:lnTo>
                          <a:pt x="46" y="127"/>
                        </a:lnTo>
                        <a:lnTo>
                          <a:pt x="38" y="127"/>
                        </a:lnTo>
                        <a:lnTo>
                          <a:pt x="46" y="127"/>
                        </a:lnTo>
                        <a:lnTo>
                          <a:pt x="38" y="127"/>
                        </a:lnTo>
                        <a:lnTo>
                          <a:pt x="38" y="134"/>
                        </a:lnTo>
                        <a:lnTo>
                          <a:pt x="46" y="134"/>
                        </a:lnTo>
                        <a:lnTo>
                          <a:pt x="53" y="134"/>
                        </a:lnTo>
                        <a:lnTo>
                          <a:pt x="46" y="134"/>
                        </a:lnTo>
                        <a:lnTo>
                          <a:pt x="53" y="142"/>
                        </a:lnTo>
                        <a:lnTo>
                          <a:pt x="53" y="134"/>
                        </a:lnTo>
                        <a:lnTo>
                          <a:pt x="53" y="142"/>
                        </a:lnTo>
                        <a:lnTo>
                          <a:pt x="53" y="149"/>
                        </a:lnTo>
                        <a:lnTo>
                          <a:pt x="53" y="142"/>
                        </a:lnTo>
                        <a:lnTo>
                          <a:pt x="53" y="149"/>
                        </a:lnTo>
                        <a:lnTo>
                          <a:pt x="53" y="142"/>
                        </a:lnTo>
                        <a:lnTo>
                          <a:pt x="46" y="142"/>
                        </a:lnTo>
                        <a:lnTo>
                          <a:pt x="38" y="142"/>
                        </a:lnTo>
                        <a:lnTo>
                          <a:pt x="38" y="149"/>
                        </a:lnTo>
                        <a:lnTo>
                          <a:pt x="38" y="142"/>
                        </a:lnTo>
                        <a:lnTo>
                          <a:pt x="31" y="142"/>
                        </a:lnTo>
                        <a:lnTo>
                          <a:pt x="31" y="134"/>
                        </a:lnTo>
                        <a:lnTo>
                          <a:pt x="22" y="134"/>
                        </a:lnTo>
                        <a:lnTo>
                          <a:pt x="15" y="134"/>
                        </a:lnTo>
                        <a:lnTo>
                          <a:pt x="15" y="127"/>
                        </a:lnTo>
                        <a:lnTo>
                          <a:pt x="15" y="134"/>
                        </a:lnTo>
                        <a:lnTo>
                          <a:pt x="7" y="134"/>
                        </a:lnTo>
                        <a:lnTo>
                          <a:pt x="7" y="127"/>
                        </a:lnTo>
                        <a:lnTo>
                          <a:pt x="7" y="119"/>
                        </a:lnTo>
                        <a:lnTo>
                          <a:pt x="7" y="127"/>
                        </a:lnTo>
                        <a:lnTo>
                          <a:pt x="7" y="119"/>
                        </a:lnTo>
                        <a:lnTo>
                          <a:pt x="7" y="112"/>
                        </a:lnTo>
                        <a:lnTo>
                          <a:pt x="0" y="112"/>
                        </a:lnTo>
                        <a:lnTo>
                          <a:pt x="0" y="103"/>
                        </a:lnTo>
                        <a:lnTo>
                          <a:pt x="7" y="103"/>
                        </a:lnTo>
                        <a:lnTo>
                          <a:pt x="0" y="103"/>
                        </a:lnTo>
                        <a:lnTo>
                          <a:pt x="0" y="96"/>
                        </a:lnTo>
                        <a:lnTo>
                          <a:pt x="7" y="96"/>
                        </a:lnTo>
                        <a:lnTo>
                          <a:pt x="0" y="96"/>
                        </a:lnTo>
                        <a:lnTo>
                          <a:pt x="7" y="96"/>
                        </a:lnTo>
                        <a:lnTo>
                          <a:pt x="15" y="96"/>
                        </a:lnTo>
                        <a:lnTo>
                          <a:pt x="15" y="89"/>
                        </a:lnTo>
                        <a:lnTo>
                          <a:pt x="22" y="89"/>
                        </a:lnTo>
                        <a:lnTo>
                          <a:pt x="22" y="81"/>
                        </a:lnTo>
                        <a:lnTo>
                          <a:pt x="31" y="81"/>
                        </a:lnTo>
                        <a:lnTo>
                          <a:pt x="22" y="81"/>
                        </a:lnTo>
                        <a:lnTo>
                          <a:pt x="22" y="74"/>
                        </a:lnTo>
                        <a:lnTo>
                          <a:pt x="31" y="74"/>
                        </a:lnTo>
                        <a:lnTo>
                          <a:pt x="22" y="74"/>
                        </a:lnTo>
                        <a:lnTo>
                          <a:pt x="22" y="66"/>
                        </a:lnTo>
                        <a:lnTo>
                          <a:pt x="31" y="66"/>
                        </a:lnTo>
                        <a:lnTo>
                          <a:pt x="31" y="74"/>
                        </a:lnTo>
                        <a:lnTo>
                          <a:pt x="38" y="74"/>
                        </a:lnTo>
                        <a:lnTo>
                          <a:pt x="38" y="81"/>
                        </a:lnTo>
                        <a:lnTo>
                          <a:pt x="46" y="81"/>
                        </a:lnTo>
                        <a:lnTo>
                          <a:pt x="38" y="89"/>
                        </a:lnTo>
                        <a:lnTo>
                          <a:pt x="38" y="96"/>
                        </a:lnTo>
                        <a:lnTo>
                          <a:pt x="46" y="96"/>
                        </a:lnTo>
                        <a:lnTo>
                          <a:pt x="53" y="103"/>
                        </a:lnTo>
                        <a:lnTo>
                          <a:pt x="60" y="103"/>
                        </a:lnTo>
                        <a:lnTo>
                          <a:pt x="60" y="96"/>
                        </a:lnTo>
                        <a:lnTo>
                          <a:pt x="53" y="96"/>
                        </a:lnTo>
                        <a:lnTo>
                          <a:pt x="53" y="89"/>
                        </a:lnTo>
                        <a:lnTo>
                          <a:pt x="53" y="96"/>
                        </a:lnTo>
                        <a:lnTo>
                          <a:pt x="60" y="96"/>
                        </a:lnTo>
                        <a:lnTo>
                          <a:pt x="60" y="89"/>
                        </a:lnTo>
                        <a:lnTo>
                          <a:pt x="53" y="89"/>
                        </a:lnTo>
                        <a:lnTo>
                          <a:pt x="53" y="81"/>
                        </a:lnTo>
                        <a:lnTo>
                          <a:pt x="46" y="81"/>
                        </a:lnTo>
                        <a:lnTo>
                          <a:pt x="53" y="81"/>
                        </a:lnTo>
                        <a:lnTo>
                          <a:pt x="46" y="81"/>
                        </a:lnTo>
                        <a:lnTo>
                          <a:pt x="53" y="81"/>
                        </a:lnTo>
                        <a:lnTo>
                          <a:pt x="53" y="74"/>
                        </a:lnTo>
                        <a:lnTo>
                          <a:pt x="46" y="74"/>
                        </a:lnTo>
                        <a:lnTo>
                          <a:pt x="46" y="66"/>
                        </a:lnTo>
                        <a:lnTo>
                          <a:pt x="38" y="66"/>
                        </a:lnTo>
                        <a:lnTo>
                          <a:pt x="38" y="59"/>
                        </a:lnTo>
                        <a:lnTo>
                          <a:pt x="31" y="59"/>
                        </a:lnTo>
                        <a:lnTo>
                          <a:pt x="31" y="52"/>
                        </a:lnTo>
                        <a:lnTo>
                          <a:pt x="31" y="44"/>
                        </a:lnTo>
                        <a:lnTo>
                          <a:pt x="31" y="37"/>
                        </a:lnTo>
                        <a:lnTo>
                          <a:pt x="22" y="37"/>
                        </a:lnTo>
                        <a:lnTo>
                          <a:pt x="22" y="30"/>
                        </a:lnTo>
                        <a:lnTo>
                          <a:pt x="22" y="22"/>
                        </a:lnTo>
                        <a:lnTo>
                          <a:pt x="22" y="30"/>
                        </a:lnTo>
                        <a:lnTo>
                          <a:pt x="31" y="30"/>
                        </a:lnTo>
                        <a:lnTo>
                          <a:pt x="31" y="22"/>
                        </a:lnTo>
                        <a:lnTo>
                          <a:pt x="38" y="22"/>
                        </a:lnTo>
                        <a:lnTo>
                          <a:pt x="38" y="30"/>
                        </a:lnTo>
                        <a:lnTo>
                          <a:pt x="38" y="22"/>
                        </a:lnTo>
                        <a:lnTo>
                          <a:pt x="38" y="30"/>
                        </a:lnTo>
                        <a:lnTo>
                          <a:pt x="38" y="22"/>
                        </a:lnTo>
                        <a:lnTo>
                          <a:pt x="46" y="22"/>
                        </a:lnTo>
                        <a:lnTo>
                          <a:pt x="46" y="30"/>
                        </a:lnTo>
                        <a:lnTo>
                          <a:pt x="38" y="30"/>
                        </a:lnTo>
                        <a:lnTo>
                          <a:pt x="46" y="30"/>
                        </a:lnTo>
                        <a:lnTo>
                          <a:pt x="46" y="22"/>
                        </a:lnTo>
                        <a:lnTo>
                          <a:pt x="53" y="22"/>
                        </a:lnTo>
                        <a:lnTo>
                          <a:pt x="46" y="22"/>
                        </a:lnTo>
                        <a:lnTo>
                          <a:pt x="38" y="22"/>
                        </a:lnTo>
                        <a:lnTo>
                          <a:pt x="38" y="30"/>
                        </a:lnTo>
                        <a:lnTo>
                          <a:pt x="38" y="22"/>
                        </a:lnTo>
                        <a:lnTo>
                          <a:pt x="31" y="22"/>
                        </a:lnTo>
                        <a:lnTo>
                          <a:pt x="38" y="22"/>
                        </a:lnTo>
                        <a:lnTo>
                          <a:pt x="38" y="15"/>
                        </a:lnTo>
                        <a:lnTo>
                          <a:pt x="31" y="15"/>
                        </a:lnTo>
                        <a:lnTo>
                          <a:pt x="38" y="15"/>
                        </a:lnTo>
                        <a:lnTo>
                          <a:pt x="38" y="7"/>
                        </a:lnTo>
                        <a:lnTo>
                          <a:pt x="38" y="15"/>
                        </a:lnTo>
                        <a:lnTo>
                          <a:pt x="46" y="15"/>
                        </a:lnTo>
                        <a:lnTo>
                          <a:pt x="46" y="7"/>
                        </a:lnTo>
                        <a:lnTo>
                          <a:pt x="46" y="15"/>
                        </a:lnTo>
                        <a:lnTo>
                          <a:pt x="53" y="15"/>
                        </a:lnTo>
                        <a:lnTo>
                          <a:pt x="46" y="15"/>
                        </a:lnTo>
                        <a:lnTo>
                          <a:pt x="46" y="7"/>
                        </a:lnTo>
                        <a:lnTo>
                          <a:pt x="53" y="7"/>
                        </a:lnTo>
                        <a:lnTo>
                          <a:pt x="53" y="15"/>
                        </a:lnTo>
                        <a:lnTo>
                          <a:pt x="60" y="15"/>
                        </a:lnTo>
                        <a:close/>
                        <a:moveTo>
                          <a:pt x="113" y="66"/>
                        </a:moveTo>
                        <a:lnTo>
                          <a:pt x="121" y="74"/>
                        </a:lnTo>
                        <a:lnTo>
                          <a:pt x="121" y="66"/>
                        </a:lnTo>
                        <a:lnTo>
                          <a:pt x="113" y="66"/>
                        </a:lnTo>
                        <a:close/>
                        <a:moveTo>
                          <a:pt x="68" y="89"/>
                        </a:moveTo>
                        <a:lnTo>
                          <a:pt x="68" y="96"/>
                        </a:lnTo>
                        <a:lnTo>
                          <a:pt x="75" y="96"/>
                        </a:lnTo>
                        <a:lnTo>
                          <a:pt x="75" y="89"/>
                        </a:lnTo>
                        <a:lnTo>
                          <a:pt x="68" y="89"/>
                        </a:lnTo>
                        <a:close/>
                        <a:moveTo>
                          <a:pt x="188" y="179"/>
                        </a:moveTo>
                        <a:lnTo>
                          <a:pt x="188" y="171"/>
                        </a:lnTo>
                        <a:lnTo>
                          <a:pt x="181" y="171"/>
                        </a:lnTo>
                        <a:lnTo>
                          <a:pt x="181" y="164"/>
                        </a:lnTo>
                        <a:lnTo>
                          <a:pt x="174" y="164"/>
                        </a:lnTo>
                        <a:lnTo>
                          <a:pt x="174" y="171"/>
                        </a:lnTo>
                        <a:lnTo>
                          <a:pt x="181" y="171"/>
                        </a:lnTo>
                        <a:lnTo>
                          <a:pt x="181" y="179"/>
                        </a:lnTo>
                        <a:lnTo>
                          <a:pt x="181" y="171"/>
                        </a:lnTo>
                        <a:lnTo>
                          <a:pt x="188" y="179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8001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5" name="Freeform 83">
                    <a:extLst>
                      <a:ext uri="{FF2B5EF4-FFF2-40B4-BE49-F238E27FC236}">
                        <a16:creationId xmlns:a16="http://schemas.microsoft.com/office/drawing/2014/main" id="{3C8961B1-0EC9-DAE4-E23F-E44C4D5D6E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12109" y="1779381"/>
                    <a:ext cx="246691" cy="250491"/>
                  </a:xfrm>
                  <a:custGeom>
                    <a:avLst/>
                    <a:gdLst>
                      <a:gd name="T0" fmla="*/ 2970669 w 220"/>
                      <a:gd name="T1" fmla="*/ 9697150 h 165"/>
                      <a:gd name="T2" fmla="*/ 2970669 w 220"/>
                      <a:gd name="T3" fmla="*/ 9697150 h 165"/>
                      <a:gd name="T4" fmla="*/ 2970669 w 220"/>
                      <a:gd name="T5" fmla="*/ 9697150 h 165"/>
                      <a:gd name="T6" fmla="*/ 2970669 w 220"/>
                      <a:gd name="T7" fmla="*/ 9697150 h 165"/>
                      <a:gd name="T8" fmla="*/ 2970669 w 220"/>
                      <a:gd name="T9" fmla="*/ 9697150 h 165"/>
                      <a:gd name="T10" fmla="*/ 2970669 w 220"/>
                      <a:gd name="T11" fmla="*/ 9697150 h 165"/>
                      <a:gd name="T12" fmla="*/ 2970669 w 220"/>
                      <a:gd name="T13" fmla="*/ 9697150 h 165"/>
                      <a:gd name="T14" fmla="*/ 2970669 w 220"/>
                      <a:gd name="T15" fmla="*/ 9697150 h 165"/>
                      <a:gd name="T16" fmla="*/ 2970669 w 220"/>
                      <a:gd name="T17" fmla="*/ 15515999 h 165"/>
                      <a:gd name="T18" fmla="*/ 2970669 w 220"/>
                      <a:gd name="T19" fmla="*/ 19394299 h 165"/>
                      <a:gd name="T20" fmla="*/ 2970669 w 220"/>
                      <a:gd name="T21" fmla="*/ 23274001 h 165"/>
                      <a:gd name="T22" fmla="*/ 2970669 w 220"/>
                      <a:gd name="T23" fmla="*/ 25213151 h 165"/>
                      <a:gd name="T24" fmla="*/ 2970669 w 220"/>
                      <a:gd name="T25" fmla="*/ 27152301 h 165"/>
                      <a:gd name="T26" fmla="*/ 2970669 w 220"/>
                      <a:gd name="T27" fmla="*/ 27152301 h 165"/>
                      <a:gd name="T28" fmla="*/ 2970669 w 220"/>
                      <a:gd name="T29" fmla="*/ 27152301 h 165"/>
                      <a:gd name="T30" fmla="*/ 2970669 w 220"/>
                      <a:gd name="T31" fmla="*/ 27152301 h 165"/>
                      <a:gd name="T32" fmla="*/ 2970669 w 220"/>
                      <a:gd name="T33" fmla="*/ 27152301 h 165"/>
                      <a:gd name="T34" fmla="*/ 2970669 w 220"/>
                      <a:gd name="T35" fmla="*/ 29092847 h 165"/>
                      <a:gd name="T36" fmla="*/ 2970669 w 220"/>
                      <a:gd name="T37" fmla="*/ 32971148 h 165"/>
                      <a:gd name="T38" fmla="*/ 2970669 w 220"/>
                      <a:gd name="T39" fmla="*/ 32971148 h 165"/>
                      <a:gd name="T40" fmla="*/ 2970669 w 220"/>
                      <a:gd name="T41" fmla="*/ 36849448 h 165"/>
                      <a:gd name="T42" fmla="*/ 2970669 w 220"/>
                      <a:gd name="T43" fmla="*/ 36849448 h 165"/>
                      <a:gd name="T44" fmla="*/ 2970669 w 220"/>
                      <a:gd name="T45" fmla="*/ 36849448 h 165"/>
                      <a:gd name="T46" fmla="*/ 2970669 w 220"/>
                      <a:gd name="T47" fmla="*/ 36849448 h 165"/>
                      <a:gd name="T48" fmla="*/ 2970669 w 220"/>
                      <a:gd name="T49" fmla="*/ 36849448 h 165"/>
                      <a:gd name="T50" fmla="*/ 2970669 w 220"/>
                      <a:gd name="T51" fmla="*/ 32971148 h 165"/>
                      <a:gd name="T52" fmla="*/ 0 w 220"/>
                      <a:gd name="T53" fmla="*/ 32971148 h 165"/>
                      <a:gd name="T54" fmla="*/ 2970669 w 220"/>
                      <a:gd name="T55" fmla="*/ 29092847 h 165"/>
                      <a:gd name="T56" fmla="*/ 2970669 w 220"/>
                      <a:gd name="T57" fmla="*/ 27152301 h 165"/>
                      <a:gd name="T58" fmla="*/ 2970669 w 220"/>
                      <a:gd name="T59" fmla="*/ 27152301 h 165"/>
                      <a:gd name="T60" fmla="*/ 2970669 w 220"/>
                      <a:gd name="T61" fmla="*/ 25213151 h 165"/>
                      <a:gd name="T62" fmla="*/ 2970669 w 220"/>
                      <a:gd name="T63" fmla="*/ 19394299 h 165"/>
                      <a:gd name="T64" fmla="*/ 2970669 w 220"/>
                      <a:gd name="T65" fmla="*/ 17455149 h 165"/>
                      <a:gd name="T66" fmla="*/ 2970669 w 220"/>
                      <a:gd name="T67" fmla="*/ 15515999 h 165"/>
                      <a:gd name="T68" fmla="*/ 2970669 w 220"/>
                      <a:gd name="T69" fmla="*/ 15515999 h 165"/>
                      <a:gd name="T70" fmla="*/ 2970669 w 220"/>
                      <a:gd name="T71" fmla="*/ 11636303 h 165"/>
                      <a:gd name="T72" fmla="*/ 2970669 w 220"/>
                      <a:gd name="T73" fmla="*/ 9697150 h 165"/>
                      <a:gd name="T74" fmla="*/ 2970669 w 220"/>
                      <a:gd name="T75" fmla="*/ 9697150 h 165"/>
                      <a:gd name="T76" fmla="*/ 2970669 w 220"/>
                      <a:gd name="T77" fmla="*/ 9697150 h 165"/>
                      <a:gd name="T78" fmla="*/ 2970669 w 220"/>
                      <a:gd name="T79" fmla="*/ 9697150 h 165"/>
                      <a:gd name="T80" fmla="*/ 2970669 w 220"/>
                      <a:gd name="T81" fmla="*/ 9697150 h 165"/>
                      <a:gd name="T82" fmla="*/ 2970669 w 220"/>
                      <a:gd name="T83" fmla="*/ 9697150 h 165"/>
                      <a:gd name="T84" fmla="*/ 2970669 w 220"/>
                      <a:gd name="T85" fmla="*/ 9697150 h 165"/>
                      <a:gd name="T86" fmla="*/ 2970669 w 220"/>
                      <a:gd name="T87" fmla="*/ 9697150 h 165"/>
                      <a:gd name="T88" fmla="*/ 2970669 w 220"/>
                      <a:gd name="T89" fmla="*/ 9697150 h 16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20"/>
                      <a:gd name="T136" fmla="*/ 0 h 165"/>
                      <a:gd name="T137" fmla="*/ 220 w 220"/>
                      <a:gd name="T138" fmla="*/ 165 h 16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20" h="165">
                        <a:moveTo>
                          <a:pt x="168" y="21"/>
                        </a:moveTo>
                        <a:lnTo>
                          <a:pt x="168" y="10"/>
                        </a:lnTo>
                        <a:lnTo>
                          <a:pt x="181" y="10"/>
                        </a:lnTo>
                        <a:lnTo>
                          <a:pt x="168" y="21"/>
                        </a:lnTo>
                        <a:lnTo>
                          <a:pt x="181" y="21"/>
                        </a:lnTo>
                        <a:lnTo>
                          <a:pt x="181" y="10"/>
                        </a:lnTo>
                        <a:lnTo>
                          <a:pt x="181" y="0"/>
                        </a:lnTo>
                        <a:lnTo>
                          <a:pt x="181" y="10"/>
                        </a:lnTo>
                        <a:lnTo>
                          <a:pt x="194" y="10"/>
                        </a:lnTo>
                        <a:lnTo>
                          <a:pt x="206" y="10"/>
                        </a:lnTo>
                        <a:lnTo>
                          <a:pt x="194" y="21"/>
                        </a:lnTo>
                        <a:lnTo>
                          <a:pt x="206" y="21"/>
                        </a:lnTo>
                        <a:lnTo>
                          <a:pt x="194" y="21"/>
                        </a:lnTo>
                        <a:lnTo>
                          <a:pt x="194" y="30"/>
                        </a:lnTo>
                        <a:lnTo>
                          <a:pt x="206" y="30"/>
                        </a:lnTo>
                        <a:lnTo>
                          <a:pt x="206" y="41"/>
                        </a:lnTo>
                        <a:lnTo>
                          <a:pt x="206" y="52"/>
                        </a:lnTo>
                        <a:lnTo>
                          <a:pt x="206" y="62"/>
                        </a:lnTo>
                        <a:lnTo>
                          <a:pt x="206" y="73"/>
                        </a:lnTo>
                        <a:lnTo>
                          <a:pt x="206" y="82"/>
                        </a:lnTo>
                        <a:lnTo>
                          <a:pt x="220" y="82"/>
                        </a:lnTo>
                        <a:lnTo>
                          <a:pt x="220" y="93"/>
                        </a:lnTo>
                        <a:lnTo>
                          <a:pt x="220" y="104"/>
                        </a:lnTo>
                        <a:lnTo>
                          <a:pt x="206" y="104"/>
                        </a:lnTo>
                        <a:lnTo>
                          <a:pt x="206" y="114"/>
                        </a:lnTo>
                        <a:lnTo>
                          <a:pt x="194" y="114"/>
                        </a:lnTo>
                        <a:lnTo>
                          <a:pt x="194" y="124"/>
                        </a:lnTo>
                        <a:lnTo>
                          <a:pt x="181" y="124"/>
                        </a:lnTo>
                        <a:lnTo>
                          <a:pt x="168" y="124"/>
                        </a:lnTo>
                        <a:lnTo>
                          <a:pt x="168" y="114"/>
                        </a:lnTo>
                        <a:lnTo>
                          <a:pt x="168" y="124"/>
                        </a:lnTo>
                        <a:lnTo>
                          <a:pt x="156" y="124"/>
                        </a:lnTo>
                        <a:lnTo>
                          <a:pt x="156" y="114"/>
                        </a:lnTo>
                        <a:lnTo>
                          <a:pt x="156" y="124"/>
                        </a:lnTo>
                        <a:lnTo>
                          <a:pt x="142" y="124"/>
                        </a:lnTo>
                        <a:lnTo>
                          <a:pt x="142" y="135"/>
                        </a:lnTo>
                        <a:lnTo>
                          <a:pt x="128" y="135"/>
                        </a:lnTo>
                        <a:lnTo>
                          <a:pt x="128" y="145"/>
                        </a:lnTo>
                        <a:lnTo>
                          <a:pt x="128" y="135"/>
                        </a:lnTo>
                        <a:lnTo>
                          <a:pt x="128" y="145"/>
                        </a:lnTo>
                        <a:lnTo>
                          <a:pt x="128" y="156"/>
                        </a:lnTo>
                        <a:lnTo>
                          <a:pt x="116" y="156"/>
                        </a:lnTo>
                        <a:lnTo>
                          <a:pt x="116" y="165"/>
                        </a:lnTo>
                        <a:lnTo>
                          <a:pt x="104" y="165"/>
                        </a:lnTo>
                        <a:lnTo>
                          <a:pt x="92" y="165"/>
                        </a:lnTo>
                        <a:lnTo>
                          <a:pt x="92" y="156"/>
                        </a:lnTo>
                        <a:lnTo>
                          <a:pt x="78" y="156"/>
                        </a:lnTo>
                        <a:lnTo>
                          <a:pt x="64" y="156"/>
                        </a:lnTo>
                        <a:lnTo>
                          <a:pt x="52" y="156"/>
                        </a:lnTo>
                        <a:lnTo>
                          <a:pt x="38" y="156"/>
                        </a:lnTo>
                        <a:lnTo>
                          <a:pt x="27" y="156"/>
                        </a:lnTo>
                        <a:lnTo>
                          <a:pt x="27" y="145"/>
                        </a:lnTo>
                        <a:lnTo>
                          <a:pt x="14" y="145"/>
                        </a:lnTo>
                        <a:lnTo>
                          <a:pt x="0" y="145"/>
                        </a:lnTo>
                        <a:lnTo>
                          <a:pt x="0" y="135"/>
                        </a:lnTo>
                        <a:lnTo>
                          <a:pt x="14" y="135"/>
                        </a:lnTo>
                        <a:lnTo>
                          <a:pt x="14" y="124"/>
                        </a:lnTo>
                        <a:lnTo>
                          <a:pt x="27" y="124"/>
                        </a:lnTo>
                        <a:lnTo>
                          <a:pt x="27" y="114"/>
                        </a:lnTo>
                        <a:lnTo>
                          <a:pt x="38" y="114"/>
                        </a:lnTo>
                        <a:lnTo>
                          <a:pt x="38" y="104"/>
                        </a:lnTo>
                        <a:lnTo>
                          <a:pt x="52" y="104"/>
                        </a:lnTo>
                        <a:lnTo>
                          <a:pt x="52" y="93"/>
                        </a:lnTo>
                        <a:lnTo>
                          <a:pt x="52" y="82"/>
                        </a:lnTo>
                        <a:lnTo>
                          <a:pt x="64" y="82"/>
                        </a:lnTo>
                        <a:lnTo>
                          <a:pt x="64" y="73"/>
                        </a:lnTo>
                        <a:lnTo>
                          <a:pt x="78" y="73"/>
                        </a:lnTo>
                        <a:lnTo>
                          <a:pt x="78" y="62"/>
                        </a:lnTo>
                        <a:lnTo>
                          <a:pt x="92" y="62"/>
                        </a:lnTo>
                        <a:lnTo>
                          <a:pt x="104" y="62"/>
                        </a:lnTo>
                        <a:lnTo>
                          <a:pt x="104" y="52"/>
                        </a:lnTo>
                        <a:lnTo>
                          <a:pt x="116" y="52"/>
                        </a:lnTo>
                        <a:lnTo>
                          <a:pt x="116" y="41"/>
                        </a:lnTo>
                        <a:lnTo>
                          <a:pt x="128" y="41"/>
                        </a:lnTo>
                        <a:lnTo>
                          <a:pt x="128" y="30"/>
                        </a:lnTo>
                        <a:lnTo>
                          <a:pt x="142" y="30"/>
                        </a:lnTo>
                        <a:lnTo>
                          <a:pt x="128" y="30"/>
                        </a:lnTo>
                        <a:lnTo>
                          <a:pt x="142" y="30"/>
                        </a:lnTo>
                        <a:lnTo>
                          <a:pt x="142" y="21"/>
                        </a:lnTo>
                        <a:lnTo>
                          <a:pt x="156" y="21"/>
                        </a:lnTo>
                        <a:lnTo>
                          <a:pt x="142" y="21"/>
                        </a:lnTo>
                        <a:lnTo>
                          <a:pt x="142" y="30"/>
                        </a:lnTo>
                        <a:lnTo>
                          <a:pt x="142" y="21"/>
                        </a:lnTo>
                        <a:lnTo>
                          <a:pt x="156" y="21"/>
                        </a:lnTo>
                        <a:lnTo>
                          <a:pt x="156" y="30"/>
                        </a:lnTo>
                        <a:lnTo>
                          <a:pt x="168" y="21"/>
                        </a:lnTo>
                        <a:lnTo>
                          <a:pt x="156" y="21"/>
                        </a:lnTo>
                        <a:lnTo>
                          <a:pt x="168" y="21"/>
                        </a:lnTo>
                        <a:lnTo>
                          <a:pt x="156" y="21"/>
                        </a:lnTo>
                        <a:lnTo>
                          <a:pt x="168" y="2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6" name="Freeform 82">
                    <a:extLst>
                      <a:ext uri="{FF2B5EF4-FFF2-40B4-BE49-F238E27FC236}">
                        <a16:creationId xmlns:a16="http://schemas.microsoft.com/office/drawing/2014/main" id="{D46BFD5D-2CE2-509C-212A-482A9DBB9E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69432" y="1973521"/>
                    <a:ext cx="523536" cy="631957"/>
                  </a:xfrm>
                  <a:custGeom>
                    <a:avLst/>
                    <a:gdLst>
                      <a:gd name="T0" fmla="*/ 1316773 w 496"/>
                      <a:gd name="T1" fmla="*/ 14268675 h 436"/>
                      <a:gd name="T2" fmla="*/ 1316773 w 496"/>
                      <a:gd name="T3" fmla="*/ 14268675 h 436"/>
                      <a:gd name="T4" fmla="*/ 1316773 w 496"/>
                      <a:gd name="T5" fmla="*/ 16052592 h 436"/>
                      <a:gd name="T6" fmla="*/ 1316773 w 496"/>
                      <a:gd name="T7" fmla="*/ 17835174 h 436"/>
                      <a:gd name="T8" fmla="*/ 1316773 w 496"/>
                      <a:gd name="T9" fmla="*/ 19619092 h 436"/>
                      <a:gd name="T10" fmla="*/ 1316773 w 496"/>
                      <a:gd name="T11" fmla="*/ 23185596 h 436"/>
                      <a:gd name="T12" fmla="*/ 1316773 w 496"/>
                      <a:gd name="T13" fmla="*/ 23185596 h 436"/>
                      <a:gd name="T14" fmla="*/ 1316773 w 496"/>
                      <a:gd name="T15" fmla="*/ 26753432 h 436"/>
                      <a:gd name="T16" fmla="*/ 1316773 w 496"/>
                      <a:gd name="T17" fmla="*/ 30319931 h 436"/>
                      <a:gd name="T18" fmla="*/ 1316773 w 496"/>
                      <a:gd name="T19" fmla="*/ 30319931 h 436"/>
                      <a:gd name="T20" fmla="*/ 1316773 w 496"/>
                      <a:gd name="T21" fmla="*/ 30319931 h 436"/>
                      <a:gd name="T22" fmla="*/ 1316773 w 496"/>
                      <a:gd name="T23" fmla="*/ 30319931 h 436"/>
                      <a:gd name="T24" fmla="*/ 1316773 w 496"/>
                      <a:gd name="T25" fmla="*/ 26753432 h 436"/>
                      <a:gd name="T26" fmla="*/ 1316773 w 496"/>
                      <a:gd name="T27" fmla="*/ 26753432 h 436"/>
                      <a:gd name="T28" fmla="*/ 1316773 w 496"/>
                      <a:gd name="T29" fmla="*/ 23185596 h 436"/>
                      <a:gd name="T30" fmla="*/ 1316773 w 496"/>
                      <a:gd name="T31" fmla="*/ 23185596 h 436"/>
                      <a:gd name="T32" fmla="*/ 1316773 w 496"/>
                      <a:gd name="T33" fmla="*/ 26753432 h 436"/>
                      <a:gd name="T34" fmla="*/ 1316773 w 496"/>
                      <a:gd name="T35" fmla="*/ 30319931 h 436"/>
                      <a:gd name="T36" fmla="*/ 1316773 w 496"/>
                      <a:gd name="T37" fmla="*/ 30319931 h 436"/>
                      <a:gd name="T38" fmla="*/ 1316773 w 496"/>
                      <a:gd name="T39" fmla="*/ 30319931 h 436"/>
                      <a:gd name="T40" fmla="*/ 1316773 w 496"/>
                      <a:gd name="T41" fmla="*/ 39238183 h 436"/>
                      <a:gd name="T42" fmla="*/ 1316773 w 496"/>
                      <a:gd name="T43" fmla="*/ 35670348 h 436"/>
                      <a:gd name="T44" fmla="*/ 1316773 w 496"/>
                      <a:gd name="T45" fmla="*/ 35670348 h 436"/>
                      <a:gd name="T46" fmla="*/ 1316773 w 496"/>
                      <a:gd name="T47" fmla="*/ 35670348 h 436"/>
                      <a:gd name="T48" fmla="*/ 1316773 w 496"/>
                      <a:gd name="T49" fmla="*/ 30319931 h 436"/>
                      <a:gd name="T50" fmla="*/ 1316773 w 496"/>
                      <a:gd name="T51" fmla="*/ 30319931 h 436"/>
                      <a:gd name="T52" fmla="*/ 1316773 w 496"/>
                      <a:gd name="T53" fmla="*/ 30319931 h 436"/>
                      <a:gd name="T54" fmla="*/ 1316773 w 496"/>
                      <a:gd name="T55" fmla="*/ 26753432 h 436"/>
                      <a:gd name="T56" fmla="*/ 1316773 w 496"/>
                      <a:gd name="T57" fmla="*/ 23185596 h 436"/>
                      <a:gd name="T58" fmla="*/ 1316773 w 496"/>
                      <a:gd name="T59" fmla="*/ 23185596 h 436"/>
                      <a:gd name="T60" fmla="*/ 1316773 w 496"/>
                      <a:gd name="T61" fmla="*/ 19619092 h 436"/>
                      <a:gd name="T62" fmla="*/ 1316773 w 496"/>
                      <a:gd name="T63" fmla="*/ 17835174 h 436"/>
                      <a:gd name="T64" fmla="*/ 1316773 w 496"/>
                      <a:gd name="T65" fmla="*/ 17835174 h 436"/>
                      <a:gd name="T66" fmla="*/ 1316773 w 496"/>
                      <a:gd name="T67" fmla="*/ 14268675 h 436"/>
                      <a:gd name="T68" fmla="*/ 1316773 w 496"/>
                      <a:gd name="T69" fmla="*/ 12484757 h 436"/>
                      <a:gd name="T70" fmla="*/ 0 w 496"/>
                      <a:gd name="T71" fmla="*/ 10700837 h 436"/>
                      <a:gd name="T72" fmla="*/ 1316773 w 496"/>
                      <a:gd name="T73" fmla="*/ 7134337 h 436"/>
                      <a:gd name="T74" fmla="*/ 1316773 w 496"/>
                      <a:gd name="T75" fmla="*/ 5350418 h 436"/>
                      <a:gd name="T76" fmla="*/ 1316773 w 496"/>
                      <a:gd name="T77" fmla="*/ 5350418 h 436"/>
                      <a:gd name="T78" fmla="*/ 1316773 w 496"/>
                      <a:gd name="T79" fmla="*/ 5350418 h 436"/>
                      <a:gd name="T80" fmla="*/ 1316773 w 496"/>
                      <a:gd name="T81" fmla="*/ 5350418 h 436"/>
                      <a:gd name="T82" fmla="*/ 1316773 w 496"/>
                      <a:gd name="T83" fmla="*/ 5350418 h 436"/>
                      <a:gd name="T84" fmla="*/ 1316773 w 496"/>
                      <a:gd name="T85" fmla="*/ 5350418 h 436"/>
                      <a:gd name="T86" fmla="*/ 1316773 w 496"/>
                      <a:gd name="T87" fmla="*/ 5350418 h 436"/>
                      <a:gd name="T88" fmla="*/ 1316773 w 496"/>
                      <a:gd name="T89" fmla="*/ 0 h 436"/>
                      <a:gd name="T90" fmla="*/ 1316773 w 496"/>
                      <a:gd name="T91" fmla="*/ 5350418 h 436"/>
                      <a:gd name="T92" fmla="*/ 1316773 w 496"/>
                      <a:gd name="T93" fmla="*/ 5350418 h 436"/>
                      <a:gd name="T94" fmla="*/ 1316773 w 496"/>
                      <a:gd name="T95" fmla="*/ 5350418 h 436"/>
                      <a:gd name="T96" fmla="*/ 1316773 w 496"/>
                      <a:gd name="T97" fmla="*/ 5350418 h 436"/>
                      <a:gd name="T98" fmla="*/ 1316773 w 496"/>
                      <a:gd name="T99" fmla="*/ 5350418 h 436"/>
                      <a:gd name="T100" fmla="*/ 1316773 w 496"/>
                      <a:gd name="T101" fmla="*/ 7134337 h 436"/>
                      <a:gd name="T102" fmla="*/ 1316773 w 496"/>
                      <a:gd name="T103" fmla="*/ 5350418 h 436"/>
                      <a:gd name="T104" fmla="*/ 1316773 w 496"/>
                      <a:gd name="T105" fmla="*/ 5350418 h 436"/>
                      <a:gd name="T106" fmla="*/ 1316773 w 496"/>
                      <a:gd name="T107" fmla="*/ 5350418 h 436"/>
                      <a:gd name="T108" fmla="*/ 1316773 w 496"/>
                      <a:gd name="T109" fmla="*/ 5350418 h 436"/>
                      <a:gd name="T110" fmla="*/ 1316773 w 496"/>
                      <a:gd name="T111" fmla="*/ 7134337 h 436"/>
                      <a:gd name="T112" fmla="*/ 1316773 w 496"/>
                      <a:gd name="T113" fmla="*/ 5350418 h 436"/>
                      <a:gd name="T114" fmla="*/ 1316773 w 496"/>
                      <a:gd name="T115" fmla="*/ 7134337 h 436"/>
                      <a:gd name="T116" fmla="*/ 1316773 w 496"/>
                      <a:gd name="T117" fmla="*/ 10700837 h 4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496"/>
                      <a:gd name="T178" fmla="*/ 0 h 436"/>
                      <a:gd name="T179" fmla="*/ 496 w 496"/>
                      <a:gd name="T180" fmla="*/ 436 h 4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496" h="436">
                        <a:moveTo>
                          <a:pt x="457" y="142"/>
                        </a:moveTo>
                        <a:lnTo>
                          <a:pt x="471" y="142"/>
                        </a:lnTo>
                        <a:lnTo>
                          <a:pt x="471" y="152"/>
                        </a:lnTo>
                        <a:lnTo>
                          <a:pt x="482" y="152"/>
                        </a:lnTo>
                        <a:lnTo>
                          <a:pt x="482" y="162"/>
                        </a:lnTo>
                        <a:lnTo>
                          <a:pt x="482" y="173"/>
                        </a:lnTo>
                        <a:lnTo>
                          <a:pt x="496" y="173"/>
                        </a:lnTo>
                        <a:lnTo>
                          <a:pt x="496" y="162"/>
                        </a:lnTo>
                        <a:lnTo>
                          <a:pt x="496" y="173"/>
                        </a:lnTo>
                        <a:lnTo>
                          <a:pt x="496" y="162"/>
                        </a:lnTo>
                        <a:lnTo>
                          <a:pt x="496" y="173"/>
                        </a:lnTo>
                        <a:lnTo>
                          <a:pt x="496" y="182"/>
                        </a:lnTo>
                        <a:lnTo>
                          <a:pt x="482" y="182"/>
                        </a:lnTo>
                        <a:lnTo>
                          <a:pt x="482" y="194"/>
                        </a:lnTo>
                        <a:lnTo>
                          <a:pt x="471" y="194"/>
                        </a:lnTo>
                        <a:lnTo>
                          <a:pt x="471" y="203"/>
                        </a:lnTo>
                        <a:lnTo>
                          <a:pt x="457" y="203"/>
                        </a:lnTo>
                        <a:lnTo>
                          <a:pt x="457" y="213"/>
                        </a:lnTo>
                        <a:lnTo>
                          <a:pt x="471" y="213"/>
                        </a:lnTo>
                        <a:lnTo>
                          <a:pt x="471" y="223"/>
                        </a:lnTo>
                        <a:lnTo>
                          <a:pt x="471" y="234"/>
                        </a:lnTo>
                        <a:lnTo>
                          <a:pt x="471" y="243"/>
                        </a:lnTo>
                        <a:lnTo>
                          <a:pt x="482" y="243"/>
                        </a:lnTo>
                        <a:lnTo>
                          <a:pt x="482" y="254"/>
                        </a:lnTo>
                        <a:lnTo>
                          <a:pt x="482" y="264"/>
                        </a:lnTo>
                        <a:lnTo>
                          <a:pt x="482" y="275"/>
                        </a:lnTo>
                        <a:lnTo>
                          <a:pt x="471" y="275"/>
                        </a:lnTo>
                        <a:lnTo>
                          <a:pt x="457" y="275"/>
                        </a:lnTo>
                        <a:lnTo>
                          <a:pt x="457" y="284"/>
                        </a:lnTo>
                        <a:lnTo>
                          <a:pt x="457" y="294"/>
                        </a:lnTo>
                        <a:lnTo>
                          <a:pt x="457" y="304"/>
                        </a:lnTo>
                        <a:lnTo>
                          <a:pt x="457" y="315"/>
                        </a:lnTo>
                        <a:lnTo>
                          <a:pt x="457" y="324"/>
                        </a:lnTo>
                        <a:lnTo>
                          <a:pt x="471" y="324"/>
                        </a:lnTo>
                        <a:lnTo>
                          <a:pt x="471" y="335"/>
                        </a:lnTo>
                        <a:lnTo>
                          <a:pt x="471" y="345"/>
                        </a:lnTo>
                        <a:lnTo>
                          <a:pt x="457" y="345"/>
                        </a:lnTo>
                        <a:lnTo>
                          <a:pt x="457" y="355"/>
                        </a:lnTo>
                        <a:lnTo>
                          <a:pt x="446" y="355"/>
                        </a:lnTo>
                        <a:lnTo>
                          <a:pt x="446" y="345"/>
                        </a:lnTo>
                        <a:lnTo>
                          <a:pt x="433" y="345"/>
                        </a:lnTo>
                        <a:lnTo>
                          <a:pt x="419" y="345"/>
                        </a:lnTo>
                        <a:lnTo>
                          <a:pt x="408" y="345"/>
                        </a:lnTo>
                        <a:lnTo>
                          <a:pt x="408" y="335"/>
                        </a:lnTo>
                        <a:lnTo>
                          <a:pt x="408" y="324"/>
                        </a:lnTo>
                        <a:lnTo>
                          <a:pt x="394" y="324"/>
                        </a:lnTo>
                        <a:lnTo>
                          <a:pt x="394" y="335"/>
                        </a:lnTo>
                        <a:lnTo>
                          <a:pt x="382" y="335"/>
                        </a:lnTo>
                        <a:lnTo>
                          <a:pt x="382" y="324"/>
                        </a:lnTo>
                        <a:lnTo>
                          <a:pt x="382" y="315"/>
                        </a:lnTo>
                        <a:lnTo>
                          <a:pt x="382" y="304"/>
                        </a:lnTo>
                        <a:lnTo>
                          <a:pt x="369" y="304"/>
                        </a:lnTo>
                        <a:lnTo>
                          <a:pt x="382" y="304"/>
                        </a:lnTo>
                        <a:lnTo>
                          <a:pt x="369" y="304"/>
                        </a:lnTo>
                        <a:lnTo>
                          <a:pt x="369" y="294"/>
                        </a:lnTo>
                        <a:lnTo>
                          <a:pt x="356" y="294"/>
                        </a:lnTo>
                        <a:lnTo>
                          <a:pt x="356" y="284"/>
                        </a:lnTo>
                        <a:lnTo>
                          <a:pt x="344" y="284"/>
                        </a:lnTo>
                        <a:lnTo>
                          <a:pt x="344" y="275"/>
                        </a:lnTo>
                        <a:lnTo>
                          <a:pt x="356" y="275"/>
                        </a:lnTo>
                        <a:lnTo>
                          <a:pt x="344" y="275"/>
                        </a:lnTo>
                        <a:lnTo>
                          <a:pt x="344" y="264"/>
                        </a:lnTo>
                        <a:lnTo>
                          <a:pt x="331" y="264"/>
                        </a:lnTo>
                        <a:lnTo>
                          <a:pt x="331" y="275"/>
                        </a:lnTo>
                        <a:lnTo>
                          <a:pt x="331" y="284"/>
                        </a:lnTo>
                        <a:lnTo>
                          <a:pt x="319" y="284"/>
                        </a:lnTo>
                        <a:lnTo>
                          <a:pt x="319" y="294"/>
                        </a:lnTo>
                        <a:lnTo>
                          <a:pt x="319" y="304"/>
                        </a:lnTo>
                        <a:lnTo>
                          <a:pt x="319" y="315"/>
                        </a:lnTo>
                        <a:lnTo>
                          <a:pt x="319" y="324"/>
                        </a:lnTo>
                        <a:lnTo>
                          <a:pt x="306" y="324"/>
                        </a:lnTo>
                        <a:lnTo>
                          <a:pt x="306" y="335"/>
                        </a:lnTo>
                        <a:lnTo>
                          <a:pt x="292" y="335"/>
                        </a:lnTo>
                        <a:lnTo>
                          <a:pt x="292" y="345"/>
                        </a:lnTo>
                        <a:lnTo>
                          <a:pt x="281" y="345"/>
                        </a:lnTo>
                        <a:lnTo>
                          <a:pt x="267" y="345"/>
                        </a:lnTo>
                        <a:lnTo>
                          <a:pt x="255" y="345"/>
                        </a:lnTo>
                        <a:lnTo>
                          <a:pt x="243" y="345"/>
                        </a:lnTo>
                        <a:lnTo>
                          <a:pt x="243" y="355"/>
                        </a:lnTo>
                        <a:lnTo>
                          <a:pt x="229" y="355"/>
                        </a:lnTo>
                        <a:lnTo>
                          <a:pt x="229" y="366"/>
                        </a:lnTo>
                        <a:lnTo>
                          <a:pt x="204" y="406"/>
                        </a:lnTo>
                        <a:lnTo>
                          <a:pt x="190" y="406"/>
                        </a:lnTo>
                        <a:lnTo>
                          <a:pt x="166" y="436"/>
                        </a:lnTo>
                        <a:lnTo>
                          <a:pt x="166" y="427"/>
                        </a:lnTo>
                        <a:lnTo>
                          <a:pt x="154" y="427"/>
                        </a:lnTo>
                        <a:lnTo>
                          <a:pt x="141" y="427"/>
                        </a:lnTo>
                        <a:lnTo>
                          <a:pt x="141" y="416"/>
                        </a:lnTo>
                        <a:lnTo>
                          <a:pt x="127" y="416"/>
                        </a:lnTo>
                        <a:lnTo>
                          <a:pt x="127" y="406"/>
                        </a:lnTo>
                        <a:lnTo>
                          <a:pt x="116" y="406"/>
                        </a:lnTo>
                        <a:lnTo>
                          <a:pt x="102" y="406"/>
                        </a:lnTo>
                        <a:lnTo>
                          <a:pt x="102" y="396"/>
                        </a:lnTo>
                        <a:lnTo>
                          <a:pt x="90" y="396"/>
                        </a:lnTo>
                        <a:lnTo>
                          <a:pt x="90" y="387"/>
                        </a:lnTo>
                        <a:lnTo>
                          <a:pt x="77" y="387"/>
                        </a:lnTo>
                        <a:lnTo>
                          <a:pt x="64" y="387"/>
                        </a:lnTo>
                        <a:lnTo>
                          <a:pt x="64" y="376"/>
                        </a:lnTo>
                        <a:lnTo>
                          <a:pt x="52" y="376"/>
                        </a:lnTo>
                        <a:lnTo>
                          <a:pt x="52" y="366"/>
                        </a:lnTo>
                        <a:lnTo>
                          <a:pt x="52" y="355"/>
                        </a:lnTo>
                        <a:lnTo>
                          <a:pt x="52" y="345"/>
                        </a:lnTo>
                        <a:lnTo>
                          <a:pt x="52" y="335"/>
                        </a:lnTo>
                        <a:lnTo>
                          <a:pt x="64" y="335"/>
                        </a:lnTo>
                        <a:lnTo>
                          <a:pt x="64" y="324"/>
                        </a:lnTo>
                        <a:lnTo>
                          <a:pt x="77" y="324"/>
                        </a:lnTo>
                        <a:lnTo>
                          <a:pt x="77" y="335"/>
                        </a:lnTo>
                        <a:lnTo>
                          <a:pt x="90" y="335"/>
                        </a:lnTo>
                        <a:lnTo>
                          <a:pt x="102" y="335"/>
                        </a:lnTo>
                        <a:lnTo>
                          <a:pt x="102" y="324"/>
                        </a:lnTo>
                        <a:lnTo>
                          <a:pt x="116" y="324"/>
                        </a:lnTo>
                        <a:lnTo>
                          <a:pt x="116" y="315"/>
                        </a:lnTo>
                        <a:lnTo>
                          <a:pt x="116" y="304"/>
                        </a:lnTo>
                        <a:lnTo>
                          <a:pt x="116" y="294"/>
                        </a:lnTo>
                        <a:lnTo>
                          <a:pt x="116" y="284"/>
                        </a:lnTo>
                        <a:lnTo>
                          <a:pt x="116" y="275"/>
                        </a:lnTo>
                        <a:lnTo>
                          <a:pt x="102" y="275"/>
                        </a:lnTo>
                        <a:lnTo>
                          <a:pt x="102" y="264"/>
                        </a:lnTo>
                        <a:lnTo>
                          <a:pt x="90" y="264"/>
                        </a:lnTo>
                        <a:lnTo>
                          <a:pt x="90" y="254"/>
                        </a:lnTo>
                        <a:lnTo>
                          <a:pt x="77" y="254"/>
                        </a:lnTo>
                        <a:lnTo>
                          <a:pt x="77" y="243"/>
                        </a:lnTo>
                        <a:lnTo>
                          <a:pt x="64" y="243"/>
                        </a:lnTo>
                        <a:lnTo>
                          <a:pt x="64" y="234"/>
                        </a:lnTo>
                        <a:lnTo>
                          <a:pt x="52" y="234"/>
                        </a:lnTo>
                        <a:lnTo>
                          <a:pt x="52" y="223"/>
                        </a:lnTo>
                        <a:lnTo>
                          <a:pt x="39" y="223"/>
                        </a:lnTo>
                        <a:lnTo>
                          <a:pt x="39" y="213"/>
                        </a:lnTo>
                        <a:lnTo>
                          <a:pt x="39" y="203"/>
                        </a:lnTo>
                        <a:lnTo>
                          <a:pt x="39" y="194"/>
                        </a:lnTo>
                        <a:lnTo>
                          <a:pt x="52" y="194"/>
                        </a:lnTo>
                        <a:lnTo>
                          <a:pt x="64" y="194"/>
                        </a:lnTo>
                        <a:lnTo>
                          <a:pt x="64" y="182"/>
                        </a:lnTo>
                        <a:lnTo>
                          <a:pt x="64" y="173"/>
                        </a:lnTo>
                        <a:lnTo>
                          <a:pt x="52" y="173"/>
                        </a:lnTo>
                        <a:lnTo>
                          <a:pt x="52" y="162"/>
                        </a:lnTo>
                        <a:lnTo>
                          <a:pt x="39" y="152"/>
                        </a:lnTo>
                        <a:lnTo>
                          <a:pt x="39" y="142"/>
                        </a:lnTo>
                        <a:lnTo>
                          <a:pt x="27" y="142"/>
                        </a:lnTo>
                        <a:lnTo>
                          <a:pt x="27" y="131"/>
                        </a:lnTo>
                        <a:lnTo>
                          <a:pt x="14" y="131"/>
                        </a:lnTo>
                        <a:lnTo>
                          <a:pt x="14" y="122"/>
                        </a:lnTo>
                        <a:lnTo>
                          <a:pt x="0" y="122"/>
                        </a:lnTo>
                        <a:lnTo>
                          <a:pt x="0" y="111"/>
                        </a:lnTo>
                        <a:lnTo>
                          <a:pt x="14" y="111"/>
                        </a:lnTo>
                        <a:lnTo>
                          <a:pt x="14" y="101"/>
                        </a:lnTo>
                        <a:lnTo>
                          <a:pt x="14" y="91"/>
                        </a:lnTo>
                        <a:lnTo>
                          <a:pt x="14" y="82"/>
                        </a:lnTo>
                        <a:lnTo>
                          <a:pt x="14" y="70"/>
                        </a:lnTo>
                        <a:lnTo>
                          <a:pt x="14" y="61"/>
                        </a:lnTo>
                        <a:lnTo>
                          <a:pt x="27" y="61"/>
                        </a:lnTo>
                        <a:lnTo>
                          <a:pt x="14" y="61"/>
                        </a:lnTo>
                        <a:lnTo>
                          <a:pt x="27" y="61"/>
                        </a:lnTo>
                        <a:lnTo>
                          <a:pt x="14" y="61"/>
                        </a:lnTo>
                        <a:lnTo>
                          <a:pt x="27" y="61"/>
                        </a:lnTo>
                        <a:lnTo>
                          <a:pt x="27" y="50"/>
                        </a:lnTo>
                        <a:lnTo>
                          <a:pt x="14" y="50"/>
                        </a:lnTo>
                        <a:lnTo>
                          <a:pt x="14" y="41"/>
                        </a:lnTo>
                        <a:lnTo>
                          <a:pt x="27" y="41"/>
                        </a:lnTo>
                        <a:lnTo>
                          <a:pt x="27" y="30"/>
                        </a:lnTo>
                        <a:lnTo>
                          <a:pt x="39" y="30"/>
                        </a:lnTo>
                        <a:lnTo>
                          <a:pt x="39" y="21"/>
                        </a:lnTo>
                        <a:lnTo>
                          <a:pt x="52" y="21"/>
                        </a:lnTo>
                        <a:lnTo>
                          <a:pt x="52" y="10"/>
                        </a:lnTo>
                        <a:lnTo>
                          <a:pt x="64" y="10"/>
                        </a:lnTo>
                        <a:lnTo>
                          <a:pt x="77" y="10"/>
                        </a:lnTo>
                        <a:lnTo>
                          <a:pt x="90" y="10"/>
                        </a:lnTo>
                        <a:lnTo>
                          <a:pt x="90" y="21"/>
                        </a:lnTo>
                        <a:lnTo>
                          <a:pt x="102" y="21"/>
                        </a:lnTo>
                        <a:lnTo>
                          <a:pt x="116" y="21"/>
                        </a:lnTo>
                        <a:lnTo>
                          <a:pt x="127" y="21"/>
                        </a:lnTo>
                        <a:lnTo>
                          <a:pt x="141" y="21"/>
                        </a:lnTo>
                        <a:lnTo>
                          <a:pt x="154" y="21"/>
                        </a:lnTo>
                        <a:lnTo>
                          <a:pt x="154" y="30"/>
                        </a:lnTo>
                        <a:lnTo>
                          <a:pt x="166" y="30"/>
                        </a:lnTo>
                        <a:lnTo>
                          <a:pt x="179" y="30"/>
                        </a:lnTo>
                        <a:lnTo>
                          <a:pt x="179" y="21"/>
                        </a:lnTo>
                        <a:lnTo>
                          <a:pt x="190" y="21"/>
                        </a:lnTo>
                        <a:lnTo>
                          <a:pt x="190" y="10"/>
                        </a:lnTo>
                        <a:lnTo>
                          <a:pt x="190" y="0"/>
                        </a:lnTo>
                        <a:lnTo>
                          <a:pt x="190" y="10"/>
                        </a:lnTo>
                        <a:lnTo>
                          <a:pt x="190" y="0"/>
                        </a:lnTo>
                        <a:lnTo>
                          <a:pt x="204" y="0"/>
                        </a:lnTo>
                        <a:lnTo>
                          <a:pt x="204" y="10"/>
                        </a:lnTo>
                        <a:lnTo>
                          <a:pt x="204" y="30"/>
                        </a:lnTo>
                        <a:lnTo>
                          <a:pt x="217" y="30"/>
                        </a:lnTo>
                        <a:lnTo>
                          <a:pt x="217" y="21"/>
                        </a:lnTo>
                        <a:lnTo>
                          <a:pt x="217" y="30"/>
                        </a:lnTo>
                        <a:lnTo>
                          <a:pt x="229" y="30"/>
                        </a:lnTo>
                        <a:lnTo>
                          <a:pt x="229" y="21"/>
                        </a:lnTo>
                        <a:lnTo>
                          <a:pt x="229" y="30"/>
                        </a:lnTo>
                        <a:lnTo>
                          <a:pt x="243" y="30"/>
                        </a:lnTo>
                        <a:lnTo>
                          <a:pt x="243" y="21"/>
                        </a:lnTo>
                        <a:lnTo>
                          <a:pt x="243" y="30"/>
                        </a:lnTo>
                        <a:lnTo>
                          <a:pt x="229" y="30"/>
                        </a:lnTo>
                        <a:lnTo>
                          <a:pt x="229" y="41"/>
                        </a:lnTo>
                        <a:lnTo>
                          <a:pt x="217" y="41"/>
                        </a:lnTo>
                        <a:lnTo>
                          <a:pt x="217" y="50"/>
                        </a:lnTo>
                        <a:lnTo>
                          <a:pt x="217" y="61"/>
                        </a:lnTo>
                        <a:lnTo>
                          <a:pt x="204" y="61"/>
                        </a:lnTo>
                        <a:lnTo>
                          <a:pt x="204" y="70"/>
                        </a:lnTo>
                        <a:lnTo>
                          <a:pt x="217" y="70"/>
                        </a:lnTo>
                        <a:lnTo>
                          <a:pt x="217" y="82"/>
                        </a:lnTo>
                        <a:lnTo>
                          <a:pt x="229" y="82"/>
                        </a:lnTo>
                        <a:lnTo>
                          <a:pt x="229" y="70"/>
                        </a:lnTo>
                        <a:lnTo>
                          <a:pt x="243" y="70"/>
                        </a:lnTo>
                        <a:lnTo>
                          <a:pt x="243" y="61"/>
                        </a:lnTo>
                        <a:lnTo>
                          <a:pt x="255" y="61"/>
                        </a:lnTo>
                        <a:lnTo>
                          <a:pt x="267" y="61"/>
                        </a:lnTo>
                        <a:lnTo>
                          <a:pt x="267" y="50"/>
                        </a:lnTo>
                        <a:lnTo>
                          <a:pt x="267" y="41"/>
                        </a:lnTo>
                        <a:lnTo>
                          <a:pt x="281" y="41"/>
                        </a:lnTo>
                        <a:lnTo>
                          <a:pt x="292" y="41"/>
                        </a:lnTo>
                        <a:lnTo>
                          <a:pt x="292" y="50"/>
                        </a:lnTo>
                        <a:lnTo>
                          <a:pt x="292" y="41"/>
                        </a:lnTo>
                        <a:lnTo>
                          <a:pt x="306" y="41"/>
                        </a:lnTo>
                        <a:lnTo>
                          <a:pt x="306" y="50"/>
                        </a:lnTo>
                        <a:lnTo>
                          <a:pt x="319" y="50"/>
                        </a:lnTo>
                        <a:lnTo>
                          <a:pt x="319" y="61"/>
                        </a:lnTo>
                        <a:lnTo>
                          <a:pt x="331" y="61"/>
                        </a:lnTo>
                        <a:lnTo>
                          <a:pt x="344" y="61"/>
                        </a:lnTo>
                        <a:lnTo>
                          <a:pt x="344" y="70"/>
                        </a:lnTo>
                        <a:lnTo>
                          <a:pt x="356" y="70"/>
                        </a:lnTo>
                        <a:lnTo>
                          <a:pt x="356" y="82"/>
                        </a:lnTo>
                        <a:lnTo>
                          <a:pt x="369" y="82"/>
                        </a:lnTo>
                        <a:lnTo>
                          <a:pt x="382" y="82"/>
                        </a:lnTo>
                        <a:lnTo>
                          <a:pt x="382" y="70"/>
                        </a:lnTo>
                        <a:lnTo>
                          <a:pt x="394" y="70"/>
                        </a:lnTo>
                        <a:lnTo>
                          <a:pt x="408" y="70"/>
                        </a:lnTo>
                        <a:lnTo>
                          <a:pt x="408" y="82"/>
                        </a:lnTo>
                        <a:lnTo>
                          <a:pt x="419" y="82"/>
                        </a:lnTo>
                        <a:lnTo>
                          <a:pt x="433" y="82"/>
                        </a:lnTo>
                        <a:lnTo>
                          <a:pt x="433" y="91"/>
                        </a:lnTo>
                        <a:lnTo>
                          <a:pt x="433" y="101"/>
                        </a:lnTo>
                        <a:lnTo>
                          <a:pt x="446" y="111"/>
                        </a:lnTo>
                        <a:lnTo>
                          <a:pt x="446" y="122"/>
                        </a:lnTo>
                        <a:lnTo>
                          <a:pt x="446" y="131"/>
                        </a:lnTo>
                        <a:lnTo>
                          <a:pt x="457" y="131"/>
                        </a:lnTo>
                        <a:lnTo>
                          <a:pt x="457" y="142"/>
                        </a:lnTo>
                        <a:close/>
                      </a:path>
                    </a:pathLst>
                  </a:custGeom>
                  <a:solidFill>
                    <a:srgbClr val="447A90"/>
                  </a:solidFill>
                  <a:ln w="11113" cap="rnd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219139">
                      <a:defRPr/>
                    </a:pPr>
                    <a:endParaRPr lang="en-US" sz="800" kern="0">
                      <a:solidFill>
                        <a:prstClr val="white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97" name="34 Rectángulo">
                    <a:extLst>
                      <a:ext uri="{FF2B5EF4-FFF2-40B4-BE49-F238E27FC236}">
                        <a16:creationId xmlns:a16="http://schemas.microsoft.com/office/drawing/2014/main" id="{F1956060-9D36-8578-ECE8-6C07B8A7BE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3526" y="1763718"/>
                    <a:ext cx="696674" cy="3355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 defTabSz="914354">
                      <a:spcBef>
                        <a:spcPct val="0"/>
                      </a:spcBef>
                    </a:pPr>
                    <a:r>
                      <a:rPr lang="es-PE" altLang="es-PE" sz="800" b="1" dirty="0">
                        <a:solidFill>
                          <a:srgbClr val="002060"/>
                        </a:solidFill>
                      </a:rPr>
                      <a:t>1 EPS</a:t>
                    </a:r>
                  </a:p>
                  <a:p>
                    <a:pPr algn="ctr" defTabSz="914354">
                      <a:spcBef>
                        <a:spcPct val="0"/>
                      </a:spcBef>
                    </a:pPr>
                    <a:r>
                      <a:rPr lang="es-PE" altLang="es-PE" sz="800" b="1" dirty="0">
                        <a:solidFill>
                          <a:srgbClr val="002060"/>
                        </a:solidFill>
                      </a:rPr>
                      <a:t>S/</a:t>
                    </a:r>
                    <a:r>
                      <a:rPr lang="es-PE" sz="800" b="1" dirty="0">
                        <a:solidFill>
                          <a:srgbClr val="002060"/>
                        </a:solidFill>
                      </a:rPr>
                      <a:t> 56.6 M</a:t>
                    </a:r>
                    <a:endParaRPr lang="es-PE" altLang="es-PE" sz="800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98" name="100 CuadroTexto">
                    <a:extLst>
                      <a:ext uri="{FF2B5EF4-FFF2-40B4-BE49-F238E27FC236}">
                        <a16:creationId xmlns:a16="http://schemas.microsoft.com/office/drawing/2014/main" id="{DBCD1647-54F8-7ACC-2847-B019B7245518}"/>
                      </a:ext>
                    </a:extLst>
                  </p:cNvPr>
                  <p:cNvSpPr txBox="1"/>
                  <p:nvPr/>
                </p:nvSpPr>
                <p:spPr>
                  <a:xfrm>
                    <a:off x="1654805" y="3335045"/>
                    <a:ext cx="786563" cy="2135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Áncash</a:t>
                    </a:r>
                  </a:p>
                </p:txBody>
              </p:sp>
              <p:sp>
                <p:nvSpPr>
                  <p:cNvPr id="99" name="100 CuadroTexto">
                    <a:extLst>
                      <a:ext uri="{FF2B5EF4-FFF2-40B4-BE49-F238E27FC236}">
                        <a16:creationId xmlns:a16="http://schemas.microsoft.com/office/drawing/2014/main" id="{C1AA00BF-FA2B-82F9-6E10-01ABBEF659EA}"/>
                      </a:ext>
                    </a:extLst>
                  </p:cNvPr>
                  <p:cNvSpPr txBox="1"/>
                  <p:nvPr/>
                </p:nvSpPr>
                <p:spPr>
                  <a:xfrm>
                    <a:off x="3307700" y="4890619"/>
                    <a:ext cx="687044" cy="2135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Ica</a:t>
                    </a:r>
                  </a:p>
                </p:txBody>
              </p:sp>
              <p:cxnSp>
                <p:nvCxnSpPr>
                  <p:cNvPr id="100" name="Conector: angular 91">
                    <a:extLst>
                      <a:ext uri="{FF2B5EF4-FFF2-40B4-BE49-F238E27FC236}">
                        <a16:creationId xmlns:a16="http://schemas.microsoft.com/office/drawing/2014/main" id="{B3D8D542-85ED-BCA9-87F3-F6DA688B3A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361891" y="3321445"/>
                    <a:ext cx="1256878" cy="13011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 algn="ctr">
                    <a:solidFill>
                      <a:srgbClr val="C00000"/>
                    </a:solidFill>
                    <a:prstDash val="dash"/>
                    <a:headEnd type="oval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101" name="46 CuadroTexto">
                    <a:extLst>
                      <a:ext uri="{FF2B5EF4-FFF2-40B4-BE49-F238E27FC236}">
                        <a16:creationId xmlns:a16="http://schemas.microsoft.com/office/drawing/2014/main" id="{3B5E5945-6469-D95B-F186-3A8D6149225E}"/>
                      </a:ext>
                    </a:extLst>
                  </p:cNvPr>
                  <p:cNvSpPr txBox="1"/>
                  <p:nvPr/>
                </p:nvSpPr>
                <p:spPr>
                  <a:xfrm>
                    <a:off x="4338326" y="5789802"/>
                    <a:ext cx="955757" cy="2135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Arequipa</a:t>
                    </a:r>
                  </a:p>
                </p:txBody>
              </p:sp>
              <p:cxnSp>
                <p:nvCxnSpPr>
                  <p:cNvPr id="102" name="Conector: angular 91">
                    <a:extLst>
                      <a:ext uri="{FF2B5EF4-FFF2-40B4-BE49-F238E27FC236}">
                        <a16:creationId xmlns:a16="http://schemas.microsoft.com/office/drawing/2014/main" id="{6A795D4B-32A0-EABC-155E-B3B283B27D55}"/>
                      </a:ext>
                    </a:extLst>
                  </p:cNvPr>
                  <p:cNvCxnSpPr>
                    <a:cxnSpLocks/>
                    <a:endCxn id="101" idx="0"/>
                  </p:cNvCxnSpPr>
                  <p:nvPr/>
                </p:nvCxnSpPr>
                <p:spPr>
                  <a:xfrm rot="5400000">
                    <a:off x="4614535" y="5330619"/>
                    <a:ext cx="660855" cy="257512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 algn="ctr">
                    <a:solidFill>
                      <a:srgbClr val="C00000"/>
                    </a:solidFill>
                    <a:prstDash val="dash"/>
                    <a:headEnd type="oval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03" name="Conector: angular 91">
                    <a:extLst>
                      <a:ext uri="{FF2B5EF4-FFF2-40B4-BE49-F238E27FC236}">
                        <a16:creationId xmlns:a16="http://schemas.microsoft.com/office/drawing/2014/main" id="{749F24C9-ED72-93E7-BF52-15AAF5A895D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2308504" y="2445584"/>
                    <a:ext cx="840741" cy="145732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 algn="ctr">
                    <a:solidFill>
                      <a:srgbClr val="C00000"/>
                    </a:solidFill>
                    <a:prstDash val="dash"/>
                    <a:headEnd type="oval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04" name="Conector: angular 91">
                    <a:extLst>
                      <a:ext uri="{FF2B5EF4-FFF2-40B4-BE49-F238E27FC236}">
                        <a16:creationId xmlns:a16="http://schemas.microsoft.com/office/drawing/2014/main" id="{27C6F5FF-6D10-E3FD-9233-10053FBB9B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2178642" y="1758184"/>
                    <a:ext cx="781123" cy="44767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 algn="ctr">
                    <a:solidFill>
                      <a:srgbClr val="C00000"/>
                    </a:solidFill>
                    <a:prstDash val="dash"/>
                    <a:headEnd type="oval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05" name="Conector: angular 91">
                    <a:extLst>
                      <a:ext uri="{FF2B5EF4-FFF2-40B4-BE49-F238E27FC236}">
                        <a16:creationId xmlns:a16="http://schemas.microsoft.com/office/drawing/2014/main" id="{D1CD6204-43BB-7E6B-187F-908597EB2D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2594673" y="2951074"/>
                    <a:ext cx="881661" cy="84693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 algn="ctr">
                    <a:solidFill>
                      <a:srgbClr val="C00000"/>
                    </a:solidFill>
                    <a:prstDash val="dash"/>
                    <a:headEnd type="oval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106" name="46 CuadroTexto">
                    <a:extLst>
                      <a:ext uri="{FF2B5EF4-FFF2-40B4-BE49-F238E27FC236}">
                        <a16:creationId xmlns:a16="http://schemas.microsoft.com/office/drawing/2014/main" id="{E20D5567-7371-B3C7-4258-6E3A3AE4FEAA}"/>
                      </a:ext>
                    </a:extLst>
                  </p:cNvPr>
                  <p:cNvSpPr txBox="1"/>
                  <p:nvPr/>
                </p:nvSpPr>
                <p:spPr>
                  <a:xfrm>
                    <a:off x="5315419" y="2453667"/>
                    <a:ext cx="913765" cy="2135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Ucayali</a:t>
                    </a:r>
                  </a:p>
                </p:txBody>
              </p:sp>
              <p:sp>
                <p:nvSpPr>
                  <p:cNvPr id="107" name="46 CuadroTexto">
                    <a:extLst>
                      <a:ext uri="{FF2B5EF4-FFF2-40B4-BE49-F238E27FC236}">
                        <a16:creationId xmlns:a16="http://schemas.microsoft.com/office/drawing/2014/main" id="{B4EF35CD-0A3F-9A36-6863-449F167BAAC0}"/>
                      </a:ext>
                    </a:extLst>
                  </p:cNvPr>
                  <p:cNvSpPr txBox="1"/>
                  <p:nvPr/>
                </p:nvSpPr>
                <p:spPr>
                  <a:xfrm>
                    <a:off x="6045787" y="4377117"/>
                    <a:ext cx="913765" cy="2135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Cusco</a:t>
                    </a:r>
                  </a:p>
                </p:txBody>
              </p:sp>
              <p:sp>
                <p:nvSpPr>
                  <p:cNvPr id="108" name="46 CuadroTexto">
                    <a:extLst>
                      <a:ext uri="{FF2B5EF4-FFF2-40B4-BE49-F238E27FC236}">
                        <a16:creationId xmlns:a16="http://schemas.microsoft.com/office/drawing/2014/main" id="{93C596CA-7961-1902-5FCE-1F335366434E}"/>
                      </a:ext>
                    </a:extLst>
                  </p:cNvPr>
                  <p:cNvSpPr txBox="1"/>
                  <p:nvPr/>
                </p:nvSpPr>
                <p:spPr>
                  <a:xfrm>
                    <a:off x="6109511" y="5290056"/>
                    <a:ext cx="913765" cy="2135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Puno</a:t>
                    </a:r>
                  </a:p>
                </p:txBody>
              </p:sp>
              <p:cxnSp>
                <p:nvCxnSpPr>
                  <p:cNvPr id="109" name="Conector: angular 199">
                    <a:extLst>
                      <a:ext uri="{FF2B5EF4-FFF2-40B4-BE49-F238E27FC236}">
                        <a16:creationId xmlns:a16="http://schemas.microsoft.com/office/drawing/2014/main" id="{C4D39729-CA08-5ADE-D3B6-901E3E7DC486}"/>
                      </a:ext>
                    </a:extLst>
                  </p:cNvPr>
                  <p:cNvCxnSpPr>
                    <a:cxnSpLocks/>
                    <a:endCxn id="61" idx="1"/>
                  </p:cNvCxnSpPr>
                  <p:nvPr/>
                </p:nvCxnSpPr>
                <p:spPr>
                  <a:xfrm flipV="1">
                    <a:off x="4673616" y="2744579"/>
                    <a:ext cx="798356" cy="388676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cap="flat" cmpd="sng" algn="ctr">
                    <a:solidFill>
                      <a:srgbClr val="C00000"/>
                    </a:solidFill>
                    <a:prstDash val="dash"/>
                    <a:headEnd type="oval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10" name="Conector: angular 91">
                    <a:extLst>
                      <a:ext uri="{FF2B5EF4-FFF2-40B4-BE49-F238E27FC236}">
                        <a16:creationId xmlns:a16="http://schemas.microsoft.com/office/drawing/2014/main" id="{071650D1-660E-19E8-B72C-0BE92B5C02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35279" y="4383559"/>
                    <a:ext cx="1064541" cy="149470"/>
                  </a:xfrm>
                  <a:prstGeom prst="bentConnector3">
                    <a:avLst>
                      <a:gd name="adj1" fmla="val 77880"/>
                    </a:avLst>
                  </a:prstGeom>
                  <a:noFill/>
                  <a:ln w="9525" cap="flat" cmpd="sng" algn="ctr">
                    <a:solidFill>
                      <a:srgbClr val="C00000"/>
                    </a:solidFill>
                    <a:prstDash val="dash"/>
                    <a:headEnd type="oval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111" name="Conector: angular 91">
                    <a:extLst>
                      <a:ext uri="{FF2B5EF4-FFF2-40B4-BE49-F238E27FC236}">
                        <a16:creationId xmlns:a16="http://schemas.microsoft.com/office/drawing/2014/main" id="{820FD0AA-3C70-6CEA-7F0B-BD1FB3F38A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8410" y="4978418"/>
                    <a:ext cx="673815" cy="473963"/>
                  </a:xfrm>
                  <a:prstGeom prst="bentConnector3">
                    <a:avLst>
                      <a:gd name="adj1" fmla="val 68312"/>
                    </a:avLst>
                  </a:prstGeom>
                  <a:noFill/>
                  <a:ln w="9525" cap="flat" cmpd="sng" algn="ctr">
                    <a:solidFill>
                      <a:srgbClr val="C00000"/>
                    </a:solidFill>
                    <a:prstDash val="dash"/>
                    <a:headEnd type="oval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sp>
                <p:nvSpPr>
                  <p:cNvPr id="112" name="46 CuadroTexto">
                    <a:extLst>
                      <a:ext uri="{FF2B5EF4-FFF2-40B4-BE49-F238E27FC236}">
                        <a16:creationId xmlns:a16="http://schemas.microsoft.com/office/drawing/2014/main" id="{93306F3E-DCDD-DF27-C9B2-5138E70B5DAA}"/>
                      </a:ext>
                    </a:extLst>
                  </p:cNvPr>
                  <p:cNvSpPr txBox="1"/>
                  <p:nvPr/>
                </p:nvSpPr>
                <p:spPr>
                  <a:xfrm>
                    <a:off x="3560445" y="5355000"/>
                    <a:ext cx="955757" cy="21351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marR="0" lvl="0" indent="0" algn="ctr" fontAlgn="auto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kumimoji="0" sz="1050" b="1" i="0" u="none" strike="noStrike" kern="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defRPr>
                    </a:lvl1pPr>
                  </a:lstStyle>
                  <a:p>
                    <a:pPr defTabSz="1219170">
                      <a:defRPr/>
                    </a:pPr>
                    <a:r>
                      <a:rPr lang="es-MX" sz="800" dirty="0"/>
                      <a:t>Ayacucho</a:t>
                    </a:r>
                  </a:p>
                </p:txBody>
              </p:sp>
              <p:cxnSp>
                <p:nvCxnSpPr>
                  <p:cNvPr id="113" name="Conector: angular 91">
                    <a:extLst>
                      <a:ext uri="{FF2B5EF4-FFF2-40B4-BE49-F238E27FC236}">
                        <a16:creationId xmlns:a16="http://schemas.microsoft.com/office/drawing/2014/main" id="{D75506AA-2040-A5FA-6BA8-DC58EED532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4105169" y="4915514"/>
                    <a:ext cx="768487" cy="326853"/>
                  </a:xfrm>
                  <a:prstGeom prst="bentConnector3">
                    <a:avLst>
                      <a:gd name="adj1" fmla="val 99954"/>
                    </a:avLst>
                  </a:prstGeom>
                  <a:noFill/>
                  <a:ln w="9525" cap="flat" cmpd="sng" algn="ctr">
                    <a:solidFill>
                      <a:srgbClr val="C00000"/>
                    </a:solidFill>
                    <a:prstDash val="dash"/>
                    <a:headEnd type="oval" w="med" len="med"/>
                    <a:tailEnd type="triangl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sp>
              <p:nvSpPr>
                <p:cNvPr id="55" name="34 Rectángulo">
                  <a:extLst>
                    <a:ext uri="{FF2B5EF4-FFF2-40B4-BE49-F238E27FC236}">
                      <a16:creationId xmlns:a16="http://schemas.microsoft.com/office/drawing/2014/main" id="{1837979F-083F-0C8D-01A2-04C564FE6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5699" y="2579810"/>
                  <a:ext cx="743632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1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80.3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6" name="34 Rectángulo">
                  <a:extLst>
                    <a:ext uri="{FF2B5EF4-FFF2-40B4-BE49-F238E27FC236}">
                      <a16:creationId xmlns:a16="http://schemas.microsoft.com/office/drawing/2014/main" id="{37CF9C6E-6483-DF5D-89D7-AE7ADF652E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63110" y="5118888"/>
                  <a:ext cx="697978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4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81.1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7" name="34 Rectángulo">
                  <a:extLst>
                    <a:ext uri="{FF2B5EF4-FFF2-40B4-BE49-F238E27FC236}">
                      <a16:creationId xmlns:a16="http://schemas.microsoft.com/office/drawing/2014/main" id="{EC54F685-7072-E475-9426-682CFADCDB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6170" y="5574263"/>
                  <a:ext cx="683574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1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13.5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8" name="34 Rectángulo">
                  <a:extLst>
                    <a:ext uri="{FF2B5EF4-FFF2-40B4-BE49-F238E27FC236}">
                      <a16:creationId xmlns:a16="http://schemas.microsoft.com/office/drawing/2014/main" id="{5AD74B46-1C93-631A-26A3-E8C3940826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08569" y="6043398"/>
                  <a:ext cx="884481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1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40.5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9" name="34 Rectángulo">
                  <a:extLst>
                    <a:ext uri="{FF2B5EF4-FFF2-40B4-BE49-F238E27FC236}">
                      <a16:creationId xmlns:a16="http://schemas.microsoft.com/office/drawing/2014/main" id="{2457DE64-7573-E9C8-1314-3E47C1927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3915" y="5527451"/>
                  <a:ext cx="643873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5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31.0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0" name="34 Rectángulo">
                  <a:extLst>
                    <a:ext uri="{FF2B5EF4-FFF2-40B4-BE49-F238E27FC236}">
                      <a16:creationId xmlns:a16="http://schemas.microsoft.com/office/drawing/2014/main" id="{222B52F5-26E0-9CF5-F4CA-595773C56A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43336" y="4602660"/>
                  <a:ext cx="641680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4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29.7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1" name="34 Rectángulo">
                  <a:extLst>
                    <a:ext uri="{FF2B5EF4-FFF2-40B4-BE49-F238E27FC236}">
                      <a16:creationId xmlns:a16="http://schemas.microsoft.com/office/drawing/2014/main" id="{E55EB71C-3DCC-4479-3497-0D5FC8909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29742" y="2693044"/>
                  <a:ext cx="637277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1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37.6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2" name="34 Rectángulo">
                  <a:extLst>
                    <a:ext uri="{FF2B5EF4-FFF2-40B4-BE49-F238E27FC236}">
                      <a16:creationId xmlns:a16="http://schemas.microsoft.com/office/drawing/2014/main" id="{F0619812-BC7A-7A91-EE2B-B787EFA26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9671" y="3572332"/>
                  <a:ext cx="653931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2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21.4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3" name="34 Rectángulo">
                  <a:extLst>
                    <a:ext uri="{FF2B5EF4-FFF2-40B4-BE49-F238E27FC236}">
                      <a16:creationId xmlns:a16="http://schemas.microsoft.com/office/drawing/2014/main" id="{1020C746-B9B7-091E-2AA9-F09BB4489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4111" y="3095604"/>
                  <a:ext cx="633080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1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31.1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4" name="100 CuadroTexto">
                  <a:extLst>
                    <a:ext uri="{FF2B5EF4-FFF2-40B4-BE49-F238E27FC236}">
                      <a16:creationId xmlns:a16="http://schemas.microsoft.com/office/drawing/2014/main" id="{6DB5D08E-1549-D6B4-43C1-F4E7CC6F7003}"/>
                    </a:ext>
                  </a:extLst>
                </p:cNvPr>
                <p:cNvSpPr txBox="1"/>
                <p:nvPr/>
              </p:nvSpPr>
              <p:spPr>
                <a:xfrm>
                  <a:off x="1532438" y="3832858"/>
                  <a:ext cx="687043" cy="2135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s-ES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1050" b="1" i="0" u="none" strike="noStrike" kern="0" cap="none" spc="0" normalizeH="0" baseline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defRPr>
                  </a:lvl1pPr>
                </a:lstStyle>
                <a:p>
                  <a:pPr defTabSz="1219170">
                    <a:defRPr/>
                  </a:pPr>
                  <a:r>
                    <a:rPr lang="es-MX" sz="800" dirty="0"/>
                    <a:t>Lima</a:t>
                  </a:r>
                </a:p>
              </p:txBody>
            </p:sp>
            <p:sp>
              <p:nvSpPr>
                <p:cNvPr id="65" name="34 Rectángulo">
                  <a:extLst>
                    <a:ext uri="{FF2B5EF4-FFF2-40B4-BE49-F238E27FC236}">
                      <a16:creationId xmlns:a16="http://schemas.microsoft.com/office/drawing/2014/main" id="{F805E692-CFC1-E74B-CFB3-EC7CC47C40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1822" y="3956775"/>
                  <a:ext cx="644652" cy="33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4 EPS</a:t>
                  </a:r>
                </a:p>
                <a:p>
                  <a:pPr algn="ctr" defTabSz="914354">
                    <a:spcBef>
                      <a:spcPct val="0"/>
                    </a:spcBef>
                  </a:pPr>
                  <a:r>
                    <a:rPr lang="es-PE" altLang="es-PE" sz="800" b="1" dirty="0">
                      <a:solidFill>
                        <a:srgbClr val="002060"/>
                      </a:solidFill>
                    </a:rPr>
                    <a:t>S/</a:t>
                  </a:r>
                  <a:r>
                    <a:rPr lang="es-PE" sz="800" b="1" dirty="0">
                      <a:solidFill>
                        <a:srgbClr val="002060"/>
                      </a:solidFill>
                    </a:rPr>
                    <a:t> 78.7 M</a:t>
                  </a:r>
                  <a:endParaRPr lang="es-PE" altLang="es-PE" sz="800" b="1" dirty="0">
                    <a:solidFill>
                      <a:srgbClr val="002060"/>
                    </a:solidFill>
                  </a:endParaRPr>
                </a:p>
              </p:txBody>
            </p:sp>
            <p:cxnSp>
              <p:nvCxnSpPr>
                <p:cNvPr id="66" name="Conector: angular 91">
                  <a:extLst>
                    <a:ext uri="{FF2B5EF4-FFF2-40B4-BE49-F238E27FC236}">
                      <a16:creationId xmlns:a16="http://schemas.microsoft.com/office/drawing/2014/main" id="{965820C6-CB9C-2EDD-4CDC-71E75162A3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3185123" y="4901484"/>
                  <a:ext cx="472384" cy="221152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 algn="ctr">
                  <a:solidFill>
                    <a:srgbClr val="C00000"/>
                  </a:solidFill>
                  <a:prstDash val="dash"/>
                  <a:headEnd type="oval" w="med" len="med"/>
                  <a:tailEnd type="triangl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7" name="Conector: angular 91">
                  <a:extLst>
                    <a:ext uri="{FF2B5EF4-FFF2-40B4-BE49-F238E27FC236}">
                      <a16:creationId xmlns:a16="http://schemas.microsoft.com/office/drawing/2014/main" id="{66D6E3A1-A810-2097-98E2-BE8151A7AD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115899" y="3952227"/>
                  <a:ext cx="1162435" cy="8129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 cap="flat" cmpd="sng" algn="ctr">
                  <a:solidFill>
                    <a:srgbClr val="C00000"/>
                  </a:solidFill>
                  <a:prstDash val="dash"/>
                  <a:headEnd type="oval" w="med" len="med"/>
                  <a:tailEnd type="triangl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36" name="100 CuadroTexto">
                <a:extLst>
                  <a:ext uri="{FF2B5EF4-FFF2-40B4-BE49-F238E27FC236}">
                    <a16:creationId xmlns:a16="http://schemas.microsoft.com/office/drawing/2014/main" id="{DE947B00-21AE-2726-CCD6-1FAC268A57E9}"/>
                  </a:ext>
                </a:extLst>
              </p:cNvPr>
              <p:cNvSpPr txBox="1"/>
              <p:nvPr/>
            </p:nvSpPr>
            <p:spPr>
              <a:xfrm>
                <a:off x="6972933" y="1284339"/>
                <a:ext cx="874012" cy="212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50" b="1" i="0" u="none" strike="noStrike" kern="0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defRPr>
                </a:lvl1pPr>
              </a:lstStyle>
              <a:p>
                <a:pPr defTabSz="1219170">
                  <a:defRPr/>
                </a:pPr>
                <a:r>
                  <a:rPr lang="es-MX" sz="800" dirty="0"/>
                  <a:t>Cajamarca</a:t>
                </a:r>
                <a:endParaRPr lang="es-MX" sz="800" baseline="30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34 Rectángulo">
                <a:extLst>
                  <a:ext uri="{FF2B5EF4-FFF2-40B4-BE49-F238E27FC236}">
                    <a16:creationId xmlns:a16="http://schemas.microsoft.com/office/drawing/2014/main" id="{7646FFA7-E778-3F7A-8DCA-EB3C7C7D1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7562" y="1408753"/>
                <a:ext cx="667015" cy="334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354">
                  <a:spcBef>
                    <a:spcPct val="0"/>
                  </a:spcBef>
                  <a:defRPr/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2 EPS</a:t>
                </a:r>
              </a:p>
              <a:p>
                <a:pPr algn="ctr" defTabSz="914354">
                  <a:spcBef>
                    <a:spcPct val="0"/>
                  </a:spcBef>
                  <a:defRPr/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S/</a:t>
                </a:r>
                <a:r>
                  <a:rPr lang="es-PE" sz="800" b="1" dirty="0">
                    <a:solidFill>
                      <a:srgbClr val="002060"/>
                    </a:solidFill>
                  </a:rPr>
                  <a:t> 21.6 M</a:t>
                </a:r>
                <a:endParaRPr lang="es-PE" altLang="es-PE" sz="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34 Rectángulo">
                <a:extLst>
                  <a:ext uri="{FF2B5EF4-FFF2-40B4-BE49-F238E27FC236}">
                    <a16:creationId xmlns:a16="http://schemas.microsoft.com/office/drawing/2014/main" id="{2B6031AC-4350-4768-F772-0C724B04B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3874" y="1270667"/>
                <a:ext cx="655419" cy="334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3 EPS</a:t>
                </a:r>
              </a:p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S/</a:t>
                </a:r>
                <a:r>
                  <a:rPr lang="es-PE" sz="800" b="1" dirty="0">
                    <a:solidFill>
                      <a:srgbClr val="002060"/>
                    </a:solidFill>
                  </a:rPr>
                  <a:t> 34.6 M</a:t>
                </a:r>
                <a:endParaRPr lang="es-PE" altLang="es-PE" sz="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" name="100 CuadroTexto">
                <a:extLst>
                  <a:ext uri="{FF2B5EF4-FFF2-40B4-BE49-F238E27FC236}">
                    <a16:creationId xmlns:a16="http://schemas.microsoft.com/office/drawing/2014/main" id="{B35C0BA4-FE26-DC82-3AD8-518637F85813}"/>
                  </a:ext>
                </a:extLst>
              </p:cNvPr>
              <p:cNvSpPr txBox="1"/>
              <p:nvPr/>
            </p:nvSpPr>
            <p:spPr>
              <a:xfrm>
                <a:off x="7714577" y="1155796"/>
                <a:ext cx="874012" cy="212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50" b="1" i="0" u="none" strike="noStrike" kern="0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defRPr>
                </a:lvl1pPr>
              </a:lstStyle>
              <a:p>
                <a:pPr defTabSz="1219170">
                  <a:defRPr/>
                </a:pPr>
                <a:r>
                  <a:rPr lang="es-MX" sz="800" dirty="0"/>
                  <a:t>Amazonas</a:t>
                </a:r>
                <a:endParaRPr lang="es-MX" sz="800" baseline="30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100 CuadroTexto">
                <a:extLst>
                  <a:ext uri="{FF2B5EF4-FFF2-40B4-BE49-F238E27FC236}">
                    <a16:creationId xmlns:a16="http://schemas.microsoft.com/office/drawing/2014/main" id="{B1041CA5-C0D7-BB59-9447-289F9C7D767C}"/>
                  </a:ext>
                </a:extLst>
              </p:cNvPr>
              <p:cNvSpPr txBox="1"/>
              <p:nvPr/>
            </p:nvSpPr>
            <p:spPr>
              <a:xfrm>
                <a:off x="7321386" y="4662257"/>
                <a:ext cx="850873" cy="212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50" b="1" i="0" u="none" strike="noStrike" kern="0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defRPr>
                </a:lvl1pPr>
              </a:lstStyle>
              <a:p>
                <a:pPr defTabSz="1219170">
                  <a:defRPr/>
                </a:pPr>
                <a:r>
                  <a:rPr lang="es-MX" sz="800" dirty="0"/>
                  <a:t>Huancavelica</a:t>
                </a:r>
              </a:p>
            </p:txBody>
          </p:sp>
          <p:sp>
            <p:nvSpPr>
              <p:cNvPr id="41" name="34 Rectángulo">
                <a:extLst>
                  <a:ext uri="{FF2B5EF4-FFF2-40B4-BE49-F238E27FC236}">
                    <a16:creationId xmlns:a16="http://schemas.microsoft.com/office/drawing/2014/main" id="{8E481E62-4E0B-486A-8DB7-9908511D0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5895" y="4760532"/>
                <a:ext cx="585266" cy="334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1 EPS</a:t>
                </a:r>
              </a:p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S/</a:t>
                </a:r>
                <a:r>
                  <a:rPr lang="es-PE" sz="800" b="1" dirty="0">
                    <a:solidFill>
                      <a:srgbClr val="002060"/>
                    </a:solidFill>
                  </a:rPr>
                  <a:t> 6.4 M</a:t>
                </a:r>
                <a:endParaRPr lang="es-PE" altLang="es-PE" sz="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2" name="Conector: angular 91">
                <a:extLst>
                  <a:ext uri="{FF2B5EF4-FFF2-40B4-BE49-F238E27FC236}">
                    <a16:creationId xmlns:a16="http://schemas.microsoft.com/office/drawing/2014/main" id="{5BFB1BB4-F896-B014-4230-C2C0537B13F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647815" y="5787843"/>
                <a:ext cx="564656" cy="99621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headEnd type="oval" w="med" len="med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3" name="46 CuadroTexto">
                <a:extLst>
                  <a:ext uri="{FF2B5EF4-FFF2-40B4-BE49-F238E27FC236}">
                    <a16:creationId xmlns:a16="http://schemas.microsoft.com/office/drawing/2014/main" id="{241B3B30-4D05-082E-4B09-FEDD6D9E19CD}"/>
                  </a:ext>
                </a:extLst>
              </p:cNvPr>
              <p:cNvSpPr txBox="1"/>
              <p:nvPr/>
            </p:nvSpPr>
            <p:spPr>
              <a:xfrm>
                <a:off x="9614054" y="6068683"/>
                <a:ext cx="886431" cy="212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50" b="1" i="0" u="none" strike="noStrike" kern="0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defRPr>
                </a:lvl1pPr>
              </a:lstStyle>
              <a:p>
                <a:pPr defTabSz="1219170">
                  <a:defRPr/>
                </a:pPr>
                <a:r>
                  <a:rPr lang="es-MX" sz="800" dirty="0"/>
                  <a:t>Moquegua</a:t>
                </a:r>
              </a:p>
            </p:txBody>
          </p:sp>
          <p:sp>
            <p:nvSpPr>
              <p:cNvPr id="44" name="34 Rectángulo">
                <a:extLst>
                  <a:ext uri="{FF2B5EF4-FFF2-40B4-BE49-F238E27FC236}">
                    <a16:creationId xmlns:a16="http://schemas.microsoft.com/office/drawing/2014/main" id="{3B8EE725-B609-018D-3659-687639396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3505" y="6195694"/>
                <a:ext cx="662157" cy="334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2 EPS </a:t>
                </a:r>
              </a:p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S/</a:t>
                </a:r>
                <a:r>
                  <a:rPr lang="es-PE" sz="800" b="1" dirty="0">
                    <a:solidFill>
                      <a:srgbClr val="002060"/>
                    </a:solidFill>
                  </a:rPr>
                  <a:t> 30.3 M</a:t>
                </a:r>
                <a:endParaRPr lang="es-PE" altLang="es-PE" sz="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5" name="Conector: angular 91">
                <a:extLst>
                  <a:ext uri="{FF2B5EF4-FFF2-40B4-BE49-F238E27FC236}">
                    <a16:creationId xmlns:a16="http://schemas.microsoft.com/office/drawing/2014/main" id="{DD827C80-D0D5-D079-E97A-A06038CFA37D}"/>
                  </a:ext>
                </a:extLst>
              </p:cNvPr>
              <p:cNvCxnSpPr>
                <a:cxnSpLocks/>
                <a:endCxn id="46" idx="1"/>
              </p:cNvCxnSpPr>
              <p:nvPr/>
            </p:nvCxnSpPr>
            <p:spPr>
              <a:xfrm flipV="1">
                <a:off x="8502787" y="1921641"/>
                <a:ext cx="1785181" cy="854292"/>
              </a:xfrm>
              <a:prstGeom prst="bentConnector3">
                <a:avLst>
                  <a:gd name="adj1" fmla="val 34877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headEnd type="oval" w="med" len="med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6" name="46 CuadroTexto">
                <a:extLst>
                  <a:ext uri="{FF2B5EF4-FFF2-40B4-BE49-F238E27FC236}">
                    <a16:creationId xmlns:a16="http://schemas.microsoft.com/office/drawing/2014/main" id="{0BC0EFBA-DEEF-C6FE-144F-13E7E6A73EE0}"/>
                  </a:ext>
                </a:extLst>
              </p:cNvPr>
              <p:cNvSpPr txBox="1"/>
              <p:nvPr/>
            </p:nvSpPr>
            <p:spPr>
              <a:xfrm>
                <a:off x="10287968" y="1815197"/>
                <a:ext cx="886431" cy="212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50" b="1" i="0" u="none" strike="noStrike" kern="0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defRPr>
                </a:lvl1pPr>
              </a:lstStyle>
              <a:p>
                <a:pPr algn="l" defTabSz="1219170">
                  <a:defRPr/>
                </a:pPr>
                <a:r>
                  <a:rPr lang="es-MX" sz="800" dirty="0"/>
                  <a:t>San Martín</a:t>
                </a:r>
              </a:p>
            </p:txBody>
          </p:sp>
          <p:sp>
            <p:nvSpPr>
              <p:cNvPr id="47" name="34 Rectángulo">
                <a:extLst>
                  <a:ext uri="{FF2B5EF4-FFF2-40B4-BE49-F238E27FC236}">
                    <a16:creationId xmlns:a16="http://schemas.microsoft.com/office/drawing/2014/main" id="{D694F22C-83A5-CD4C-CFBC-E0285AB4E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4019" y="1929723"/>
                <a:ext cx="723802" cy="334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3 EPS</a:t>
                </a:r>
              </a:p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S/</a:t>
                </a:r>
                <a:r>
                  <a:rPr lang="es-PE" sz="800" b="1" dirty="0">
                    <a:solidFill>
                      <a:srgbClr val="002060"/>
                    </a:solidFill>
                  </a:rPr>
                  <a:t> 40.7 M</a:t>
                </a:r>
                <a:endParaRPr lang="es-PE" altLang="es-PE" sz="800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8" name="Conector: angular 91">
                <a:extLst>
                  <a:ext uri="{FF2B5EF4-FFF2-40B4-BE49-F238E27FC236}">
                    <a16:creationId xmlns:a16="http://schemas.microsoft.com/office/drawing/2014/main" id="{5F25FBEB-BBCE-F34F-9372-3A26C6B5BB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04968" y="3254486"/>
                <a:ext cx="1557935" cy="171784"/>
              </a:xfrm>
              <a:prstGeom prst="bentConnector3">
                <a:avLst>
                  <a:gd name="adj1" fmla="val 78107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headEnd type="oval" w="med" len="med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9" name="34 Rectángulo">
                <a:extLst>
                  <a:ext uri="{FF2B5EF4-FFF2-40B4-BE49-F238E27FC236}">
                    <a16:creationId xmlns:a16="http://schemas.microsoft.com/office/drawing/2014/main" id="{E48B04EE-D2CF-EBCB-B6DF-C76DBF4E4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3442" y="3210294"/>
                <a:ext cx="634680" cy="334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1 EPS</a:t>
                </a:r>
              </a:p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S/</a:t>
                </a:r>
                <a:r>
                  <a:rPr lang="es-PE" sz="800" b="1" dirty="0">
                    <a:solidFill>
                      <a:srgbClr val="002060"/>
                    </a:solidFill>
                  </a:rPr>
                  <a:t> 10.1 M</a:t>
                </a:r>
                <a:endParaRPr lang="es-PE" altLang="es-PE" sz="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46 CuadroTexto">
                <a:extLst>
                  <a:ext uri="{FF2B5EF4-FFF2-40B4-BE49-F238E27FC236}">
                    <a16:creationId xmlns:a16="http://schemas.microsoft.com/office/drawing/2014/main" id="{EEF9D622-C8B5-AE6E-7037-FF43A2A51AD7}"/>
                  </a:ext>
                </a:extLst>
              </p:cNvPr>
              <p:cNvSpPr txBox="1"/>
              <p:nvPr/>
            </p:nvSpPr>
            <p:spPr>
              <a:xfrm>
                <a:off x="9972676" y="3109627"/>
                <a:ext cx="886431" cy="212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50" b="1" i="0" u="none" strike="noStrike" kern="0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defRPr>
                </a:lvl1pPr>
              </a:lstStyle>
              <a:p>
                <a:pPr defTabSz="1219170">
                  <a:defRPr/>
                </a:pPr>
                <a:r>
                  <a:rPr lang="es-MX" sz="800" dirty="0"/>
                  <a:t>Huánuco</a:t>
                </a:r>
              </a:p>
            </p:txBody>
          </p:sp>
          <p:cxnSp>
            <p:nvCxnSpPr>
              <p:cNvPr id="51" name="Conector: angular 91">
                <a:extLst>
                  <a:ext uri="{FF2B5EF4-FFF2-40B4-BE49-F238E27FC236}">
                    <a16:creationId xmlns:a16="http://schemas.microsoft.com/office/drawing/2014/main" id="{3DD6CD43-3DD1-C891-6B7C-AACD27703F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8242" y="3693130"/>
                <a:ext cx="1884058" cy="45436"/>
              </a:xfrm>
              <a:prstGeom prst="bentConnector3">
                <a:avLst>
                  <a:gd name="adj1" fmla="val 7044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dash"/>
                <a:headEnd type="oval" w="med" len="med"/>
                <a:tailEnd type="triangl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2" name="34 Rectángulo">
                <a:extLst>
                  <a:ext uri="{FF2B5EF4-FFF2-40B4-BE49-F238E27FC236}">
                    <a16:creationId xmlns:a16="http://schemas.microsoft.com/office/drawing/2014/main" id="{BE281E08-B857-370A-DB30-272D5D8AA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3971" y="3697992"/>
                <a:ext cx="1131675" cy="334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1 EPS</a:t>
                </a:r>
              </a:p>
              <a:p>
                <a:pPr algn="ctr" defTabSz="914354">
                  <a:spcBef>
                    <a:spcPct val="0"/>
                  </a:spcBef>
                </a:pPr>
                <a:r>
                  <a:rPr lang="es-PE" altLang="es-PE" sz="800" b="1" dirty="0">
                    <a:solidFill>
                      <a:srgbClr val="002060"/>
                    </a:solidFill>
                  </a:rPr>
                  <a:t>S/</a:t>
                </a:r>
                <a:r>
                  <a:rPr lang="es-PE" sz="800" b="1" dirty="0">
                    <a:solidFill>
                      <a:srgbClr val="002060"/>
                    </a:solidFill>
                  </a:rPr>
                  <a:t> 4.8 M</a:t>
                </a:r>
                <a:endParaRPr lang="es-PE" altLang="es-PE" sz="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3" name="46 CuadroTexto">
                <a:extLst>
                  <a:ext uri="{FF2B5EF4-FFF2-40B4-BE49-F238E27FC236}">
                    <a16:creationId xmlns:a16="http://schemas.microsoft.com/office/drawing/2014/main" id="{D8276FE3-B044-AF15-672C-9AD77D9CCEA9}"/>
                  </a:ext>
                </a:extLst>
              </p:cNvPr>
              <p:cNvSpPr txBox="1"/>
              <p:nvPr/>
            </p:nvSpPr>
            <p:spPr>
              <a:xfrm>
                <a:off x="10518029" y="3575389"/>
                <a:ext cx="886431" cy="212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s-E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50" b="1" i="0" u="none" strike="noStrike" kern="0" cap="none" spc="0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defRPr>
                </a:lvl1pPr>
              </a:lstStyle>
              <a:p>
                <a:pPr defTabSz="1219170">
                  <a:defRPr/>
                </a:pPr>
                <a:r>
                  <a:rPr lang="es-MX" sz="800" dirty="0"/>
                  <a:t>Pasco</a:t>
                </a:r>
              </a:p>
            </p:txBody>
          </p:sp>
        </p:grpSp>
        <p:cxnSp>
          <p:nvCxnSpPr>
            <p:cNvPr id="17" name="Conector: angular 91">
              <a:extLst>
                <a:ext uri="{FF2B5EF4-FFF2-40B4-BE49-F238E27FC236}">
                  <a16:creationId xmlns:a16="http://schemas.microsoft.com/office/drawing/2014/main" id="{AFCB3936-96B8-7871-53DF-27F5854BA6E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568403" y="1920669"/>
              <a:ext cx="1058396" cy="510988"/>
            </a:xfrm>
            <a:prstGeom prst="bentConnector3">
              <a:avLst>
                <a:gd name="adj1" fmla="val 82098"/>
              </a:avLst>
            </a:prstGeom>
            <a:noFill/>
            <a:ln w="9525" cap="flat" cmpd="sng" algn="ctr">
              <a:solidFill>
                <a:srgbClr val="C00000"/>
              </a:solidFill>
              <a:prstDash val="dash"/>
              <a:headEnd type="oval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Conector: angular 91">
              <a:extLst>
                <a:ext uri="{FF2B5EF4-FFF2-40B4-BE49-F238E27FC236}">
                  <a16:creationId xmlns:a16="http://schemas.microsoft.com/office/drawing/2014/main" id="{981ACF63-900E-5A0C-75F5-B08ED1F8B6A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221307" y="1831062"/>
              <a:ext cx="662387" cy="73846"/>
            </a:xfrm>
            <a:prstGeom prst="bentConnector3">
              <a:avLst>
                <a:gd name="adj1" fmla="val 76363"/>
              </a:avLst>
            </a:prstGeom>
            <a:noFill/>
            <a:ln w="9525" cap="flat" cmpd="sng" algn="ctr">
              <a:solidFill>
                <a:srgbClr val="C00000"/>
              </a:solidFill>
              <a:prstDash val="dash"/>
              <a:headEnd type="oval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Conector: angular 91">
              <a:extLst>
                <a:ext uri="{FF2B5EF4-FFF2-40B4-BE49-F238E27FC236}">
                  <a16:creationId xmlns:a16="http://schemas.microsoft.com/office/drawing/2014/main" id="{735591E9-328F-1EF5-50FA-5EA44BE28D31}"/>
                </a:ext>
              </a:extLst>
            </p:cNvPr>
            <p:cNvCxnSpPr>
              <a:cxnSpLocks/>
            </p:cNvCxnSpPr>
            <p:nvPr/>
          </p:nvCxnSpPr>
          <p:spPr>
            <a:xfrm>
              <a:off x="9860712" y="4756180"/>
              <a:ext cx="1197719" cy="265695"/>
            </a:xfrm>
            <a:prstGeom prst="bentConnector3">
              <a:avLst>
                <a:gd name="adj1" fmla="val 83666"/>
              </a:avLst>
            </a:prstGeom>
            <a:noFill/>
            <a:ln w="9525" cap="flat" cmpd="sng" algn="ctr">
              <a:solidFill>
                <a:srgbClr val="C00000"/>
              </a:solidFill>
              <a:prstDash val="dash"/>
              <a:headEnd type="oval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" name="34 Rectángulo">
              <a:extLst>
                <a:ext uri="{FF2B5EF4-FFF2-40B4-BE49-F238E27FC236}">
                  <a16:creationId xmlns:a16="http://schemas.microsoft.com/office/drawing/2014/main" id="{E6D1960C-981F-D080-D920-DB6F5DFF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0375" y="5036082"/>
              <a:ext cx="6386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2 EPS</a:t>
              </a:r>
            </a:p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S/</a:t>
              </a:r>
              <a:r>
                <a:rPr lang="es-PE" sz="800" b="1" dirty="0">
                  <a:solidFill>
                    <a:srgbClr val="002060"/>
                  </a:solidFill>
                </a:rPr>
                <a:t> 7.8 M</a:t>
              </a:r>
              <a:endParaRPr lang="es-PE" altLang="es-PE" sz="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Conector: angular 91">
              <a:extLst>
                <a:ext uri="{FF2B5EF4-FFF2-40B4-BE49-F238E27FC236}">
                  <a16:creationId xmlns:a16="http://schemas.microsoft.com/office/drawing/2014/main" id="{8F048537-8968-06F9-AA26-F52EEEE6538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515577" y="4501199"/>
              <a:ext cx="905258" cy="239791"/>
            </a:xfrm>
            <a:prstGeom prst="bentConnector3">
              <a:avLst>
                <a:gd name="adj1" fmla="val 69992"/>
              </a:avLst>
            </a:prstGeom>
            <a:noFill/>
            <a:ln w="9525" cap="flat" cmpd="sng" algn="ctr">
              <a:solidFill>
                <a:srgbClr val="C00000"/>
              </a:solidFill>
              <a:prstDash val="dash"/>
              <a:headEnd type="oval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Conector: angular 91">
              <a:extLst>
                <a:ext uri="{FF2B5EF4-FFF2-40B4-BE49-F238E27FC236}">
                  <a16:creationId xmlns:a16="http://schemas.microsoft.com/office/drawing/2014/main" id="{1071035B-017F-1C70-8AA3-3351F5F8484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976819" y="4103104"/>
              <a:ext cx="1406485" cy="20947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dash"/>
              <a:headEnd type="oval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46 CuadroTexto">
              <a:extLst>
                <a:ext uri="{FF2B5EF4-FFF2-40B4-BE49-F238E27FC236}">
                  <a16:creationId xmlns:a16="http://schemas.microsoft.com/office/drawing/2014/main" id="{32C6CB54-EC68-B1B4-19D5-010017651638}"/>
                </a:ext>
              </a:extLst>
            </p:cNvPr>
            <p:cNvSpPr txBox="1"/>
            <p:nvPr/>
          </p:nvSpPr>
          <p:spPr>
            <a:xfrm>
              <a:off x="7252547" y="4211506"/>
              <a:ext cx="86999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50" b="1" i="0" u="none" strike="noStrike" kern="0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defRPr>
              </a:lvl1pPr>
            </a:lstStyle>
            <a:p>
              <a:pPr defTabSz="1219170">
                <a:defRPr/>
              </a:pPr>
              <a:r>
                <a:rPr lang="es-MX" sz="800" dirty="0"/>
                <a:t>Junín</a:t>
              </a:r>
            </a:p>
          </p:txBody>
        </p:sp>
        <p:sp>
          <p:nvSpPr>
            <p:cNvPr id="24" name="34 Rectángulo">
              <a:extLst>
                <a:ext uri="{FF2B5EF4-FFF2-40B4-BE49-F238E27FC236}">
                  <a16:creationId xmlns:a16="http://schemas.microsoft.com/office/drawing/2014/main" id="{551A1D65-082B-5572-9444-C4EB816DB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435" y="4340118"/>
              <a:ext cx="6074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5 EPS</a:t>
              </a:r>
            </a:p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S/</a:t>
              </a:r>
              <a:r>
                <a:rPr lang="es-PE" sz="800" b="1" dirty="0">
                  <a:solidFill>
                    <a:srgbClr val="002060"/>
                  </a:solidFill>
                </a:rPr>
                <a:t> 30.3 M</a:t>
              </a:r>
              <a:endParaRPr lang="es-PE" altLang="es-PE" sz="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5" name="Conector: angular 91">
              <a:extLst>
                <a:ext uri="{FF2B5EF4-FFF2-40B4-BE49-F238E27FC236}">
                  <a16:creationId xmlns:a16="http://schemas.microsoft.com/office/drawing/2014/main" id="{1D0A1DCD-DD69-2B3B-1A6B-6FA3AA6F2325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224407" y="1181231"/>
              <a:ext cx="780506" cy="684237"/>
            </a:xfrm>
            <a:prstGeom prst="bentConnector3">
              <a:avLst>
                <a:gd name="adj1" fmla="val 68305"/>
              </a:avLst>
            </a:prstGeom>
            <a:noFill/>
            <a:ln w="9525" cap="flat" cmpd="sng" algn="ctr">
              <a:solidFill>
                <a:srgbClr val="C00000"/>
              </a:solidFill>
              <a:prstDash val="dash"/>
              <a:headEnd type="oval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6" name="46 CuadroTexto">
              <a:extLst>
                <a:ext uri="{FF2B5EF4-FFF2-40B4-BE49-F238E27FC236}">
                  <a16:creationId xmlns:a16="http://schemas.microsoft.com/office/drawing/2014/main" id="{2D732A92-AE2B-67AE-8AEA-B21D9CAD9314}"/>
                </a:ext>
              </a:extLst>
            </p:cNvPr>
            <p:cNvSpPr txBox="1"/>
            <p:nvPr/>
          </p:nvSpPr>
          <p:spPr>
            <a:xfrm>
              <a:off x="9551017" y="713686"/>
              <a:ext cx="85483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50" b="1" i="0" u="none" strike="noStrike" kern="0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defRPr>
              </a:lvl1pPr>
            </a:lstStyle>
            <a:p>
              <a:pPr defTabSz="1219170">
                <a:defRPr/>
              </a:pPr>
              <a:r>
                <a:rPr lang="es-MX" sz="800" dirty="0"/>
                <a:t>Loreto</a:t>
              </a:r>
            </a:p>
          </p:txBody>
        </p:sp>
        <p:sp>
          <p:nvSpPr>
            <p:cNvPr id="27" name="34 Rectángulo">
              <a:extLst>
                <a:ext uri="{FF2B5EF4-FFF2-40B4-BE49-F238E27FC236}">
                  <a16:creationId xmlns:a16="http://schemas.microsoft.com/office/drawing/2014/main" id="{DFA4C678-61A0-221F-B29F-573E92D61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3354" y="828787"/>
              <a:ext cx="6489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1 EPS</a:t>
              </a:r>
            </a:p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S/</a:t>
              </a:r>
              <a:r>
                <a:rPr lang="es-PE" sz="800" b="1" dirty="0">
                  <a:solidFill>
                    <a:srgbClr val="002060"/>
                  </a:solidFill>
                </a:rPr>
                <a:t> 53.1 M</a:t>
              </a:r>
              <a:endParaRPr lang="es-PE" altLang="es-PE" sz="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8" name="Conector: angular 91">
              <a:extLst>
                <a:ext uri="{FF2B5EF4-FFF2-40B4-BE49-F238E27FC236}">
                  <a16:creationId xmlns:a16="http://schemas.microsoft.com/office/drawing/2014/main" id="{1687994F-CCC5-D203-C376-81576F5225D9}"/>
                </a:ext>
              </a:extLst>
            </p:cNvPr>
            <p:cNvCxnSpPr>
              <a:cxnSpLocks/>
            </p:cNvCxnSpPr>
            <p:nvPr/>
          </p:nvCxnSpPr>
          <p:spPr>
            <a:xfrm>
              <a:off x="10421660" y="4120223"/>
              <a:ext cx="739726" cy="68973"/>
            </a:xfrm>
            <a:prstGeom prst="bentConnector3">
              <a:avLst>
                <a:gd name="adj1" fmla="val 65022"/>
              </a:avLst>
            </a:prstGeom>
            <a:noFill/>
            <a:ln w="9525" cap="flat" cmpd="sng" algn="ctr">
              <a:solidFill>
                <a:srgbClr val="C00000"/>
              </a:solidFill>
              <a:prstDash val="dash"/>
              <a:headEnd type="oval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" name="46 CuadroTexto">
              <a:extLst>
                <a:ext uri="{FF2B5EF4-FFF2-40B4-BE49-F238E27FC236}">
                  <a16:creationId xmlns:a16="http://schemas.microsoft.com/office/drawing/2014/main" id="{01042BAB-6340-1CE7-D9AA-C42B8438D5C0}"/>
                </a:ext>
              </a:extLst>
            </p:cNvPr>
            <p:cNvSpPr txBox="1"/>
            <p:nvPr/>
          </p:nvSpPr>
          <p:spPr>
            <a:xfrm>
              <a:off x="11102831" y="4048416"/>
              <a:ext cx="86999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50" b="1" i="0" u="none" strike="noStrike" kern="0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defRPr>
              </a:lvl1pPr>
            </a:lstStyle>
            <a:p>
              <a:pPr defTabSz="1219170">
                <a:defRPr/>
              </a:pPr>
              <a:r>
                <a:rPr lang="es-MX" sz="800" dirty="0"/>
                <a:t>Madre de Dios</a:t>
              </a:r>
            </a:p>
          </p:txBody>
        </p:sp>
        <p:sp>
          <p:nvSpPr>
            <p:cNvPr id="30" name="34 Rectángulo">
              <a:extLst>
                <a:ext uri="{FF2B5EF4-FFF2-40B4-BE49-F238E27FC236}">
                  <a16:creationId xmlns:a16="http://schemas.microsoft.com/office/drawing/2014/main" id="{5FC0A303-62FB-E5CD-433F-84FEA1920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8560" y="4158029"/>
              <a:ext cx="6491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1 EPS</a:t>
              </a:r>
            </a:p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S/</a:t>
              </a:r>
              <a:r>
                <a:rPr lang="es-PE" sz="800" b="1" dirty="0">
                  <a:solidFill>
                    <a:srgbClr val="002060"/>
                  </a:solidFill>
                </a:rPr>
                <a:t> 10.4 M</a:t>
              </a:r>
              <a:endParaRPr lang="es-PE" altLang="es-PE" sz="8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1" name="Conector: angular 91">
              <a:extLst>
                <a:ext uri="{FF2B5EF4-FFF2-40B4-BE49-F238E27FC236}">
                  <a16:creationId xmlns:a16="http://schemas.microsoft.com/office/drawing/2014/main" id="{D3F1ABBE-7BB7-ECA2-F5BF-67B1F067BBDD}"/>
                </a:ext>
              </a:extLst>
            </p:cNvPr>
            <p:cNvCxnSpPr>
              <a:cxnSpLocks/>
            </p:cNvCxnSpPr>
            <p:nvPr/>
          </p:nvCxnSpPr>
          <p:spPr>
            <a:xfrm>
              <a:off x="10465182" y="5754083"/>
              <a:ext cx="420811" cy="22107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dash"/>
              <a:headEnd type="oval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2" name="46 CuadroTexto">
              <a:extLst>
                <a:ext uri="{FF2B5EF4-FFF2-40B4-BE49-F238E27FC236}">
                  <a16:creationId xmlns:a16="http://schemas.microsoft.com/office/drawing/2014/main" id="{AFAF69ED-8F8E-0B6C-11F0-7354C1B4CA5F}"/>
                </a:ext>
              </a:extLst>
            </p:cNvPr>
            <p:cNvSpPr txBox="1"/>
            <p:nvPr/>
          </p:nvSpPr>
          <p:spPr>
            <a:xfrm>
              <a:off x="10667139" y="5849480"/>
              <a:ext cx="854832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50" b="1" i="0" u="none" strike="noStrike" kern="0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defRPr>
              </a:lvl1pPr>
            </a:lstStyle>
            <a:p>
              <a:pPr defTabSz="1219170">
                <a:defRPr/>
              </a:pPr>
              <a:r>
                <a:rPr lang="es-MX" sz="800" dirty="0"/>
                <a:t>Tacna</a:t>
              </a:r>
            </a:p>
          </p:txBody>
        </p:sp>
        <p:sp>
          <p:nvSpPr>
            <p:cNvPr id="33" name="34 Rectángulo">
              <a:extLst>
                <a:ext uri="{FF2B5EF4-FFF2-40B4-BE49-F238E27FC236}">
                  <a16:creationId xmlns:a16="http://schemas.microsoft.com/office/drawing/2014/main" id="{46E48704-4085-6797-F4C5-177C95D4B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7037" y="5966310"/>
              <a:ext cx="5728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1 EPS </a:t>
              </a:r>
            </a:p>
            <a:p>
              <a:pPr algn="ctr" defTabSz="914354">
                <a:spcBef>
                  <a:spcPct val="0"/>
                </a:spcBef>
              </a:pPr>
              <a:r>
                <a:rPr lang="es-PE" altLang="es-PE" sz="800" b="1" dirty="0">
                  <a:solidFill>
                    <a:srgbClr val="002060"/>
                  </a:solidFill>
                </a:rPr>
                <a:t>S/</a:t>
              </a:r>
              <a:r>
                <a:rPr lang="es-PE" sz="800" b="1" dirty="0">
                  <a:solidFill>
                    <a:srgbClr val="002060"/>
                  </a:solidFill>
                </a:rPr>
                <a:t> 8.5 M</a:t>
              </a:r>
              <a:endParaRPr lang="es-PE" altLang="es-PE" sz="800" b="1" dirty="0">
                <a:solidFill>
                  <a:srgbClr val="002060"/>
                </a:solidFill>
              </a:endParaRPr>
            </a:p>
          </p:txBody>
        </p:sp>
        <p:sp>
          <p:nvSpPr>
            <p:cNvPr id="34" name="46 CuadroTexto">
              <a:extLst>
                <a:ext uri="{FF2B5EF4-FFF2-40B4-BE49-F238E27FC236}">
                  <a16:creationId xmlns:a16="http://schemas.microsoft.com/office/drawing/2014/main" id="{44659C0D-1A20-D8D4-A76B-27C727E4D958}"/>
                </a:ext>
              </a:extLst>
            </p:cNvPr>
            <p:cNvSpPr txBox="1"/>
            <p:nvPr/>
          </p:nvSpPr>
          <p:spPr>
            <a:xfrm>
              <a:off x="10861728" y="4913610"/>
              <a:ext cx="86999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50" b="1" i="0" u="none" strike="noStrike" kern="0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defRPr>
              </a:lvl1pPr>
            </a:lstStyle>
            <a:p>
              <a:pPr defTabSz="1219170">
                <a:defRPr/>
              </a:pPr>
              <a:r>
                <a:rPr lang="es-MX" sz="800" dirty="0"/>
                <a:t>Apurímac</a:t>
              </a:r>
            </a:p>
          </p:txBody>
        </p:sp>
      </p:grpSp>
      <p:graphicFrame>
        <p:nvGraphicFramePr>
          <p:cNvPr id="114" name="Gráfico 113">
            <a:extLst>
              <a:ext uri="{FF2B5EF4-FFF2-40B4-BE49-F238E27FC236}">
                <a16:creationId xmlns:a16="http://schemas.microsoft.com/office/drawing/2014/main" id="{E1748149-0A3D-39EA-FA7A-8F4EFDF5B277}"/>
              </a:ext>
            </a:extLst>
          </p:cNvPr>
          <p:cNvGraphicFramePr>
            <a:graphicFrameLocks/>
          </p:cNvGraphicFramePr>
          <p:nvPr/>
        </p:nvGraphicFramePr>
        <p:xfrm>
          <a:off x="99560" y="1269999"/>
          <a:ext cx="5638800" cy="345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5" name="CuadroTexto 218">
            <a:extLst>
              <a:ext uri="{FF2B5EF4-FFF2-40B4-BE49-F238E27FC236}">
                <a16:creationId xmlns:a16="http://schemas.microsoft.com/office/drawing/2014/main" id="{35724CA2-959C-4EA5-5A1C-1165119D9AE1}"/>
              </a:ext>
            </a:extLst>
          </p:cNvPr>
          <p:cNvSpPr txBox="1"/>
          <p:nvPr/>
        </p:nvSpPr>
        <p:spPr>
          <a:xfrm>
            <a:off x="352256" y="1098550"/>
            <a:ext cx="143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b="1" dirty="0">
                <a:solidFill>
                  <a:schemeClr val="accent5">
                    <a:lumMod val="50000"/>
                  </a:schemeClr>
                </a:solidFill>
              </a:rPr>
              <a:t>Decreto Supremo N° 396-2021-EF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6" name="CuadroTexto 218">
            <a:extLst>
              <a:ext uri="{FF2B5EF4-FFF2-40B4-BE49-F238E27FC236}">
                <a16:creationId xmlns:a16="http://schemas.microsoft.com/office/drawing/2014/main" id="{59FBF7E7-57A2-6745-3B53-968743BD55D9}"/>
              </a:ext>
            </a:extLst>
          </p:cNvPr>
          <p:cNvSpPr txBox="1"/>
          <p:nvPr/>
        </p:nvSpPr>
        <p:spPr>
          <a:xfrm>
            <a:off x="-243021" y="2028046"/>
            <a:ext cx="189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b="1" dirty="0">
                <a:solidFill>
                  <a:schemeClr val="accent5">
                    <a:lumMod val="50000"/>
                  </a:schemeClr>
                </a:solidFill>
              </a:rPr>
              <a:t>Decreto de Urgencia </a:t>
            </a:r>
          </a:p>
          <a:p>
            <a:pPr algn="ctr"/>
            <a:r>
              <a:rPr lang="es-PE" sz="1200" b="1" dirty="0">
                <a:solidFill>
                  <a:schemeClr val="accent5">
                    <a:lumMod val="50000"/>
                  </a:schemeClr>
                </a:solidFill>
              </a:rPr>
              <a:t>N° 084-2021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7" name="CuadroTexto 218">
            <a:extLst>
              <a:ext uri="{FF2B5EF4-FFF2-40B4-BE49-F238E27FC236}">
                <a16:creationId xmlns:a16="http://schemas.microsoft.com/office/drawing/2014/main" id="{ED53B1B2-564C-D6E5-1871-892EF7F210D8}"/>
              </a:ext>
            </a:extLst>
          </p:cNvPr>
          <p:cNvSpPr txBox="1"/>
          <p:nvPr/>
        </p:nvSpPr>
        <p:spPr>
          <a:xfrm>
            <a:off x="0" y="2930233"/>
            <a:ext cx="153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b="1" dirty="0">
                <a:solidFill>
                  <a:schemeClr val="accent5">
                    <a:lumMod val="50000"/>
                  </a:schemeClr>
                </a:solidFill>
              </a:rPr>
              <a:t>Decreto de Urgencia </a:t>
            </a:r>
          </a:p>
          <a:p>
            <a:pPr algn="ctr"/>
            <a:r>
              <a:rPr lang="es-PE" sz="1200" b="1" dirty="0">
                <a:solidFill>
                  <a:schemeClr val="accent5">
                    <a:lumMod val="50000"/>
                  </a:schemeClr>
                </a:solidFill>
              </a:rPr>
              <a:t>N° 005-2021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8" name="CuadroTexto 218">
            <a:extLst>
              <a:ext uri="{FF2B5EF4-FFF2-40B4-BE49-F238E27FC236}">
                <a16:creationId xmlns:a16="http://schemas.microsoft.com/office/drawing/2014/main" id="{F8916B35-99B5-92CC-4868-98F9A21DA062}"/>
              </a:ext>
            </a:extLst>
          </p:cNvPr>
          <p:cNvSpPr txBox="1"/>
          <p:nvPr/>
        </p:nvSpPr>
        <p:spPr>
          <a:xfrm>
            <a:off x="536437" y="3939724"/>
            <a:ext cx="155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b="1" dirty="0">
                <a:solidFill>
                  <a:schemeClr val="accent5">
                    <a:lumMod val="50000"/>
                  </a:schemeClr>
                </a:solidFill>
              </a:rPr>
              <a:t>Decreto de Urgencia </a:t>
            </a:r>
          </a:p>
          <a:p>
            <a:pPr algn="ctr"/>
            <a:r>
              <a:rPr lang="es-PE" sz="1200" b="1" dirty="0">
                <a:solidFill>
                  <a:schemeClr val="accent5">
                    <a:lumMod val="50000"/>
                  </a:schemeClr>
                </a:solidFill>
              </a:rPr>
              <a:t>N° 036-2020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995EC836-E5D3-D77B-0DDD-B5FB4C75C973}"/>
              </a:ext>
            </a:extLst>
          </p:cNvPr>
          <p:cNvSpPr txBox="1"/>
          <p:nvPr/>
        </p:nvSpPr>
        <p:spPr>
          <a:xfrm>
            <a:off x="2595759" y="3443449"/>
            <a:ext cx="1143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2017-2023</a:t>
            </a:r>
            <a:endParaRPr lang="es-PE" sz="1400" b="1" dirty="0"/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9C412D6C-A099-2A51-5574-CD8C0B06FE41}"/>
              </a:ext>
            </a:extLst>
          </p:cNvPr>
          <p:cNvSpPr txBox="1"/>
          <p:nvPr/>
        </p:nvSpPr>
        <p:spPr>
          <a:xfrm>
            <a:off x="513917" y="6457890"/>
            <a:ext cx="771869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ES" sz="1000" i="1" dirty="0">
                <a:latin typeface="Arial" panose="020B0604020202020204" pitchFamily="34" charset="0"/>
                <a:cs typeface="Arial" panose="020B0604020202020204" pitchFamily="34" charset="0"/>
              </a:rPr>
              <a:t>Incluye los recursos transferidos en el marco del DU 05-2021 a favor de 45 EPS </a:t>
            </a:r>
            <a:r>
              <a:rPr lang="es-ES" sz="10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finalidad de ser destinada exclusivamente a sus Fondos de Inversión.</a:t>
            </a:r>
            <a:endParaRPr lang="es-PE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ítulo 1"/>
          <p:cNvSpPr txBox="1">
            <a:spLocks/>
          </p:cNvSpPr>
          <p:nvPr/>
        </p:nvSpPr>
        <p:spPr>
          <a:xfrm>
            <a:off x="473614" y="305859"/>
            <a:ext cx="7908386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a través de transferencias financieras 2017-2023</a:t>
            </a:r>
          </a:p>
        </p:txBody>
      </p:sp>
    </p:spTree>
    <p:extLst>
      <p:ext uri="{BB962C8B-B14F-4D97-AF65-F5344CB8AC3E}">
        <p14:creationId xmlns:p14="http://schemas.microsoft.com/office/powerpoint/2010/main" val="14115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1214" y="636059"/>
            <a:ext cx="11210386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LAS CAPACIDADES TÉCNICAS  EN ATENCIÓN DE EMERGENCIAS POR COLAPSO DE LOS SISTEMAS DE ALCANTARILLADO</a:t>
            </a:r>
          </a:p>
        </p:txBody>
      </p:sp>
      <p:sp>
        <p:nvSpPr>
          <p:cNvPr id="19" name="Oval 25"/>
          <p:cNvSpPr/>
          <p:nvPr/>
        </p:nvSpPr>
        <p:spPr>
          <a:xfrm>
            <a:off x="213633" y="2016271"/>
            <a:ext cx="2510970" cy="24436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es-PE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en atención de emergencias en el sistema alcantarillado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2931885" y="1533870"/>
            <a:ext cx="8040915" cy="4428779"/>
            <a:chOff x="3019925" y="1737071"/>
            <a:chExt cx="8261686" cy="2471462"/>
          </a:xfrm>
        </p:grpSpPr>
        <p:sp>
          <p:nvSpPr>
            <p:cNvPr id="17" name="圆角矩形 40"/>
            <p:cNvSpPr/>
            <p:nvPr/>
          </p:nvSpPr>
          <p:spPr>
            <a:xfrm>
              <a:off x="3019925" y="1737071"/>
              <a:ext cx="8261686" cy="2471462"/>
            </a:xfrm>
            <a:prstGeom prst="roundRect">
              <a:avLst>
                <a:gd name="adj" fmla="val 3818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Marcador de contenido 1"/>
            <p:cNvSpPr txBox="1">
              <a:spLocks/>
            </p:cNvSpPr>
            <p:nvPr/>
          </p:nvSpPr>
          <p:spPr>
            <a:xfrm>
              <a:off x="3066953" y="1817894"/>
              <a:ext cx="8113070" cy="138195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PE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Elaboración expedientes IOARR de ampliación marginal de rehabilitación y reposición de los sistemas.</a:t>
              </a:r>
            </a:p>
            <a:p>
              <a:r>
                <a:rPr lang="es-PE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Expediente técnico “ Rehabilitación de la PTAP de la Localidad de Lamas”.</a:t>
              </a:r>
            </a:p>
            <a:p>
              <a:r>
                <a:rPr lang="es-PE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Mantenimientos preventivos y correctivos en los sistemas de alcantarillado Longitud 8,680.74 Km.</a:t>
              </a:r>
            </a:p>
            <a:p>
              <a:r>
                <a:rPr lang="es-MX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Elaboración de expedientes IOARR para reparación de 84 puntos críticos en Chiclayo.</a:t>
              </a:r>
            </a:p>
            <a:p>
              <a:endParaRPr lang="es-PE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8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ÁQUINA DE BALDE – Fareco S.A.">
            <a:extLst>
              <a:ext uri="{FF2B5EF4-FFF2-40B4-BE49-F238E27FC236}">
                <a16:creationId xmlns:a16="http://schemas.microsoft.com/office/drawing/2014/main" id="{5ACE823E-AFB4-45BA-9D9F-D2EDB06FD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4" b="32434"/>
          <a:stretch/>
        </p:blipFill>
        <p:spPr bwMode="auto">
          <a:xfrm>
            <a:off x="8904514" y="2443854"/>
            <a:ext cx="2494061" cy="9851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11407" y="868892"/>
            <a:ext cx="11413326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LAS CAPACIDADES TÉCNICAS  EN ATENCIÓN DE EMERGENCIAS POR COLAPSO DE LOS SISTEMAS DE ALCANTARILLADO</a:t>
            </a:r>
          </a:p>
        </p:txBody>
      </p:sp>
      <p:pic>
        <p:nvPicPr>
          <p:cNvPr id="3" name="Picture 4" descr="DOS MODERNOS EQUIPOS HIDROJET LLEGARON A QUILLABAMBA PARA DESCOLMATACIÓN DE  REDES DE ALCANTARILLADO. – EPS EMAQ – Quillabamba">
            <a:extLst>
              <a:ext uri="{FF2B5EF4-FFF2-40B4-BE49-F238E27FC236}">
                <a16:creationId xmlns:a16="http://schemas.microsoft.com/office/drawing/2014/main" id="{E6B5870E-78F8-442A-B15C-AC94FF169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9"/>
          <a:stretch/>
        </p:blipFill>
        <p:spPr bwMode="auto">
          <a:xfrm>
            <a:off x="8904514" y="4381500"/>
            <a:ext cx="2720219" cy="16909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25"/>
          <p:cNvSpPr/>
          <p:nvPr/>
        </p:nvSpPr>
        <p:spPr>
          <a:xfrm>
            <a:off x="211406" y="2016095"/>
            <a:ext cx="2531793" cy="2365405"/>
          </a:xfrm>
          <a:prstGeom prst="ellipse">
            <a:avLst/>
          </a:prstGeom>
          <a:solidFill>
            <a:srgbClr val="13BFD6"/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s-PE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 preventivo y correctivo de los sistemas de alcantarillado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2909662" y="1905000"/>
            <a:ext cx="5704114" cy="4333875"/>
            <a:chOff x="3019925" y="1575724"/>
            <a:chExt cx="8261686" cy="2632809"/>
          </a:xfrm>
        </p:grpSpPr>
        <p:sp>
          <p:nvSpPr>
            <p:cNvPr id="34" name="圆角矩形 40"/>
            <p:cNvSpPr/>
            <p:nvPr/>
          </p:nvSpPr>
          <p:spPr>
            <a:xfrm>
              <a:off x="3019925" y="1575724"/>
              <a:ext cx="8261686" cy="2632809"/>
            </a:xfrm>
            <a:prstGeom prst="roundRect">
              <a:avLst>
                <a:gd name="adj" fmla="val 3818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Marcador de contenido 1"/>
            <p:cNvSpPr txBox="1">
              <a:spLocks/>
            </p:cNvSpPr>
            <p:nvPr/>
          </p:nvSpPr>
          <p:spPr>
            <a:xfrm>
              <a:off x="3081865" y="1707365"/>
              <a:ext cx="8113070" cy="24003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s-PE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brindó asistencia técnica a EPSEL en atención de emergencias por la secuela del Ciclón YACU a través de hidrojets de la Estrategia de Emergencia de OTASS,  </a:t>
              </a:r>
              <a:r>
                <a:rPr lang="es-PE" sz="2000" dirty="0" err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descolmatando</a:t>
              </a:r>
              <a:r>
                <a:rPr lang="es-PE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21.8 Km en el mes de febrero y 27.2 Km en el mes de marzo con un total de 49.0 Km disminuyendo la densidad de atoros en la redes.</a:t>
              </a:r>
            </a:p>
            <a:p>
              <a:pPr algn="just"/>
              <a:r>
                <a:rPr lang="es-PE" sz="2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Actualmente, 8 hidrojets de la estrategia de emergencia de OTASS se encuentran en EPSEL realizando labores preventivas y correctivas de limpieza de las redes de alcantarillado en las localidades de su ámbito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5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73589" y="618610"/>
            <a:ext cx="11210386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CRÍTICOS IDENTIFICADOS EN EPSEL FRENTE AL </a:t>
            </a:r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FEN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5B86EFF-C7C2-4D71-8790-6BB75AB5DF5A}"/>
              </a:ext>
            </a:extLst>
          </p:cNvPr>
          <p:cNvSpPr/>
          <p:nvPr/>
        </p:nvSpPr>
        <p:spPr>
          <a:xfrm>
            <a:off x="584200" y="1231900"/>
            <a:ext cx="11007725" cy="5845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 algn="just"/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Puntos críticos en las redes de alcantarillado:</a:t>
            </a:r>
            <a:endParaRPr lang="es-PE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84 puntos críticos identificados en los distritos de Chiclayo, José Leonardo Ortiz, La Victoria, Illimo y Túcume con problemas de hundimientos y arenamiento en colectores y sub colectores, producto del colapso de los tres emisores principales</a:t>
            </a:r>
          </a:p>
          <a:p>
            <a:pPr algn="just">
              <a:spcAft>
                <a:spcPts val="0"/>
              </a:spcAft>
            </a:pPr>
            <a:endParaRPr lang="es-ES" sz="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El 05 de octubre se culminará el expediente técnico IOAR para a renovación de redes de alcantarillado en los tramos colapsados, el financiamiento será asumido por el MVCS a través del PNSU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Actualmente se están reparando algunos de estos puntos que presentan forados en las pistas del centro de la ciudad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Renovación de 1,250 m. del colector principal Bolognesi de 24 pulgadas, cuyos trabajos culminarán en diciembre</a:t>
            </a:r>
            <a:endParaRPr lang="es-P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0"/>
              </a:spcAft>
            </a:pPr>
            <a:r>
              <a:rPr lang="es-E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PE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0340" indent="-180340" algn="just">
              <a:spcAft>
                <a:spcPts val="0"/>
              </a:spcAft>
            </a:pP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Emisores Principales:</a:t>
            </a:r>
          </a:p>
          <a:p>
            <a:pPr marL="180340" indent="-180340" algn="just">
              <a:spcAft>
                <a:spcPts val="0"/>
              </a:spcAft>
            </a:pPr>
            <a:endParaRPr lang="es-PE" sz="800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Emisor norte centro se intervino en un tramo de 300 m y se hizo la limpieza con máquina de baldés en una longitud de 4600 m.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Emisor sur se intervino en un tramo de 60 m y se hizo la limpieza con máquina de baldés en una longitud de 2840m.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Emisor norte se hizo limpieza con máquina de baldés en una longitud de 5060 m.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spcAft>
                <a:spcPts val="0"/>
              </a:spcAft>
            </a:pPr>
            <a:endParaRPr lang="es-PE" sz="16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21" y="984688"/>
            <a:ext cx="767052" cy="76705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96" y="4325211"/>
            <a:ext cx="7810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57714" y="750359"/>
            <a:ext cx="11438986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EN  - BARRIO DE  “SAN JOSÉ” POR COLAPSO  DE BUZONES Y AFLORAMIENTO DE AGUAS RESIDUALES (Exhortación de Defensoría del Pueblo a la SUNASS y OTASS)</a:t>
            </a:r>
          </a:p>
        </p:txBody>
      </p:sp>
      <p:pic>
        <p:nvPicPr>
          <p:cNvPr id="8" name="Picture 4" descr="Vista aérea de San José en el distrito de La Cruz, prov. Tumbes, región  Tumbes en 2023">
            <a:extLst>
              <a:ext uri="{FF2B5EF4-FFF2-40B4-BE49-F238E27FC236}">
                <a16:creationId xmlns:a16="http://schemas.microsoft.com/office/drawing/2014/main" id="{14786B51-BEF7-4F98-9752-BA3A43085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4" b="15475"/>
          <a:stretch/>
        </p:blipFill>
        <p:spPr bwMode="auto">
          <a:xfrm>
            <a:off x="8487228" y="-3004423"/>
            <a:ext cx="4557485" cy="129899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566276" y="4593081"/>
            <a:ext cx="10930398" cy="1326329"/>
            <a:chOff x="639510" y="1654619"/>
            <a:chExt cx="10912979" cy="893659"/>
          </a:xfrm>
        </p:grpSpPr>
        <p:sp>
          <p:nvSpPr>
            <p:cNvPr id="10" name="Rectángulo redondeado 9"/>
            <p:cNvSpPr/>
            <p:nvPr/>
          </p:nvSpPr>
          <p:spPr>
            <a:xfrm>
              <a:off x="639510" y="1654619"/>
              <a:ext cx="10912979" cy="89202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747840" y="1790884"/>
              <a:ext cx="10497873" cy="757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2895600" algn="ctr"/>
                  <a:tab pos="3918585" algn="l"/>
                </a:tabLst>
              </a:pPr>
              <a:r>
                <a:rPr lang="es-PE" sz="2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Recepción provisional de emergencia de la Unidad Ejecutora 002 de Servicio y Saneamiento Tumbes de la nueva EBAR Los Jardines por parte de la Municipalidad Provincial de Tumbes. </a:t>
              </a:r>
            </a:p>
          </p:txBody>
        </p:sp>
      </p:grpSp>
      <p:sp>
        <p:nvSpPr>
          <p:cNvPr id="13" name="Rectángulo redondeado 12"/>
          <p:cNvSpPr/>
          <p:nvPr/>
        </p:nvSpPr>
        <p:spPr>
          <a:xfrm>
            <a:off x="678011" y="6000492"/>
            <a:ext cx="10818663" cy="857508"/>
          </a:xfrm>
          <a:prstGeom prst="roundRect">
            <a:avLst/>
          </a:prstGeom>
          <a:solidFill>
            <a:srgbClr val="13BF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 la fecha, la estación y las nuevas redes se encuentran operativos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redondeado 9">
            <a:extLst>
              <a:ext uri="{FF2B5EF4-FFF2-40B4-BE49-F238E27FC236}">
                <a16:creationId xmlns:a16="http://schemas.microsoft.com/office/drawing/2014/main" id="{A03F3F63-DC04-A46F-5699-72EB70095ABA}"/>
              </a:ext>
            </a:extLst>
          </p:cNvPr>
          <p:cNvSpPr/>
          <p:nvPr/>
        </p:nvSpPr>
        <p:spPr>
          <a:xfrm>
            <a:off x="551902" y="1766139"/>
            <a:ext cx="10944772" cy="113685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895600" algn="ctr"/>
                <a:tab pos="3918585" algn="l"/>
              </a:tabLst>
            </a:pP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2019 la defensoría del pueblo exhortó a SUNASS Y OTASS a solucionar el álgido problema de contaminación en el barrio san José y aledaños por fuerte afloramiento de aguas </a:t>
            </a:r>
            <a:r>
              <a:rPr lang="es-MX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negras,problema</a:t>
            </a:r>
            <a:r>
              <a:rPr lang="es-MX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persistía desde hacía más de 15 años</a:t>
            </a:r>
            <a:endParaRPr lang="es-P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BE20439-C1CE-E760-49E0-4EF60B93467D}"/>
              </a:ext>
            </a:extLst>
          </p:cNvPr>
          <p:cNvGrpSpPr/>
          <p:nvPr/>
        </p:nvGrpSpPr>
        <p:grpSpPr>
          <a:xfrm>
            <a:off x="551901" y="3011615"/>
            <a:ext cx="10944773" cy="1417510"/>
            <a:chOff x="639510" y="2613589"/>
            <a:chExt cx="10912979" cy="1359120"/>
          </a:xfrm>
        </p:grpSpPr>
        <p:sp>
          <p:nvSpPr>
            <p:cNvPr id="17" name="Rectángulo redondeado 12">
              <a:extLst>
                <a:ext uri="{FF2B5EF4-FFF2-40B4-BE49-F238E27FC236}">
                  <a16:creationId xmlns:a16="http://schemas.microsoft.com/office/drawing/2014/main" id="{CE443FBB-CB44-2AB6-7E77-75FAA26A4A2F}"/>
                </a:ext>
              </a:extLst>
            </p:cNvPr>
            <p:cNvSpPr/>
            <p:nvPr/>
          </p:nvSpPr>
          <p:spPr>
            <a:xfrm>
              <a:off x="639510" y="2613589"/>
              <a:ext cx="10912979" cy="1359120"/>
            </a:xfrm>
            <a:prstGeom prst="roundRect">
              <a:avLst/>
            </a:prstGeom>
            <a:solidFill>
              <a:srgbClr val="13BF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EAE69604-A97F-5D74-9D61-FD550F3BCC2D}"/>
                </a:ext>
              </a:extLst>
            </p:cNvPr>
            <p:cNvSpPr/>
            <p:nvPr/>
          </p:nvSpPr>
          <p:spPr>
            <a:xfrm>
              <a:off x="711959" y="2772868"/>
              <a:ext cx="10617813" cy="608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tabLst>
                  <a:tab pos="2895600" algn="ctr"/>
                  <a:tab pos="3918585" algn="l"/>
                </a:tabLst>
              </a:pPr>
              <a:endParaRPr lang="es-PE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589FA90-5117-B463-AA98-97639A64B681}"/>
              </a:ext>
            </a:extLst>
          </p:cNvPr>
          <p:cNvSpPr txBox="1"/>
          <p:nvPr/>
        </p:nvSpPr>
        <p:spPr>
          <a:xfrm>
            <a:off x="440167" y="2970936"/>
            <a:ext cx="10944773" cy="1478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895600" algn="ctr"/>
                <a:tab pos="3918585" algn="l"/>
              </a:tabLst>
            </a:pPr>
            <a:r>
              <a:rPr lang="es-P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ejecutado el Proyecto "</a:t>
            </a:r>
            <a:r>
              <a:rPr lang="es-PE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MEJORAMIENTO DEL SERVICIO DE SANEAMIENTO BASICO DEL SECTOR VIA CANAL DEL BARRIO SAN JOSE, PROVINCIA DE TUMBES” </a:t>
            </a:r>
            <a:r>
              <a:rPr lang="es-P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cargo de la Municipalidad Provincial de Tumbes el día 23 de marzo de 2023, el cual consiste en redes de </a:t>
            </a:r>
            <a:r>
              <a:rPr lang="es-PE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acantarillado</a:t>
            </a:r>
            <a:r>
              <a:rPr lang="es-P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cámara de bombeo y Equipamiento Electromecánico.</a:t>
            </a:r>
          </a:p>
        </p:txBody>
      </p:sp>
    </p:spTree>
    <p:extLst>
      <p:ext uri="{BB962C8B-B14F-4D97-AF65-F5344CB8AC3E}">
        <p14:creationId xmlns:p14="http://schemas.microsoft.com/office/powerpoint/2010/main" val="343357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32314" y="750359"/>
            <a:ext cx="11210386" cy="732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rgbClr val="13BF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CONJUNTAS ENTRE SUNASS Y OTASS DESDE EL 2019 A LA FECHA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5CBDAFD-C9BA-4B4D-AECF-1A87F6FBAF3F}"/>
              </a:ext>
            </a:extLst>
          </p:cNvPr>
          <p:cNvSpPr/>
          <p:nvPr/>
        </p:nvSpPr>
        <p:spPr>
          <a:xfrm>
            <a:off x="3370403" y="1240641"/>
            <a:ext cx="7950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Reuniones anuales enmarcadas en la evaluación de la continuidad o conclusión de las EPS en RAT que realiza SUNASS, revisando criterios y metodología que aplica la SUNASS en la evaluación.</a:t>
            </a:r>
          </a:p>
          <a:p>
            <a:pPr marL="180340" indent="-180340" algn="just">
              <a:spcAft>
                <a:spcPts val="0"/>
              </a:spcAft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Reuniones de trabajo respecto a: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 pago de multas de las EPS en RAT y la UE 002 Agua Tumbes por sanciones impuestas por SUNASS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Los resultados de la evaluación del Índice de Cumplimiento Global (ICG) de gestión de las EPS en RAT y la UE 002 Agua Tumbe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Los informes de fiscalización del cumplimiento de metas de gestión de las EPS en RAT y la UE 002 Agua Tumbes.</a:t>
            </a:r>
          </a:p>
          <a:p>
            <a:pPr marL="180340" indent="-180340"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PE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 han realizado coordinaciones a fin de compartir información producida por ambas entidades (grifos contraincendios operativos, </a:t>
            </a:r>
            <a:r>
              <a:rPr lang="es-P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dataloggers</a:t>
            </a: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PE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ietc</a:t>
            </a: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.)</a:t>
            </a:r>
          </a:p>
          <a:p>
            <a:pPr lvl="0" algn="just">
              <a:spcAft>
                <a:spcPts val="0"/>
              </a:spcAft>
            </a:pPr>
            <a:endParaRPr lang="es-PE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solidFill>
                  <a:srgbClr val="000000"/>
                </a:solidFill>
                <a:latin typeface="Arial" panose="020B0604020202020204" pitchFamily="34" charset="0"/>
              </a:rPr>
              <a:t>Revisión de los indicadores registrados en el Benchmarking que elabora la SUNASS de manera anual e información histórica de Indicadores Promedios Nacionales y Variables de Gestión de las 50 Empresas Prestadoras que maneja el OTASS.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E" sz="1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AB55B7-197B-B8EB-8294-A852B8A16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8" y="1763401"/>
            <a:ext cx="2261022" cy="9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n on tarea">
            <a:extLst>
              <a:ext uri="{FF2B5EF4-FFF2-40B4-BE49-F238E27FC236}">
                <a16:creationId xmlns:a16="http://schemas.microsoft.com/office/drawing/2014/main" id="{90E0874D-5A3D-4B67-828F-A1690B2D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9999"/>
          <a:stretch/>
        </p:blipFill>
        <p:spPr bwMode="auto">
          <a:xfrm>
            <a:off x="935317" y="3041650"/>
            <a:ext cx="2143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ndroid Apps by Otass on Google Play">
            <a:extLst>
              <a:ext uri="{FF2B5EF4-FFF2-40B4-BE49-F238E27FC236}">
                <a16:creationId xmlns:a16="http://schemas.microsoft.com/office/drawing/2014/main" id="{FC17F1E9-58EA-627A-DFE7-ACB881F3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1" y="4756150"/>
            <a:ext cx="2945839" cy="17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777777"/>
      </a:accent2>
      <a:accent3>
        <a:srgbClr val="A5A5A5"/>
      </a:accent3>
      <a:accent4>
        <a:srgbClr val="C00000"/>
      </a:accent4>
      <a:accent5>
        <a:srgbClr val="5B9BD5"/>
      </a:accent5>
      <a:accent6>
        <a:srgbClr val="70AD47"/>
      </a:accent6>
      <a:hlink>
        <a:srgbClr val="0563C1"/>
      </a:hlink>
      <a:folHlink>
        <a:srgbClr val="C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5nuevas.potx" id="{940629C3-DBB8-47D0-B918-BC5B2B4C3E84}" vid="{4E60547D-2F08-41AE-852F-5148CE469D3C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5nuevas (1)</Template>
  <TotalTime>333</TotalTime>
  <Words>1045</Words>
  <Application>Microsoft Office PowerPoint</Application>
  <PresentationFormat>Panorámica</PresentationFormat>
  <Paragraphs>146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ITOTASS</dc:creator>
  <cp:lastModifiedBy>Diómedes Donato Rodríguez Rodríguez</cp:lastModifiedBy>
  <cp:revision>22</cp:revision>
  <dcterms:created xsi:type="dcterms:W3CDTF">2019-06-21T16:29:18Z</dcterms:created>
  <dcterms:modified xsi:type="dcterms:W3CDTF">2023-09-12T19:36:50Z</dcterms:modified>
</cp:coreProperties>
</file>