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94" r:id="rId3"/>
    <p:sldId id="295" r:id="rId4"/>
    <p:sldId id="296" r:id="rId5"/>
    <p:sldId id="297" r:id="rId6"/>
    <p:sldId id="313" r:id="rId7"/>
    <p:sldId id="314" r:id="rId8"/>
    <p:sldId id="301" r:id="rId9"/>
    <p:sldId id="318" r:id="rId10"/>
    <p:sldId id="312" r:id="rId11"/>
    <p:sldId id="311" r:id="rId12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5" autoAdjust="0"/>
    <p:restoredTop sz="95407" autoAdjust="0"/>
  </p:normalViewPr>
  <p:slideViewPr>
    <p:cSldViewPr snapToGrid="0">
      <p:cViewPr varScale="1">
        <p:scale>
          <a:sx n="70" d="100"/>
          <a:sy n="7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1AC87F-3565-41C2-9ECF-4656F4A2B32A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F461EF-D61D-4876-8039-7E92C115B5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4325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507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244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91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03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36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744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739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43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326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210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80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4DC5-26E0-4D3B-973D-347577CCE9BD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5242-8B76-4A03-B3D1-D74F6F6B8F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74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A68D509-FE76-3BDB-2C08-0AD23826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810" y="672661"/>
            <a:ext cx="4991504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redondeado 4"/>
          <p:cNvSpPr/>
          <p:nvPr/>
        </p:nvSpPr>
        <p:spPr>
          <a:xfrm>
            <a:off x="2308273" y="1089287"/>
            <a:ext cx="9820227" cy="74930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SUSTENTACIÓN DEL PROYECTO DE LEY </a:t>
            </a:r>
            <a:r>
              <a:rPr lang="es-PE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N°</a:t>
            </a:r>
            <a:r>
              <a:rPr lang="es-PE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4870-2022- CR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55265" y="2614795"/>
            <a:ext cx="8926242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Batang"/>
              </a:rPr>
              <a:t>“LEY QUE DECLARA DE INTERÉS NACIONAL LA EXPORTACIÓN DE LA CARNE DEL CUY”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1571890" y="79880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29030" y="167421"/>
            <a:ext cx="10933937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7556DF0-6CD5-3AC9-C92E-B4E2FFB1F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30" y="4790226"/>
            <a:ext cx="3539696" cy="13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330151" y="63908"/>
            <a:ext cx="829879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10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ángulo 13"/>
          <p:cNvSpPr/>
          <p:nvPr/>
        </p:nvSpPr>
        <p:spPr>
          <a:xfrm>
            <a:off x="399393" y="690396"/>
            <a:ext cx="1117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600" b="1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ANÁLISIS COSTO – BENEFICIO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pic>
        <p:nvPicPr>
          <p:cNvPr id="13" name="Picture 2" descr="ANALISIS COSTO BENEFICIO by Robis J Ortiz 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r="9635"/>
          <a:stretch/>
        </p:blipFill>
        <p:spPr bwMode="auto">
          <a:xfrm>
            <a:off x="3605047" y="2050892"/>
            <a:ext cx="4981904" cy="3946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609599" y="128850"/>
            <a:ext cx="9021249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EFF11D-001B-91DF-E586-B51F64B6E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848" y="32869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BBC1591-2F83-B0F1-84D1-91E32E259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" t="828" r="-1372" b="28568"/>
          <a:stretch/>
        </p:blipFill>
        <p:spPr>
          <a:xfrm>
            <a:off x="-1360021" y="558113"/>
            <a:ext cx="5907958" cy="589527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319640" y="79880"/>
            <a:ext cx="84039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11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433021" y="3585999"/>
            <a:ext cx="7848600" cy="464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MUCHAS GRACIAS.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09599" y="128850"/>
            <a:ext cx="10689455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C6C5739-ECFD-F959-1291-9F6D1E06829C}"/>
              </a:ext>
            </a:extLst>
          </p:cNvPr>
          <p:cNvSpPr/>
          <p:nvPr/>
        </p:nvSpPr>
        <p:spPr>
          <a:xfrm>
            <a:off x="2906629" y="853200"/>
            <a:ext cx="8901385" cy="2523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“Apostar por la carne de cuy es apostar por un Perú próspero, saludable y sostenible, que reconoce y valora su herencia, a la vez que abraza las oportunidades del futuro con visión y determinación.”</a:t>
            </a:r>
            <a:endParaRPr lang="es-PE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6C28104-97AD-557A-E851-D8EDA0142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05" y="4416981"/>
            <a:ext cx="4183904" cy="15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2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255181" y="842694"/>
            <a:ext cx="3423016" cy="6296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16689" y="128850"/>
            <a:ext cx="926934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16D75C5-C62E-865A-307C-AFAD07561A09}"/>
              </a:ext>
            </a:extLst>
          </p:cNvPr>
          <p:cNvSpPr/>
          <p:nvPr/>
        </p:nvSpPr>
        <p:spPr>
          <a:xfrm>
            <a:off x="255181" y="1627462"/>
            <a:ext cx="8359429" cy="41818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industria del cuy en el Perú ha experimentado una evolución considerable en los últimos años. </a:t>
            </a:r>
          </a:p>
          <a:p>
            <a:pPr marL="171450" indent="-1714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cuy no solo es un animal desde tiempos inmemoriales, representa un importante componente de la cultura gastronómica del país. </a:t>
            </a:r>
          </a:p>
          <a:p>
            <a:pPr marL="171450" indent="-1714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crianza y comercialización, se han convertido en una fuente vital de ingresos para muchas familias.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DCCD53C-B885-6F2A-A45D-D35029653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52" r="54555" b="7423"/>
          <a:stretch/>
        </p:blipFill>
        <p:spPr>
          <a:xfrm>
            <a:off x="8855151" y="2334755"/>
            <a:ext cx="2995044" cy="276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0861C8F-24D9-4F33-1284-818875185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3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341803" y="1530484"/>
            <a:ext cx="6612449" cy="44488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carne de cuy no solo representa una fuente significativa de nutrición, sino que también puede convertirse en un motor económico significativo para muchas regiones del país.</a:t>
            </a:r>
          </a:p>
          <a:p>
            <a:pPr algn="just"/>
            <a:endParaRPr lang="es-P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carne de cuy es reconocida por su alto valor nutricional, lo que la convierte en una opción atractiva en el mercado internacional de alimentos saludables.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1804" y="826059"/>
            <a:ext cx="66124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3200" b="1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LA IMPORTANCIA DE LA NORMA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35724" y="128850"/>
            <a:ext cx="9150312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7772440-88A4-88E6-B92A-92A02A99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567" y="1936838"/>
            <a:ext cx="4414994" cy="330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82A9A5-DE03-8448-DC7A-4E6F939E3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4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265816" y="1048687"/>
            <a:ext cx="6351552" cy="47606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endParaRPr lang="es-P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promoción de la carne de cuy como una exportación de interés nacional puede ayudar a solidificar la posición de Perú como líder en la producción de alimentos de alta calidad.</a:t>
            </a:r>
          </a:p>
          <a:p>
            <a:pPr algn="just"/>
            <a:endParaRPr lang="es-P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de ley busca fomentar el consumo interno, promoviendo una dieta más saludable y nutricionalmente equilibrada para la población peruana.</a:t>
            </a:r>
          </a:p>
          <a:p>
            <a:pPr marL="514350" indent="-514350" algn="just">
              <a:buAutoNum type="arabicPeriod"/>
            </a:pPr>
            <a:endParaRPr lang="es-P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35724" y="128850"/>
            <a:ext cx="9150312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A7EB6B5-B471-7415-EC94-951ABB830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479" y="1856394"/>
            <a:ext cx="4726411" cy="314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638147F-9552-4000-B8A8-F1A0F9225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5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63500" y="5513669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57795" y="1659735"/>
            <a:ext cx="8587205" cy="41805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primer lugar, mejorará los ingresos y la calidad de vida de los pequeños productores y empresarios dedicados a la crianza y comercialización del cuy.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difusión y concienciación sobre los beneficios nutricionales de la carne de cuy, promoviendo su inclusión en la dieta diaria de los peruanos. </a:t>
            </a:r>
          </a:p>
          <a:p>
            <a:pPr algn="just"/>
            <a:endParaRPr lang="es-P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puede ser un catalizador para la innovación y el desarrollo en el sector agrario y alimentario</a:t>
            </a:r>
            <a:r>
              <a:rPr lang="es-PE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34745" y="711416"/>
            <a:ext cx="10337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3200" dirty="0"/>
          </a:p>
        </p:txBody>
      </p:sp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35724" y="128850"/>
            <a:ext cx="9150312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E9E5C8F-F10D-A0AB-3DA1-B307D17D955A}"/>
              </a:ext>
            </a:extLst>
          </p:cNvPr>
          <p:cNvSpPr/>
          <p:nvPr/>
        </p:nvSpPr>
        <p:spPr>
          <a:xfrm>
            <a:off x="71885" y="801512"/>
            <a:ext cx="4285217" cy="7183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 LA LEY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39E63F1-F94D-442C-0740-84D3EEBD6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58"/>
          <a:stretch/>
        </p:blipFill>
        <p:spPr>
          <a:xfrm>
            <a:off x="8861938" y="1967859"/>
            <a:ext cx="2995863" cy="376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BEB6A8-2BF2-D71B-41C4-AEA618267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9674" y="128850"/>
            <a:ext cx="9266361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08AA90D-F536-30F7-D0FC-2BC9BFB84F8D}"/>
              </a:ext>
            </a:extLst>
          </p:cNvPr>
          <p:cNvSpPr/>
          <p:nvPr/>
        </p:nvSpPr>
        <p:spPr>
          <a:xfrm>
            <a:off x="202018" y="1626575"/>
            <a:ext cx="11535057" cy="4352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Promoción de buenas prácticas agrícolas, la implementación de programas de formación y capacitación para productores, así como la promoción de la investigación y desarrollo en áreas como la genética y la nutrición del cuy.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alianzas estratégicas con actores clave en los mercados internacionales.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Colaboración con chefs reconocidos, la participación en ferias y eventos internacionales de alimentos, y el desarrollo de campañas de marketing y promoción bien dirigidas.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677B5A9-B0A5-A047-95BD-4091B4AFFF13}"/>
              </a:ext>
            </a:extLst>
          </p:cNvPr>
          <p:cNvSpPr/>
          <p:nvPr/>
        </p:nvSpPr>
        <p:spPr>
          <a:xfrm>
            <a:off x="215657" y="842912"/>
            <a:ext cx="3983364" cy="672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ASPECTOS RELEVANTES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D96662-AACA-4F90-FD1F-F5A61A55E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7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9674" y="128850"/>
            <a:ext cx="9266361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98DFA5F-5EC6-6EE2-176F-9064FA05F0D1}"/>
              </a:ext>
            </a:extLst>
          </p:cNvPr>
          <p:cNvSpPr/>
          <p:nvPr/>
        </p:nvSpPr>
        <p:spPr>
          <a:xfrm>
            <a:off x="512676" y="1513879"/>
            <a:ext cx="5583323" cy="38302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Proyecto de Ley 4870-2022-CR representa una oportunidad significativa para impulsar el desarrollo económico y social de Perú, promoviendo la producción y consumo de carne de cuy, un producto nacional de alta calidad y valor nutricional.</a:t>
            </a:r>
            <a:r>
              <a:rPr lang="es-P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PE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PE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PE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64BE29A-0A93-FF71-DACE-7A9483046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640" y="1542582"/>
            <a:ext cx="5075250" cy="380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C92334F-EA78-65C7-3BFD-2FA590752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8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9674" y="128850"/>
            <a:ext cx="9266361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EC07A4A-08F9-E8FD-65C3-68C54EFC91B5}"/>
              </a:ext>
            </a:extLst>
          </p:cNvPr>
          <p:cNvSpPr/>
          <p:nvPr/>
        </p:nvSpPr>
        <p:spPr>
          <a:xfrm>
            <a:off x="230940" y="1699045"/>
            <a:ext cx="11680323" cy="42212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Constitución Política del Perú.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Decreto Supremo </a:t>
            </a:r>
            <a:r>
              <a:rPr lang="es-PE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Nº</a:t>
            </a: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007-98-SA, Reglamento sobre Vigilancia y Control Sanitario de Alimentos y Bebidas Decreto Legislativo </a:t>
            </a:r>
            <a:r>
              <a:rPr lang="es-PE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</a:t>
            </a: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1255, Reglamento de la Ley N°28296.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Decreto Supremo </a:t>
            </a:r>
            <a:r>
              <a:rPr lang="es-PE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Nº</a:t>
            </a: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401-2019-EF, Exoneración del pago del impuesto general a las ventas (IGV) por la venta de cuyes vivos.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Decreto Supremo </a:t>
            </a:r>
            <a:r>
              <a:rPr lang="es-PE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</a:t>
            </a: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194-2022-EF – Incorporan la carne de cuy al arancel de aduanas.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LEY </a:t>
            </a:r>
            <a:r>
              <a:rPr lang="es-PE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Nº</a:t>
            </a:r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28977, Ley de facilitación del comercio exterior</a:t>
            </a:r>
            <a:r>
              <a:rPr lang="es-PE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9233315-C3EA-B2F3-0ADD-A5FAD558B29A}"/>
              </a:ext>
            </a:extLst>
          </p:cNvPr>
          <p:cNvSpPr/>
          <p:nvPr/>
        </p:nvSpPr>
        <p:spPr>
          <a:xfrm>
            <a:off x="230940" y="842694"/>
            <a:ext cx="6805134" cy="67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NORMATIVO</a:t>
            </a:r>
            <a:endParaRPr lang="es-PE" sz="3200" dirty="0"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306DC29-E773-A6BD-5A37-E1F425B21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035" y="27996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185338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12192001" cy="672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/>
        </p:nvSpPr>
        <p:spPr>
          <a:xfrm>
            <a:off x="11571890" y="63908"/>
            <a:ext cx="556610" cy="5360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400" b="1" dirty="0"/>
              <a:t>9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0"/>
          <a:stretch/>
        </p:blipFill>
        <p:spPr>
          <a:xfrm>
            <a:off x="-1" y="0"/>
            <a:ext cx="9648497" cy="672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9224" r="-1144" b="574"/>
          <a:stretch/>
        </p:blipFill>
        <p:spPr>
          <a:xfrm>
            <a:off x="-105105" y="5514662"/>
            <a:ext cx="9511864" cy="1343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44281" r="24905" b="15396"/>
          <a:stretch/>
        </p:blipFill>
        <p:spPr>
          <a:xfrm rot="5400000">
            <a:off x="11228532" y="5879403"/>
            <a:ext cx="970058" cy="829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903452" y="128850"/>
            <a:ext cx="10016796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Comisión de Defensa Nacional, Orden interno, Desarrollo alternativo y Lucha contra las Drogas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53741" y="128850"/>
            <a:ext cx="9198664" cy="337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COMISIÓN DE PRODUCCIÓN, MICRO Y PEQUEÑA EMPRESA Y COOPERATIVAS</a:t>
            </a:r>
            <a:endParaRPr lang="es-PE" sz="1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EC07A4A-08F9-E8FD-65C3-68C54EFC91B5}"/>
              </a:ext>
            </a:extLst>
          </p:cNvPr>
          <p:cNvSpPr/>
          <p:nvPr/>
        </p:nvSpPr>
        <p:spPr>
          <a:xfrm>
            <a:off x="96253" y="1443790"/>
            <a:ext cx="7182852" cy="47415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implementación, lejos de infringir las leyes existentes, busca fortalecer el sector a través de una estrategia integral que promueva la sensibilización y concientización, mejorando los mecanismos de comercialización y exportación, lo cual redundará en una economía más dinámica y saludable.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59C3B0D-FFE9-6848-8C6C-1053C63EDD0C}"/>
              </a:ext>
            </a:extLst>
          </p:cNvPr>
          <p:cNvSpPr/>
          <p:nvPr/>
        </p:nvSpPr>
        <p:spPr>
          <a:xfrm>
            <a:off x="0" y="-1081720"/>
            <a:ext cx="12128500" cy="67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VIGENCIA DE LA NORMA SOBRE LA LEGISLACIÓN NACIONAL</a:t>
            </a:r>
            <a:endParaRPr lang="es-PE" sz="2800" dirty="0"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D7C94B8-6B51-8F52-A7CE-33F5386D34A5}"/>
              </a:ext>
            </a:extLst>
          </p:cNvPr>
          <p:cNvSpPr/>
          <p:nvPr/>
        </p:nvSpPr>
        <p:spPr>
          <a:xfrm>
            <a:off x="96253" y="866352"/>
            <a:ext cx="10659979" cy="3894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VIGENCIA DE LA NORMA SOBRE LA LEGISLACIÓN NACIONAL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47DBC7B-8EC1-E8D4-F904-2E30A008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717" y="2129589"/>
            <a:ext cx="4648736" cy="3306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B3F9AA3-B57E-5859-4235-DD2EF24BF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404" y="12024"/>
            <a:ext cx="1685855" cy="6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7635</TotalTime>
  <Words>858</Words>
  <Application>Microsoft Office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Batang</vt:lpstr>
      <vt:lpstr>Arial</vt:lpstr>
      <vt:lpstr>Bookman Old Style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Deywi Williams Mamani Flores</dc:creator>
  <cp:lastModifiedBy>Yovanna Martha Carhuas Dueñas</cp:lastModifiedBy>
  <cp:revision>124</cp:revision>
  <cp:lastPrinted>2021-09-27T19:33:32Z</cp:lastPrinted>
  <dcterms:created xsi:type="dcterms:W3CDTF">2021-09-27T15:48:54Z</dcterms:created>
  <dcterms:modified xsi:type="dcterms:W3CDTF">2023-09-13T15:22:43Z</dcterms:modified>
</cp:coreProperties>
</file>