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handoutMasterIdLst>
    <p:handoutMasterId r:id="rId18"/>
  </p:handoutMasterIdLst>
  <p:sldIdLst>
    <p:sldId id="256" r:id="rId5"/>
    <p:sldId id="262" r:id="rId6"/>
    <p:sldId id="266" r:id="rId7"/>
    <p:sldId id="268" r:id="rId8"/>
    <p:sldId id="261" r:id="rId9"/>
    <p:sldId id="269" r:id="rId10"/>
    <p:sldId id="270" r:id="rId11"/>
    <p:sldId id="271" r:id="rId12"/>
    <p:sldId id="272" r:id="rId13"/>
    <p:sldId id="273" r:id="rId14"/>
    <p:sldId id="274" r:id="rId15"/>
    <p:sldId id="267" r:id="rId16"/>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6"/>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635B896-C257-417A-ADF7-AF8E303100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61D83020-CD25-48D3-AEBA-A43C622DF4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BC1778-E3E4-4DA2-A0DE-93CFD7A16941}" type="datetimeFigureOut">
              <a:rPr lang="es-ES" smtClean="0"/>
              <a:t>04/09/2023</a:t>
            </a:fld>
            <a:endParaRPr lang="es-ES"/>
          </a:p>
        </p:txBody>
      </p:sp>
      <p:sp>
        <p:nvSpPr>
          <p:cNvPr id="4" name="Marcador de pie de página 3">
            <a:extLst>
              <a:ext uri="{FF2B5EF4-FFF2-40B4-BE49-F238E27FC236}">
                <a16:creationId xmlns:a16="http://schemas.microsoft.com/office/drawing/2014/main" id="{5A21C373-195D-4B39-8950-66549CD84A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C88D29B3-BD94-4127-B289-E0E2F2D824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F5FB3D-C841-4F71-A001-817649369064}" type="slidenum">
              <a:rPr lang="es-ES" smtClean="0"/>
              <a:t>‹Nº›</a:t>
            </a:fld>
            <a:endParaRPr lang="es-ES"/>
          </a:p>
        </p:txBody>
      </p:sp>
    </p:spTree>
    <p:extLst>
      <p:ext uri="{BB962C8B-B14F-4D97-AF65-F5344CB8AC3E}">
        <p14:creationId xmlns:p14="http://schemas.microsoft.com/office/powerpoint/2010/main" val="356041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2E1D4-41B1-437C-BE73-D3BEC05825B0}" type="datetimeFigureOut">
              <a:rPr lang="es-ES" noProof="0" smtClean="0"/>
              <a:t>04/09/2023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EE26D-7AD2-45D6-8B71-F6F912270D4E}" type="slidenum">
              <a:rPr lang="es-ES" noProof="0" smtClean="0"/>
              <a:t>‹Nº›</a:t>
            </a:fld>
            <a:endParaRPr lang="es-ES" noProof="0"/>
          </a:p>
        </p:txBody>
      </p:sp>
    </p:spTree>
    <p:extLst>
      <p:ext uri="{BB962C8B-B14F-4D97-AF65-F5344CB8AC3E}">
        <p14:creationId xmlns:p14="http://schemas.microsoft.com/office/powerpoint/2010/main" val="213681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2EE26D-7AD2-45D6-8B71-F6F912270D4E}" type="slidenum">
              <a:rPr lang="es-ES" smtClean="0"/>
              <a:t>1</a:t>
            </a:fld>
            <a:endParaRPr lang="es-ES"/>
          </a:p>
        </p:txBody>
      </p:sp>
    </p:spTree>
    <p:extLst>
      <p:ext uri="{BB962C8B-B14F-4D97-AF65-F5344CB8AC3E}">
        <p14:creationId xmlns:p14="http://schemas.microsoft.com/office/powerpoint/2010/main" val="74053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2EE26D-7AD2-45D6-8B71-F6F912270D4E}" type="slidenum">
              <a:rPr lang="es-ES" smtClean="0"/>
              <a:t>2</a:t>
            </a:fld>
            <a:endParaRPr lang="es-ES"/>
          </a:p>
        </p:txBody>
      </p:sp>
    </p:spTree>
    <p:extLst>
      <p:ext uri="{BB962C8B-B14F-4D97-AF65-F5344CB8AC3E}">
        <p14:creationId xmlns:p14="http://schemas.microsoft.com/office/powerpoint/2010/main" val="15281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2EE26D-7AD2-45D6-8B71-F6F912270D4E}" type="slidenum">
              <a:rPr lang="es-ES" smtClean="0"/>
              <a:t>3</a:t>
            </a:fld>
            <a:endParaRPr lang="es-ES"/>
          </a:p>
        </p:txBody>
      </p:sp>
    </p:spTree>
    <p:extLst>
      <p:ext uri="{BB962C8B-B14F-4D97-AF65-F5344CB8AC3E}">
        <p14:creationId xmlns:p14="http://schemas.microsoft.com/office/powerpoint/2010/main" val="268417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2EE26D-7AD2-45D6-8B71-F6F912270D4E}" type="slidenum">
              <a:rPr lang="es-ES" smtClean="0"/>
              <a:t>4</a:t>
            </a:fld>
            <a:endParaRPr lang="es-ES"/>
          </a:p>
        </p:txBody>
      </p:sp>
    </p:spTree>
    <p:extLst>
      <p:ext uri="{BB962C8B-B14F-4D97-AF65-F5344CB8AC3E}">
        <p14:creationId xmlns:p14="http://schemas.microsoft.com/office/powerpoint/2010/main" val="394956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2EE26D-7AD2-45D6-8B71-F6F912270D4E}" type="slidenum">
              <a:rPr lang="es-ES" smtClean="0"/>
              <a:t>5</a:t>
            </a:fld>
            <a:endParaRPr lang="es-ES"/>
          </a:p>
        </p:txBody>
      </p:sp>
    </p:spTree>
    <p:extLst>
      <p:ext uri="{BB962C8B-B14F-4D97-AF65-F5344CB8AC3E}">
        <p14:creationId xmlns:p14="http://schemas.microsoft.com/office/powerpoint/2010/main" val="367151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9" name="Grupo 88"/>
          <p:cNvGrpSpPr/>
          <p:nvPr/>
        </p:nvGrpSpPr>
        <p:grpSpPr>
          <a:xfrm>
            <a:off x="-329674" y="-59376"/>
            <a:ext cx="12515851" cy="6923798"/>
            <a:chOff x="-329674" y="-51881"/>
            <a:chExt cx="12515851" cy="6923798"/>
          </a:xfrm>
        </p:grpSpPr>
        <p:sp>
          <p:nvSpPr>
            <p:cNvPr id="90" name="Forma libre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a libre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orma libre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orma libre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a libre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a libre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a libre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orma libre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orma libre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orma libre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orma libre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orma libre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orma libre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orma libre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orma libre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orma libre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orma libre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orma libre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orma libre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upo 8"/>
          <p:cNvGrpSpPr/>
          <p:nvPr/>
        </p:nvGrpSpPr>
        <p:grpSpPr>
          <a:xfrm>
            <a:off x="1669293" y="1186483"/>
            <a:ext cx="8848345" cy="4477933"/>
            <a:chOff x="1669293" y="1186483"/>
            <a:chExt cx="8848345" cy="4477933"/>
          </a:xfrm>
        </p:grpSpPr>
        <p:sp>
          <p:nvSpPr>
            <p:cNvPr id="39" name="Rectángulo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Triángulo isósceles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ángulo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ítulo 1"/>
          <p:cNvSpPr>
            <a:spLocks noGrp="1"/>
          </p:cNvSpPr>
          <p:nvPr>
            <p:ph type="ctrTitle"/>
          </p:nvPr>
        </p:nvSpPr>
        <p:spPr>
          <a:xfrm>
            <a:off x="1759236" y="2075504"/>
            <a:ext cx="8679915" cy="1748729"/>
          </a:xfrm>
        </p:spPr>
        <p:txBody>
          <a:bodyPr bIns="0" rtlCol="0" anchor="b">
            <a:normAutofit/>
          </a:bodyPr>
          <a:lstStyle>
            <a:lvl1pPr algn="ctr">
              <a:lnSpc>
                <a:spcPct val="80000"/>
              </a:lnSpc>
              <a:defRPr sz="5400" spc="-150">
                <a:solidFill>
                  <a:srgbClr val="FFFEFF"/>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759237" y="3906266"/>
            <a:ext cx="8673427" cy="1322587"/>
          </a:xfrm>
        </p:spPr>
        <p:txBody>
          <a:bodyPr tIns="0" rtlCol="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4" name="Marcador de posición de fecha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pPr rtl="0"/>
            <a:fld id="{80415BA7-1122-4707-99D0-5868AE708284}" type="datetime1">
              <a:rPr lang="es-ES" noProof="0" smtClean="0"/>
              <a:t>04/09/2023</a:t>
            </a:fld>
            <a:endParaRPr lang="es-ES" noProof="0" dirty="0"/>
          </a:p>
        </p:txBody>
      </p:sp>
      <p:sp>
        <p:nvSpPr>
          <p:cNvPr id="5" name="Marcador de posición de pie de página 4"/>
          <p:cNvSpPr>
            <a:spLocks noGrp="1"/>
          </p:cNvSpPr>
          <p:nvPr>
            <p:ph type="ftr" sz="quarter" idx="11"/>
          </p:nvPr>
        </p:nvSpPr>
        <p:spPr>
          <a:xfrm>
            <a:off x="804672" y="6227064"/>
            <a:ext cx="10588752" cy="320040"/>
          </a:xfrm>
        </p:spPr>
        <p:txBody>
          <a:bodyPr rtlCol="0"/>
          <a:lstStyle>
            <a:lvl1pPr algn="ctr">
              <a:defRPr/>
            </a:lvl1pPr>
          </a:lstStyle>
          <a:p>
            <a:pPr rtl="0"/>
            <a:endParaRPr lang="es-ES" noProof="0" dirty="0"/>
          </a:p>
        </p:txBody>
      </p:sp>
      <p:sp>
        <p:nvSpPr>
          <p:cNvPr id="6" name="Marcador de posición de número de diapositiva 5"/>
          <p:cNvSpPr>
            <a:spLocks noGrp="1"/>
          </p:cNvSpPr>
          <p:nvPr>
            <p:ph type="sldNum" sz="quarter" idx="12"/>
          </p:nvPr>
        </p:nvSpPr>
        <p:spPr>
          <a:xfrm>
            <a:off x="10469880" y="320040"/>
            <a:ext cx="914400" cy="320040"/>
          </a:xfrm>
        </p:spPr>
        <p:txBody>
          <a:bodyPr rtlCol="0"/>
          <a:lstStyle/>
          <a:p>
            <a:pPr rtl="0"/>
            <a:fld id="{6D22F896-40B5-4ADD-8801-0D06FADFA095}" type="slidenum">
              <a:rPr lang="es-ES" noProof="0" smtClean="0"/>
              <a:t>‹Nº›</a:t>
            </a:fld>
            <a:endParaRPr lang="es-E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upo 74"/>
          <p:cNvGrpSpPr/>
          <p:nvPr/>
        </p:nvGrpSpPr>
        <p:grpSpPr>
          <a:xfrm>
            <a:off x="-417513" y="0"/>
            <a:ext cx="12584114" cy="6853238"/>
            <a:chOff x="-417513" y="0"/>
            <a:chExt cx="12584114" cy="6853238"/>
          </a:xfrm>
        </p:grpSpPr>
        <p:sp>
          <p:nvSpPr>
            <p:cNvPr id="76" name="Forma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orma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orma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orma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orma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orma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orma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a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orma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a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a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orma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a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a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orma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a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orma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orma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a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a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a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upo 21"/>
          <p:cNvGrpSpPr/>
          <p:nvPr/>
        </p:nvGrpSpPr>
        <p:grpSpPr>
          <a:xfrm>
            <a:off x="800144" y="1699589"/>
            <a:ext cx="3674476" cy="3470421"/>
            <a:chOff x="697883" y="1816768"/>
            <a:chExt cx="3674476" cy="3470421"/>
          </a:xfrm>
        </p:grpSpPr>
        <p:sp>
          <p:nvSpPr>
            <p:cNvPr id="23" name="Rectángulo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riángulo isósceles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ángulo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ítulo 1"/>
          <p:cNvSpPr>
            <a:spLocks noGrp="1"/>
          </p:cNvSpPr>
          <p:nvPr>
            <p:ph type="title"/>
          </p:nvPr>
        </p:nvSpPr>
        <p:spPr>
          <a:xfrm>
            <a:off x="888632" y="2349925"/>
            <a:ext cx="3501196" cy="2456441"/>
          </a:xfrm>
        </p:spPr>
        <p:txBody>
          <a:bodyPr rtlCol="0"/>
          <a:lstStyle>
            <a:lvl1pPr>
              <a:defRPr>
                <a:solidFill>
                  <a:srgbClr val="FFFEFF"/>
                </a:solidFill>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5109983" y="794719"/>
            <a:ext cx="6275035" cy="5257090"/>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198668D8-92CF-4F8C-8C96-FF39861D55A5}" type="datetime1">
              <a:rPr lang="es-ES" noProof="0" smtClean="0"/>
              <a:t>04/09/2023</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upo 74"/>
          <p:cNvGrpSpPr/>
          <p:nvPr/>
        </p:nvGrpSpPr>
        <p:grpSpPr>
          <a:xfrm flipH="1">
            <a:off x="0" y="0"/>
            <a:ext cx="12584114" cy="6853238"/>
            <a:chOff x="-417513" y="0"/>
            <a:chExt cx="12584114" cy="6853238"/>
          </a:xfrm>
        </p:grpSpPr>
        <p:sp>
          <p:nvSpPr>
            <p:cNvPr id="76" name="Forma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orma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orma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orma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orma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orma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orma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a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orma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a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a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orma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a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a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orma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a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orma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orma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a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a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a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upo 21"/>
          <p:cNvGrpSpPr/>
          <p:nvPr/>
        </p:nvGrpSpPr>
        <p:grpSpPr>
          <a:xfrm>
            <a:off x="7718948" y="1699589"/>
            <a:ext cx="3674476" cy="3470421"/>
            <a:chOff x="697883" y="1816768"/>
            <a:chExt cx="3674476" cy="3470421"/>
          </a:xfrm>
        </p:grpSpPr>
        <p:sp>
          <p:nvSpPr>
            <p:cNvPr id="23" name="Rectángulo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riángulo isósceles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ángulo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ítulo vertical 1"/>
          <p:cNvSpPr>
            <a:spLocks noGrp="1"/>
          </p:cNvSpPr>
          <p:nvPr>
            <p:ph type="title" orient="vert"/>
          </p:nvPr>
        </p:nvSpPr>
        <p:spPr>
          <a:xfrm>
            <a:off x="7807437" y="2349925"/>
            <a:ext cx="3501195" cy="2456442"/>
          </a:xfrm>
        </p:spPr>
        <p:txBody>
          <a:bodyPr vert="eaVert" rtlCol="0"/>
          <a:lstStyle>
            <a:lvl1pPr algn="l">
              <a:lnSpc>
                <a:spcPct val="80000"/>
              </a:lnSpc>
              <a:defRPr>
                <a:solidFill>
                  <a:srgbClr val="FFFEFF"/>
                </a:solidFill>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02747" y="798444"/>
            <a:ext cx="6268622" cy="5257303"/>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a:xfrm>
            <a:off x="804672" y="320040"/>
            <a:ext cx="3657600" cy="320040"/>
          </a:xfrm>
        </p:spPr>
        <p:txBody>
          <a:bodyPr rtlCol="0"/>
          <a:lstStyle/>
          <a:p>
            <a:pPr rtl="0"/>
            <a:fld id="{8191DC20-4D1D-4B1B-91B9-5AB6731EB22F}" type="datetime1">
              <a:rPr lang="es-ES" noProof="0" smtClean="0"/>
              <a:t>04/09/2023</a:t>
            </a:fld>
            <a:endParaRPr lang="es-ES" noProof="0" dirty="0"/>
          </a:p>
        </p:txBody>
      </p:sp>
      <p:sp>
        <p:nvSpPr>
          <p:cNvPr id="5" name="Marcador de posición de pie de página 4"/>
          <p:cNvSpPr>
            <a:spLocks noGrp="1"/>
          </p:cNvSpPr>
          <p:nvPr>
            <p:ph type="ftr" sz="quarter" idx="11"/>
          </p:nvPr>
        </p:nvSpPr>
        <p:spPr>
          <a:xfrm>
            <a:off x="804672" y="6227064"/>
            <a:ext cx="10588752" cy="320040"/>
          </a:xfrm>
        </p:spPr>
        <p:txBody>
          <a:bodyPr rtlCol="0"/>
          <a:lstStyle/>
          <a:p>
            <a:pPr rtl="0"/>
            <a:endParaRPr lang="es-ES" noProof="0" dirty="0"/>
          </a:p>
        </p:txBody>
      </p:sp>
      <p:sp>
        <p:nvSpPr>
          <p:cNvPr id="6" name="Marcador de posición de número de diapositiva 5"/>
          <p:cNvSpPr>
            <a:spLocks noGrp="1"/>
          </p:cNvSpPr>
          <p:nvPr>
            <p:ph type="sldNum" sz="quarter" idx="12"/>
          </p:nvPr>
        </p:nvSpPr>
        <p:spPr>
          <a:xfrm>
            <a:off x="10469880" y="320040"/>
            <a:ext cx="914400" cy="320040"/>
          </a:xfrm>
        </p:spPr>
        <p:txBody>
          <a:bodyPr rtlCol="0"/>
          <a:lstStyle/>
          <a:p>
            <a:pPr rtl="0"/>
            <a:fld id="{6D22F896-40B5-4ADD-8801-0D06FADFA095}" type="slidenum">
              <a:rPr lang="es-ES" noProof="0" smtClean="0"/>
              <a:t>‹Nº›</a:t>
            </a:fld>
            <a:endParaRPr lang="es-E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grpSp>
        <p:nvGrpSpPr>
          <p:cNvPr id="80" name="Grupo 79"/>
          <p:cNvGrpSpPr/>
          <p:nvPr/>
        </p:nvGrpSpPr>
        <p:grpSpPr>
          <a:xfrm>
            <a:off x="-417513" y="0"/>
            <a:ext cx="12584114" cy="6853238"/>
            <a:chOff x="-417513" y="0"/>
            <a:chExt cx="12584114" cy="6853238"/>
          </a:xfrm>
        </p:grpSpPr>
        <p:sp>
          <p:nvSpPr>
            <p:cNvPr id="81" name="Forma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orma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a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orma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orma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orma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orma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a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a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orma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a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orma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orma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a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a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a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orma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orma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orma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orma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orma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upo 26"/>
          <p:cNvGrpSpPr/>
          <p:nvPr/>
        </p:nvGrpSpPr>
        <p:grpSpPr>
          <a:xfrm>
            <a:off x="800144" y="1699589"/>
            <a:ext cx="3674476" cy="3470421"/>
            <a:chOff x="697883" y="1816768"/>
            <a:chExt cx="3674476" cy="3470421"/>
          </a:xfrm>
        </p:grpSpPr>
        <p:sp>
          <p:nvSpPr>
            <p:cNvPr id="28" name="Rectángulo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Triángulo isósceles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ángulo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ítulo 1"/>
          <p:cNvSpPr>
            <a:spLocks noGrp="1"/>
          </p:cNvSpPr>
          <p:nvPr>
            <p:ph type="title"/>
          </p:nvPr>
        </p:nvSpPr>
        <p:spPr>
          <a:xfrm>
            <a:off x="888631" y="2349925"/>
            <a:ext cx="3498979" cy="2456442"/>
          </a:xfrm>
        </p:spPr>
        <p:txBody>
          <a:bodyPr rtlCol="0"/>
          <a:lstStyle>
            <a:lvl1pPr>
              <a:defRPr>
                <a:solidFill>
                  <a:srgbClr val="FFFE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118447" y="803186"/>
            <a:ext cx="6281873" cy="5248622"/>
          </a:xfrm>
        </p:spPr>
        <p:txBody>
          <a:bodyPr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12E5EA36-ACAC-495A-9854-9622B42C2646}" type="datetime1">
              <a:rPr lang="es-ES" noProof="0" smtClean="0"/>
              <a:t>04/09/2023</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 name="Grupo 76"/>
          <p:cNvGrpSpPr/>
          <p:nvPr/>
        </p:nvGrpSpPr>
        <p:grpSpPr>
          <a:xfrm>
            <a:off x="-329674" y="-59376"/>
            <a:ext cx="12515851" cy="6923798"/>
            <a:chOff x="-329674" y="-51881"/>
            <a:chExt cx="12515851" cy="6923798"/>
          </a:xfrm>
        </p:grpSpPr>
        <p:sp>
          <p:nvSpPr>
            <p:cNvPr id="78" name="Forma libre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orma libre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orma libre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orma libre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orma libre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a libre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orma libre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a libre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a libre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orma libre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orma libre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orma libre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orma libre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a libre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orma libre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orma libre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a libre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a libre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orma libre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upo 8"/>
          <p:cNvGrpSpPr/>
          <p:nvPr/>
        </p:nvGrpSpPr>
        <p:grpSpPr>
          <a:xfrm>
            <a:off x="3259545" y="1186483"/>
            <a:ext cx="5666145" cy="4477933"/>
            <a:chOff x="3259545" y="1186483"/>
            <a:chExt cx="5666145" cy="4477933"/>
          </a:xfrm>
        </p:grpSpPr>
        <p:sp>
          <p:nvSpPr>
            <p:cNvPr id="99" name="Rectángulo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riángulo isósceles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ángulo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ítulo 1"/>
          <p:cNvSpPr>
            <a:spLocks noGrp="1"/>
          </p:cNvSpPr>
          <p:nvPr>
            <p:ph type="title"/>
          </p:nvPr>
        </p:nvSpPr>
        <p:spPr>
          <a:xfrm>
            <a:off x="3344216" y="2074730"/>
            <a:ext cx="5490224" cy="1689390"/>
          </a:xfrm>
        </p:spPr>
        <p:txBody>
          <a:bodyPr bIns="0" rtlCol="0" anchor="b">
            <a:normAutofit/>
          </a:bodyPr>
          <a:lstStyle>
            <a:lvl1pPr algn="ctr">
              <a:defRPr sz="4400">
                <a:solidFill>
                  <a:srgbClr val="FFFEFF"/>
                </a:solidFill>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3344215" y="3846851"/>
            <a:ext cx="5490223" cy="1383770"/>
          </a:xfrm>
        </p:spPr>
        <p:txBody>
          <a:bodyPr tIns="0" rtlCol="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posición de fecha 3"/>
          <p:cNvSpPr>
            <a:spLocks noGrp="1"/>
          </p:cNvSpPr>
          <p:nvPr>
            <p:ph type="dt" sz="half" idx="10"/>
          </p:nvPr>
        </p:nvSpPr>
        <p:spPr>
          <a:xfrm>
            <a:off x="804672" y="320040"/>
            <a:ext cx="3657600" cy="320040"/>
          </a:xfrm>
        </p:spPr>
        <p:txBody>
          <a:bodyPr rtlCol="0"/>
          <a:lstStyle/>
          <a:p>
            <a:pPr rtl="0"/>
            <a:fld id="{809B4EE4-EC5D-4E7B-B19D-6DEAD6945BB2}" type="datetime1">
              <a:rPr lang="es-ES" noProof="0" smtClean="0"/>
              <a:t>04/09/2023</a:t>
            </a:fld>
            <a:endParaRPr lang="es-ES" noProof="0" dirty="0"/>
          </a:p>
        </p:txBody>
      </p:sp>
      <p:sp>
        <p:nvSpPr>
          <p:cNvPr id="5" name="Marcador de posición de pie de página 4"/>
          <p:cNvSpPr>
            <a:spLocks noGrp="1"/>
          </p:cNvSpPr>
          <p:nvPr>
            <p:ph type="ftr" sz="quarter" idx="11"/>
          </p:nvPr>
        </p:nvSpPr>
        <p:spPr>
          <a:xfrm>
            <a:off x="804672" y="6227064"/>
            <a:ext cx="10588752" cy="320040"/>
          </a:xfrm>
        </p:spPr>
        <p:txBody>
          <a:bodyPr rtlCol="0"/>
          <a:lstStyle>
            <a:lvl1pPr algn="ctr">
              <a:defRPr/>
            </a:lvl1pPr>
          </a:lstStyle>
          <a:p>
            <a:pPr rtl="0"/>
            <a:endParaRPr lang="es-ES" noProof="0" dirty="0"/>
          </a:p>
        </p:txBody>
      </p:sp>
      <p:sp>
        <p:nvSpPr>
          <p:cNvPr id="6" name="Marcador de posición de número de diapositiva 5"/>
          <p:cNvSpPr>
            <a:spLocks noGrp="1"/>
          </p:cNvSpPr>
          <p:nvPr>
            <p:ph type="sldNum" sz="quarter" idx="12"/>
          </p:nvPr>
        </p:nvSpPr>
        <p:spPr>
          <a:xfrm>
            <a:off x="10469880" y="320040"/>
            <a:ext cx="914400" cy="320040"/>
          </a:xfrm>
        </p:spPr>
        <p:txBody>
          <a:bodyPr rtlCol="0"/>
          <a:lstStyle/>
          <a:p>
            <a:pPr rtl="0"/>
            <a:fld id="{6D22F896-40B5-4ADD-8801-0D06FADFA095}" type="slidenum">
              <a:rPr lang="es-ES" noProof="0" smtClean="0"/>
              <a:t>‹Nº›</a:t>
            </a:fld>
            <a:endParaRPr lang="es-E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upo 36"/>
          <p:cNvGrpSpPr/>
          <p:nvPr/>
        </p:nvGrpSpPr>
        <p:grpSpPr>
          <a:xfrm>
            <a:off x="-417513" y="0"/>
            <a:ext cx="12584114" cy="6853238"/>
            <a:chOff x="-417513" y="0"/>
            <a:chExt cx="12584114" cy="6853238"/>
          </a:xfrm>
        </p:grpSpPr>
        <p:sp>
          <p:nvSpPr>
            <p:cNvPr id="38" name="Forma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orma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orma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orma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orma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orma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orma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orma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orma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orma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orma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orma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orma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orma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orma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orma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orma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orma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orma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orma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orma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upo 58"/>
          <p:cNvGrpSpPr/>
          <p:nvPr/>
        </p:nvGrpSpPr>
        <p:grpSpPr>
          <a:xfrm>
            <a:off x="800144" y="1699589"/>
            <a:ext cx="3674476" cy="3470421"/>
            <a:chOff x="697883" y="1816768"/>
            <a:chExt cx="3674476" cy="3470421"/>
          </a:xfrm>
        </p:grpSpPr>
        <p:sp>
          <p:nvSpPr>
            <p:cNvPr id="60" name="Rectángulo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riángulo isósceles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ángulo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ítulo 1"/>
          <p:cNvSpPr>
            <a:spLocks noGrp="1"/>
          </p:cNvSpPr>
          <p:nvPr>
            <p:ph type="title"/>
          </p:nvPr>
        </p:nvSpPr>
        <p:spPr>
          <a:xfrm>
            <a:off x="889000" y="2339669"/>
            <a:ext cx="3500828" cy="2470065"/>
          </a:xfrm>
        </p:spPr>
        <p:txBody>
          <a:bodyPr lIns="91440" tIns="91440" rIns="91440" bIns="91440" rtlCol="0"/>
          <a:lstStyle>
            <a:lvl1pPr>
              <a:defRPr>
                <a:solidFill>
                  <a:srgbClr val="FFFE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5120878" y="803187"/>
            <a:ext cx="6269591" cy="238265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5118447" y="3672162"/>
            <a:ext cx="6272022" cy="2383586"/>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a:xfrm>
            <a:off x="804672" y="320040"/>
            <a:ext cx="3657600" cy="320040"/>
          </a:xfrm>
        </p:spPr>
        <p:txBody>
          <a:bodyPr rtlCol="0"/>
          <a:lstStyle/>
          <a:p>
            <a:pPr rtl="0"/>
            <a:fld id="{5BD662B3-FFCD-4E35-B0B4-3D391DF717D5}" type="datetime1">
              <a:rPr lang="es-ES" noProof="0" smtClean="0"/>
              <a:t>04/09/2023</a:t>
            </a:fld>
            <a:endParaRPr lang="es-ES" noProof="0" dirty="0"/>
          </a:p>
        </p:txBody>
      </p:sp>
      <p:sp>
        <p:nvSpPr>
          <p:cNvPr id="6" name="Marcador de posición de pie de página 5"/>
          <p:cNvSpPr>
            <a:spLocks noGrp="1"/>
          </p:cNvSpPr>
          <p:nvPr>
            <p:ph type="ftr" sz="quarter" idx="11"/>
          </p:nvPr>
        </p:nvSpPr>
        <p:spPr>
          <a:xfrm>
            <a:off x="804672" y="6227064"/>
            <a:ext cx="10588752" cy="320040"/>
          </a:xfrm>
        </p:spPr>
        <p:txBody>
          <a:bodyPr rtlCol="0"/>
          <a:lstStyle/>
          <a:p>
            <a:pPr rtl="0"/>
            <a:endParaRPr lang="es-ES" noProof="0" dirty="0"/>
          </a:p>
        </p:txBody>
      </p:sp>
      <p:sp>
        <p:nvSpPr>
          <p:cNvPr id="7" name="Marcador de posición de número de diapositiva 6"/>
          <p:cNvSpPr>
            <a:spLocks noGrp="1"/>
          </p:cNvSpPr>
          <p:nvPr>
            <p:ph type="sldNum" sz="quarter" idx="12"/>
          </p:nvPr>
        </p:nvSpPr>
        <p:spPr>
          <a:xfrm>
            <a:off x="10469880" y="320040"/>
            <a:ext cx="914400" cy="320040"/>
          </a:xfrm>
        </p:spPr>
        <p:txBody>
          <a:bodyPr rtlCol="0"/>
          <a:lstStyle/>
          <a:p>
            <a:pPr rtl="0"/>
            <a:fld id="{6D22F896-40B5-4ADD-8801-0D06FADFA095}" type="slidenum">
              <a:rPr lang="es-ES" noProof="0" smtClean="0"/>
              <a:t>‹Nº›</a:t>
            </a:fld>
            <a:endParaRPr lang="es-E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upo 38"/>
          <p:cNvGrpSpPr/>
          <p:nvPr/>
        </p:nvGrpSpPr>
        <p:grpSpPr>
          <a:xfrm>
            <a:off x="-417513" y="0"/>
            <a:ext cx="12584114" cy="6853238"/>
            <a:chOff x="-417513" y="0"/>
            <a:chExt cx="12584114" cy="6853238"/>
          </a:xfrm>
        </p:grpSpPr>
        <p:sp>
          <p:nvSpPr>
            <p:cNvPr id="40" name="Forma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orma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orma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orma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orma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orma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orma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orma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orma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orma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orma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orma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orma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orma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orma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orma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orma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orma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orma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orma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orma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upo 60"/>
          <p:cNvGrpSpPr/>
          <p:nvPr/>
        </p:nvGrpSpPr>
        <p:grpSpPr>
          <a:xfrm>
            <a:off x="800144" y="1699589"/>
            <a:ext cx="3674476" cy="3470421"/>
            <a:chOff x="697883" y="1816768"/>
            <a:chExt cx="3674476" cy="3470421"/>
          </a:xfrm>
        </p:grpSpPr>
        <p:sp>
          <p:nvSpPr>
            <p:cNvPr id="62" name="Rectángulo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riángulo isósceles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ángulo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ítulo 1"/>
          <p:cNvSpPr>
            <a:spLocks noGrp="1"/>
          </p:cNvSpPr>
          <p:nvPr>
            <p:ph type="title"/>
          </p:nvPr>
        </p:nvSpPr>
        <p:spPr>
          <a:xfrm>
            <a:off x="889001" y="2363915"/>
            <a:ext cx="3500828" cy="2460497"/>
          </a:xfrm>
        </p:spPr>
        <p:txBody>
          <a:bodyPr lIns="91440" tIns="91440" rIns="91440" bIns="91440" rtlCol="0"/>
          <a:lstStyle>
            <a:lvl1pPr>
              <a:defRPr>
                <a:solidFill>
                  <a:srgbClr val="FFFEFF"/>
                </a:solidFill>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5125137" y="803185"/>
            <a:ext cx="6265088" cy="685800"/>
          </a:xfrm>
        </p:spPr>
        <p:txBody>
          <a:bodyPr rtlCol="0"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5125305" y="1488985"/>
            <a:ext cx="6264350" cy="169685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5118653" y="3665887"/>
            <a:ext cx="6264414" cy="685800"/>
          </a:xfrm>
        </p:spPr>
        <p:txBody>
          <a:bodyPr rtlCol="0"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5118447" y="4351687"/>
            <a:ext cx="6265588" cy="1704060"/>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a:xfrm>
            <a:off x="804672" y="320040"/>
            <a:ext cx="3657600" cy="320040"/>
          </a:xfrm>
        </p:spPr>
        <p:txBody>
          <a:bodyPr rtlCol="0"/>
          <a:lstStyle/>
          <a:p>
            <a:pPr rtl="0"/>
            <a:fld id="{5C35AF1E-8454-4722-86F4-8F13B6457A43}" type="datetime1">
              <a:rPr lang="es-ES" noProof="0" smtClean="0"/>
              <a:t>04/09/2023</a:t>
            </a:fld>
            <a:endParaRPr lang="es-ES" noProof="0" dirty="0"/>
          </a:p>
        </p:txBody>
      </p:sp>
      <p:sp>
        <p:nvSpPr>
          <p:cNvPr id="8" name="Marcador de posición de pie de página 7"/>
          <p:cNvSpPr>
            <a:spLocks noGrp="1"/>
          </p:cNvSpPr>
          <p:nvPr>
            <p:ph type="ftr" sz="quarter" idx="11"/>
          </p:nvPr>
        </p:nvSpPr>
        <p:spPr>
          <a:xfrm>
            <a:off x="804672" y="6227064"/>
            <a:ext cx="10588752" cy="320040"/>
          </a:xfrm>
        </p:spPr>
        <p:txBody>
          <a:bodyPr rtlCol="0"/>
          <a:lstStyle/>
          <a:p>
            <a:pPr rtl="0"/>
            <a:endParaRPr lang="es-ES" noProof="0" dirty="0"/>
          </a:p>
        </p:txBody>
      </p:sp>
      <p:sp>
        <p:nvSpPr>
          <p:cNvPr id="9" name="Marcador de posición de número de diapositiva 8"/>
          <p:cNvSpPr>
            <a:spLocks noGrp="1"/>
          </p:cNvSpPr>
          <p:nvPr>
            <p:ph type="sldNum" sz="quarter" idx="12"/>
          </p:nvPr>
        </p:nvSpPr>
        <p:spPr>
          <a:xfrm>
            <a:off x="10469880" y="320040"/>
            <a:ext cx="914400" cy="320040"/>
          </a:xfrm>
        </p:spPr>
        <p:txBody>
          <a:bodyPr rtlCol="0"/>
          <a:lstStyle/>
          <a:p>
            <a:pPr rtl="0"/>
            <a:fld id="{6D22F896-40B5-4ADD-8801-0D06FADFA095}" type="slidenum">
              <a:rPr lang="es-ES" noProof="0" smtClean="0"/>
              <a:t>‹Nº›</a:t>
            </a:fld>
            <a:endParaRPr lang="es-E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upo 76"/>
          <p:cNvGrpSpPr/>
          <p:nvPr/>
        </p:nvGrpSpPr>
        <p:grpSpPr>
          <a:xfrm>
            <a:off x="-417513" y="0"/>
            <a:ext cx="12584114" cy="6853238"/>
            <a:chOff x="-417513" y="0"/>
            <a:chExt cx="12584114" cy="6853238"/>
          </a:xfrm>
        </p:grpSpPr>
        <p:sp>
          <p:nvSpPr>
            <p:cNvPr id="78" name="Forma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orma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orma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orma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orma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orma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orma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a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a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orma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a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a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orma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a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orma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orma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orma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orma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a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orma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orma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upo 23"/>
          <p:cNvGrpSpPr/>
          <p:nvPr/>
        </p:nvGrpSpPr>
        <p:grpSpPr>
          <a:xfrm>
            <a:off x="800144" y="1699589"/>
            <a:ext cx="3674476" cy="3470421"/>
            <a:chOff x="697883" y="1816768"/>
            <a:chExt cx="3674476" cy="3470421"/>
          </a:xfrm>
        </p:grpSpPr>
        <p:sp>
          <p:nvSpPr>
            <p:cNvPr id="25" name="Rectángulo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Triángulo isósceles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ángulo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ítulo 1"/>
          <p:cNvSpPr>
            <a:spLocks noGrp="1"/>
          </p:cNvSpPr>
          <p:nvPr>
            <p:ph type="title"/>
          </p:nvPr>
        </p:nvSpPr>
        <p:spPr>
          <a:xfrm>
            <a:off x="888632" y="2349925"/>
            <a:ext cx="3501196" cy="2456442"/>
          </a:xfrm>
        </p:spPr>
        <p:txBody>
          <a:bodyPr rtlCol="0"/>
          <a:lstStyle>
            <a:lvl1pPr>
              <a:defRPr>
                <a:solidFill>
                  <a:srgbClr val="FFFEFF"/>
                </a:solidFill>
              </a:defRPr>
            </a:lvl1pPr>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965FE0A3-3980-4B1F-ACCC-2FE0FAF39790}" type="datetime1">
              <a:rPr lang="es-ES" noProof="0" smtClean="0"/>
              <a:t>04/09/2023</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a:xfrm>
            <a:off x="804672" y="320040"/>
            <a:ext cx="3657600" cy="320040"/>
          </a:xfrm>
        </p:spPr>
        <p:txBody>
          <a:bodyPr rtlCol="0"/>
          <a:lstStyle/>
          <a:p>
            <a:pPr rtl="0"/>
            <a:fld id="{1CDC7C73-9496-4F9E-BCC7-1D1C0F9891DD}" type="datetime1">
              <a:rPr lang="es-ES" noProof="0" smtClean="0"/>
              <a:t>04/09/2023</a:t>
            </a:fld>
            <a:endParaRPr lang="es-ES" noProof="0"/>
          </a:p>
        </p:txBody>
      </p:sp>
      <p:sp>
        <p:nvSpPr>
          <p:cNvPr id="3" name="Marcador de posición de pie de página 2"/>
          <p:cNvSpPr>
            <a:spLocks noGrp="1"/>
          </p:cNvSpPr>
          <p:nvPr>
            <p:ph type="ftr" sz="quarter" idx="11"/>
          </p:nvPr>
        </p:nvSpPr>
        <p:spPr>
          <a:xfrm>
            <a:off x="804672" y="6227064"/>
            <a:ext cx="10588752" cy="320040"/>
          </a:xfrm>
        </p:spPr>
        <p:txBody>
          <a:bodyPr rtlCol="0"/>
          <a:lstStyle/>
          <a:p>
            <a:pPr rtl="0"/>
            <a:endParaRPr lang="es-ES" noProof="0"/>
          </a:p>
        </p:txBody>
      </p:sp>
      <p:sp>
        <p:nvSpPr>
          <p:cNvPr id="4" name="Marcador de posición de número de diapositiva 3"/>
          <p:cNvSpPr>
            <a:spLocks noGrp="1"/>
          </p:cNvSpPr>
          <p:nvPr>
            <p:ph type="sldNum" sz="quarter" idx="12"/>
          </p:nvPr>
        </p:nvSpPr>
        <p:spPr>
          <a:xfrm>
            <a:off x="10469880" y="320040"/>
            <a:ext cx="914400" cy="320040"/>
          </a:xfrm>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grpSp>
        <p:nvGrpSpPr>
          <p:cNvPr id="74" name="Grupo 73"/>
          <p:cNvGrpSpPr/>
          <p:nvPr/>
        </p:nvGrpSpPr>
        <p:grpSpPr>
          <a:xfrm>
            <a:off x="-417513" y="0"/>
            <a:ext cx="12584114" cy="6853238"/>
            <a:chOff x="-417513" y="0"/>
            <a:chExt cx="12584114" cy="6853238"/>
          </a:xfrm>
        </p:grpSpPr>
        <p:sp>
          <p:nvSpPr>
            <p:cNvPr id="75" name="Forma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orma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orma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orma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orma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orma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orma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orma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a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orma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a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a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orma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a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a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orma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orma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orma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orma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a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a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upo 20"/>
          <p:cNvGrpSpPr/>
          <p:nvPr/>
        </p:nvGrpSpPr>
        <p:grpSpPr>
          <a:xfrm>
            <a:off x="800144" y="1699589"/>
            <a:ext cx="3674476" cy="3470421"/>
            <a:chOff x="697883" y="1816768"/>
            <a:chExt cx="3674476" cy="3470421"/>
          </a:xfrm>
        </p:grpSpPr>
        <p:sp>
          <p:nvSpPr>
            <p:cNvPr id="22" name="Rectángulo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Triángulo isósceles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ángulo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ítulo 1"/>
          <p:cNvSpPr>
            <a:spLocks noGrp="1"/>
          </p:cNvSpPr>
          <p:nvPr>
            <p:ph type="title"/>
          </p:nvPr>
        </p:nvSpPr>
        <p:spPr>
          <a:xfrm>
            <a:off x="888631" y="2352026"/>
            <a:ext cx="3501197" cy="1223298"/>
          </a:xfrm>
        </p:spPr>
        <p:txBody>
          <a:bodyPr bIns="0" rtlCol="0" anchor="b">
            <a:noAutofit/>
          </a:bodyPr>
          <a:lstStyle>
            <a:lvl1pPr algn="ctr">
              <a:defRPr sz="3200">
                <a:solidFill>
                  <a:srgbClr val="FFFE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109983" y="802809"/>
            <a:ext cx="6275035" cy="5249940"/>
          </a:xfrm>
        </p:spPr>
        <p:txBody>
          <a:bodyPr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888631" y="3580186"/>
            <a:ext cx="3501197" cy="1221164"/>
          </a:xfrm>
        </p:spPr>
        <p:txBody>
          <a:bodyPr rtlCol="0"/>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p>
            <a:pPr rtl="0"/>
            <a:fld id="{81EB04AB-8DB1-4BE7-9750-847F112EC238}" type="datetime1">
              <a:rPr lang="es-ES" noProof="0" smtClean="0"/>
              <a:t>04/09/2023</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grpSp>
        <p:nvGrpSpPr>
          <p:cNvPr id="73" name="Grupo 72"/>
          <p:cNvGrpSpPr/>
          <p:nvPr/>
        </p:nvGrpSpPr>
        <p:grpSpPr>
          <a:xfrm>
            <a:off x="-329674" y="-59376"/>
            <a:ext cx="12515851" cy="6923798"/>
            <a:chOff x="-329674" y="-51881"/>
            <a:chExt cx="12515851" cy="6923798"/>
          </a:xfrm>
        </p:grpSpPr>
        <p:sp>
          <p:nvSpPr>
            <p:cNvPr id="81" name="Forma libre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orma libre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a libre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orma libre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a libre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a libre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orma libre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a libre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a libre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orma libre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orma libre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orma libre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orma libre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a libre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a libre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a libre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orma libre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orma libre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orma libre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upo 75"/>
          <p:cNvGrpSpPr/>
          <p:nvPr/>
        </p:nvGrpSpPr>
        <p:grpSpPr>
          <a:xfrm>
            <a:off x="805336" y="1698331"/>
            <a:ext cx="5941540" cy="3470421"/>
            <a:chOff x="805336" y="1698331"/>
            <a:chExt cx="5941540" cy="3470421"/>
          </a:xfrm>
        </p:grpSpPr>
        <p:sp>
          <p:nvSpPr>
            <p:cNvPr id="77" name="Rectángulo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riángulo isósceles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ángulo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Marcador de posición de imagen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2" name="Título 1"/>
          <p:cNvSpPr>
            <a:spLocks noGrp="1"/>
          </p:cNvSpPr>
          <p:nvPr>
            <p:ph type="title"/>
          </p:nvPr>
        </p:nvSpPr>
        <p:spPr>
          <a:xfrm>
            <a:off x="885443" y="2360255"/>
            <a:ext cx="5776646" cy="1178032"/>
          </a:xfrm>
        </p:spPr>
        <p:txBody>
          <a:bodyPr bIns="0" rtlCol="0" anchor="b">
            <a:normAutofit/>
          </a:bodyPr>
          <a:lstStyle>
            <a:lvl1pPr>
              <a:defRPr sz="3600">
                <a:solidFill>
                  <a:srgbClr val="FFFEFF"/>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885443" y="3545012"/>
            <a:ext cx="5776646" cy="1274198"/>
          </a:xfrm>
        </p:spPr>
        <p:txBody>
          <a:bodyPr rtlCol="0">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a:xfrm>
            <a:off x="804672" y="320040"/>
            <a:ext cx="3657600" cy="320040"/>
          </a:xfrm>
        </p:spPr>
        <p:txBody>
          <a:bodyPr rtlCol="0"/>
          <a:lstStyle/>
          <a:p>
            <a:pPr rtl="0"/>
            <a:fld id="{CD8FFAE9-F32B-4FA6-BC11-C1936B342C19}" type="datetime1">
              <a:rPr lang="es-ES" noProof="0" smtClean="0"/>
              <a:t>04/09/2023</a:t>
            </a:fld>
            <a:endParaRPr lang="es-ES" noProof="0" dirty="0"/>
          </a:p>
        </p:txBody>
      </p:sp>
      <p:sp>
        <p:nvSpPr>
          <p:cNvPr id="6" name="Marcador de posición de pie de página 5"/>
          <p:cNvSpPr>
            <a:spLocks noGrp="1"/>
          </p:cNvSpPr>
          <p:nvPr>
            <p:ph type="ftr" sz="quarter" idx="11"/>
          </p:nvPr>
        </p:nvSpPr>
        <p:spPr>
          <a:xfrm>
            <a:off x="804672" y="6227064"/>
            <a:ext cx="5942203" cy="320040"/>
          </a:xfrm>
        </p:spPr>
        <p:txBody>
          <a:bodyPr rtlCol="0"/>
          <a:lstStyle/>
          <a:p>
            <a:pPr rtl="0"/>
            <a:endParaRPr lang="es-ES" noProof="0" dirty="0"/>
          </a:p>
        </p:txBody>
      </p:sp>
      <p:sp>
        <p:nvSpPr>
          <p:cNvPr id="7" name="Marcador de posición de número de diapositiva 6"/>
          <p:cNvSpPr>
            <a:spLocks noGrp="1"/>
          </p:cNvSpPr>
          <p:nvPr>
            <p:ph type="sldNum" sz="quarter" idx="12"/>
          </p:nvPr>
        </p:nvSpPr>
        <p:spPr>
          <a:xfrm>
            <a:off x="5828377" y="320040"/>
            <a:ext cx="914400" cy="320040"/>
          </a:xfrm>
        </p:spPr>
        <p:txBody>
          <a:bodyPr rtlCol="0"/>
          <a:lstStyle/>
          <a:p>
            <a:pPr rtl="0"/>
            <a:fld id="{6D22F896-40B5-4ADD-8801-0D06FADFA095}" type="slidenum">
              <a:rPr lang="es-ES" noProof="0" smtClean="0"/>
              <a:t>‹Nº›</a:t>
            </a:fld>
            <a:endParaRPr lang="es-E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pPr rtl="0"/>
            <a:r>
              <a:rPr lang="es-ES" noProof="0"/>
              <a:t>Haga clic para editar el estilo de título del patrón</a:t>
            </a:r>
          </a:p>
        </p:txBody>
      </p:sp>
      <p:sp>
        <p:nvSpPr>
          <p:cNvPr id="3" name="Marcador de posición de texto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a:p>
            <a:pPr lvl="5" rtl="0"/>
            <a:r>
              <a:rPr lang="es-ES" noProof="0"/>
              <a:t>6</a:t>
            </a:r>
          </a:p>
          <a:p>
            <a:pPr lvl="6" rtl="0"/>
            <a:r>
              <a:rPr lang="es-ES" noProof="0"/>
              <a:t>7</a:t>
            </a:r>
          </a:p>
          <a:p>
            <a:pPr lvl="7" rtl="0"/>
            <a:r>
              <a:rPr lang="es-ES" noProof="0"/>
              <a:t>8</a:t>
            </a:r>
          </a:p>
          <a:p>
            <a:pPr lvl="8" rtl="0"/>
            <a:r>
              <a:rPr lang="es-ES" noProof="0"/>
              <a:t>9</a:t>
            </a:r>
          </a:p>
        </p:txBody>
      </p:sp>
      <p:sp>
        <p:nvSpPr>
          <p:cNvPr id="4" name="Marcador de posición de fecha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pPr rtl="0"/>
            <a:fld id="{CCD2B074-4783-4F96-9DED-C6751E637086}" type="datetime1">
              <a:rPr lang="es-ES" noProof="0" smtClean="0"/>
              <a:t>04/09/2023</a:t>
            </a:fld>
            <a:endParaRPr lang="es-ES" noProof="0"/>
          </a:p>
        </p:txBody>
      </p:sp>
      <p:sp>
        <p:nvSpPr>
          <p:cNvPr id="5" name="Marcador de posición de pie de página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6D22F896-40B5-4ADD-8801-0D06FADFA095}" type="slidenum">
              <a:rPr lang="es-ES" noProof="0" smtClean="0"/>
              <a:pPr rtl="0"/>
              <a:t>‹Nº›</a:t>
            </a:fld>
            <a:endParaRPr lang="es-ES"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1" name="Rectángulo 180">
            <a:extLst>
              <a:ext uri="{FF2B5EF4-FFF2-40B4-BE49-F238E27FC236}">
                <a16:creationId xmlns:a16="http://schemas.microsoft.com/office/drawing/2014/main" id="{9499C9FE-4B17-4937-9EB8-3E1A97E32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183" name="Grupo 182">
            <a:extLst>
              <a:ext uri="{FF2B5EF4-FFF2-40B4-BE49-F238E27FC236}">
                <a16:creationId xmlns:a16="http://schemas.microsoft.com/office/drawing/2014/main" id="{BA1AA859-8E3B-49BF-83F6-ADF050A2C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84" name="Forma libre 5">
              <a:extLst>
                <a:ext uri="{FF2B5EF4-FFF2-40B4-BE49-F238E27FC236}">
                  <a16:creationId xmlns:a16="http://schemas.microsoft.com/office/drawing/2014/main" id="{EA5E9A71-2A94-4FAA-859F-1930C2E91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5" name="Forma libre 6">
              <a:extLst>
                <a:ext uri="{FF2B5EF4-FFF2-40B4-BE49-F238E27FC236}">
                  <a16:creationId xmlns:a16="http://schemas.microsoft.com/office/drawing/2014/main" id="{15C43A1A-EE63-4F18-BA50-6BCC0C5FB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6" name="Forma libre 7">
              <a:extLst>
                <a:ext uri="{FF2B5EF4-FFF2-40B4-BE49-F238E27FC236}">
                  <a16:creationId xmlns:a16="http://schemas.microsoft.com/office/drawing/2014/main" id="{D20E631E-2C68-4E27-B833-094ECE5095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7" name="Forma libre 8">
              <a:extLst>
                <a:ext uri="{FF2B5EF4-FFF2-40B4-BE49-F238E27FC236}">
                  <a16:creationId xmlns:a16="http://schemas.microsoft.com/office/drawing/2014/main" id="{2446723A-FC6F-4012-8557-06069FA13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8" name="Forma libre 9">
              <a:extLst>
                <a:ext uri="{FF2B5EF4-FFF2-40B4-BE49-F238E27FC236}">
                  <a16:creationId xmlns:a16="http://schemas.microsoft.com/office/drawing/2014/main" id="{7F3D87D4-252C-4471-A220-28B58BF439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89" name="Forma libre 10">
              <a:extLst>
                <a:ext uri="{FF2B5EF4-FFF2-40B4-BE49-F238E27FC236}">
                  <a16:creationId xmlns:a16="http://schemas.microsoft.com/office/drawing/2014/main" id="{054B916A-0FD0-4006-BD6C-9D29CA03A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90" name="Forma libre 11">
              <a:extLst>
                <a:ext uri="{FF2B5EF4-FFF2-40B4-BE49-F238E27FC236}">
                  <a16:creationId xmlns:a16="http://schemas.microsoft.com/office/drawing/2014/main" id="{2133C3B4-D163-43CB-B3FC-A1B9A1DC38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91" name="Forma libre 12">
              <a:extLst>
                <a:ext uri="{FF2B5EF4-FFF2-40B4-BE49-F238E27FC236}">
                  <a16:creationId xmlns:a16="http://schemas.microsoft.com/office/drawing/2014/main" id="{44DECBCA-815C-4296-B4DA-F12AD81F2D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46" name="Forma libre 13">
              <a:extLst>
                <a:ext uri="{FF2B5EF4-FFF2-40B4-BE49-F238E27FC236}">
                  <a16:creationId xmlns:a16="http://schemas.microsoft.com/office/drawing/2014/main" id="{B6C3CA6F-2113-4095-B77D-19519074C1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47" name="Forma libre 14">
              <a:extLst>
                <a:ext uri="{FF2B5EF4-FFF2-40B4-BE49-F238E27FC236}">
                  <a16:creationId xmlns:a16="http://schemas.microsoft.com/office/drawing/2014/main" id="{6A23EEC5-4C2F-4460-B6F6-A6852C46F1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48" name="Forma libre 15">
              <a:extLst>
                <a:ext uri="{FF2B5EF4-FFF2-40B4-BE49-F238E27FC236}">
                  <a16:creationId xmlns:a16="http://schemas.microsoft.com/office/drawing/2014/main" id="{9CAEC751-845A-4873-BCB3-29B7EF60F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49" name="Forma libre 16">
              <a:extLst>
                <a:ext uri="{FF2B5EF4-FFF2-40B4-BE49-F238E27FC236}">
                  <a16:creationId xmlns:a16="http://schemas.microsoft.com/office/drawing/2014/main" id="{FA38FC93-11A4-4EB5-BC13-85FB353CD1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0" name="Forma libre 17">
              <a:extLst>
                <a:ext uri="{FF2B5EF4-FFF2-40B4-BE49-F238E27FC236}">
                  <a16:creationId xmlns:a16="http://schemas.microsoft.com/office/drawing/2014/main" id="{B5B6AC4D-E640-47F2-AA5A-9F9A1DB88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1" name="Forma libre 18">
              <a:extLst>
                <a:ext uri="{FF2B5EF4-FFF2-40B4-BE49-F238E27FC236}">
                  <a16:creationId xmlns:a16="http://schemas.microsoft.com/office/drawing/2014/main" id="{962630FB-473F-4D83-8B9F-EC52E31CA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2" name="Forma libre 19">
              <a:extLst>
                <a:ext uri="{FF2B5EF4-FFF2-40B4-BE49-F238E27FC236}">
                  <a16:creationId xmlns:a16="http://schemas.microsoft.com/office/drawing/2014/main" id="{035721E2-E73B-4E57-92E2-DE71F0D17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3" name="Forma libre 20">
              <a:extLst>
                <a:ext uri="{FF2B5EF4-FFF2-40B4-BE49-F238E27FC236}">
                  <a16:creationId xmlns:a16="http://schemas.microsoft.com/office/drawing/2014/main" id="{3071D074-66CD-4273-AF66-207364BA3E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4" name="Forma libre 21">
              <a:extLst>
                <a:ext uri="{FF2B5EF4-FFF2-40B4-BE49-F238E27FC236}">
                  <a16:creationId xmlns:a16="http://schemas.microsoft.com/office/drawing/2014/main" id="{4197CB22-95EA-4E41-94A6-6BCE8C0278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5" name="Forma libre 22">
              <a:extLst>
                <a:ext uri="{FF2B5EF4-FFF2-40B4-BE49-F238E27FC236}">
                  <a16:creationId xmlns:a16="http://schemas.microsoft.com/office/drawing/2014/main" id="{622F5B4E-EBC2-4021-A986-B40B49442B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6" name="Forma libre 23">
              <a:extLst>
                <a:ext uri="{FF2B5EF4-FFF2-40B4-BE49-F238E27FC236}">
                  <a16:creationId xmlns:a16="http://schemas.microsoft.com/office/drawing/2014/main" id="{A1450C78-508B-412D-8354-C6AE7E9F9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grpSp>
      <p:grpSp>
        <p:nvGrpSpPr>
          <p:cNvPr id="258" name="Grupo 257">
            <a:extLst>
              <a:ext uri="{FF2B5EF4-FFF2-40B4-BE49-F238E27FC236}">
                <a16:creationId xmlns:a16="http://schemas.microsoft.com/office/drawing/2014/main" id="{0D2C6055-EB42-4E7C-B358-308A54C713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259" name="Rectángulo 258">
              <a:extLst>
                <a:ext uri="{FF2B5EF4-FFF2-40B4-BE49-F238E27FC236}">
                  <a16:creationId xmlns:a16="http://schemas.microsoft.com/office/drawing/2014/main" id="{8A0384A8-C4E8-407C-BD44-2B989327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0" name="Triángulo isósceles 39">
              <a:extLst>
                <a:ext uri="{FF2B5EF4-FFF2-40B4-BE49-F238E27FC236}">
                  <a16:creationId xmlns:a16="http://schemas.microsoft.com/office/drawing/2014/main" id="{B7F9FA9E-2650-4B17-BA91-C12C0C5F9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1" name="Rectángulo 260">
              <a:extLst>
                <a:ext uri="{FF2B5EF4-FFF2-40B4-BE49-F238E27FC236}">
                  <a16:creationId xmlns:a16="http://schemas.microsoft.com/office/drawing/2014/main" id="{E96B943E-BAEE-4DC2-87CB-78F6E433D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2" name="Título 1">
            <a:extLst>
              <a:ext uri="{FF2B5EF4-FFF2-40B4-BE49-F238E27FC236}">
                <a16:creationId xmlns:a16="http://schemas.microsoft.com/office/drawing/2014/main" id="{8C6F0267-4FF4-4ED9-AA0B-3F0869CD6AF2}"/>
              </a:ext>
            </a:extLst>
          </p:cNvPr>
          <p:cNvSpPr>
            <a:spLocks noGrp="1"/>
          </p:cNvSpPr>
          <p:nvPr>
            <p:ph type="ctrTitle"/>
          </p:nvPr>
        </p:nvSpPr>
        <p:spPr>
          <a:xfrm>
            <a:off x="826675" y="2005956"/>
            <a:ext cx="3802558" cy="645274"/>
          </a:xfrm>
        </p:spPr>
        <p:txBody>
          <a:bodyPr rtlCol="0">
            <a:noAutofit/>
          </a:bodyPr>
          <a:lstStyle/>
          <a:p>
            <a:pPr rtl="0"/>
            <a:r>
              <a:rPr lang="es-ES" sz="3600" b="1" dirty="0">
                <a:solidFill>
                  <a:schemeClr val="tx1"/>
                </a:solidFill>
                <a:latin typeface="Arial Black" panose="020B0A04020102020204" pitchFamily="34" charset="0"/>
              </a:rPr>
              <a:t>5695/2023-CR</a:t>
            </a:r>
          </a:p>
        </p:txBody>
      </p:sp>
      <p:sp>
        <p:nvSpPr>
          <p:cNvPr id="3" name="Subtítulo 2">
            <a:extLst>
              <a:ext uri="{FF2B5EF4-FFF2-40B4-BE49-F238E27FC236}">
                <a16:creationId xmlns:a16="http://schemas.microsoft.com/office/drawing/2014/main" id="{72C3D3B9-B812-4EE1-B386-2A11800012C8}"/>
              </a:ext>
            </a:extLst>
          </p:cNvPr>
          <p:cNvSpPr>
            <a:spLocks noGrp="1"/>
          </p:cNvSpPr>
          <p:nvPr>
            <p:ph type="subTitle" idx="1"/>
          </p:nvPr>
        </p:nvSpPr>
        <p:spPr>
          <a:xfrm>
            <a:off x="798808" y="2666031"/>
            <a:ext cx="3813406" cy="2751747"/>
          </a:xfrm>
        </p:spPr>
        <p:txBody>
          <a:bodyPr rtlCol="0">
            <a:normAutofit fontScale="92500"/>
          </a:bodyPr>
          <a:lstStyle/>
          <a:p>
            <a:r>
              <a:rPr lang="es-MX" b="0" i="0" cap="all" dirty="0">
                <a:solidFill>
                  <a:schemeClr val="bg1"/>
                </a:solidFill>
                <a:effectLst/>
                <a:latin typeface="Arial Black" panose="020B0A04020102020204" pitchFamily="34" charset="0"/>
              </a:rPr>
              <a:t>“LEY QUE AUTORIZA A SEDAPAL UTILIZAR SALDOS DE RECURSOS ECONOMICOS PARA EL FINANCIAMIENTO PARCIAL DE EJECUCION DE PROYECTO DE MEJORAMIENTO DE LOS SISTEMAS DE AGUA POTABLE Y ALCANTARILLADO”.</a:t>
            </a:r>
          </a:p>
        </p:txBody>
      </p:sp>
      <p:pic>
        <p:nvPicPr>
          <p:cNvPr id="3076" name="Picture 4" descr="Puede ser una imagen de 9 personas y texto">
            <a:extLst>
              <a:ext uri="{FF2B5EF4-FFF2-40B4-BE49-F238E27FC236}">
                <a16:creationId xmlns:a16="http://schemas.microsoft.com/office/drawing/2014/main" id="{69190AC6-CD00-12E5-27B0-F8889EE0D7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48" r="639"/>
          <a:stretch/>
        </p:blipFill>
        <p:spPr bwMode="auto">
          <a:xfrm>
            <a:off x="5767868" y="-19440"/>
            <a:ext cx="6426585" cy="692379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90B0454-D6EC-C87B-3BD8-11681A10A672}"/>
              </a:ext>
            </a:extLst>
          </p:cNvPr>
          <p:cNvSpPr txBox="1"/>
          <p:nvPr/>
        </p:nvSpPr>
        <p:spPr>
          <a:xfrm>
            <a:off x="851516" y="1360079"/>
            <a:ext cx="3796767" cy="430887"/>
          </a:xfrm>
          <a:prstGeom prst="rect">
            <a:avLst/>
          </a:prstGeom>
          <a:noFill/>
        </p:spPr>
        <p:txBody>
          <a:bodyPr wrap="square">
            <a:spAutoFit/>
          </a:bodyPr>
          <a:lstStyle/>
          <a:p>
            <a:pPr algn="ctr"/>
            <a:r>
              <a:rPr lang="es-ES" sz="2200" b="1" dirty="0">
                <a:solidFill>
                  <a:schemeClr val="tx1"/>
                </a:solidFill>
                <a:latin typeface="Arial Black" panose="020B0A04020102020204" pitchFamily="34" charset="0"/>
              </a:rPr>
              <a:t>PROYECTO DE LEY </a:t>
            </a:r>
            <a:r>
              <a:rPr lang="es-ES" sz="2200" b="1" dirty="0" err="1">
                <a:solidFill>
                  <a:schemeClr val="tx1"/>
                </a:solidFill>
                <a:latin typeface="Arial Black" panose="020B0A04020102020204" pitchFamily="34" charset="0"/>
              </a:rPr>
              <a:t>N°</a:t>
            </a:r>
            <a:endParaRPr lang="es-PE" sz="2200" dirty="0"/>
          </a:p>
        </p:txBody>
      </p:sp>
      <p:sp>
        <p:nvSpPr>
          <p:cNvPr id="6" name="Rectángulo 5">
            <a:extLst>
              <a:ext uri="{FF2B5EF4-FFF2-40B4-BE49-F238E27FC236}">
                <a16:creationId xmlns:a16="http://schemas.microsoft.com/office/drawing/2014/main" id="{6DDDC3BF-7888-BE0C-825A-05541FB8EF68}"/>
              </a:ext>
            </a:extLst>
          </p:cNvPr>
          <p:cNvSpPr/>
          <p:nvPr/>
        </p:nvSpPr>
        <p:spPr>
          <a:xfrm>
            <a:off x="-2758" y="5700318"/>
            <a:ext cx="12169249" cy="107721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a:solidFill>
              <a:schemeClr val="tx1"/>
            </a:solidFill>
          </a:ln>
        </p:spPr>
        <p:txBody>
          <a:bodyPr wrap="square" lIns="91440" tIns="45720" rIns="91440" bIns="45720">
            <a:spAutoFit/>
          </a:bodyPr>
          <a:lstStyle/>
          <a:p>
            <a:pPr algn="ctr"/>
            <a:r>
              <a:rPr lang="es-ES" sz="2800" b="1" cap="none" spc="0" dirty="0">
                <a:ln w="12700">
                  <a:solidFill>
                    <a:schemeClr val="tx1"/>
                  </a:solidFill>
                  <a:prstDash val="solid"/>
                </a:ln>
                <a:solidFill>
                  <a:schemeClr val="bg1"/>
                </a:solidFill>
                <a:effectLst>
                  <a:outerShdw blurRad="50800" dist="38100" dir="5400000" algn="t" rotWithShape="0">
                    <a:prstClr val="black">
                      <a:alpha val="40000"/>
                    </a:prstClr>
                  </a:outerShdw>
                </a:effectLst>
                <a:latin typeface="Arial Black" panose="020B0A04020102020204" pitchFamily="34" charset="0"/>
              </a:rPr>
              <a:t>AUTOR:</a:t>
            </a:r>
          </a:p>
          <a:p>
            <a:pPr algn="ctr"/>
            <a:r>
              <a:rPr lang="es-ES" sz="3600" b="1" dirty="0">
                <a:ln w="12700">
                  <a:solidFill>
                    <a:schemeClr val="bg1"/>
                  </a:solidFill>
                  <a:prstDash val="solid"/>
                </a:ln>
                <a:solidFill>
                  <a:srgbClr val="0070C0"/>
                </a:solidFill>
                <a:effectLst>
                  <a:outerShdw blurRad="50800" dist="38100" dir="5400000" algn="t" rotWithShape="0">
                    <a:prstClr val="black">
                      <a:alpha val="40000"/>
                    </a:prstClr>
                  </a:outerShdw>
                </a:effectLst>
                <a:latin typeface="Arial Black" panose="020B0A04020102020204" pitchFamily="34" charset="0"/>
              </a:rPr>
              <a:t>CONG. EDWIN MARTÍNEZ TALAVERA</a:t>
            </a:r>
            <a:endParaRPr lang="es-ES" sz="3600" b="1" cap="none" spc="0" dirty="0">
              <a:ln w="12700">
                <a:solidFill>
                  <a:schemeClr val="bg1"/>
                </a:solidFill>
                <a:prstDash val="solid"/>
              </a:ln>
              <a:solidFill>
                <a:srgbClr val="0070C0"/>
              </a:solidFill>
              <a:effectLst>
                <a:outerShdw blurRad="50800" dist="38100" dir="5400000" algn="t" rotWithShape="0">
                  <a:prstClr val="black">
                    <a:alpha val="40000"/>
                  </a:prstClr>
                </a:outerShdw>
              </a:effectLst>
              <a:latin typeface="Arial Black" panose="020B0A04020102020204" pitchFamily="34" charset="0"/>
            </a:endParaRPr>
          </a:p>
        </p:txBody>
      </p:sp>
      <p:pic>
        <p:nvPicPr>
          <p:cNvPr id="8" name="Picture 6" descr="Canal del Congreso Perú">
            <a:extLst>
              <a:ext uri="{FF2B5EF4-FFF2-40B4-BE49-F238E27FC236}">
                <a16:creationId xmlns:a16="http://schemas.microsoft.com/office/drawing/2014/main" id="{0787CFBE-91AB-C1DA-42E0-60EE3143D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82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75022-0D27-B5CE-B021-C26C7ADFD9F8}"/>
              </a:ext>
            </a:extLst>
          </p:cNvPr>
          <p:cNvSpPr>
            <a:spLocks noGrp="1"/>
          </p:cNvSpPr>
          <p:nvPr>
            <p:ph type="title"/>
          </p:nvPr>
        </p:nvSpPr>
        <p:spPr/>
        <p:txBody>
          <a:bodyPr>
            <a:normAutofit fontScale="90000"/>
          </a:bodyPr>
          <a:lstStyle/>
          <a:p>
            <a:r>
              <a:rPr lang="es-PE" sz="3200" b="1" dirty="0">
                <a:latin typeface="Arial Black" panose="020B0A04020102020204" pitchFamily="34" charset="0"/>
              </a:rPr>
              <a:t>5. PROBLEMA DE LA EJECUCIÓN DEL PROYECTO</a:t>
            </a:r>
          </a:p>
        </p:txBody>
      </p:sp>
      <p:sp>
        <p:nvSpPr>
          <p:cNvPr id="3" name="Marcador de contenido 2">
            <a:extLst>
              <a:ext uri="{FF2B5EF4-FFF2-40B4-BE49-F238E27FC236}">
                <a16:creationId xmlns:a16="http://schemas.microsoft.com/office/drawing/2014/main" id="{B4EE1362-B602-7853-9D70-7C15569C2012}"/>
              </a:ext>
            </a:extLst>
          </p:cNvPr>
          <p:cNvSpPr>
            <a:spLocks noGrp="1"/>
          </p:cNvSpPr>
          <p:nvPr>
            <p:ph idx="1"/>
          </p:nvPr>
        </p:nvSpPr>
        <p:spPr>
          <a:xfrm>
            <a:off x="4667250" y="803186"/>
            <a:ext cx="6991349" cy="5654764"/>
          </a:xfrm>
        </p:spPr>
        <p:txBody>
          <a:bodyPr>
            <a:normAutofit fontScale="92500" lnSpcReduction="10000"/>
          </a:bodyPr>
          <a:lstStyle/>
          <a:p>
            <a:pPr algn="just"/>
            <a:r>
              <a:rPr lang="es-MX" sz="2000" b="1" dirty="0">
                <a:latin typeface="Arial Black" panose="020B0A04020102020204" pitchFamily="34" charset="0"/>
              </a:rPr>
              <a:t>Habiéndose generado gran expectativa a los pobladores de ambas Jurisdicciones, con la aprobación y ejecución del proyecto de agua potable y alcantarillado, y habiendo pasado más de cuatro años, no se inicia la ejecución del proyecto con el argumento de en proceso de actualización el expediente técnico y falta de presupuesto, motivos por los cuales los vecinos vienen exigiendo el inicio de la obra, sin embargo no hay respuesta positiva, por parte de SEDAPAL y Ministerio de Vivienda, reiterando la falta de presupuesto para el financiamiento y motivo por el cual no proceden a la convocatoria o lanzamiento a licitación publica de ejecución del proyecto, afectando seriamente la salubridad de las familias o poblaciones que no cuentan con el servicio de agua. </a:t>
            </a:r>
            <a:endParaRPr lang="es-PE" sz="2000" b="1" dirty="0">
              <a:latin typeface="Arial Black" panose="020B0A04020102020204" pitchFamily="34" charset="0"/>
            </a:endParaRPr>
          </a:p>
        </p:txBody>
      </p:sp>
      <p:pic>
        <p:nvPicPr>
          <p:cNvPr id="5" name="Picture 6" descr="Canal del Congreso Perú">
            <a:extLst>
              <a:ext uri="{FF2B5EF4-FFF2-40B4-BE49-F238E27FC236}">
                <a16:creationId xmlns:a16="http://schemas.microsoft.com/office/drawing/2014/main" id="{E3E8AE17-CA2D-F5F7-403B-B0B28E319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58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9723D-4ECF-E78A-4743-4767C2D98D78}"/>
              </a:ext>
            </a:extLst>
          </p:cNvPr>
          <p:cNvSpPr>
            <a:spLocks noGrp="1"/>
          </p:cNvSpPr>
          <p:nvPr>
            <p:ph type="title"/>
          </p:nvPr>
        </p:nvSpPr>
        <p:spPr/>
        <p:txBody>
          <a:bodyPr>
            <a:normAutofit fontScale="90000"/>
          </a:bodyPr>
          <a:lstStyle/>
          <a:p>
            <a:r>
              <a:rPr lang="es-PE" b="1" dirty="0">
                <a:latin typeface="Arial Black" panose="020B0A04020102020204" pitchFamily="34" charset="0"/>
              </a:rPr>
              <a:t>6. ANÁLISIS COSTO - BENEFICIO</a:t>
            </a:r>
          </a:p>
        </p:txBody>
      </p:sp>
      <p:sp>
        <p:nvSpPr>
          <p:cNvPr id="3" name="Marcador de contenido 2">
            <a:extLst>
              <a:ext uri="{FF2B5EF4-FFF2-40B4-BE49-F238E27FC236}">
                <a16:creationId xmlns:a16="http://schemas.microsoft.com/office/drawing/2014/main" id="{BE628BBB-F673-2288-D01B-826C02B29B7C}"/>
              </a:ext>
            </a:extLst>
          </p:cNvPr>
          <p:cNvSpPr>
            <a:spLocks noGrp="1"/>
          </p:cNvSpPr>
          <p:nvPr>
            <p:ph idx="1"/>
          </p:nvPr>
        </p:nvSpPr>
        <p:spPr>
          <a:xfrm>
            <a:off x="4819650" y="803186"/>
            <a:ext cx="6991349" cy="5750014"/>
          </a:xfrm>
        </p:spPr>
        <p:txBody>
          <a:bodyPr>
            <a:normAutofit/>
          </a:bodyPr>
          <a:lstStyle/>
          <a:p>
            <a:pPr algn="just"/>
            <a:r>
              <a:rPr lang="es-MX" b="1" dirty="0">
                <a:latin typeface="Arial Black" panose="020B0A04020102020204" pitchFamily="34" charset="0"/>
              </a:rPr>
              <a:t>La presente propuesta legislativa genera gasto al erario nacional, por el monto aproximado de S/. 165 946 807, para el inicio del proyecto, garantizando el avance de ejecución del proyecto el 63%, contando con este monto con los saldos existentes de los años 2012 al 2015. </a:t>
            </a:r>
          </a:p>
          <a:p>
            <a:pPr marL="0" indent="0" algn="just">
              <a:buNone/>
            </a:pPr>
            <a:endParaRPr lang="es-MX" b="1" dirty="0">
              <a:latin typeface="Arial Black" panose="020B0A04020102020204" pitchFamily="34" charset="0"/>
            </a:endParaRPr>
          </a:p>
          <a:p>
            <a:pPr algn="just"/>
            <a:r>
              <a:rPr lang="es-MX" b="1" dirty="0">
                <a:latin typeface="Arial Black" panose="020B0A04020102020204" pitchFamily="34" charset="0"/>
              </a:rPr>
              <a:t>Los beneficiados son las familias de los distritos de Comas e Independencia, de condiciones económicas precarias, y que no cuentan con los servicios básicos como agua y alcantarillado, y con este proyecto se disminuirá las enfermedades diarreicas agudas (EDA) y enfermedades transmitidas por alimentos (ETA), que sufren los niños y niñas a consecuencia de no contar con agua potable y servicios de alcantarillado. </a:t>
            </a:r>
            <a:endParaRPr lang="es-PE" b="1" dirty="0">
              <a:latin typeface="Arial Black" panose="020B0A04020102020204" pitchFamily="34" charset="0"/>
            </a:endParaRPr>
          </a:p>
        </p:txBody>
      </p:sp>
      <p:pic>
        <p:nvPicPr>
          <p:cNvPr id="4" name="Picture 6" descr="Canal del Congreso Perú">
            <a:extLst>
              <a:ext uri="{FF2B5EF4-FFF2-40B4-BE49-F238E27FC236}">
                <a16:creationId xmlns:a16="http://schemas.microsoft.com/office/drawing/2014/main" id="{A2298D6A-DCCD-DA94-9BB1-620E7A408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60E75-DF2A-EF81-FFD3-D1D7535A4510}"/>
              </a:ext>
            </a:extLst>
          </p:cNvPr>
          <p:cNvSpPr>
            <a:spLocks noGrp="1"/>
          </p:cNvSpPr>
          <p:nvPr>
            <p:ph type="title"/>
          </p:nvPr>
        </p:nvSpPr>
        <p:spPr/>
        <p:txBody>
          <a:bodyPr/>
          <a:lstStyle/>
          <a:p>
            <a:endParaRPr lang="es-PE"/>
          </a:p>
        </p:txBody>
      </p:sp>
      <p:pic>
        <p:nvPicPr>
          <p:cNvPr id="2052" name="Picture 4" descr="No hay ninguna descripción de la foto disponible.">
            <a:extLst>
              <a:ext uri="{FF2B5EF4-FFF2-40B4-BE49-F238E27FC236}">
                <a16:creationId xmlns:a16="http://schemas.microsoft.com/office/drawing/2014/main" id="{CFAD73F8-6409-D1F5-87F5-D27AA3E83B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70" r="6864" b="11374"/>
          <a:stretch/>
        </p:blipFill>
        <p:spPr bwMode="auto">
          <a:xfrm>
            <a:off x="4733731" y="1845685"/>
            <a:ext cx="7458269" cy="501231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2423D5D5-1DE0-7152-B86B-8B9B65717977}"/>
              </a:ext>
            </a:extLst>
          </p:cNvPr>
          <p:cNvSpPr/>
          <p:nvPr/>
        </p:nvSpPr>
        <p:spPr>
          <a:xfrm>
            <a:off x="0" y="5934670"/>
            <a:ext cx="7458269" cy="923330"/>
          </a:xfrm>
          <a:prstGeom prst="rect">
            <a:avLst/>
          </a:prstGeom>
          <a:solidFill>
            <a:srgbClr val="FFC000"/>
          </a:solidFill>
          <a:ln>
            <a:solidFill>
              <a:schemeClr val="tx1"/>
            </a:solidFill>
          </a:ln>
        </p:spPr>
        <p:txBody>
          <a:bodyPr wrap="square" lIns="91440" tIns="45720" rIns="91440" bIns="45720">
            <a:spAutoFit/>
          </a:bodyPr>
          <a:lstStyle/>
          <a:p>
            <a:pPr algn="ctr"/>
            <a:r>
              <a:rPr lang="es-ES" sz="5400" b="1" cap="none" spc="0" dirty="0">
                <a:ln w="12700">
                  <a:solidFill>
                    <a:schemeClr val="tx1"/>
                  </a:solidFill>
                  <a:prstDash val="solid"/>
                </a:ln>
                <a:solidFill>
                  <a:srgbClr val="0070C0"/>
                </a:solidFill>
                <a:effectLst>
                  <a:outerShdw blurRad="50800" dist="38100" dir="5400000" algn="t" rotWithShape="0">
                    <a:prstClr val="black">
                      <a:alpha val="40000"/>
                    </a:prstClr>
                  </a:outerShdw>
                </a:effectLst>
              </a:rPr>
              <a:t>¡MUCHAS GRACIAS</a:t>
            </a:r>
            <a:r>
              <a:rPr lang="es-ES" sz="5400" b="1" dirty="0">
                <a:ln w="12700">
                  <a:solidFill>
                    <a:schemeClr val="tx1"/>
                  </a:solidFill>
                  <a:prstDash val="solid"/>
                </a:ln>
                <a:solidFill>
                  <a:srgbClr val="0070C0"/>
                </a:solidFill>
                <a:effectLst>
                  <a:outerShdw blurRad="50800" dist="38100" dir="5400000" algn="t" rotWithShape="0">
                    <a:prstClr val="black">
                      <a:alpha val="40000"/>
                    </a:prstClr>
                  </a:outerShdw>
                </a:effectLst>
              </a:rPr>
              <a:t>!</a:t>
            </a:r>
            <a:endParaRPr lang="es-ES" sz="5400" b="1" cap="none" spc="0" dirty="0">
              <a:ln w="12700">
                <a:solidFill>
                  <a:schemeClr val="tx1"/>
                </a:solidFill>
                <a:prstDash val="solid"/>
              </a:ln>
              <a:solidFill>
                <a:srgbClr val="0070C0"/>
              </a:solidFill>
              <a:effectLst>
                <a:outerShdw blurRad="50800" dist="38100" dir="5400000" algn="t" rotWithShape="0">
                  <a:prstClr val="black">
                    <a:alpha val="40000"/>
                  </a:prstClr>
                </a:outerShdw>
              </a:effectLst>
            </a:endParaRPr>
          </a:p>
        </p:txBody>
      </p:sp>
      <p:pic>
        <p:nvPicPr>
          <p:cNvPr id="5" name="Picture 6" descr="Canal del Congreso Perú">
            <a:extLst>
              <a:ext uri="{FF2B5EF4-FFF2-40B4-BE49-F238E27FC236}">
                <a16:creationId xmlns:a16="http://schemas.microsoft.com/office/drawing/2014/main" id="{09948B38-70AC-A91A-AA25-FE6D19E76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uede ser una imagen de una o varias personas y multitud">
            <a:extLst>
              <a:ext uri="{FF2B5EF4-FFF2-40B4-BE49-F238E27FC236}">
                <a16:creationId xmlns:a16="http://schemas.microsoft.com/office/drawing/2014/main" id="{2248A142-64EE-F208-8B52-E5BBD4D182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86" b="19244"/>
          <a:stretch/>
        </p:blipFill>
        <p:spPr bwMode="auto">
          <a:xfrm>
            <a:off x="-1" y="0"/>
            <a:ext cx="6307493" cy="4385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anal del Congreso Perú">
            <a:extLst>
              <a:ext uri="{FF2B5EF4-FFF2-40B4-BE49-F238E27FC236}">
                <a16:creationId xmlns:a16="http://schemas.microsoft.com/office/drawing/2014/main" id="{62A4D9AE-144B-2093-4D38-172C6391E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0" y="-81522"/>
            <a:ext cx="1139855" cy="11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7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3" name="Grupo 252">
            <a:extLst>
              <a:ext uri="{FF2B5EF4-FFF2-40B4-BE49-F238E27FC236}">
                <a16:creationId xmlns:a16="http://schemas.microsoft.com/office/drawing/2014/main" id="{C067F790-0AD4-45FD-B0A9-70E39541D4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54" name="Forma libre 5">
              <a:extLst>
                <a:ext uri="{FF2B5EF4-FFF2-40B4-BE49-F238E27FC236}">
                  <a16:creationId xmlns:a16="http://schemas.microsoft.com/office/drawing/2014/main" id="{27E4DA7E-ADFD-4694-B537-BBE2E7DF3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55" name="Forma libre 6">
              <a:extLst>
                <a:ext uri="{FF2B5EF4-FFF2-40B4-BE49-F238E27FC236}">
                  <a16:creationId xmlns:a16="http://schemas.microsoft.com/office/drawing/2014/main" id="{77EA745A-489C-4460-A441-C4E7F7A26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20" name="Forma libre 7">
              <a:extLst>
                <a:ext uri="{FF2B5EF4-FFF2-40B4-BE49-F238E27FC236}">
                  <a16:creationId xmlns:a16="http://schemas.microsoft.com/office/drawing/2014/main" id="{43F522B2-C360-40C6-8CDE-80EB902451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21" name="Forma libre 8">
              <a:extLst>
                <a:ext uri="{FF2B5EF4-FFF2-40B4-BE49-F238E27FC236}">
                  <a16:creationId xmlns:a16="http://schemas.microsoft.com/office/drawing/2014/main" id="{5EBF6821-BF5C-4B3B-A9D5-1CAC747D1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22" name="Forma libre 9">
              <a:extLst>
                <a:ext uri="{FF2B5EF4-FFF2-40B4-BE49-F238E27FC236}">
                  <a16:creationId xmlns:a16="http://schemas.microsoft.com/office/drawing/2014/main" id="{928A5C82-D7AE-4384-B694-90EB89F86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23" name="Forma libre 10">
              <a:extLst>
                <a:ext uri="{FF2B5EF4-FFF2-40B4-BE49-F238E27FC236}">
                  <a16:creationId xmlns:a16="http://schemas.microsoft.com/office/drawing/2014/main" id="{EF6EA12E-DD84-4E08-A185-8F9BEAFE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24" name="Forma libre 11">
              <a:extLst>
                <a:ext uri="{FF2B5EF4-FFF2-40B4-BE49-F238E27FC236}">
                  <a16:creationId xmlns:a16="http://schemas.microsoft.com/office/drawing/2014/main" id="{0241E72D-95D7-49A3-ABEC-D09B6549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25" name="Forma libre 12">
              <a:extLst>
                <a:ext uri="{FF2B5EF4-FFF2-40B4-BE49-F238E27FC236}">
                  <a16:creationId xmlns:a16="http://schemas.microsoft.com/office/drawing/2014/main" id="{900269BF-7337-4D73-AE2C-64614B5CD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26" name="Forma libre 13">
              <a:extLst>
                <a:ext uri="{FF2B5EF4-FFF2-40B4-BE49-F238E27FC236}">
                  <a16:creationId xmlns:a16="http://schemas.microsoft.com/office/drawing/2014/main" id="{C0597FDE-8AC2-406C-8724-BE9AFB16B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27" name="Forma libre 14">
              <a:extLst>
                <a:ext uri="{FF2B5EF4-FFF2-40B4-BE49-F238E27FC236}">
                  <a16:creationId xmlns:a16="http://schemas.microsoft.com/office/drawing/2014/main" id="{C880693C-E6A3-4225-A946-1CEE9C5AB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28" name="Forma libre 15">
              <a:extLst>
                <a:ext uri="{FF2B5EF4-FFF2-40B4-BE49-F238E27FC236}">
                  <a16:creationId xmlns:a16="http://schemas.microsoft.com/office/drawing/2014/main" id="{BC94FEF2-0217-4D7E-82C4-D8653EACD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29" name="Forma libre 16">
              <a:extLst>
                <a:ext uri="{FF2B5EF4-FFF2-40B4-BE49-F238E27FC236}">
                  <a16:creationId xmlns:a16="http://schemas.microsoft.com/office/drawing/2014/main" id="{F2E07317-B324-4664-A5A8-09A145737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30" name="Forma libre 17">
              <a:extLst>
                <a:ext uri="{FF2B5EF4-FFF2-40B4-BE49-F238E27FC236}">
                  <a16:creationId xmlns:a16="http://schemas.microsoft.com/office/drawing/2014/main" id="{E030DCC6-C1E9-4EFE-92D4-9ED11554A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31" name="Forma libre 18">
              <a:extLst>
                <a:ext uri="{FF2B5EF4-FFF2-40B4-BE49-F238E27FC236}">
                  <a16:creationId xmlns:a16="http://schemas.microsoft.com/office/drawing/2014/main" id="{BB54676B-B523-4482-A16B-60B04E50C1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32" name="Forma libre 19">
              <a:extLst>
                <a:ext uri="{FF2B5EF4-FFF2-40B4-BE49-F238E27FC236}">
                  <a16:creationId xmlns:a16="http://schemas.microsoft.com/office/drawing/2014/main" id="{3847B599-8F19-4C77-8934-B7C2CF3F7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33" name="Forma libre 20">
              <a:extLst>
                <a:ext uri="{FF2B5EF4-FFF2-40B4-BE49-F238E27FC236}">
                  <a16:creationId xmlns:a16="http://schemas.microsoft.com/office/drawing/2014/main" id="{CFBAD8FC-587B-4010-8460-8E21CC707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34" name="Forma libre 21">
              <a:extLst>
                <a:ext uri="{FF2B5EF4-FFF2-40B4-BE49-F238E27FC236}">
                  <a16:creationId xmlns:a16="http://schemas.microsoft.com/office/drawing/2014/main" id="{7D8B927C-6AD7-4617-8224-ADD5889F1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35" name="Forma libre 22">
              <a:extLst>
                <a:ext uri="{FF2B5EF4-FFF2-40B4-BE49-F238E27FC236}">
                  <a16:creationId xmlns:a16="http://schemas.microsoft.com/office/drawing/2014/main" id="{728B5042-21A4-4233-905A-DF2FC1B52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36" name="Forma libre 23">
              <a:extLst>
                <a:ext uri="{FF2B5EF4-FFF2-40B4-BE49-F238E27FC236}">
                  <a16:creationId xmlns:a16="http://schemas.microsoft.com/office/drawing/2014/main" id="{C5DD5910-D40C-437F-B4DC-DAAE8F776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37" name="Forma libre 24">
              <a:extLst>
                <a:ext uri="{FF2B5EF4-FFF2-40B4-BE49-F238E27FC236}">
                  <a16:creationId xmlns:a16="http://schemas.microsoft.com/office/drawing/2014/main" id="{4562D01F-F331-4E67-98B2-054706AA7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338" name="Forma libre 25">
              <a:extLst>
                <a:ext uri="{FF2B5EF4-FFF2-40B4-BE49-F238E27FC236}">
                  <a16:creationId xmlns:a16="http://schemas.microsoft.com/office/drawing/2014/main" id="{C0485D27-ECA5-412F-8554-5329E0E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grpSp>
      <p:grpSp>
        <p:nvGrpSpPr>
          <p:cNvPr id="339" name="Grupo 338">
            <a:extLst>
              <a:ext uri="{FF2B5EF4-FFF2-40B4-BE49-F238E27FC236}">
                <a16:creationId xmlns:a16="http://schemas.microsoft.com/office/drawing/2014/main" id="{F24EE967-A85A-431D-987B-2975B8974E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0" name="Rectángulo 339">
              <a:extLst>
                <a:ext uri="{FF2B5EF4-FFF2-40B4-BE49-F238E27FC236}">
                  <a16:creationId xmlns:a16="http://schemas.microsoft.com/office/drawing/2014/main" id="{5BE0A31E-9AA3-461A-8F68-29557AC2F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sp>
          <p:nvSpPr>
            <p:cNvPr id="341" name="Triángulo isósceles 22">
              <a:extLst>
                <a:ext uri="{FF2B5EF4-FFF2-40B4-BE49-F238E27FC236}">
                  <a16:creationId xmlns:a16="http://schemas.microsoft.com/office/drawing/2014/main" id="{4FB473CD-EF2A-460D-BE04-EF39DE78C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sp>
          <p:nvSpPr>
            <p:cNvPr id="342" name="Rectángulo 341">
              <a:extLst>
                <a:ext uri="{FF2B5EF4-FFF2-40B4-BE49-F238E27FC236}">
                  <a16:creationId xmlns:a16="http://schemas.microsoft.com/office/drawing/2014/main" id="{BCFBCCB6-D448-49FA-929F-1595924A1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grpSp>
      <p:sp useBgFill="1">
        <p:nvSpPr>
          <p:cNvPr id="343" name="Rectángulo 342">
            <a:extLst>
              <a:ext uri="{FF2B5EF4-FFF2-40B4-BE49-F238E27FC236}">
                <a16:creationId xmlns:a16="http://schemas.microsoft.com/office/drawing/2014/main" id="{1514667F-7D5F-4968-9E7E-8B7B0CFE2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44" name="Grupo 343">
            <a:extLst>
              <a:ext uri="{FF2B5EF4-FFF2-40B4-BE49-F238E27FC236}">
                <a16:creationId xmlns:a16="http://schemas.microsoft.com/office/drawing/2014/main" id="{B10E43ED-EF34-4F60-A97D-855943201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45" name="Forma libre 5">
              <a:extLst>
                <a:ext uri="{FF2B5EF4-FFF2-40B4-BE49-F238E27FC236}">
                  <a16:creationId xmlns:a16="http://schemas.microsoft.com/office/drawing/2014/main" id="{BD936640-B99D-4B3C-BDB5-E283160C33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6" name="Forma libre 6">
              <a:extLst>
                <a:ext uri="{FF2B5EF4-FFF2-40B4-BE49-F238E27FC236}">
                  <a16:creationId xmlns:a16="http://schemas.microsoft.com/office/drawing/2014/main" id="{DAD55063-F8D3-47F9-8C79-6B5283D907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7" name="Forma libre 7">
              <a:extLst>
                <a:ext uri="{FF2B5EF4-FFF2-40B4-BE49-F238E27FC236}">
                  <a16:creationId xmlns:a16="http://schemas.microsoft.com/office/drawing/2014/main" id="{DB097D87-E898-4CF2-B9DE-133F3430D4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8" name="Forma libre 8">
              <a:extLst>
                <a:ext uri="{FF2B5EF4-FFF2-40B4-BE49-F238E27FC236}">
                  <a16:creationId xmlns:a16="http://schemas.microsoft.com/office/drawing/2014/main" id="{91BDD1D5-FC69-4EB6-8F75-DA87ADC5E1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9" name="Forma libre 9">
              <a:extLst>
                <a:ext uri="{FF2B5EF4-FFF2-40B4-BE49-F238E27FC236}">
                  <a16:creationId xmlns:a16="http://schemas.microsoft.com/office/drawing/2014/main" id="{003EA276-8E84-41C7-8381-160C38F0F3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0" name="Forma libre 10">
              <a:extLst>
                <a:ext uri="{FF2B5EF4-FFF2-40B4-BE49-F238E27FC236}">
                  <a16:creationId xmlns:a16="http://schemas.microsoft.com/office/drawing/2014/main" id="{B9BBBCAB-01CB-4772-A786-CE35C2011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1" name="Forma libre 11">
              <a:extLst>
                <a:ext uri="{FF2B5EF4-FFF2-40B4-BE49-F238E27FC236}">
                  <a16:creationId xmlns:a16="http://schemas.microsoft.com/office/drawing/2014/main" id="{29227E8B-A681-4F4C-9754-ECE336CC7D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2" name="Forma libre 12">
              <a:extLst>
                <a:ext uri="{FF2B5EF4-FFF2-40B4-BE49-F238E27FC236}">
                  <a16:creationId xmlns:a16="http://schemas.microsoft.com/office/drawing/2014/main" id="{87A9C412-2D33-48FA-8D50-4AA990ADB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3" name="Forma libre 13">
              <a:extLst>
                <a:ext uri="{FF2B5EF4-FFF2-40B4-BE49-F238E27FC236}">
                  <a16:creationId xmlns:a16="http://schemas.microsoft.com/office/drawing/2014/main" id="{D41FF5CE-5448-4CC0-85D1-AF583010FF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4" name="Forma libre 14">
              <a:extLst>
                <a:ext uri="{FF2B5EF4-FFF2-40B4-BE49-F238E27FC236}">
                  <a16:creationId xmlns:a16="http://schemas.microsoft.com/office/drawing/2014/main" id="{C83AC3DD-C279-4A2C-8431-509F73CB77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5" name="Forma libre 15">
              <a:extLst>
                <a:ext uri="{FF2B5EF4-FFF2-40B4-BE49-F238E27FC236}">
                  <a16:creationId xmlns:a16="http://schemas.microsoft.com/office/drawing/2014/main" id="{0AA9766A-98BE-4636-83C9-95124603DC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6" name="Forma libre 16">
              <a:extLst>
                <a:ext uri="{FF2B5EF4-FFF2-40B4-BE49-F238E27FC236}">
                  <a16:creationId xmlns:a16="http://schemas.microsoft.com/office/drawing/2014/main" id="{CBBCF052-C4C6-4329-9E86-739CB666A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7" name="Forma libre 17">
              <a:extLst>
                <a:ext uri="{FF2B5EF4-FFF2-40B4-BE49-F238E27FC236}">
                  <a16:creationId xmlns:a16="http://schemas.microsoft.com/office/drawing/2014/main" id="{2EA99237-F6B2-4384-AE62-920D5D955C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8" name="Forma libre 18">
              <a:extLst>
                <a:ext uri="{FF2B5EF4-FFF2-40B4-BE49-F238E27FC236}">
                  <a16:creationId xmlns:a16="http://schemas.microsoft.com/office/drawing/2014/main" id="{D974F42C-D93F-4627-9806-96415EE0DB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9" name="Forma libre 19">
              <a:extLst>
                <a:ext uri="{FF2B5EF4-FFF2-40B4-BE49-F238E27FC236}">
                  <a16:creationId xmlns:a16="http://schemas.microsoft.com/office/drawing/2014/main" id="{1956FA1A-852F-4532-9074-4480B74857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60" name="Forma libre 20">
              <a:extLst>
                <a:ext uri="{FF2B5EF4-FFF2-40B4-BE49-F238E27FC236}">
                  <a16:creationId xmlns:a16="http://schemas.microsoft.com/office/drawing/2014/main" id="{CE04DC37-783D-42FD-B8C5-318E04AEA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61" name="Forma libre 21">
              <a:extLst>
                <a:ext uri="{FF2B5EF4-FFF2-40B4-BE49-F238E27FC236}">
                  <a16:creationId xmlns:a16="http://schemas.microsoft.com/office/drawing/2014/main" id="{EDD9A18F-23C8-4722-A8FB-0F65A3F456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62" name="Forma libre 22">
              <a:extLst>
                <a:ext uri="{FF2B5EF4-FFF2-40B4-BE49-F238E27FC236}">
                  <a16:creationId xmlns:a16="http://schemas.microsoft.com/office/drawing/2014/main" id="{8377E7B9-2FC3-43A4-B4C2-4D8BB1057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63" name="Forma libre 23">
              <a:extLst>
                <a:ext uri="{FF2B5EF4-FFF2-40B4-BE49-F238E27FC236}">
                  <a16:creationId xmlns:a16="http://schemas.microsoft.com/office/drawing/2014/main" id="{BCA5B8E5-D5E6-4CB6-BCBA-0D0300FA75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64" name="Forma libre 24">
              <a:extLst>
                <a:ext uri="{FF2B5EF4-FFF2-40B4-BE49-F238E27FC236}">
                  <a16:creationId xmlns:a16="http://schemas.microsoft.com/office/drawing/2014/main" id="{64E1A815-E8F8-4224-BA83-A79D846079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65" name="Forma libre 25">
              <a:extLst>
                <a:ext uri="{FF2B5EF4-FFF2-40B4-BE49-F238E27FC236}">
                  <a16:creationId xmlns:a16="http://schemas.microsoft.com/office/drawing/2014/main" id="{86B954E3-51FC-40EC-BEBA-31965FCD38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grpSp>
      <p:grpSp>
        <p:nvGrpSpPr>
          <p:cNvPr id="449" name="Grupo 448">
            <a:extLst>
              <a:ext uri="{FF2B5EF4-FFF2-40B4-BE49-F238E27FC236}">
                <a16:creationId xmlns:a16="http://schemas.microsoft.com/office/drawing/2014/main" id="{EEDEB3A2-705D-4015-A5D7-8D9581213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871" y="1699589"/>
            <a:ext cx="3674476" cy="3470421"/>
            <a:chOff x="697883" y="1816768"/>
            <a:chExt cx="3674476" cy="3470421"/>
          </a:xfrm>
        </p:grpSpPr>
        <p:sp>
          <p:nvSpPr>
            <p:cNvPr id="450" name="Rectángulo 449">
              <a:extLst>
                <a:ext uri="{FF2B5EF4-FFF2-40B4-BE49-F238E27FC236}">
                  <a16:creationId xmlns:a16="http://schemas.microsoft.com/office/drawing/2014/main" id="{73AF830D-81D2-49BB-9830-AD2E80858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51" name="Triángulo isósceles 22">
              <a:extLst>
                <a:ext uri="{FF2B5EF4-FFF2-40B4-BE49-F238E27FC236}">
                  <a16:creationId xmlns:a16="http://schemas.microsoft.com/office/drawing/2014/main" id="{49CC6AB8-91DF-4A35-AA0B-E99001B6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52" name="Rectángulo 451">
              <a:extLst>
                <a:ext uri="{FF2B5EF4-FFF2-40B4-BE49-F238E27FC236}">
                  <a16:creationId xmlns:a16="http://schemas.microsoft.com/office/drawing/2014/main" id="{9CA1AABC-2B1B-4389-91EE-895E2D564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4" name="Marcador de contenido 3">
            <a:extLst>
              <a:ext uri="{FF2B5EF4-FFF2-40B4-BE49-F238E27FC236}">
                <a16:creationId xmlns:a16="http://schemas.microsoft.com/office/drawing/2014/main" id="{4F3870B8-9CAC-AAA7-D1BC-CE40B4E63CFA}"/>
              </a:ext>
            </a:extLst>
          </p:cNvPr>
          <p:cNvSpPr>
            <a:spLocks noGrp="1"/>
          </p:cNvSpPr>
          <p:nvPr>
            <p:ph sz="half" idx="2"/>
          </p:nvPr>
        </p:nvSpPr>
        <p:spPr>
          <a:xfrm>
            <a:off x="6310009" y="385763"/>
            <a:ext cx="5620054" cy="6457950"/>
          </a:xfrm>
        </p:spPr>
        <p:txBody>
          <a:bodyPr>
            <a:normAutofit lnSpcReduction="10000"/>
          </a:bodyPr>
          <a:lstStyle/>
          <a:p>
            <a:pPr algn="just"/>
            <a:r>
              <a:rPr lang="es-MX" b="1" dirty="0">
                <a:latin typeface="Arial Black" panose="020B0A04020102020204" pitchFamily="34" charset="0"/>
              </a:rPr>
              <a:t>La presente Ley tiene por objeto autorizar al Servicio de Agua Potable y Alcantarillado de Lima — SEDAPAL, a utilizar los saldos disponibles provenientes de las transferencias financieras efectuadas por el Ministerio de Vivienda, Construcción y Saneamiento, el financiamiento parcial de la ejecución del proyecto "Ampliación y mejoramiento de los sistemas de agua potable y alcantarillado de los sectores 334, 335, 336,337, 343 y 344, de los distritos de Comas e Independencia". Con presupuesto transferidos del año 2012 al 2015, en el marco de lo dispuesto por los artículos 11 y 12 de la Ley 29812, artículos 11,12 y Nonagésima Quinta Disposición Complementaria Final de la Ley 29951, artículos 11 y 12 de la Ley 30114 y los artículos 11 y 12 de la Ley 30281. </a:t>
            </a:r>
            <a:endParaRPr lang="es-PE" b="1" dirty="0">
              <a:latin typeface="Arial Black" panose="020B0A04020102020204" pitchFamily="34" charset="0"/>
            </a:endParaRPr>
          </a:p>
        </p:txBody>
      </p:sp>
      <p:sp>
        <p:nvSpPr>
          <p:cNvPr id="8" name="AutoShape 6" descr="MVCS y Sedapal invertirán más de S/ 238 millones en obras de agua para Comas  e Independencia -PerúConstruye">
            <a:extLst>
              <a:ext uri="{FF2B5EF4-FFF2-40B4-BE49-F238E27FC236}">
                <a16:creationId xmlns:a16="http://schemas.microsoft.com/office/drawing/2014/main" id="{A35D3976-84CE-3239-8B24-9ABE41BDB478}"/>
              </a:ext>
            </a:extLst>
          </p:cNvPr>
          <p:cNvSpPr>
            <a:spLocks noChangeAspect="1" noChangeArrowheads="1"/>
          </p:cNvSpPr>
          <p:nvPr/>
        </p:nvSpPr>
        <p:spPr bwMode="auto">
          <a:xfrm>
            <a:off x="5943600" y="3443328"/>
            <a:ext cx="138072" cy="1380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4100" name="Picture 4" descr="Lima Norte tendrá más servicios de saneamiento">
            <a:extLst>
              <a:ext uri="{FF2B5EF4-FFF2-40B4-BE49-F238E27FC236}">
                <a16:creationId xmlns:a16="http://schemas.microsoft.com/office/drawing/2014/main" id="{B3F6043E-2A76-AE6C-D09E-E2D1EDE43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3" y="-34711"/>
            <a:ext cx="3103185" cy="350586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VCS y Sedapal invertirán más de S/ 238 millones en obras de agua para Comas  e Independencia -PerúConstruye">
            <a:extLst>
              <a:ext uri="{FF2B5EF4-FFF2-40B4-BE49-F238E27FC236}">
                <a16:creationId xmlns:a16="http://schemas.microsoft.com/office/drawing/2014/main" id="{939B280F-881A-E1E1-562A-404077C7E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1"/>
            <a:ext cx="3023961" cy="344880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Arequipa: entregan sistema de agua potable a favor de 25,000 personas |  Noticias | Agencia Peruana de Noticias Andina">
            <a:extLst>
              <a:ext uri="{FF2B5EF4-FFF2-40B4-BE49-F238E27FC236}">
                <a16:creationId xmlns:a16="http://schemas.microsoft.com/office/drawing/2014/main" id="{7BBFB643-7137-15F2-C0C4-8675AE7B8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2853" y="-34711"/>
            <a:ext cx="2917897" cy="3478039"/>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Aprendiendo a cuidar el agua">
            <a:extLst>
              <a:ext uri="{FF2B5EF4-FFF2-40B4-BE49-F238E27FC236}">
                <a16:creationId xmlns:a16="http://schemas.microsoft.com/office/drawing/2014/main" id="{21BA82F2-8F77-431E-24D9-D47A3543EC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342" y="3421856"/>
            <a:ext cx="2972408" cy="3455948"/>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6">
            <a:extLst>
              <a:ext uri="{FF2B5EF4-FFF2-40B4-BE49-F238E27FC236}">
                <a16:creationId xmlns:a16="http://schemas.microsoft.com/office/drawing/2014/main" id="{55CFB322-0DEE-4399-81EF-D7FBB60271A1}"/>
              </a:ext>
            </a:extLst>
          </p:cNvPr>
          <p:cNvSpPr>
            <a:spLocks noGrp="1"/>
          </p:cNvSpPr>
          <p:nvPr>
            <p:ph type="title"/>
          </p:nvPr>
        </p:nvSpPr>
        <p:spPr>
          <a:xfrm>
            <a:off x="1036508" y="2428581"/>
            <a:ext cx="3498979" cy="2295513"/>
          </a:xfrm>
        </p:spPr>
        <p:style>
          <a:lnRef idx="2">
            <a:schemeClr val="accent1">
              <a:shade val="15000"/>
            </a:schemeClr>
          </a:lnRef>
          <a:fillRef idx="1">
            <a:schemeClr val="accent1"/>
          </a:fillRef>
          <a:effectRef idx="0">
            <a:schemeClr val="accent1"/>
          </a:effectRef>
          <a:fontRef idx="minor">
            <a:schemeClr val="lt1"/>
          </a:fontRef>
        </p:style>
        <p:txBody>
          <a:bodyPr vert="horz" lIns="228600" tIns="228600" rIns="228600" bIns="228600" rtlCol="0" anchor="ctr">
            <a:normAutofit fontScale="90000"/>
          </a:bodyPr>
          <a:lstStyle/>
          <a:p>
            <a:pPr rtl="0"/>
            <a:r>
              <a:rPr lang="es-ES" sz="4800" b="1" dirty="0">
                <a:latin typeface="Arial Black" panose="020B0A04020102020204" pitchFamily="34" charset="0"/>
              </a:rPr>
              <a:t>1. OBJETO DE LA LEY</a:t>
            </a:r>
          </a:p>
        </p:txBody>
      </p:sp>
      <p:pic>
        <p:nvPicPr>
          <p:cNvPr id="12" name="Picture 6" descr="Canal del Congreso Perú">
            <a:extLst>
              <a:ext uri="{FF2B5EF4-FFF2-40B4-BE49-F238E27FC236}">
                <a16:creationId xmlns:a16="http://schemas.microsoft.com/office/drawing/2014/main" id="{F3776B92-60A7-5E45-9D9D-F1E12E1BDA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9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3" name="Grupo 272">
            <a:extLst>
              <a:ext uri="{FF2B5EF4-FFF2-40B4-BE49-F238E27FC236}">
                <a16:creationId xmlns:a16="http://schemas.microsoft.com/office/drawing/2014/main" id="{BEF0548A-9968-4011-A0EA-C1968C327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74" name="Forma libre 5">
              <a:extLst>
                <a:ext uri="{FF2B5EF4-FFF2-40B4-BE49-F238E27FC236}">
                  <a16:creationId xmlns:a16="http://schemas.microsoft.com/office/drawing/2014/main" id="{366CE10B-11AE-4992-8644-83541BC83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75" name="Forma libre 6">
              <a:extLst>
                <a:ext uri="{FF2B5EF4-FFF2-40B4-BE49-F238E27FC236}">
                  <a16:creationId xmlns:a16="http://schemas.microsoft.com/office/drawing/2014/main" id="{E1075C7A-C203-4F66-B27D-FF3FA5A38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76" name="Forma libre 7">
              <a:extLst>
                <a:ext uri="{FF2B5EF4-FFF2-40B4-BE49-F238E27FC236}">
                  <a16:creationId xmlns:a16="http://schemas.microsoft.com/office/drawing/2014/main" id="{33922F52-1ADE-4738-BB57-A8917B2F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77" name="Forma libre 8">
              <a:extLst>
                <a:ext uri="{FF2B5EF4-FFF2-40B4-BE49-F238E27FC236}">
                  <a16:creationId xmlns:a16="http://schemas.microsoft.com/office/drawing/2014/main" id="{FD8B1A7D-85FE-496D-B500-64556C96E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78" name="Forma libre 9">
              <a:extLst>
                <a:ext uri="{FF2B5EF4-FFF2-40B4-BE49-F238E27FC236}">
                  <a16:creationId xmlns:a16="http://schemas.microsoft.com/office/drawing/2014/main" id="{268ED253-918E-42B9-9DC1-550228931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79" name="Forma libre 10">
              <a:extLst>
                <a:ext uri="{FF2B5EF4-FFF2-40B4-BE49-F238E27FC236}">
                  <a16:creationId xmlns:a16="http://schemas.microsoft.com/office/drawing/2014/main" id="{9628A3B7-EEAF-462C-BBEB-7DD2D23D4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0" name="Forma libre 11">
              <a:extLst>
                <a:ext uri="{FF2B5EF4-FFF2-40B4-BE49-F238E27FC236}">
                  <a16:creationId xmlns:a16="http://schemas.microsoft.com/office/drawing/2014/main" id="{77FEA7DD-5921-4DE6-B4A1-AD5F33FA5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1" name="Forma libre 12">
              <a:extLst>
                <a:ext uri="{FF2B5EF4-FFF2-40B4-BE49-F238E27FC236}">
                  <a16:creationId xmlns:a16="http://schemas.microsoft.com/office/drawing/2014/main" id="{6BEA2E44-DA01-43F3-B29D-09D067A7A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2" name="Forma libre 13">
              <a:extLst>
                <a:ext uri="{FF2B5EF4-FFF2-40B4-BE49-F238E27FC236}">
                  <a16:creationId xmlns:a16="http://schemas.microsoft.com/office/drawing/2014/main" id="{9DCCD644-E10A-4257-A2A0-41D3423334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3" name="Forma libre 14">
              <a:extLst>
                <a:ext uri="{FF2B5EF4-FFF2-40B4-BE49-F238E27FC236}">
                  <a16:creationId xmlns:a16="http://schemas.microsoft.com/office/drawing/2014/main" id="{D7EC30B8-EAD5-4B92-9AFA-26687915C3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4" name="Forma libre 15">
              <a:extLst>
                <a:ext uri="{FF2B5EF4-FFF2-40B4-BE49-F238E27FC236}">
                  <a16:creationId xmlns:a16="http://schemas.microsoft.com/office/drawing/2014/main" id="{DB6A6B8D-0A2A-401E-AA9E-E1599FCF4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5" name="Forma libre 16">
              <a:extLst>
                <a:ext uri="{FF2B5EF4-FFF2-40B4-BE49-F238E27FC236}">
                  <a16:creationId xmlns:a16="http://schemas.microsoft.com/office/drawing/2014/main" id="{B8C49BC6-35DA-48F8-9102-E25B3440F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6" name="Forma libre 17">
              <a:extLst>
                <a:ext uri="{FF2B5EF4-FFF2-40B4-BE49-F238E27FC236}">
                  <a16:creationId xmlns:a16="http://schemas.microsoft.com/office/drawing/2014/main" id="{82CDE0F9-EDF5-4A30-A391-7E5DD0B4A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7" name="Forma libre 18">
              <a:extLst>
                <a:ext uri="{FF2B5EF4-FFF2-40B4-BE49-F238E27FC236}">
                  <a16:creationId xmlns:a16="http://schemas.microsoft.com/office/drawing/2014/main" id="{C7E88D73-CAEB-46C9-A8A1-87BF36A0A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8" name="Forma libre 19">
              <a:extLst>
                <a:ext uri="{FF2B5EF4-FFF2-40B4-BE49-F238E27FC236}">
                  <a16:creationId xmlns:a16="http://schemas.microsoft.com/office/drawing/2014/main" id="{AE6C3B5E-2996-4F50-97C8-69E918647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9" name="Forma libre 20">
              <a:extLst>
                <a:ext uri="{FF2B5EF4-FFF2-40B4-BE49-F238E27FC236}">
                  <a16:creationId xmlns:a16="http://schemas.microsoft.com/office/drawing/2014/main" id="{6AAC2749-48B9-4F4F-B610-F469B06F5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90" name="Forma libre 21">
              <a:extLst>
                <a:ext uri="{FF2B5EF4-FFF2-40B4-BE49-F238E27FC236}">
                  <a16:creationId xmlns:a16="http://schemas.microsoft.com/office/drawing/2014/main" id="{DABA1C75-F82D-44C4-B9A6-A9F6CADE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91" name="Forma libre 22">
              <a:extLst>
                <a:ext uri="{FF2B5EF4-FFF2-40B4-BE49-F238E27FC236}">
                  <a16:creationId xmlns:a16="http://schemas.microsoft.com/office/drawing/2014/main" id="{DBD6B42E-8DF7-416B-91CF-9BD5BF722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92" name="Forma libre 23">
              <a:extLst>
                <a:ext uri="{FF2B5EF4-FFF2-40B4-BE49-F238E27FC236}">
                  <a16:creationId xmlns:a16="http://schemas.microsoft.com/office/drawing/2014/main" id="{7AD99BC0-1DEE-447B-91F0-F0FCD3A90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93" name="Forma libre 24">
              <a:extLst>
                <a:ext uri="{FF2B5EF4-FFF2-40B4-BE49-F238E27FC236}">
                  <a16:creationId xmlns:a16="http://schemas.microsoft.com/office/drawing/2014/main" id="{F2069244-FECD-43BF-8F3F-F5A7D6076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94" name="Forma libre 25">
              <a:extLst>
                <a:ext uri="{FF2B5EF4-FFF2-40B4-BE49-F238E27FC236}">
                  <a16:creationId xmlns:a16="http://schemas.microsoft.com/office/drawing/2014/main" id="{F35B6158-89DC-4D7A-AD07-E4D6902BC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grpSp>
      <p:grpSp>
        <p:nvGrpSpPr>
          <p:cNvPr id="334" name="Grupo 295">
            <a:extLst>
              <a:ext uri="{FF2B5EF4-FFF2-40B4-BE49-F238E27FC236}">
                <a16:creationId xmlns:a16="http://schemas.microsoft.com/office/drawing/2014/main" id="{2803FFA9-F470-4A54-ADD8-2857082A78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297" name="Rectángulo 296">
              <a:extLst>
                <a:ext uri="{FF2B5EF4-FFF2-40B4-BE49-F238E27FC236}">
                  <a16:creationId xmlns:a16="http://schemas.microsoft.com/office/drawing/2014/main" id="{83F6B909-898F-49CA-AD31-67587092F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sp>
          <p:nvSpPr>
            <p:cNvPr id="298" name="Triángulo isósceles 22">
              <a:extLst>
                <a:ext uri="{FF2B5EF4-FFF2-40B4-BE49-F238E27FC236}">
                  <a16:creationId xmlns:a16="http://schemas.microsoft.com/office/drawing/2014/main" id="{D44D71C5-53C0-452F-84E9-A94F60521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sp>
          <p:nvSpPr>
            <p:cNvPr id="299" name="Rectángulo 298">
              <a:extLst>
                <a:ext uri="{FF2B5EF4-FFF2-40B4-BE49-F238E27FC236}">
                  <a16:creationId xmlns:a16="http://schemas.microsoft.com/office/drawing/2014/main" id="{93294BC1-3897-41EA-B83D-11C2477AA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grpSp>
      <p:sp useBgFill="1">
        <p:nvSpPr>
          <p:cNvPr id="335" name="Rectángulo 300">
            <a:extLst>
              <a:ext uri="{FF2B5EF4-FFF2-40B4-BE49-F238E27FC236}">
                <a16:creationId xmlns:a16="http://schemas.microsoft.com/office/drawing/2014/main" id="{814088C5-0C7B-4048-BCA2-C797CD4F9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36" name="Grupo 302">
            <a:extLst>
              <a:ext uri="{FF2B5EF4-FFF2-40B4-BE49-F238E27FC236}">
                <a16:creationId xmlns:a16="http://schemas.microsoft.com/office/drawing/2014/main" id="{879DDA4E-E3F5-47BC-8A8D-226115C100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37" name="Forma libre 5">
              <a:extLst>
                <a:ext uri="{FF2B5EF4-FFF2-40B4-BE49-F238E27FC236}">
                  <a16:creationId xmlns:a16="http://schemas.microsoft.com/office/drawing/2014/main" id="{8811C5F2-344A-43E1-B168-6E5836108E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38" name="Forma libre 6">
              <a:extLst>
                <a:ext uri="{FF2B5EF4-FFF2-40B4-BE49-F238E27FC236}">
                  <a16:creationId xmlns:a16="http://schemas.microsoft.com/office/drawing/2014/main" id="{EA1DC75C-0A41-4DB2-B747-C7C01DF254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39" name="Forma libre 7">
              <a:extLst>
                <a:ext uri="{FF2B5EF4-FFF2-40B4-BE49-F238E27FC236}">
                  <a16:creationId xmlns:a16="http://schemas.microsoft.com/office/drawing/2014/main" id="{AC423E43-D6EB-44F2-9E22-FD60E16FE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0" name="Forma libre 8">
              <a:extLst>
                <a:ext uri="{FF2B5EF4-FFF2-40B4-BE49-F238E27FC236}">
                  <a16:creationId xmlns:a16="http://schemas.microsoft.com/office/drawing/2014/main" id="{88071D89-37C3-4530-9B8D-51CF703399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1" name="Forma libre 9">
              <a:extLst>
                <a:ext uri="{FF2B5EF4-FFF2-40B4-BE49-F238E27FC236}">
                  <a16:creationId xmlns:a16="http://schemas.microsoft.com/office/drawing/2014/main" id="{C44F3B1B-254C-4EA6-8541-F5A0642271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2" name="Forma libre 10">
              <a:extLst>
                <a:ext uri="{FF2B5EF4-FFF2-40B4-BE49-F238E27FC236}">
                  <a16:creationId xmlns:a16="http://schemas.microsoft.com/office/drawing/2014/main" id="{45C1ABE6-5325-451C-9383-917B96C50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3" name="Forma libre 11">
              <a:extLst>
                <a:ext uri="{FF2B5EF4-FFF2-40B4-BE49-F238E27FC236}">
                  <a16:creationId xmlns:a16="http://schemas.microsoft.com/office/drawing/2014/main" id="{BEFA84DF-AAB5-4FAE-91E9-850F34217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4" name="Forma libre 12">
              <a:extLst>
                <a:ext uri="{FF2B5EF4-FFF2-40B4-BE49-F238E27FC236}">
                  <a16:creationId xmlns:a16="http://schemas.microsoft.com/office/drawing/2014/main" id="{50B36DB6-1797-4FED-A631-C6176A11BC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5" name="Forma libre 13">
              <a:extLst>
                <a:ext uri="{FF2B5EF4-FFF2-40B4-BE49-F238E27FC236}">
                  <a16:creationId xmlns:a16="http://schemas.microsoft.com/office/drawing/2014/main" id="{B88F1DBA-87A2-42D1-9B36-57CDD24C71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6" name="Forma libre 14">
              <a:extLst>
                <a:ext uri="{FF2B5EF4-FFF2-40B4-BE49-F238E27FC236}">
                  <a16:creationId xmlns:a16="http://schemas.microsoft.com/office/drawing/2014/main" id="{E5861585-AF69-4128-AB5D-196DD6BEF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7" name="Forma libre 15">
              <a:extLst>
                <a:ext uri="{FF2B5EF4-FFF2-40B4-BE49-F238E27FC236}">
                  <a16:creationId xmlns:a16="http://schemas.microsoft.com/office/drawing/2014/main" id="{219306F4-10D5-40C1-BE4E-B506B395A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8" name="Forma libre 16">
              <a:extLst>
                <a:ext uri="{FF2B5EF4-FFF2-40B4-BE49-F238E27FC236}">
                  <a16:creationId xmlns:a16="http://schemas.microsoft.com/office/drawing/2014/main" id="{D91A0247-7C15-4D87-AEE3-7C82472FC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9" name="Forma libre 17">
              <a:extLst>
                <a:ext uri="{FF2B5EF4-FFF2-40B4-BE49-F238E27FC236}">
                  <a16:creationId xmlns:a16="http://schemas.microsoft.com/office/drawing/2014/main" id="{D9B8044D-036E-4AE0-AAF5-249E2DB7F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0" name="Forma libre 18">
              <a:extLst>
                <a:ext uri="{FF2B5EF4-FFF2-40B4-BE49-F238E27FC236}">
                  <a16:creationId xmlns:a16="http://schemas.microsoft.com/office/drawing/2014/main" id="{B46BFB7C-77E3-46E4-A9C6-64D24FD21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1" name="Forma libre 19">
              <a:extLst>
                <a:ext uri="{FF2B5EF4-FFF2-40B4-BE49-F238E27FC236}">
                  <a16:creationId xmlns:a16="http://schemas.microsoft.com/office/drawing/2014/main" id="{2D218498-EA03-42AD-8347-D5B2E83E55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2" name="Forma libre 20">
              <a:extLst>
                <a:ext uri="{FF2B5EF4-FFF2-40B4-BE49-F238E27FC236}">
                  <a16:creationId xmlns:a16="http://schemas.microsoft.com/office/drawing/2014/main" id="{1151D1A8-7B82-453E-A5D5-727E22AB2F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3" name="Forma libre 21">
              <a:extLst>
                <a:ext uri="{FF2B5EF4-FFF2-40B4-BE49-F238E27FC236}">
                  <a16:creationId xmlns:a16="http://schemas.microsoft.com/office/drawing/2014/main" id="{EE6138C1-2F18-4B47-BAA4-5FD26B7964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4" name="Forma libre 22">
              <a:extLst>
                <a:ext uri="{FF2B5EF4-FFF2-40B4-BE49-F238E27FC236}">
                  <a16:creationId xmlns:a16="http://schemas.microsoft.com/office/drawing/2014/main" id="{2D382A48-8F5C-413E-A244-C6F0D86BF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5" name="Forma libre 23">
              <a:extLst>
                <a:ext uri="{FF2B5EF4-FFF2-40B4-BE49-F238E27FC236}">
                  <a16:creationId xmlns:a16="http://schemas.microsoft.com/office/drawing/2014/main" id="{2D15F06F-1A76-4C93-8938-179B9CD4C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6" name="Forma libre 24">
              <a:extLst>
                <a:ext uri="{FF2B5EF4-FFF2-40B4-BE49-F238E27FC236}">
                  <a16:creationId xmlns:a16="http://schemas.microsoft.com/office/drawing/2014/main" id="{18B037DD-2C53-4D71-83EC-639ED28208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7" name="Forma libre 25">
              <a:extLst>
                <a:ext uri="{FF2B5EF4-FFF2-40B4-BE49-F238E27FC236}">
                  <a16:creationId xmlns:a16="http://schemas.microsoft.com/office/drawing/2014/main" id="{34A08C5B-545A-48EE-A770-9F0B553D4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grpSp>
      <p:grpSp>
        <p:nvGrpSpPr>
          <p:cNvPr id="358" name="Grupo 325">
            <a:extLst>
              <a:ext uri="{FF2B5EF4-FFF2-40B4-BE49-F238E27FC236}">
                <a16:creationId xmlns:a16="http://schemas.microsoft.com/office/drawing/2014/main" id="{327DD965-A151-414A-A949-F9AF4653E9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35826" y="1699589"/>
            <a:ext cx="3674476" cy="3470421"/>
            <a:chOff x="697883" y="1816768"/>
            <a:chExt cx="3674476" cy="3470421"/>
          </a:xfrm>
        </p:grpSpPr>
        <p:sp>
          <p:nvSpPr>
            <p:cNvPr id="359" name="Rectángulo 326">
              <a:extLst>
                <a:ext uri="{FF2B5EF4-FFF2-40B4-BE49-F238E27FC236}">
                  <a16:creationId xmlns:a16="http://schemas.microsoft.com/office/drawing/2014/main" id="{F0B97670-F2CA-4245-964B-F9E796FDA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60" name="Triángulo isósceles 22">
              <a:extLst>
                <a:ext uri="{FF2B5EF4-FFF2-40B4-BE49-F238E27FC236}">
                  <a16:creationId xmlns:a16="http://schemas.microsoft.com/office/drawing/2014/main" id="{D47F3A0E-31EA-4B5D-A2DA-187FAC0C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61" name="Rectángulo 328">
              <a:extLst>
                <a:ext uri="{FF2B5EF4-FFF2-40B4-BE49-F238E27FC236}">
                  <a16:creationId xmlns:a16="http://schemas.microsoft.com/office/drawing/2014/main" id="{CBA2D153-7E5A-460D-9679-686CD973D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7" name="Título 6">
            <a:extLst>
              <a:ext uri="{FF2B5EF4-FFF2-40B4-BE49-F238E27FC236}">
                <a16:creationId xmlns:a16="http://schemas.microsoft.com/office/drawing/2014/main" id="{55CFB322-0DEE-4399-81EF-D7FBB60271A1}"/>
              </a:ext>
            </a:extLst>
          </p:cNvPr>
          <p:cNvSpPr>
            <a:spLocks noGrp="1"/>
          </p:cNvSpPr>
          <p:nvPr>
            <p:ph type="title"/>
          </p:nvPr>
        </p:nvSpPr>
        <p:spPr>
          <a:xfrm>
            <a:off x="2023575" y="2358391"/>
            <a:ext cx="3498979" cy="2453676"/>
          </a:xfrm>
        </p:spPr>
        <p:txBody>
          <a:bodyPr vert="horz" lIns="228600" tIns="228600" rIns="228600" bIns="228600" rtlCol="0" anchor="ctr">
            <a:normAutofit/>
          </a:bodyPr>
          <a:lstStyle/>
          <a:p>
            <a:pPr rtl="0"/>
            <a:endParaRPr lang="es-ES" b="1"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68E26CD9-3443-6DD2-1864-1401C973C1A2}"/>
              </a:ext>
            </a:extLst>
          </p:cNvPr>
          <p:cNvSpPr>
            <a:spLocks noGrp="1"/>
          </p:cNvSpPr>
          <p:nvPr>
            <p:ph sz="half" idx="2"/>
          </p:nvPr>
        </p:nvSpPr>
        <p:spPr>
          <a:xfrm>
            <a:off x="7274735" y="1081741"/>
            <a:ext cx="4689893" cy="5006976"/>
          </a:xfrm>
        </p:spPr>
        <p:txBody>
          <a:bodyPr>
            <a:normAutofit lnSpcReduction="10000"/>
          </a:bodyPr>
          <a:lstStyle/>
          <a:p>
            <a:pPr algn="just">
              <a:lnSpc>
                <a:spcPct val="110000"/>
              </a:lnSpc>
            </a:pPr>
            <a:r>
              <a:rPr lang="es-MX" sz="2800" b="1" dirty="0">
                <a:latin typeface="Arial Black" panose="020B0A04020102020204" pitchFamily="34" charset="0"/>
              </a:rPr>
              <a:t>Los saldos de los recursos a que hace referencia el artículo primero de la presente ley, no pueden ser destinado               o utilizados a fines distintos para los que fue autorizado bajo responsabilidad funcional.</a:t>
            </a:r>
            <a:endParaRPr lang="es-PE" sz="2800" b="1" dirty="0">
              <a:latin typeface="Arial Black" panose="020B0A04020102020204" pitchFamily="34" charset="0"/>
            </a:endParaRPr>
          </a:p>
        </p:txBody>
      </p:sp>
      <p:pic>
        <p:nvPicPr>
          <p:cNvPr id="5122" name="Picture 2" descr="Aldo Facho Dede | Autor | ArchDaily Perú">
            <a:extLst>
              <a:ext uri="{FF2B5EF4-FFF2-40B4-BE49-F238E27FC236}">
                <a16:creationId xmlns:a16="http://schemas.microsoft.com/office/drawing/2014/main" id="{EB00F028-E334-F73C-33E9-0E8E0D93E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5" y="0"/>
            <a:ext cx="714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6">
            <a:extLst>
              <a:ext uri="{FF2B5EF4-FFF2-40B4-BE49-F238E27FC236}">
                <a16:creationId xmlns:a16="http://schemas.microsoft.com/office/drawing/2014/main" id="{E3C7DDAF-F3BA-507D-4754-8A7F4D622A33}"/>
              </a:ext>
            </a:extLst>
          </p:cNvPr>
          <p:cNvSpPr txBox="1">
            <a:spLocks/>
          </p:cNvSpPr>
          <p:nvPr/>
        </p:nvSpPr>
        <p:spPr>
          <a:xfrm>
            <a:off x="3284103" y="2450966"/>
            <a:ext cx="3498979" cy="22955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228600" tIns="228600" rIns="228600" bIns="228600" rtlCol="0" anchor="ctr">
            <a:normAutofit fontScale="97500"/>
          </a:bodyPr>
          <a:lstStyle>
            <a:lvl1pPr algn="ctr" defTabSz="914400" rtl="0" eaLnBrk="1" latinLnBrk="0" hangingPunct="1">
              <a:lnSpc>
                <a:spcPct val="85000"/>
              </a:lnSpc>
              <a:spcBef>
                <a:spcPct val="0"/>
              </a:spcBef>
              <a:buNone/>
              <a:defRPr sz="4000" b="0" i="0" kern="1200" cap="none" spc="-150">
                <a:solidFill>
                  <a:srgbClr val="FFFEFF"/>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2800" b="1" dirty="0">
                <a:latin typeface="Arial Black" panose="020B0A04020102020204" pitchFamily="34" charset="0"/>
              </a:rPr>
              <a:t>2. LIMITACIÓN AL USO DE LOS RECURSOS.</a:t>
            </a:r>
          </a:p>
        </p:txBody>
      </p:sp>
      <p:pic>
        <p:nvPicPr>
          <p:cNvPr id="10" name="Picture 6" descr="Canal del Congreso Perú">
            <a:extLst>
              <a:ext uri="{FF2B5EF4-FFF2-40B4-BE49-F238E27FC236}">
                <a16:creationId xmlns:a16="http://schemas.microsoft.com/office/drawing/2014/main" id="{40B1A301-718D-2649-2AEE-6CBE6E65E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49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3" name="Grupo 272">
            <a:extLst>
              <a:ext uri="{FF2B5EF4-FFF2-40B4-BE49-F238E27FC236}">
                <a16:creationId xmlns:a16="http://schemas.microsoft.com/office/drawing/2014/main" id="{BEF0548A-9968-4011-A0EA-C1968C327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74" name="Forma libre 5">
              <a:extLst>
                <a:ext uri="{FF2B5EF4-FFF2-40B4-BE49-F238E27FC236}">
                  <a16:creationId xmlns:a16="http://schemas.microsoft.com/office/drawing/2014/main" id="{366CE10B-11AE-4992-8644-83541BC83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75" name="Forma libre 6">
              <a:extLst>
                <a:ext uri="{FF2B5EF4-FFF2-40B4-BE49-F238E27FC236}">
                  <a16:creationId xmlns:a16="http://schemas.microsoft.com/office/drawing/2014/main" id="{E1075C7A-C203-4F66-B27D-FF3FA5A38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76" name="Forma libre 7">
              <a:extLst>
                <a:ext uri="{FF2B5EF4-FFF2-40B4-BE49-F238E27FC236}">
                  <a16:creationId xmlns:a16="http://schemas.microsoft.com/office/drawing/2014/main" id="{33922F52-1ADE-4738-BB57-A8917B2F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77" name="Forma libre 8">
              <a:extLst>
                <a:ext uri="{FF2B5EF4-FFF2-40B4-BE49-F238E27FC236}">
                  <a16:creationId xmlns:a16="http://schemas.microsoft.com/office/drawing/2014/main" id="{FD8B1A7D-85FE-496D-B500-64556C96E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78" name="Forma libre 9">
              <a:extLst>
                <a:ext uri="{FF2B5EF4-FFF2-40B4-BE49-F238E27FC236}">
                  <a16:creationId xmlns:a16="http://schemas.microsoft.com/office/drawing/2014/main" id="{268ED253-918E-42B9-9DC1-550228931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79" name="Forma libre 10">
              <a:extLst>
                <a:ext uri="{FF2B5EF4-FFF2-40B4-BE49-F238E27FC236}">
                  <a16:creationId xmlns:a16="http://schemas.microsoft.com/office/drawing/2014/main" id="{9628A3B7-EEAF-462C-BBEB-7DD2D23D4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0" name="Forma libre 11">
              <a:extLst>
                <a:ext uri="{FF2B5EF4-FFF2-40B4-BE49-F238E27FC236}">
                  <a16:creationId xmlns:a16="http://schemas.microsoft.com/office/drawing/2014/main" id="{77FEA7DD-5921-4DE6-B4A1-AD5F33FA5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1" name="Forma libre 12">
              <a:extLst>
                <a:ext uri="{FF2B5EF4-FFF2-40B4-BE49-F238E27FC236}">
                  <a16:creationId xmlns:a16="http://schemas.microsoft.com/office/drawing/2014/main" id="{6BEA2E44-DA01-43F3-B29D-09D067A7A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2" name="Forma libre 13">
              <a:extLst>
                <a:ext uri="{FF2B5EF4-FFF2-40B4-BE49-F238E27FC236}">
                  <a16:creationId xmlns:a16="http://schemas.microsoft.com/office/drawing/2014/main" id="{9DCCD644-E10A-4257-A2A0-41D3423334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3" name="Forma libre 14">
              <a:extLst>
                <a:ext uri="{FF2B5EF4-FFF2-40B4-BE49-F238E27FC236}">
                  <a16:creationId xmlns:a16="http://schemas.microsoft.com/office/drawing/2014/main" id="{D7EC30B8-EAD5-4B92-9AFA-26687915C3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4" name="Forma libre 15">
              <a:extLst>
                <a:ext uri="{FF2B5EF4-FFF2-40B4-BE49-F238E27FC236}">
                  <a16:creationId xmlns:a16="http://schemas.microsoft.com/office/drawing/2014/main" id="{DB6A6B8D-0A2A-401E-AA9E-E1599FCF4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5" name="Forma libre 16">
              <a:extLst>
                <a:ext uri="{FF2B5EF4-FFF2-40B4-BE49-F238E27FC236}">
                  <a16:creationId xmlns:a16="http://schemas.microsoft.com/office/drawing/2014/main" id="{B8C49BC6-35DA-48F8-9102-E25B3440F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6" name="Forma libre 17">
              <a:extLst>
                <a:ext uri="{FF2B5EF4-FFF2-40B4-BE49-F238E27FC236}">
                  <a16:creationId xmlns:a16="http://schemas.microsoft.com/office/drawing/2014/main" id="{82CDE0F9-EDF5-4A30-A391-7E5DD0B4A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7" name="Forma libre 18">
              <a:extLst>
                <a:ext uri="{FF2B5EF4-FFF2-40B4-BE49-F238E27FC236}">
                  <a16:creationId xmlns:a16="http://schemas.microsoft.com/office/drawing/2014/main" id="{C7E88D73-CAEB-46C9-A8A1-87BF36A0A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8" name="Forma libre 19">
              <a:extLst>
                <a:ext uri="{FF2B5EF4-FFF2-40B4-BE49-F238E27FC236}">
                  <a16:creationId xmlns:a16="http://schemas.microsoft.com/office/drawing/2014/main" id="{AE6C3B5E-2996-4F50-97C8-69E918647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89" name="Forma libre 20">
              <a:extLst>
                <a:ext uri="{FF2B5EF4-FFF2-40B4-BE49-F238E27FC236}">
                  <a16:creationId xmlns:a16="http://schemas.microsoft.com/office/drawing/2014/main" id="{6AAC2749-48B9-4F4F-B610-F469B06F5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90" name="Forma libre 21">
              <a:extLst>
                <a:ext uri="{FF2B5EF4-FFF2-40B4-BE49-F238E27FC236}">
                  <a16:creationId xmlns:a16="http://schemas.microsoft.com/office/drawing/2014/main" id="{DABA1C75-F82D-44C4-B9A6-A9F6CADE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91" name="Forma libre 22">
              <a:extLst>
                <a:ext uri="{FF2B5EF4-FFF2-40B4-BE49-F238E27FC236}">
                  <a16:creationId xmlns:a16="http://schemas.microsoft.com/office/drawing/2014/main" id="{DBD6B42E-8DF7-416B-91CF-9BD5BF722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92" name="Forma libre 23">
              <a:extLst>
                <a:ext uri="{FF2B5EF4-FFF2-40B4-BE49-F238E27FC236}">
                  <a16:creationId xmlns:a16="http://schemas.microsoft.com/office/drawing/2014/main" id="{7AD99BC0-1DEE-447B-91F0-F0FCD3A90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93" name="Forma libre 24">
              <a:extLst>
                <a:ext uri="{FF2B5EF4-FFF2-40B4-BE49-F238E27FC236}">
                  <a16:creationId xmlns:a16="http://schemas.microsoft.com/office/drawing/2014/main" id="{F2069244-FECD-43BF-8F3F-F5A7D6076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294" name="Forma libre 25">
              <a:extLst>
                <a:ext uri="{FF2B5EF4-FFF2-40B4-BE49-F238E27FC236}">
                  <a16:creationId xmlns:a16="http://schemas.microsoft.com/office/drawing/2014/main" id="{F35B6158-89DC-4D7A-AD07-E4D6902BC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grpSp>
      <p:grpSp>
        <p:nvGrpSpPr>
          <p:cNvPr id="334" name="Grupo 295">
            <a:extLst>
              <a:ext uri="{FF2B5EF4-FFF2-40B4-BE49-F238E27FC236}">
                <a16:creationId xmlns:a16="http://schemas.microsoft.com/office/drawing/2014/main" id="{2803FFA9-F470-4A54-ADD8-2857082A78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297" name="Rectángulo 296">
              <a:extLst>
                <a:ext uri="{FF2B5EF4-FFF2-40B4-BE49-F238E27FC236}">
                  <a16:creationId xmlns:a16="http://schemas.microsoft.com/office/drawing/2014/main" id="{83F6B909-898F-49CA-AD31-67587092F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sp>
          <p:nvSpPr>
            <p:cNvPr id="298" name="Triángulo isósceles 22">
              <a:extLst>
                <a:ext uri="{FF2B5EF4-FFF2-40B4-BE49-F238E27FC236}">
                  <a16:creationId xmlns:a16="http://schemas.microsoft.com/office/drawing/2014/main" id="{D44D71C5-53C0-452F-84E9-A94F60521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sp>
          <p:nvSpPr>
            <p:cNvPr id="299" name="Rectángulo 298">
              <a:extLst>
                <a:ext uri="{FF2B5EF4-FFF2-40B4-BE49-F238E27FC236}">
                  <a16:creationId xmlns:a16="http://schemas.microsoft.com/office/drawing/2014/main" id="{93294BC1-3897-41EA-B83D-11C2477AA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grpSp>
      <p:sp useBgFill="1">
        <p:nvSpPr>
          <p:cNvPr id="335" name="Rectángulo 300">
            <a:extLst>
              <a:ext uri="{FF2B5EF4-FFF2-40B4-BE49-F238E27FC236}">
                <a16:creationId xmlns:a16="http://schemas.microsoft.com/office/drawing/2014/main" id="{814088C5-0C7B-4048-BCA2-C797CD4F9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36" name="Grupo 302">
            <a:extLst>
              <a:ext uri="{FF2B5EF4-FFF2-40B4-BE49-F238E27FC236}">
                <a16:creationId xmlns:a16="http://schemas.microsoft.com/office/drawing/2014/main" id="{879DDA4E-E3F5-47BC-8A8D-226115C100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37" name="Forma libre 5">
              <a:extLst>
                <a:ext uri="{FF2B5EF4-FFF2-40B4-BE49-F238E27FC236}">
                  <a16:creationId xmlns:a16="http://schemas.microsoft.com/office/drawing/2014/main" id="{8811C5F2-344A-43E1-B168-6E5836108E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38" name="Forma libre 6">
              <a:extLst>
                <a:ext uri="{FF2B5EF4-FFF2-40B4-BE49-F238E27FC236}">
                  <a16:creationId xmlns:a16="http://schemas.microsoft.com/office/drawing/2014/main" id="{EA1DC75C-0A41-4DB2-B747-C7C01DF254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39" name="Forma libre 7">
              <a:extLst>
                <a:ext uri="{FF2B5EF4-FFF2-40B4-BE49-F238E27FC236}">
                  <a16:creationId xmlns:a16="http://schemas.microsoft.com/office/drawing/2014/main" id="{AC423E43-D6EB-44F2-9E22-FD60E16FE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0" name="Forma libre 8">
              <a:extLst>
                <a:ext uri="{FF2B5EF4-FFF2-40B4-BE49-F238E27FC236}">
                  <a16:creationId xmlns:a16="http://schemas.microsoft.com/office/drawing/2014/main" id="{88071D89-37C3-4530-9B8D-51CF703399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1" name="Forma libre 9">
              <a:extLst>
                <a:ext uri="{FF2B5EF4-FFF2-40B4-BE49-F238E27FC236}">
                  <a16:creationId xmlns:a16="http://schemas.microsoft.com/office/drawing/2014/main" id="{C44F3B1B-254C-4EA6-8541-F5A0642271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2" name="Forma libre 10">
              <a:extLst>
                <a:ext uri="{FF2B5EF4-FFF2-40B4-BE49-F238E27FC236}">
                  <a16:creationId xmlns:a16="http://schemas.microsoft.com/office/drawing/2014/main" id="{45C1ABE6-5325-451C-9383-917B96C50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3" name="Forma libre 11">
              <a:extLst>
                <a:ext uri="{FF2B5EF4-FFF2-40B4-BE49-F238E27FC236}">
                  <a16:creationId xmlns:a16="http://schemas.microsoft.com/office/drawing/2014/main" id="{BEFA84DF-AAB5-4FAE-91E9-850F34217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4" name="Forma libre 12">
              <a:extLst>
                <a:ext uri="{FF2B5EF4-FFF2-40B4-BE49-F238E27FC236}">
                  <a16:creationId xmlns:a16="http://schemas.microsoft.com/office/drawing/2014/main" id="{50B36DB6-1797-4FED-A631-C6176A11BC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5" name="Forma libre 13">
              <a:extLst>
                <a:ext uri="{FF2B5EF4-FFF2-40B4-BE49-F238E27FC236}">
                  <a16:creationId xmlns:a16="http://schemas.microsoft.com/office/drawing/2014/main" id="{B88F1DBA-87A2-42D1-9B36-57CDD24C71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6" name="Forma libre 14">
              <a:extLst>
                <a:ext uri="{FF2B5EF4-FFF2-40B4-BE49-F238E27FC236}">
                  <a16:creationId xmlns:a16="http://schemas.microsoft.com/office/drawing/2014/main" id="{E5861585-AF69-4128-AB5D-196DD6BEF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7" name="Forma libre 15">
              <a:extLst>
                <a:ext uri="{FF2B5EF4-FFF2-40B4-BE49-F238E27FC236}">
                  <a16:creationId xmlns:a16="http://schemas.microsoft.com/office/drawing/2014/main" id="{219306F4-10D5-40C1-BE4E-B506B395A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8" name="Forma libre 16">
              <a:extLst>
                <a:ext uri="{FF2B5EF4-FFF2-40B4-BE49-F238E27FC236}">
                  <a16:creationId xmlns:a16="http://schemas.microsoft.com/office/drawing/2014/main" id="{D91A0247-7C15-4D87-AEE3-7C82472FC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49" name="Forma libre 17">
              <a:extLst>
                <a:ext uri="{FF2B5EF4-FFF2-40B4-BE49-F238E27FC236}">
                  <a16:creationId xmlns:a16="http://schemas.microsoft.com/office/drawing/2014/main" id="{D9B8044D-036E-4AE0-AAF5-249E2DB7F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0" name="Forma libre 18">
              <a:extLst>
                <a:ext uri="{FF2B5EF4-FFF2-40B4-BE49-F238E27FC236}">
                  <a16:creationId xmlns:a16="http://schemas.microsoft.com/office/drawing/2014/main" id="{B46BFB7C-77E3-46E4-A9C6-64D24FD21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1" name="Forma libre 19">
              <a:extLst>
                <a:ext uri="{FF2B5EF4-FFF2-40B4-BE49-F238E27FC236}">
                  <a16:creationId xmlns:a16="http://schemas.microsoft.com/office/drawing/2014/main" id="{2D218498-EA03-42AD-8347-D5B2E83E55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2" name="Forma libre 20">
              <a:extLst>
                <a:ext uri="{FF2B5EF4-FFF2-40B4-BE49-F238E27FC236}">
                  <a16:creationId xmlns:a16="http://schemas.microsoft.com/office/drawing/2014/main" id="{1151D1A8-7B82-453E-A5D5-727E22AB2F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3" name="Forma libre 21">
              <a:extLst>
                <a:ext uri="{FF2B5EF4-FFF2-40B4-BE49-F238E27FC236}">
                  <a16:creationId xmlns:a16="http://schemas.microsoft.com/office/drawing/2014/main" id="{EE6138C1-2F18-4B47-BAA4-5FD26B7964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4" name="Forma libre 22">
              <a:extLst>
                <a:ext uri="{FF2B5EF4-FFF2-40B4-BE49-F238E27FC236}">
                  <a16:creationId xmlns:a16="http://schemas.microsoft.com/office/drawing/2014/main" id="{2D382A48-8F5C-413E-A244-C6F0D86BF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5" name="Forma libre 23">
              <a:extLst>
                <a:ext uri="{FF2B5EF4-FFF2-40B4-BE49-F238E27FC236}">
                  <a16:creationId xmlns:a16="http://schemas.microsoft.com/office/drawing/2014/main" id="{2D15F06F-1A76-4C93-8938-179B9CD4C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6" name="Forma libre 24">
              <a:extLst>
                <a:ext uri="{FF2B5EF4-FFF2-40B4-BE49-F238E27FC236}">
                  <a16:creationId xmlns:a16="http://schemas.microsoft.com/office/drawing/2014/main" id="{18B037DD-2C53-4D71-83EC-639ED28208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57" name="Forma libre 25">
              <a:extLst>
                <a:ext uri="{FF2B5EF4-FFF2-40B4-BE49-F238E27FC236}">
                  <a16:creationId xmlns:a16="http://schemas.microsoft.com/office/drawing/2014/main" id="{34A08C5B-545A-48EE-A770-9F0B553D4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grpSp>
      <p:grpSp>
        <p:nvGrpSpPr>
          <p:cNvPr id="358" name="Grupo 325">
            <a:extLst>
              <a:ext uri="{FF2B5EF4-FFF2-40B4-BE49-F238E27FC236}">
                <a16:creationId xmlns:a16="http://schemas.microsoft.com/office/drawing/2014/main" id="{327DD965-A151-414A-A949-F9AF4653E9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35826" y="1699589"/>
            <a:ext cx="3674476" cy="3470421"/>
            <a:chOff x="697883" y="1816768"/>
            <a:chExt cx="3674476" cy="3470421"/>
          </a:xfrm>
        </p:grpSpPr>
        <p:sp>
          <p:nvSpPr>
            <p:cNvPr id="359" name="Rectángulo 326">
              <a:extLst>
                <a:ext uri="{FF2B5EF4-FFF2-40B4-BE49-F238E27FC236}">
                  <a16:creationId xmlns:a16="http://schemas.microsoft.com/office/drawing/2014/main" id="{F0B97670-F2CA-4245-964B-F9E796FDA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60" name="Triángulo isósceles 22">
              <a:extLst>
                <a:ext uri="{FF2B5EF4-FFF2-40B4-BE49-F238E27FC236}">
                  <a16:creationId xmlns:a16="http://schemas.microsoft.com/office/drawing/2014/main" id="{D47F3A0E-31EA-4B5D-A2DA-187FAC0C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61" name="Rectángulo 328">
              <a:extLst>
                <a:ext uri="{FF2B5EF4-FFF2-40B4-BE49-F238E27FC236}">
                  <a16:creationId xmlns:a16="http://schemas.microsoft.com/office/drawing/2014/main" id="{CBA2D153-7E5A-460D-9679-686CD973D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7" name="Título 6">
            <a:extLst>
              <a:ext uri="{FF2B5EF4-FFF2-40B4-BE49-F238E27FC236}">
                <a16:creationId xmlns:a16="http://schemas.microsoft.com/office/drawing/2014/main" id="{55CFB322-0DEE-4399-81EF-D7FBB60271A1}"/>
              </a:ext>
            </a:extLst>
          </p:cNvPr>
          <p:cNvSpPr>
            <a:spLocks noGrp="1"/>
          </p:cNvSpPr>
          <p:nvPr>
            <p:ph type="title"/>
          </p:nvPr>
        </p:nvSpPr>
        <p:spPr>
          <a:xfrm>
            <a:off x="2023575" y="2358391"/>
            <a:ext cx="3498979" cy="2453676"/>
          </a:xfrm>
        </p:spPr>
        <p:txBody>
          <a:bodyPr vert="horz" lIns="228600" tIns="228600" rIns="228600" bIns="228600" rtlCol="0" anchor="ctr">
            <a:normAutofit/>
          </a:bodyPr>
          <a:lstStyle/>
          <a:p>
            <a:pPr rtl="0"/>
            <a:r>
              <a:rPr lang="es-ES" b="1" dirty="0">
                <a:latin typeface="Arial Black" panose="020B0A04020102020204" pitchFamily="34" charset="0"/>
              </a:rPr>
              <a:t>¿</a:t>
            </a:r>
          </a:p>
        </p:txBody>
      </p:sp>
      <p:sp>
        <p:nvSpPr>
          <p:cNvPr id="3" name="Marcador de contenido 2">
            <a:extLst>
              <a:ext uri="{FF2B5EF4-FFF2-40B4-BE49-F238E27FC236}">
                <a16:creationId xmlns:a16="http://schemas.microsoft.com/office/drawing/2014/main" id="{68E26CD9-3443-6DD2-1864-1401C973C1A2}"/>
              </a:ext>
            </a:extLst>
          </p:cNvPr>
          <p:cNvSpPr>
            <a:spLocks noGrp="1"/>
          </p:cNvSpPr>
          <p:nvPr>
            <p:ph sz="half" idx="2"/>
          </p:nvPr>
        </p:nvSpPr>
        <p:spPr>
          <a:xfrm>
            <a:off x="7273927" y="1352550"/>
            <a:ext cx="4698694" cy="4692652"/>
          </a:xfrm>
        </p:spPr>
        <p:txBody>
          <a:bodyPr>
            <a:noAutofit/>
          </a:bodyPr>
          <a:lstStyle/>
          <a:p>
            <a:pPr algn="just">
              <a:lnSpc>
                <a:spcPct val="110000"/>
              </a:lnSpc>
            </a:pPr>
            <a:r>
              <a:rPr lang="es-MX" sz="2000" b="1" dirty="0">
                <a:latin typeface="Arial Black" panose="020B0A04020102020204" pitchFamily="34" charset="0"/>
              </a:rPr>
              <a:t>El Ministerio de Vivienda, construcción y saneamiento es responsable del monitoreo, seguimiento y cumplimiento de la ejecución de los recursos para los fines autorizados en la presente ley, para lo cual, en el plazo de treinta (30) días hábiles, emitirá las disposiciones y/o los lineamientos respetivos, fomentando la transparencia y la rendición de cuentas. </a:t>
            </a:r>
            <a:endParaRPr lang="es-PE" sz="2000" b="1" dirty="0">
              <a:latin typeface="Arial Black" panose="020B0A04020102020204" pitchFamily="34" charset="0"/>
            </a:endParaRPr>
          </a:p>
        </p:txBody>
      </p:sp>
      <p:pic>
        <p:nvPicPr>
          <p:cNvPr id="5122" name="Picture 2" descr="Aldo Facho Dede | Autor | ArchDaily Perú">
            <a:extLst>
              <a:ext uri="{FF2B5EF4-FFF2-40B4-BE49-F238E27FC236}">
                <a16:creationId xmlns:a16="http://schemas.microsoft.com/office/drawing/2014/main" id="{EB00F028-E334-F73C-33E9-0E8E0D93E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5" y="0"/>
            <a:ext cx="714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6">
            <a:extLst>
              <a:ext uri="{FF2B5EF4-FFF2-40B4-BE49-F238E27FC236}">
                <a16:creationId xmlns:a16="http://schemas.microsoft.com/office/drawing/2014/main" id="{E3C7DDAF-F3BA-507D-4754-8A7F4D622A33}"/>
              </a:ext>
            </a:extLst>
          </p:cNvPr>
          <p:cNvSpPr txBox="1">
            <a:spLocks/>
          </p:cNvSpPr>
          <p:nvPr/>
        </p:nvSpPr>
        <p:spPr>
          <a:xfrm>
            <a:off x="3284103" y="2450966"/>
            <a:ext cx="3498979" cy="22955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228600" tIns="228600" rIns="228600" bIns="228600" rtlCol="0" anchor="ctr">
            <a:normAutofit fontScale="97500"/>
          </a:bodyPr>
          <a:lstStyle>
            <a:lvl1pPr algn="ctr" defTabSz="914400" rtl="0" eaLnBrk="1" latinLnBrk="0" hangingPunct="1">
              <a:lnSpc>
                <a:spcPct val="85000"/>
              </a:lnSpc>
              <a:spcBef>
                <a:spcPct val="0"/>
              </a:spcBef>
              <a:buNone/>
              <a:defRPr sz="4000" b="0" i="0" kern="1200" cap="none" spc="-150">
                <a:solidFill>
                  <a:srgbClr val="FFFEFF"/>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2800" b="1" dirty="0">
                <a:latin typeface="Arial Black" panose="020B0A04020102020204" pitchFamily="34" charset="0"/>
              </a:rPr>
              <a:t>3. MONITOREO, SEGUIMIENTO Y CUMPLIMIENTO</a:t>
            </a:r>
          </a:p>
        </p:txBody>
      </p:sp>
      <p:pic>
        <p:nvPicPr>
          <p:cNvPr id="4" name="Picture 6" descr="Canal del Congreso Perú">
            <a:extLst>
              <a:ext uri="{FF2B5EF4-FFF2-40B4-BE49-F238E27FC236}">
                <a16:creationId xmlns:a16="http://schemas.microsoft.com/office/drawing/2014/main" id="{F9AA8365-1AF4-B071-8E43-9F20EFF15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61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2" name="Grupo 171">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3" name="Forma libre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74" name="Forma libre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75" name="Forma libre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76" name="Forma libre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77" name="Forma libre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78" name="Forma libre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79" name="Forma libre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80" name="Forma libre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81" name="Forma libre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82" name="Forma libre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83" name="Forma libre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84" name="Forma libre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85" name="Forma libre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86" name="Forma libre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87" name="Forma libre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88" name="Forma libre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89" name="Forma libre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90" name="Forma libre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91" name="Forma libre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PE"/>
            </a:p>
          </p:txBody>
        </p:sp>
      </p:grpSp>
      <p:grpSp>
        <p:nvGrpSpPr>
          <p:cNvPr id="193" name="Grupo 192">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94" name="Rectángulo 193">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sp>
          <p:nvSpPr>
            <p:cNvPr id="195" name="Triángulo isósceles 194">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sp>
          <p:nvSpPr>
            <p:cNvPr id="196" name="Rectángulo 195">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PE"/>
            </a:p>
          </p:txBody>
        </p:sp>
      </p:grpSp>
      <p:sp useBgFill="1">
        <p:nvSpPr>
          <p:cNvPr id="198" name="Rectángulo 197">
            <a:extLst>
              <a:ext uri="{FF2B5EF4-FFF2-40B4-BE49-F238E27FC236}">
                <a16:creationId xmlns:a16="http://schemas.microsoft.com/office/drawing/2014/main" id="{14836A48-4CAC-4A40-97EB-8ACA9B26A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200" name="Grupo 199">
            <a:extLst>
              <a:ext uri="{FF2B5EF4-FFF2-40B4-BE49-F238E27FC236}">
                <a16:creationId xmlns:a16="http://schemas.microsoft.com/office/drawing/2014/main" id="{6890A515-B90B-43BC-876F-580D2FC47E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1" name="Forma libre 5">
              <a:extLst>
                <a:ext uri="{FF2B5EF4-FFF2-40B4-BE49-F238E27FC236}">
                  <a16:creationId xmlns:a16="http://schemas.microsoft.com/office/drawing/2014/main" id="{3749B484-B143-40F7-896A-A20650EE47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02" name="Forma libre 6">
              <a:extLst>
                <a:ext uri="{FF2B5EF4-FFF2-40B4-BE49-F238E27FC236}">
                  <a16:creationId xmlns:a16="http://schemas.microsoft.com/office/drawing/2014/main" id="{D5ECC4BD-4D67-4CD5-9118-C8F95255E0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03" name="Forma libre 7">
              <a:extLst>
                <a:ext uri="{FF2B5EF4-FFF2-40B4-BE49-F238E27FC236}">
                  <a16:creationId xmlns:a16="http://schemas.microsoft.com/office/drawing/2014/main" id="{DFCF04F1-C8A9-4F23-B565-9B70C6D740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04" name="Forma libre 8">
              <a:extLst>
                <a:ext uri="{FF2B5EF4-FFF2-40B4-BE49-F238E27FC236}">
                  <a16:creationId xmlns:a16="http://schemas.microsoft.com/office/drawing/2014/main" id="{9964E85D-E8AC-4D3F-A3BC-E4D8DE608D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05" name="Forma libre 9">
              <a:extLst>
                <a:ext uri="{FF2B5EF4-FFF2-40B4-BE49-F238E27FC236}">
                  <a16:creationId xmlns:a16="http://schemas.microsoft.com/office/drawing/2014/main" id="{8FE670F7-87AE-49F1-AFCF-646DC0B69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06" name="Forma libre 10">
              <a:extLst>
                <a:ext uri="{FF2B5EF4-FFF2-40B4-BE49-F238E27FC236}">
                  <a16:creationId xmlns:a16="http://schemas.microsoft.com/office/drawing/2014/main" id="{2D394406-F17F-478D-9811-F133F3163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07" name="Forma libre 11">
              <a:extLst>
                <a:ext uri="{FF2B5EF4-FFF2-40B4-BE49-F238E27FC236}">
                  <a16:creationId xmlns:a16="http://schemas.microsoft.com/office/drawing/2014/main" id="{C929B1C0-F6D9-45BC-B41C-5BEBE9AD60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08" name="Forma libre 12">
              <a:extLst>
                <a:ext uri="{FF2B5EF4-FFF2-40B4-BE49-F238E27FC236}">
                  <a16:creationId xmlns:a16="http://schemas.microsoft.com/office/drawing/2014/main" id="{8CBC2023-5C0F-470C-A494-448A3088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09" name="Forma libre 13">
              <a:extLst>
                <a:ext uri="{FF2B5EF4-FFF2-40B4-BE49-F238E27FC236}">
                  <a16:creationId xmlns:a16="http://schemas.microsoft.com/office/drawing/2014/main" id="{F753F948-20A5-448F-A91B-30C3FA874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0" name="Forma libre 14">
              <a:extLst>
                <a:ext uri="{FF2B5EF4-FFF2-40B4-BE49-F238E27FC236}">
                  <a16:creationId xmlns:a16="http://schemas.microsoft.com/office/drawing/2014/main" id="{187C515D-FEE4-4EAD-A758-C09FC8898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1" name="Forma libre 15">
              <a:extLst>
                <a:ext uri="{FF2B5EF4-FFF2-40B4-BE49-F238E27FC236}">
                  <a16:creationId xmlns:a16="http://schemas.microsoft.com/office/drawing/2014/main" id="{55F8581B-27B7-42AB-B33F-69023D3B1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2" name="Forma libre 16">
              <a:extLst>
                <a:ext uri="{FF2B5EF4-FFF2-40B4-BE49-F238E27FC236}">
                  <a16:creationId xmlns:a16="http://schemas.microsoft.com/office/drawing/2014/main" id="{CBC2EB4A-D3CD-4347-AE09-347B7B10EF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3" name="Forma libre 17">
              <a:extLst>
                <a:ext uri="{FF2B5EF4-FFF2-40B4-BE49-F238E27FC236}">
                  <a16:creationId xmlns:a16="http://schemas.microsoft.com/office/drawing/2014/main" id="{C35E0B18-828E-4F07-BC14-5B6EB8C283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4" name="Forma libre 18">
              <a:extLst>
                <a:ext uri="{FF2B5EF4-FFF2-40B4-BE49-F238E27FC236}">
                  <a16:creationId xmlns:a16="http://schemas.microsoft.com/office/drawing/2014/main" id="{D972FA4F-64D2-4E34-B234-7B2C363C4F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5" name="Forma libre 19">
              <a:extLst>
                <a:ext uri="{FF2B5EF4-FFF2-40B4-BE49-F238E27FC236}">
                  <a16:creationId xmlns:a16="http://schemas.microsoft.com/office/drawing/2014/main" id="{430AC742-FB30-4DCC-A9AC-92D107A34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6" name="Forma libre 20">
              <a:extLst>
                <a:ext uri="{FF2B5EF4-FFF2-40B4-BE49-F238E27FC236}">
                  <a16:creationId xmlns:a16="http://schemas.microsoft.com/office/drawing/2014/main" id="{C991F4A4-6C1A-486C-80A9-B653BC0ED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7" name="Forma libre 21">
              <a:extLst>
                <a:ext uri="{FF2B5EF4-FFF2-40B4-BE49-F238E27FC236}">
                  <a16:creationId xmlns:a16="http://schemas.microsoft.com/office/drawing/2014/main" id="{34F60AAA-3D77-4751-9A2C-27A680142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8" name="Forma libre 22">
              <a:extLst>
                <a:ext uri="{FF2B5EF4-FFF2-40B4-BE49-F238E27FC236}">
                  <a16:creationId xmlns:a16="http://schemas.microsoft.com/office/drawing/2014/main" id="{71A93347-D2EA-43A7-92CB-3BC1C8F43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9" name="Forma libre 23">
              <a:extLst>
                <a:ext uri="{FF2B5EF4-FFF2-40B4-BE49-F238E27FC236}">
                  <a16:creationId xmlns:a16="http://schemas.microsoft.com/office/drawing/2014/main" id="{A99EB955-34CE-4879-BB3E-19C017967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grpSp>
      <p:grpSp>
        <p:nvGrpSpPr>
          <p:cNvPr id="221" name="Grupo 220">
            <a:extLst>
              <a:ext uri="{FF2B5EF4-FFF2-40B4-BE49-F238E27FC236}">
                <a16:creationId xmlns:a16="http://schemas.microsoft.com/office/drawing/2014/main" id="{99502C85-D694-4534-81D2-BE2E52612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33747" y="1186483"/>
            <a:ext cx="4510627" cy="4477933"/>
            <a:chOff x="3833747" y="1186483"/>
            <a:chExt cx="4510627" cy="4477933"/>
          </a:xfrm>
        </p:grpSpPr>
        <p:sp>
          <p:nvSpPr>
            <p:cNvPr id="222" name="Rectángulo 221">
              <a:extLst>
                <a:ext uri="{FF2B5EF4-FFF2-40B4-BE49-F238E27FC236}">
                  <a16:creationId xmlns:a16="http://schemas.microsoft.com/office/drawing/2014/main" id="{070D54E8-5694-4275-AC73-041D919D5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7681" y="1186483"/>
              <a:ext cx="4506693"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3" name="Triángulo isósceles 39">
              <a:extLst>
                <a:ext uri="{FF2B5EF4-FFF2-40B4-BE49-F238E27FC236}">
                  <a16:creationId xmlns:a16="http://schemas.microsoft.com/office/drawing/2014/main" id="{085E5B83-AB95-4571-B7AE-841A0D5F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4" name="Rectángulo 223">
              <a:extLst>
                <a:ext uri="{FF2B5EF4-FFF2-40B4-BE49-F238E27FC236}">
                  <a16:creationId xmlns:a16="http://schemas.microsoft.com/office/drawing/2014/main" id="{E63AAECE-705E-4B7A-B758-B9CEB30C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3747" y="1991156"/>
              <a:ext cx="4510180"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pic>
        <p:nvPicPr>
          <p:cNvPr id="1028" name="Picture 4" descr="No hay ninguna descripción de la foto disponible.">
            <a:extLst>
              <a:ext uri="{FF2B5EF4-FFF2-40B4-BE49-F238E27FC236}">
                <a16:creationId xmlns:a16="http://schemas.microsoft.com/office/drawing/2014/main" id="{E654EC64-BBDB-6A2C-279B-D8FA848D74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8"/>
          <a:stretch/>
        </p:blipFill>
        <p:spPr bwMode="auto">
          <a:xfrm>
            <a:off x="5985248" y="2007093"/>
            <a:ext cx="6206752" cy="4850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No hay ninguna descripción de la foto disponible.">
            <a:extLst>
              <a:ext uri="{FF2B5EF4-FFF2-40B4-BE49-F238E27FC236}">
                <a16:creationId xmlns:a16="http://schemas.microsoft.com/office/drawing/2014/main" id="{72FD62F6-0E2F-3768-939E-80C8DE2A2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17" r="12071" b="29176"/>
          <a:stretch/>
        </p:blipFill>
        <p:spPr bwMode="auto">
          <a:xfrm>
            <a:off x="-6375" y="-14647"/>
            <a:ext cx="5953523" cy="414715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 descr="Canal del Congreso Perú">
            <a:extLst>
              <a:ext uri="{FF2B5EF4-FFF2-40B4-BE49-F238E27FC236}">
                <a16:creationId xmlns:a16="http://schemas.microsoft.com/office/drawing/2014/main" id="{575833B9-327E-25F6-C4BB-D9C412D035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45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93E89-361B-84AC-0DE8-7E28C3C073B9}"/>
              </a:ext>
            </a:extLst>
          </p:cNvPr>
          <p:cNvSpPr>
            <a:spLocks noGrp="1"/>
          </p:cNvSpPr>
          <p:nvPr>
            <p:ph type="title"/>
          </p:nvPr>
        </p:nvSpPr>
        <p:spPr/>
        <p:txBody>
          <a:bodyPr>
            <a:normAutofit/>
          </a:bodyPr>
          <a:lstStyle/>
          <a:p>
            <a:r>
              <a:rPr lang="es-PE" sz="3200" b="1" dirty="0">
                <a:latin typeface="Arial Black" panose="020B0A04020102020204" pitchFamily="34" charset="0"/>
              </a:rPr>
              <a:t>4. FUNDAMENTOS DE LA PROPUESTA</a:t>
            </a:r>
          </a:p>
        </p:txBody>
      </p:sp>
      <p:sp>
        <p:nvSpPr>
          <p:cNvPr id="3" name="Marcador de contenido 2">
            <a:extLst>
              <a:ext uri="{FF2B5EF4-FFF2-40B4-BE49-F238E27FC236}">
                <a16:creationId xmlns:a16="http://schemas.microsoft.com/office/drawing/2014/main" id="{FB02AF54-3A5B-914B-D42C-73438CA5CE48}"/>
              </a:ext>
            </a:extLst>
          </p:cNvPr>
          <p:cNvSpPr>
            <a:spLocks noGrp="1"/>
          </p:cNvSpPr>
          <p:nvPr>
            <p:ph sz="half" idx="1"/>
          </p:nvPr>
        </p:nvSpPr>
        <p:spPr>
          <a:xfrm>
            <a:off x="5120878" y="803186"/>
            <a:ext cx="6269591" cy="3502113"/>
          </a:xfrm>
        </p:spPr>
        <p:txBody>
          <a:bodyPr>
            <a:normAutofit/>
          </a:bodyPr>
          <a:lstStyle/>
          <a:p>
            <a:pPr algn="just">
              <a:lnSpc>
                <a:spcPct val="100000"/>
              </a:lnSpc>
            </a:pPr>
            <a:r>
              <a:rPr lang="es-MX" sz="2000" b="1" dirty="0">
                <a:latin typeface="Arial Black" panose="020B0A04020102020204" pitchFamily="34" charset="0"/>
              </a:rPr>
              <a:t>La iniciativa legislativa pretende autorizar la utilización de los saldos de los recursos económicos disponibles de SEDAPAL, para la ejecución del proyecto Ampliación y mejoramiento de los sistemas de agua potable y alcantarillado de los sectores 334, 335, 336,337, 343 y 344, de los distritos de Comas e Independencia, saldos disponibles de los años 2012 al 2015, transferidos por el Ministerio de Vivienda y Construcción. </a:t>
            </a:r>
            <a:endParaRPr lang="es-PE" sz="2000" b="1" dirty="0">
              <a:latin typeface="Arial Black" panose="020B0A04020102020204" pitchFamily="34" charset="0"/>
            </a:endParaRPr>
          </a:p>
        </p:txBody>
      </p:sp>
      <p:pic>
        <p:nvPicPr>
          <p:cNvPr id="7170" name="Picture 2" descr="Temblor hoy en Lima: vecinos de Collique exigen muro de contención ante  deslizamiento de piedras | El Popular">
            <a:extLst>
              <a:ext uri="{FF2B5EF4-FFF2-40B4-BE49-F238E27FC236}">
                <a16:creationId xmlns:a16="http://schemas.microsoft.com/office/drawing/2014/main" id="{931BB8F8-5F8D-9304-37E3-4E43C3BD62B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7881" y="4267200"/>
            <a:ext cx="6022588" cy="25527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descr="Canal del Congreso Perú">
            <a:extLst>
              <a:ext uri="{FF2B5EF4-FFF2-40B4-BE49-F238E27FC236}">
                <a16:creationId xmlns:a16="http://schemas.microsoft.com/office/drawing/2014/main" id="{0D2D0D8C-A235-86EB-6ACB-4221596C9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74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93E89-361B-84AC-0DE8-7E28C3C073B9}"/>
              </a:ext>
            </a:extLst>
          </p:cNvPr>
          <p:cNvSpPr>
            <a:spLocks noGrp="1"/>
          </p:cNvSpPr>
          <p:nvPr>
            <p:ph type="title"/>
          </p:nvPr>
        </p:nvSpPr>
        <p:spPr/>
        <p:txBody>
          <a:bodyPr>
            <a:normAutofit/>
          </a:bodyPr>
          <a:lstStyle/>
          <a:p>
            <a:r>
              <a:rPr lang="es-PE" sz="3200" b="1" dirty="0">
                <a:latin typeface="Arial Black" panose="020B0A04020102020204" pitchFamily="34" charset="0"/>
              </a:rPr>
              <a:t>4. FUNDAMENTOS DE LA PROPUESTA</a:t>
            </a:r>
          </a:p>
        </p:txBody>
      </p:sp>
      <p:sp>
        <p:nvSpPr>
          <p:cNvPr id="3" name="Marcador de contenido 2">
            <a:extLst>
              <a:ext uri="{FF2B5EF4-FFF2-40B4-BE49-F238E27FC236}">
                <a16:creationId xmlns:a16="http://schemas.microsoft.com/office/drawing/2014/main" id="{FB02AF54-3A5B-914B-D42C-73438CA5CE48}"/>
              </a:ext>
            </a:extLst>
          </p:cNvPr>
          <p:cNvSpPr>
            <a:spLocks noGrp="1"/>
          </p:cNvSpPr>
          <p:nvPr>
            <p:ph sz="half" idx="1"/>
          </p:nvPr>
        </p:nvSpPr>
        <p:spPr>
          <a:xfrm>
            <a:off x="5120878" y="803186"/>
            <a:ext cx="6269591" cy="3502113"/>
          </a:xfrm>
        </p:spPr>
        <p:txBody>
          <a:bodyPr>
            <a:normAutofit fontScale="92500" lnSpcReduction="20000"/>
          </a:bodyPr>
          <a:lstStyle/>
          <a:p>
            <a:pPr algn="just">
              <a:lnSpc>
                <a:spcPct val="100000"/>
              </a:lnSpc>
            </a:pPr>
            <a:r>
              <a:rPr lang="es-MX" sz="2400" b="1" dirty="0">
                <a:latin typeface="Arial Black" panose="020B0A04020102020204" pitchFamily="34" charset="0"/>
              </a:rPr>
              <a:t>Saldo de balance son los recursos financieros, distintos a la Fuente de Financiamiento de Recursos Ordinarios, que no se hayan utilizado al 31 de diciembre del año fiscal, los mismos que se pueden incorporar durante su ejecución en el presupuesto de la Entidad, bajo la modalidad de incorporación de mayores fondos públicos que se generen por el incremento de los créditos presupuestarios. </a:t>
            </a:r>
            <a:endParaRPr lang="es-PE" sz="2400" b="1" dirty="0">
              <a:latin typeface="Arial Black" panose="020B0A04020102020204" pitchFamily="34" charset="0"/>
            </a:endParaRPr>
          </a:p>
        </p:txBody>
      </p:sp>
      <p:pic>
        <p:nvPicPr>
          <p:cNvPr id="7170" name="Picture 2" descr="Temblor hoy en Lima: vecinos de Collique exigen muro de contención ante  deslizamiento de piedras | El Popular">
            <a:extLst>
              <a:ext uri="{FF2B5EF4-FFF2-40B4-BE49-F238E27FC236}">
                <a16:creationId xmlns:a16="http://schemas.microsoft.com/office/drawing/2014/main" id="{931BB8F8-5F8D-9304-37E3-4E43C3BD62B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40505" y="4305300"/>
            <a:ext cx="6022588" cy="25527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6" descr="Canal del Congreso Perú">
            <a:extLst>
              <a:ext uri="{FF2B5EF4-FFF2-40B4-BE49-F238E27FC236}">
                <a16:creationId xmlns:a16="http://schemas.microsoft.com/office/drawing/2014/main" id="{02AA9758-4BEF-45DD-2322-A8DED2DB5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0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93E89-361B-84AC-0DE8-7E28C3C073B9}"/>
              </a:ext>
            </a:extLst>
          </p:cNvPr>
          <p:cNvSpPr>
            <a:spLocks noGrp="1"/>
          </p:cNvSpPr>
          <p:nvPr>
            <p:ph type="title"/>
          </p:nvPr>
        </p:nvSpPr>
        <p:spPr/>
        <p:txBody>
          <a:bodyPr>
            <a:normAutofit/>
          </a:bodyPr>
          <a:lstStyle/>
          <a:p>
            <a:r>
              <a:rPr lang="es-PE" sz="3200" b="1" dirty="0">
                <a:latin typeface="Arial Black" panose="020B0A04020102020204" pitchFamily="34" charset="0"/>
              </a:rPr>
              <a:t>4. FUNDAMENTOS DE LA PROPUESTA</a:t>
            </a:r>
          </a:p>
        </p:txBody>
      </p:sp>
      <p:sp>
        <p:nvSpPr>
          <p:cNvPr id="3" name="Marcador de contenido 2">
            <a:extLst>
              <a:ext uri="{FF2B5EF4-FFF2-40B4-BE49-F238E27FC236}">
                <a16:creationId xmlns:a16="http://schemas.microsoft.com/office/drawing/2014/main" id="{FB02AF54-3A5B-914B-D42C-73438CA5CE48}"/>
              </a:ext>
            </a:extLst>
          </p:cNvPr>
          <p:cNvSpPr>
            <a:spLocks noGrp="1"/>
          </p:cNvSpPr>
          <p:nvPr>
            <p:ph sz="half" idx="1"/>
          </p:nvPr>
        </p:nvSpPr>
        <p:spPr>
          <a:xfrm>
            <a:off x="5120878" y="803186"/>
            <a:ext cx="6269591" cy="3502113"/>
          </a:xfrm>
        </p:spPr>
        <p:txBody>
          <a:bodyPr>
            <a:normAutofit fontScale="92500" lnSpcReduction="10000"/>
          </a:bodyPr>
          <a:lstStyle/>
          <a:p>
            <a:pPr algn="just">
              <a:lnSpc>
                <a:spcPct val="100000"/>
              </a:lnSpc>
            </a:pPr>
            <a:r>
              <a:rPr lang="es-MX" sz="2400" b="1" dirty="0">
                <a:latin typeface="Arial Black" panose="020B0A04020102020204" pitchFamily="34" charset="0"/>
              </a:rPr>
              <a:t>Se determina al establecer la diferencia entre los ingresos recaudados en un año fiscal (que incluye el Saldo de Balance del año fiscal previo) y los gastos devengados al 31 de diciembre en el mismo período, en fuentes de financiamiento distinta a la de Recursos Ordinarios. Se incorporan como mayores ingresos en el marco del Artículo 50 del D.L. </a:t>
            </a:r>
            <a:r>
              <a:rPr lang="es-MX" sz="2400" b="1" dirty="0" err="1">
                <a:latin typeface="Arial Black" panose="020B0A04020102020204" pitchFamily="34" charset="0"/>
              </a:rPr>
              <a:t>N°</a:t>
            </a:r>
            <a:r>
              <a:rPr lang="es-MX" sz="2400" b="1" dirty="0">
                <a:latin typeface="Arial Black" panose="020B0A04020102020204" pitchFamily="34" charset="0"/>
              </a:rPr>
              <a:t> 1440. </a:t>
            </a:r>
            <a:endParaRPr lang="es-PE" sz="2400" b="1" dirty="0">
              <a:latin typeface="Arial Black" panose="020B0A04020102020204" pitchFamily="34" charset="0"/>
            </a:endParaRPr>
          </a:p>
        </p:txBody>
      </p:sp>
      <p:pic>
        <p:nvPicPr>
          <p:cNvPr id="5" name="Picture 6" descr="Canal del Congreso Perú">
            <a:extLst>
              <a:ext uri="{FF2B5EF4-FFF2-40B4-BE49-F238E27FC236}">
                <a16:creationId xmlns:a16="http://schemas.microsoft.com/office/drawing/2014/main" id="{153A5509-AC11-97D7-CBC1-7F62C77C1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ndependencia: denuncian invasión en zona ecológica | Sociedad | La  República">
            <a:extLst>
              <a:ext uri="{FF2B5EF4-FFF2-40B4-BE49-F238E27FC236}">
                <a16:creationId xmlns:a16="http://schemas.microsoft.com/office/drawing/2014/main" id="{A375FB76-FBFF-E3DE-DA41-9178F6AE36B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81702" y="4248149"/>
            <a:ext cx="5224141" cy="2552701"/>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651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75022-0D27-B5CE-B021-C26C7ADFD9F8}"/>
              </a:ext>
            </a:extLst>
          </p:cNvPr>
          <p:cNvSpPr>
            <a:spLocks noGrp="1"/>
          </p:cNvSpPr>
          <p:nvPr>
            <p:ph type="title"/>
          </p:nvPr>
        </p:nvSpPr>
        <p:spPr/>
        <p:txBody>
          <a:bodyPr>
            <a:normAutofit fontScale="90000"/>
          </a:bodyPr>
          <a:lstStyle/>
          <a:p>
            <a:r>
              <a:rPr lang="es-PE" sz="3200" b="1" dirty="0">
                <a:latin typeface="Arial Black" panose="020B0A04020102020204" pitchFamily="34" charset="0"/>
              </a:rPr>
              <a:t>5. PROBLEMA DE LA EJECUCIÓN DEL PROYECTO</a:t>
            </a:r>
          </a:p>
        </p:txBody>
      </p:sp>
      <p:sp>
        <p:nvSpPr>
          <p:cNvPr id="3" name="Marcador de contenido 2">
            <a:extLst>
              <a:ext uri="{FF2B5EF4-FFF2-40B4-BE49-F238E27FC236}">
                <a16:creationId xmlns:a16="http://schemas.microsoft.com/office/drawing/2014/main" id="{B4EE1362-B602-7853-9D70-7C15569C2012}"/>
              </a:ext>
            </a:extLst>
          </p:cNvPr>
          <p:cNvSpPr>
            <a:spLocks noGrp="1"/>
          </p:cNvSpPr>
          <p:nvPr>
            <p:ph idx="1"/>
          </p:nvPr>
        </p:nvSpPr>
        <p:spPr>
          <a:xfrm>
            <a:off x="4667250" y="552450"/>
            <a:ext cx="6991349" cy="5905500"/>
          </a:xfrm>
        </p:spPr>
        <p:txBody>
          <a:bodyPr>
            <a:normAutofit/>
          </a:bodyPr>
          <a:lstStyle/>
          <a:p>
            <a:pPr algn="just"/>
            <a:r>
              <a:rPr lang="es-MX" b="1" dirty="0">
                <a:latin typeface="Arial Black" panose="020B0A04020102020204" pitchFamily="34" charset="0"/>
              </a:rPr>
              <a:t>El proyecto de "Ampliación y mejoramiento de los sistemas de agua potable y alcantarillado de los sectores 334, 335, 336, 337, 343 y 344— distritos de Comas e Independencia" con CUI </a:t>
            </a:r>
            <a:r>
              <a:rPr lang="es-MX" b="1" dirty="0" err="1">
                <a:latin typeface="Arial Black" panose="020B0A04020102020204" pitchFamily="34" charset="0"/>
              </a:rPr>
              <a:t>N°</a:t>
            </a:r>
            <a:r>
              <a:rPr lang="es-MX" b="1" dirty="0">
                <a:latin typeface="Arial Black" panose="020B0A04020102020204" pitchFamily="34" charset="0"/>
              </a:rPr>
              <a:t> 2300050, figurando como Unidad Ejecutora de inversión pública el Servicio de Agua Potable y Alcantarillado de Limas S.A. (SEDAPAL). Y fue declarada viable y aprobado el 24 de mayo de 2017, y conforme al Expediente técnico fecha de inicio de obra el 10 de enero de 2019 y culminación en el año 2026, con la finalidad de beneficiar a las familias de los distritos de Comas e Independencia, estas familias cuentan con sus viviendas por mas de catorce años, sin acceso a los servicios básicos de agua y desagüe. </a:t>
            </a:r>
            <a:endParaRPr lang="es-PE" b="1" dirty="0">
              <a:latin typeface="Arial Black" panose="020B0A04020102020204" pitchFamily="34" charset="0"/>
            </a:endParaRPr>
          </a:p>
        </p:txBody>
      </p:sp>
      <p:pic>
        <p:nvPicPr>
          <p:cNvPr id="5" name="Picture 6" descr="Canal del Congreso Perú">
            <a:extLst>
              <a:ext uri="{FF2B5EF4-FFF2-40B4-BE49-F238E27FC236}">
                <a16:creationId xmlns:a16="http://schemas.microsoft.com/office/drawing/2014/main" id="{9B7459BE-E56B-7DBA-F24A-640270B88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9" y="-81522"/>
            <a:ext cx="1139855" cy="11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48126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8BD871-1CCB-45B8-AA75-160EAD48C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EB87B2-AEC3-4287-83B8-6EF72FBDC4F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D7CBF64E-123E-44AF-B882-D70003A739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Diseño de Atlas de instrumentos</Template>
  <TotalTime>58</TotalTime>
  <Words>958</Words>
  <Application>Microsoft Office PowerPoint</Application>
  <PresentationFormat>Panorámica</PresentationFormat>
  <Paragraphs>32</Paragraphs>
  <Slides>12</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 Black</vt:lpstr>
      <vt:lpstr>Calibri</vt:lpstr>
      <vt:lpstr>Calibri Light</vt:lpstr>
      <vt:lpstr>Rockwell</vt:lpstr>
      <vt:lpstr>Wingdings</vt:lpstr>
      <vt:lpstr>Atlas</vt:lpstr>
      <vt:lpstr>5695/2023-CR</vt:lpstr>
      <vt:lpstr>1. OBJETO DE LA LEY</vt:lpstr>
      <vt:lpstr>Presentación de PowerPoint</vt:lpstr>
      <vt:lpstr>¿</vt:lpstr>
      <vt:lpstr>Presentación de PowerPoint</vt:lpstr>
      <vt:lpstr>4. FUNDAMENTOS DE LA PROPUESTA</vt:lpstr>
      <vt:lpstr>4. FUNDAMENTOS DE LA PROPUESTA</vt:lpstr>
      <vt:lpstr>4. FUNDAMENTOS DE LA PROPUESTA</vt:lpstr>
      <vt:lpstr>5. PROBLEMA DE LA EJECUCIÓN DEL PROYECTO</vt:lpstr>
      <vt:lpstr>5. PROBLEMA DE LA EJECUCIÓN DEL PROYECTO</vt:lpstr>
      <vt:lpstr>6. ANÁLISIS COSTO - BENEFICIO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5695/2023-CR</dc:title>
  <dc:creator>Willy Bruce Paredes Calla</dc:creator>
  <cp:lastModifiedBy>Luis Enrique  Pineda Larzo</cp:lastModifiedBy>
  <cp:revision>1</cp:revision>
  <dcterms:created xsi:type="dcterms:W3CDTF">2023-09-04T21:20:33Z</dcterms:created>
  <dcterms:modified xsi:type="dcterms:W3CDTF">2023-09-04T23:19:08Z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