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tags/tag4.xml" ContentType="application/vnd.openxmlformats-officedocument.presentationml.tags+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60" r:id="rId2"/>
    <p:sldMasterId id="2147483894" r:id="rId3"/>
    <p:sldMasterId id="2147483974" r:id="rId4"/>
    <p:sldMasterId id="2147483995" r:id="rId5"/>
    <p:sldMasterId id="2147484053" r:id="rId6"/>
    <p:sldMasterId id="2147484110" r:id="rId7"/>
    <p:sldMasterId id="2147484167" r:id="rId8"/>
    <p:sldMasterId id="2147484241" r:id="rId9"/>
    <p:sldMasterId id="2147484253" r:id="rId10"/>
  </p:sldMasterIdLst>
  <p:notesMasterIdLst>
    <p:notesMasterId r:id="rId33"/>
  </p:notesMasterIdLst>
  <p:handoutMasterIdLst>
    <p:handoutMasterId r:id="rId34"/>
  </p:handoutMasterIdLst>
  <p:sldIdLst>
    <p:sldId id="2145709706" r:id="rId11"/>
    <p:sldId id="2145710086" r:id="rId12"/>
    <p:sldId id="2145710123" r:id="rId13"/>
    <p:sldId id="2145710092" r:id="rId14"/>
    <p:sldId id="2145710107" r:id="rId15"/>
    <p:sldId id="2145710124" r:id="rId16"/>
    <p:sldId id="2145710003" r:id="rId17"/>
    <p:sldId id="2145710119" r:id="rId18"/>
    <p:sldId id="2145710118" r:id="rId19"/>
    <p:sldId id="2145710049" r:id="rId20"/>
    <p:sldId id="2145710121" r:id="rId21"/>
    <p:sldId id="2145710059" r:id="rId22"/>
    <p:sldId id="2145710122" r:id="rId23"/>
    <p:sldId id="2145710125" r:id="rId24"/>
    <p:sldId id="2145710111" r:id="rId25"/>
    <p:sldId id="2145710112" r:id="rId26"/>
    <p:sldId id="2145710114" r:id="rId27"/>
    <p:sldId id="2145710115" r:id="rId28"/>
    <p:sldId id="2145710116" r:id="rId29"/>
    <p:sldId id="2145710031" r:id="rId30"/>
    <p:sldId id="2145709990" r:id="rId31"/>
    <p:sldId id="2145710105" r:id="rId32"/>
  </p:sldIdLst>
  <p:sldSz cx="9151938" cy="5148263"/>
  <p:notesSz cx="6805613" cy="9944100"/>
  <p:defaultTextStyle>
    <a:defPPr>
      <a:defRPr lang="es-E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87" userDrawn="1">
          <p15:clr>
            <a:srgbClr val="A4A3A4"/>
          </p15:clr>
        </p15:guide>
        <p15:guide id="2" orient="horz" pos="2279" userDrawn="1">
          <p15:clr>
            <a:srgbClr val="A4A3A4"/>
          </p15:clr>
        </p15:guide>
        <p15:guide id="3" pos="2883" userDrawn="1">
          <p15:clr>
            <a:srgbClr val="A4A3A4"/>
          </p15:clr>
        </p15:guide>
        <p15:guide id="4" orient="horz" pos="2619" userDrawn="1">
          <p15:clr>
            <a:srgbClr val="A4A3A4"/>
          </p15:clr>
        </p15:guide>
        <p15:guide id="5" orient="horz" pos="1894" userDrawn="1">
          <p15:clr>
            <a:srgbClr val="A4A3A4"/>
          </p15:clr>
        </p15:guide>
        <p15:guide id="7" orient="horz" pos="3209" userDrawn="1">
          <p15:clr>
            <a:srgbClr val="A4A3A4"/>
          </p15:clr>
        </p15:guide>
        <p15:guide id="8" orient="horz" pos="2755" userDrawn="1">
          <p15:clr>
            <a:srgbClr val="A4A3A4"/>
          </p15:clr>
        </p15:guide>
        <p15:guide id="9" pos="30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ón León, Oscar Omar Felipe" initials="LLOOF" lastIdx="20" clrIdx="6">
    <p:extLst>
      <p:ext uri="{19B8F6BF-5375-455C-9EA6-DF929625EA0E}">
        <p15:presenceInfo xmlns:p15="http://schemas.microsoft.com/office/powerpoint/2012/main" userId="S-1-5-21-1917429353-2879448487-1527431210-30449" providerId="AD"/>
      </p:ext>
    </p:extLst>
  </p:cmAuthor>
  <p:cmAuthor id="1" name="Jurado Ampudia, Sandra" initials="JAS" lastIdx="1" clrIdx="0"/>
  <p:cmAuthor id="8" name="Administrador" initials="A" lastIdx="1" clrIdx="7">
    <p:extLst>
      <p:ext uri="{19B8F6BF-5375-455C-9EA6-DF929625EA0E}">
        <p15:presenceInfo xmlns:p15="http://schemas.microsoft.com/office/powerpoint/2012/main" userId="Administrador" providerId="None"/>
      </p:ext>
    </p:extLst>
  </p:cmAuthor>
  <p:cmAuthor id="2" name="María Soledad Guiulfo Suárez-Durand" initials="MSGS" lastIdx="7" clrIdx="1"/>
  <p:cmAuthor id="9" name="sjura" initials="s" lastIdx="1" clrIdx="8">
    <p:extLst>
      <p:ext uri="{19B8F6BF-5375-455C-9EA6-DF929625EA0E}">
        <p15:presenceInfo xmlns:p15="http://schemas.microsoft.com/office/powerpoint/2012/main" userId="efab61e1cacc8399" providerId="Windows Live"/>
      </p:ext>
    </p:extLst>
  </p:cmAuthor>
  <p:cmAuthor id="3" name="Pierina" initials="P" lastIdx="9" clrIdx="2"/>
  <p:cmAuthor id="10" name="SANDRA MARIA  JURADO AMPUDIA" initials="SMJA" lastIdx="1" clrIdx="9">
    <p:extLst>
      <p:ext uri="{19B8F6BF-5375-455C-9EA6-DF929625EA0E}">
        <p15:presenceInfo xmlns:p15="http://schemas.microsoft.com/office/powerpoint/2012/main" userId="S-1-5-21-3151222833-2714433407-2452448756-1001" providerId="AD"/>
      </p:ext>
    </p:extLst>
  </p:cmAuthor>
  <p:cmAuthor id="4" name="Najarro Chuchon, Ricardo" initials="NCR" lastIdx="0" clrIdx="3"/>
  <p:cmAuthor id="11" name=" " initials="R" lastIdx="1" clrIdx="10">
    <p:extLst>
      <p:ext uri="{19B8F6BF-5375-455C-9EA6-DF929625EA0E}">
        <p15:presenceInfo xmlns:p15="http://schemas.microsoft.com/office/powerpoint/2012/main" userId=" " providerId="None"/>
      </p:ext>
    </p:extLst>
  </p:cmAuthor>
  <p:cmAuthor id="5" name="Cáceres Merino, Elizabeth" initials="CME" lastIdx="1" clrIdx="4"/>
  <p:cmAuthor id="12" name="Mef Dell" initials="MD" lastIdx="1" clrIdx="11">
    <p:extLst>
      <p:ext uri="{19B8F6BF-5375-455C-9EA6-DF929625EA0E}">
        <p15:presenceInfo xmlns:p15="http://schemas.microsoft.com/office/powerpoint/2012/main" userId="8622a33cf6c2155d" providerId="Windows Live"/>
      </p:ext>
    </p:extLst>
  </p:cmAuthor>
  <p:cmAuthor id="6" name="Economista 1 DPEM" initials="E1D" lastIdx="9" clrIdx="5">
    <p:extLst>
      <p:ext uri="{19B8F6BF-5375-455C-9EA6-DF929625EA0E}">
        <p15:presenceInfo xmlns:p15="http://schemas.microsoft.com/office/powerpoint/2012/main" userId="S-1-5-21-1917429353-2879448487-1527431210-29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5"/>
    <a:srgbClr val="00A792"/>
    <a:srgbClr val="0994D2"/>
    <a:srgbClr val="3C85C5"/>
    <a:srgbClr val="F13B21"/>
    <a:srgbClr val="FFFFFF"/>
    <a:srgbClr val="3F86C6"/>
    <a:srgbClr val="DADADA"/>
    <a:srgbClr val="993A3A"/>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DED12-BADD-497E-8982-3FC50DDB459F}" v="2" dt="2023-09-07T15:51:17.66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291" autoAdjust="0"/>
  </p:normalViewPr>
  <p:slideViewPr>
    <p:cSldViewPr snapToGrid="0">
      <p:cViewPr varScale="1">
        <p:scale>
          <a:sx n="97" d="100"/>
          <a:sy n="97" d="100"/>
        </p:scale>
        <p:origin x="1140" y="78"/>
      </p:cViewPr>
      <p:guideLst>
        <p:guide pos="887"/>
        <p:guide orient="horz" pos="2279"/>
        <p:guide pos="2883"/>
        <p:guide orient="horz" pos="2619"/>
        <p:guide orient="horz" pos="1894"/>
        <p:guide orient="horz" pos="3209"/>
        <p:guide orient="horz" pos="2755"/>
        <p:guide pos="30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70" d="100"/>
          <a:sy n="70" d="100"/>
        </p:scale>
        <p:origin x="19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0" y="22"/>
            <a:ext cx="2949100" cy="498932"/>
          </a:xfrm>
          <a:prstGeom prst="rect">
            <a:avLst/>
          </a:prstGeom>
        </p:spPr>
        <p:txBody>
          <a:bodyPr vert="horz" lIns="91532" tIns="45768" rIns="91532" bIns="45768" rtlCol="0"/>
          <a:lstStyle>
            <a:lvl1pPr algn="l">
              <a:defRPr sz="1200"/>
            </a:lvl1pPr>
          </a:lstStyle>
          <a:p>
            <a:endParaRPr lang="es-ES" dirty="0"/>
          </a:p>
        </p:txBody>
      </p:sp>
      <p:sp>
        <p:nvSpPr>
          <p:cNvPr id="3" name="Marcador de fecha 2"/>
          <p:cNvSpPr>
            <a:spLocks noGrp="1"/>
          </p:cNvSpPr>
          <p:nvPr>
            <p:ph type="dt" sz="quarter" idx="1"/>
          </p:nvPr>
        </p:nvSpPr>
        <p:spPr>
          <a:xfrm>
            <a:off x="3854956" y="22"/>
            <a:ext cx="2949100" cy="498932"/>
          </a:xfrm>
          <a:prstGeom prst="rect">
            <a:avLst/>
          </a:prstGeom>
        </p:spPr>
        <p:txBody>
          <a:bodyPr vert="horz" lIns="91532" tIns="45768" rIns="91532" bIns="45768" rtlCol="0"/>
          <a:lstStyle>
            <a:lvl1pPr algn="r">
              <a:defRPr sz="1200"/>
            </a:lvl1pPr>
          </a:lstStyle>
          <a:p>
            <a:fld id="{D9F4367A-D6D4-48CF-822D-FE77539C57D5}" type="datetimeFigureOut">
              <a:rPr lang="es-ES" smtClean="0"/>
              <a:pPr/>
              <a:t>08/09/2023</a:t>
            </a:fld>
            <a:endParaRPr lang="es-ES" dirty="0"/>
          </a:p>
        </p:txBody>
      </p:sp>
      <p:sp>
        <p:nvSpPr>
          <p:cNvPr id="4" name="Marcador de pie de página 3"/>
          <p:cNvSpPr>
            <a:spLocks noGrp="1"/>
          </p:cNvSpPr>
          <p:nvPr>
            <p:ph type="ftr" sz="quarter" idx="2"/>
          </p:nvPr>
        </p:nvSpPr>
        <p:spPr>
          <a:xfrm>
            <a:off x="20" y="9445177"/>
            <a:ext cx="2949100" cy="498931"/>
          </a:xfrm>
          <a:prstGeom prst="rect">
            <a:avLst/>
          </a:prstGeom>
        </p:spPr>
        <p:txBody>
          <a:bodyPr vert="horz" lIns="91532" tIns="45768" rIns="91532" bIns="45768"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4956" y="9445177"/>
            <a:ext cx="2949100" cy="498931"/>
          </a:xfrm>
          <a:prstGeom prst="rect">
            <a:avLst/>
          </a:prstGeom>
        </p:spPr>
        <p:txBody>
          <a:bodyPr vert="horz" lIns="91532" tIns="45768" rIns="91532" bIns="45768" rtlCol="0" anchor="b"/>
          <a:lstStyle>
            <a:lvl1pPr algn="r">
              <a:defRPr sz="1200"/>
            </a:lvl1pPr>
          </a:lstStyle>
          <a:p>
            <a:fld id="{AA383201-763E-4A78-95D4-802777C2B45E}" type="slidenum">
              <a:rPr lang="es-ES" smtClean="0"/>
              <a:pPr/>
              <a:t>‹Nº›</a:t>
            </a:fld>
            <a:endParaRPr lang="es-ES" dirty="0"/>
          </a:p>
        </p:txBody>
      </p:sp>
    </p:spTree>
    <p:extLst>
      <p:ext uri="{BB962C8B-B14F-4D97-AF65-F5344CB8AC3E}">
        <p14:creationId xmlns:p14="http://schemas.microsoft.com/office/powerpoint/2010/main" val="414041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0" y="22"/>
            <a:ext cx="2949100" cy="498932"/>
          </a:xfrm>
          <a:prstGeom prst="rect">
            <a:avLst/>
          </a:prstGeom>
        </p:spPr>
        <p:txBody>
          <a:bodyPr vert="horz" lIns="91532" tIns="45768" rIns="91532" bIns="45768" rtlCol="0"/>
          <a:lstStyle>
            <a:lvl1pPr algn="l">
              <a:defRPr sz="1200"/>
            </a:lvl1pPr>
          </a:lstStyle>
          <a:p>
            <a:endParaRPr lang="es-PE" dirty="0"/>
          </a:p>
        </p:txBody>
      </p:sp>
      <p:sp>
        <p:nvSpPr>
          <p:cNvPr id="3" name="Marcador de fecha 2"/>
          <p:cNvSpPr>
            <a:spLocks noGrp="1"/>
          </p:cNvSpPr>
          <p:nvPr>
            <p:ph type="dt" idx="1"/>
          </p:nvPr>
        </p:nvSpPr>
        <p:spPr>
          <a:xfrm>
            <a:off x="3854956" y="22"/>
            <a:ext cx="2949100" cy="498932"/>
          </a:xfrm>
          <a:prstGeom prst="rect">
            <a:avLst/>
          </a:prstGeom>
        </p:spPr>
        <p:txBody>
          <a:bodyPr vert="horz" lIns="91532" tIns="45768" rIns="91532" bIns="45768" rtlCol="0"/>
          <a:lstStyle>
            <a:lvl1pPr algn="r">
              <a:defRPr sz="1200"/>
            </a:lvl1pPr>
          </a:lstStyle>
          <a:p>
            <a:fld id="{2BC099A7-9FC9-4A9D-82FF-01BA7789EDA6}" type="datetimeFigureOut">
              <a:rPr lang="es-PE" smtClean="0"/>
              <a:pPr/>
              <a:t>8/09/2023</a:t>
            </a:fld>
            <a:endParaRPr lang="es-PE" dirty="0"/>
          </a:p>
        </p:txBody>
      </p:sp>
      <p:sp>
        <p:nvSpPr>
          <p:cNvPr id="4" name="Marcador de imagen de diapositiva 3"/>
          <p:cNvSpPr>
            <a:spLocks noGrp="1" noRot="1" noChangeAspect="1"/>
          </p:cNvSpPr>
          <p:nvPr>
            <p:ph type="sldImg" idx="2"/>
          </p:nvPr>
        </p:nvSpPr>
        <p:spPr>
          <a:xfrm>
            <a:off x="423863" y="1244600"/>
            <a:ext cx="5957887" cy="3352800"/>
          </a:xfrm>
          <a:prstGeom prst="rect">
            <a:avLst/>
          </a:prstGeom>
          <a:noFill/>
          <a:ln w="12700">
            <a:solidFill>
              <a:prstClr val="black"/>
            </a:solidFill>
          </a:ln>
        </p:spPr>
        <p:txBody>
          <a:bodyPr vert="horz" lIns="91532" tIns="45768" rIns="91532" bIns="45768" rtlCol="0" anchor="ctr"/>
          <a:lstStyle/>
          <a:p>
            <a:endParaRPr lang="es-PE" dirty="0"/>
          </a:p>
        </p:txBody>
      </p:sp>
      <p:sp>
        <p:nvSpPr>
          <p:cNvPr id="5" name="Marcador de notas 4"/>
          <p:cNvSpPr>
            <a:spLocks noGrp="1"/>
          </p:cNvSpPr>
          <p:nvPr>
            <p:ph type="body" sz="quarter" idx="3"/>
          </p:nvPr>
        </p:nvSpPr>
        <p:spPr>
          <a:xfrm>
            <a:off x="680562" y="4785625"/>
            <a:ext cx="5444490" cy="3915489"/>
          </a:xfrm>
          <a:prstGeom prst="rect">
            <a:avLst/>
          </a:prstGeom>
        </p:spPr>
        <p:txBody>
          <a:bodyPr vert="horz" lIns="91532" tIns="45768" rIns="91532" bIns="4576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20" y="9445177"/>
            <a:ext cx="2949100" cy="498931"/>
          </a:xfrm>
          <a:prstGeom prst="rect">
            <a:avLst/>
          </a:prstGeom>
        </p:spPr>
        <p:txBody>
          <a:bodyPr vert="horz" lIns="91532" tIns="45768" rIns="91532" bIns="45768"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54956" y="9445177"/>
            <a:ext cx="2949100" cy="498931"/>
          </a:xfrm>
          <a:prstGeom prst="rect">
            <a:avLst/>
          </a:prstGeom>
        </p:spPr>
        <p:txBody>
          <a:bodyPr vert="horz" lIns="91532" tIns="45768" rIns="91532" bIns="45768" rtlCol="0" anchor="b"/>
          <a:lstStyle>
            <a:lvl1pPr algn="r">
              <a:defRPr sz="1200"/>
            </a:lvl1pPr>
          </a:lstStyle>
          <a:p>
            <a:fld id="{AB4B1C6A-A128-4B59-A276-A739D0E7FE57}" type="slidenum">
              <a:rPr lang="es-PE" smtClean="0"/>
              <a:pPr/>
              <a:t>‹Nº›</a:t>
            </a:fld>
            <a:endParaRPr lang="es-PE" dirty="0"/>
          </a:p>
        </p:txBody>
      </p:sp>
    </p:spTree>
    <p:extLst>
      <p:ext uri="{BB962C8B-B14F-4D97-AF65-F5344CB8AC3E}">
        <p14:creationId xmlns:p14="http://schemas.microsoft.com/office/powerpoint/2010/main" val="1073493651"/>
      </p:ext>
    </p:extLst>
  </p:cSld>
  <p:clrMap bg1="lt1" tx1="dk1" bg2="lt2" tx2="dk2" accent1="accent1" accent2="accent2" accent3="accent3" accent4="accent4" accent5="accent5" accent6="accent6" hlink="hlink" folHlink="folHlink"/>
  <p:hf hdr="0" ftr="0" dt="0"/>
  <p:notesStyle>
    <a:lvl1pPr marL="0" algn="l" defTabSz="914306" rtl="0" eaLnBrk="1" latinLnBrk="0" hangingPunct="1">
      <a:defRPr sz="1199" kern="1200">
        <a:solidFill>
          <a:schemeClr val="tx1"/>
        </a:solidFill>
        <a:latin typeface="+mn-lt"/>
        <a:ea typeface="+mn-ea"/>
        <a:cs typeface="+mn-cs"/>
      </a:defRPr>
    </a:lvl1pPr>
    <a:lvl2pPr marL="457153" algn="l" defTabSz="914306" rtl="0" eaLnBrk="1" latinLnBrk="0" hangingPunct="1">
      <a:defRPr sz="1199" kern="1200">
        <a:solidFill>
          <a:schemeClr val="tx1"/>
        </a:solidFill>
        <a:latin typeface="+mn-lt"/>
        <a:ea typeface="+mn-ea"/>
        <a:cs typeface="+mn-cs"/>
      </a:defRPr>
    </a:lvl2pPr>
    <a:lvl3pPr marL="914306" algn="l" defTabSz="914306" rtl="0" eaLnBrk="1" latinLnBrk="0" hangingPunct="1">
      <a:defRPr sz="1199" kern="1200">
        <a:solidFill>
          <a:schemeClr val="tx1"/>
        </a:solidFill>
        <a:latin typeface="+mn-lt"/>
        <a:ea typeface="+mn-ea"/>
        <a:cs typeface="+mn-cs"/>
      </a:defRPr>
    </a:lvl3pPr>
    <a:lvl4pPr marL="1371459" algn="l" defTabSz="914306" rtl="0" eaLnBrk="1" latinLnBrk="0" hangingPunct="1">
      <a:defRPr sz="1199" kern="1200">
        <a:solidFill>
          <a:schemeClr val="tx1"/>
        </a:solidFill>
        <a:latin typeface="+mn-lt"/>
        <a:ea typeface="+mn-ea"/>
        <a:cs typeface="+mn-cs"/>
      </a:defRPr>
    </a:lvl4pPr>
    <a:lvl5pPr marL="1828613" algn="l" defTabSz="914306" rtl="0" eaLnBrk="1" latinLnBrk="0" hangingPunct="1">
      <a:defRPr sz="1199" kern="1200">
        <a:solidFill>
          <a:schemeClr val="tx1"/>
        </a:solidFill>
        <a:latin typeface="+mn-lt"/>
        <a:ea typeface="+mn-ea"/>
        <a:cs typeface="+mn-cs"/>
      </a:defRPr>
    </a:lvl5pPr>
    <a:lvl6pPr marL="2285765" algn="l" defTabSz="914306" rtl="0" eaLnBrk="1" latinLnBrk="0" hangingPunct="1">
      <a:defRPr sz="1199" kern="1200">
        <a:solidFill>
          <a:schemeClr val="tx1"/>
        </a:solidFill>
        <a:latin typeface="+mn-lt"/>
        <a:ea typeface="+mn-ea"/>
        <a:cs typeface="+mn-cs"/>
      </a:defRPr>
    </a:lvl6pPr>
    <a:lvl7pPr marL="2742918" algn="l" defTabSz="914306" rtl="0" eaLnBrk="1" latinLnBrk="0" hangingPunct="1">
      <a:defRPr sz="1199" kern="1200">
        <a:solidFill>
          <a:schemeClr val="tx1"/>
        </a:solidFill>
        <a:latin typeface="+mn-lt"/>
        <a:ea typeface="+mn-ea"/>
        <a:cs typeface="+mn-cs"/>
      </a:defRPr>
    </a:lvl7pPr>
    <a:lvl8pPr marL="3200071" algn="l" defTabSz="914306" rtl="0" eaLnBrk="1" latinLnBrk="0" hangingPunct="1">
      <a:defRPr sz="1199" kern="1200">
        <a:solidFill>
          <a:schemeClr val="tx1"/>
        </a:solidFill>
        <a:latin typeface="+mn-lt"/>
        <a:ea typeface="+mn-ea"/>
        <a:cs typeface="+mn-cs"/>
      </a:defRPr>
    </a:lvl8pPr>
    <a:lvl9pPr marL="3657224" algn="l" defTabSz="914306" rtl="0" eaLnBrk="1" latinLnBrk="0" hangingPunct="1">
      <a:defRPr sz="11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3.jp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10.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g"/><Relationship Id="rId9" Type="http://schemas.openxmlformats.org/officeDocument/2006/relationships/image" Target="../media/image25.jpe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0259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4141293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6155615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9" name="Marcador de número de diapositiva 8"/>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1559363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5" name="Marcador de número de diapositiva 4"/>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634826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04E7D01-7522-4533-7D4E-B0C27367A28E}"/>
              </a:ext>
            </a:extLst>
          </p:cNvPr>
          <p:cNvPicPr>
            <a:picLocks noChangeAspect="1"/>
          </p:cNvPicPr>
          <p:nvPr userDrawn="1"/>
        </p:nvPicPr>
        <p:blipFill>
          <a:blip r:embed="rId2"/>
          <a:stretch>
            <a:fillRect/>
          </a:stretch>
        </p:blipFill>
        <p:spPr>
          <a:xfrm>
            <a:off x="246757" y="839449"/>
            <a:ext cx="3133524" cy="4211796"/>
          </a:xfrm>
          <a:prstGeom prst="rect">
            <a:avLst/>
          </a:prstGeom>
        </p:spPr>
      </p:pic>
      <p:sp>
        <p:nvSpPr>
          <p:cNvPr id="2" name="Rectángulo 1">
            <a:extLst>
              <a:ext uri="{FF2B5EF4-FFF2-40B4-BE49-F238E27FC236}">
                <a16:creationId xmlns:a16="http://schemas.microsoft.com/office/drawing/2014/main" id="{39C4117B-FC2C-4CF5-84C1-2BC80B0B896F}"/>
              </a:ext>
            </a:extLst>
          </p:cNvPr>
          <p:cNvSpPr/>
          <p:nvPr userDrawn="1"/>
        </p:nvSpPr>
        <p:spPr>
          <a:xfrm>
            <a:off x="4159770" y="232348"/>
            <a:ext cx="1244183" cy="60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D279E462-3709-9170-EED7-80038EB496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3852"/>
          <a:stretch/>
        </p:blipFill>
        <p:spPr>
          <a:xfrm>
            <a:off x="2" y="4831773"/>
            <a:ext cx="9151937" cy="316491"/>
          </a:xfrm>
          <a:prstGeom prst="rect">
            <a:avLst/>
          </a:prstGeom>
          <a:noFill/>
        </p:spPr>
      </p:pic>
      <p:pic>
        <p:nvPicPr>
          <p:cNvPr id="18" name="Imagen 17">
            <a:extLst>
              <a:ext uri="{FF2B5EF4-FFF2-40B4-BE49-F238E27FC236}">
                <a16:creationId xmlns:a16="http://schemas.microsoft.com/office/drawing/2014/main" id="{EE8130E0-B8C6-2C48-EB16-64764904597A}"/>
              </a:ext>
            </a:extLst>
          </p:cNvPr>
          <p:cNvPicPr>
            <a:picLocks noChangeAspect="1"/>
          </p:cNvPicPr>
          <p:nvPr userDrawn="1"/>
        </p:nvPicPr>
        <p:blipFill rotWithShape="1">
          <a:blip r:embed="rId4"/>
          <a:srcRect t="7208" b="77576"/>
          <a:stretch/>
        </p:blipFill>
        <p:spPr>
          <a:xfrm>
            <a:off x="0" y="84230"/>
            <a:ext cx="9151938" cy="778214"/>
          </a:xfrm>
          <a:prstGeom prst="rect">
            <a:avLst/>
          </a:prstGeom>
        </p:spPr>
      </p:pic>
    </p:spTree>
    <p:extLst>
      <p:ext uri="{BB962C8B-B14F-4D97-AF65-F5344CB8AC3E}">
        <p14:creationId xmlns:p14="http://schemas.microsoft.com/office/powerpoint/2010/main" val="387439621"/>
      </p:ext>
    </p:extLst>
  </p:cSld>
  <p:clrMapOvr>
    <a:masterClrMapping/>
  </p:clrMapOvr>
  <p:extLst>
    <p:ext uri="{DCECCB84-F9BA-43D5-87BE-67443E8EF086}">
      <p15:sldGuideLst xmlns:p15="http://schemas.microsoft.com/office/powerpoint/2012/main">
        <p15:guide id="1" orient="horz" pos="351">
          <p15:clr>
            <a:srgbClr val="FBAE40"/>
          </p15:clr>
        </p15:guide>
        <p15:guide id="2" pos="2882">
          <p15:clr>
            <a:srgbClr val="FBAE40"/>
          </p15:clr>
        </p15:guide>
        <p15:guide id="3" orient="horz" pos="102">
          <p15:clr>
            <a:srgbClr val="FBAE40"/>
          </p15:clr>
        </p15:guide>
        <p15:guide id="4" pos="2202">
          <p15:clr>
            <a:srgbClr val="FBAE40"/>
          </p15:clr>
        </p15:guide>
        <p15:guide id="5" pos="358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4012799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8166365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471724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2134019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4699783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7673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2645174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726189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5192706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9" name="Marcador de número de diapositiva 8"/>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4313654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5" name="Marcador de número de diapositiva 4"/>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1619522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04E7D01-7522-4533-7D4E-B0C27367A28E}"/>
              </a:ext>
            </a:extLst>
          </p:cNvPr>
          <p:cNvPicPr>
            <a:picLocks noChangeAspect="1"/>
          </p:cNvPicPr>
          <p:nvPr userDrawn="1"/>
        </p:nvPicPr>
        <p:blipFill>
          <a:blip r:embed="rId2"/>
          <a:stretch>
            <a:fillRect/>
          </a:stretch>
        </p:blipFill>
        <p:spPr>
          <a:xfrm>
            <a:off x="246757" y="839449"/>
            <a:ext cx="3133524" cy="4211796"/>
          </a:xfrm>
          <a:prstGeom prst="rect">
            <a:avLst/>
          </a:prstGeom>
        </p:spPr>
      </p:pic>
      <p:pic>
        <p:nvPicPr>
          <p:cNvPr id="3" name="Google Shape;12;p2">
            <a:extLst>
              <a:ext uri="{FF2B5EF4-FFF2-40B4-BE49-F238E27FC236}">
                <a16:creationId xmlns:a16="http://schemas.microsoft.com/office/drawing/2014/main" id="{8E723AE6-BAAF-7240-BA47-69EF896A0CA9}"/>
              </a:ext>
            </a:extLst>
          </p:cNvPr>
          <p:cNvPicPr preferRelativeResize="0"/>
          <p:nvPr userDrawn="1"/>
        </p:nvPicPr>
        <p:blipFill>
          <a:blip r:embed="rId3">
            <a:alphaModFix/>
          </a:blip>
          <a:stretch>
            <a:fillRect/>
          </a:stretch>
        </p:blipFill>
        <p:spPr>
          <a:xfrm>
            <a:off x="0" y="0"/>
            <a:ext cx="9164987" cy="966669"/>
          </a:xfrm>
          <a:prstGeom prst="rect">
            <a:avLst/>
          </a:prstGeom>
          <a:noFill/>
          <a:ln>
            <a:noFill/>
          </a:ln>
        </p:spPr>
      </p:pic>
      <p:pic>
        <p:nvPicPr>
          <p:cNvPr id="8" name="Google Shape;12;p2">
            <a:extLst>
              <a:ext uri="{FF2B5EF4-FFF2-40B4-BE49-F238E27FC236}">
                <a16:creationId xmlns:a16="http://schemas.microsoft.com/office/drawing/2014/main" id="{EFC57E63-33C5-2985-0768-023CBEC5FA39}"/>
              </a:ext>
            </a:extLst>
          </p:cNvPr>
          <p:cNvPicPr preferRelativeResize="0"/>
          <p:nvPr userDrawn="1"/>
        </p:nvPicPr>
        <p:blipFill rotWithShape="1">
          <a:blip r:embed="rId3">
            <a:alphaModFix/>
          </a:blip>
          <a:srcRect b="95270"/>
          <a:stretch/>
        </p:blipFill>
        <p:spPr>
          <a:xfrm>
            <a:off x="0" y="5102544"/>
            <a:ext cx="9164987" cy="45719"/>
          </a:xfrm>
          <a:prstGeom prst="rect">
            <a:avLst/>
          </a:prstGeom>
          <a:noFill/>
          <a:ln>
            <a:noFill/>
          </a:ln>
        </p:spPr>
      </p:pic>
      <p:sp>
        <p:nvSpPr>
          <p:cNvPr id="2" name="Rectángulo 1">
            <a:extLst>
              <a:ext uri="{FF2B5EF4-FFF2-40B4-BE49-F238E27FC236}">
                <a16:creationId xmlns:a16="http://schemas.microsoft.com/office/drawing/2014/main" id="{39C4117B-FC2C-4CF5-84C1-2BC80B0B896F}"/>
              </a:ext>
            </a:extLst>
          </p:cNvPr>
          <p:cNvSpPr/>
          <p:nvPr userDrawn="1"/>
        </p:nvSpPr>
        <p:spPr>
          <a:xfrm>
            <a:off x="4159770" y="232348"/>
            <a:ext cx="1244183" cy="60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638415"/>
      </p:ext>
    </p:extLst>
  </p:cSld>
  <p:clrMapOvr>
    <a:masterClrMapping/>
  </p:clrMapOvr>
  <p:extLst>
    <p:ext uri="{DCECCB84-F9BA-43D5-87BE-67443E8EF086}">
      <p15:sldGuideLst xmlns:p15="http://schemas.microsoft.com/office/powerpoint/2012/main">
        <p15:guide id="1" orient="horz" pos="1621">
          <p15:clr>
            <a:srgbClr val="FBAE40"/>
          </p15:clr>
        </p15:guide>
        <p15:guide id="2" pos="288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3205306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572840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6628849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051308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EEF30-57EA-9329-1420-FFDE5ABB398E}"/>
              </a:ext>
            </a:extLst>
          </p:cNvPr>
          <p:cNvSpPr>
            <a:spLocks noGrp="1"/>
          </p:cNvSpPr>
          <p:nvPr>
            <p:ph type="ctrTitle"/>
          </p:nvPr>
        </p:nvSpPr>
        <p:spPr>
          <a:xfrm>
            <a:off x="1143992" y="842552"/>
            <a:ext cx="6863954" cy="1792358"/>
          </a:xfrm>
        </p:spPr>
        <p:txBody>
          <a:bodyPr anchor="b"/>
          <a:lstStyle>
            <a:lvl1pPr algn="ctr">
              <a:defRPr sz="4504"/>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015B100-03D5-FB8D-1D76-65DBBDB537E3}"/>
              </a:ext>
            </a:extLst>
          </p:cNvPr>
          <p:cNvSpPr>
            <a:spLocks noGrp="1"/>
          </p:cNvSpPr>
          <p:nvPr>
            <p:ph type="subTitle" idx="1"/>
          </p:nvPr>
        </p:nvSpPr>
        <p:spPr>
          <a:xfrm>
            <a:off x="1143992" y="2704030"/>
            <a:ext cx="6863954" cy="1242971"/>
          </a:xfrm>
        </p:spPr>
        <p:txBody>
          <a:bodyPr/>
          <a:lstStyle>
            <a:lvl1pPr marL="0" indent="0" algn="ctr">
              <a:buNone/>
              <a:defRPr sz="1802"/>
            </a:lvl1pPr>
            <a:lvl2pPr marL="343220" indent="0" algn="ctr">
              <a:buNone/>
              <a:defRPr sz="1501"/>
            </a:lvl2pPr>
            <a:lvl3pPr marL="686440" indent="0" algn="ctr">
              <a:buNone/>
              <a:defRPr sz="1351"/>
            </a:lvl3pPr>
            <a:lvl4pPr marL="1029660" indent="0" algn="ctr">
              <a:buNone/>
              <a:defRPr sz="1201"/>
            </a:lvl4pPr>
            <a:lvl5pPr marL="1372880" indent="0" algn="ctr">
              <a:buNone/>
              <a:defRPr sz="1201"/>
            </a:lvl5pPr>
            <a:lvl6pPr marL="1716100" indent="0" algn="ctr">
              <a:buNone/>
              <a:defRPr sz="1201"/>
            </a:lvl6pPr>
            <a:lvl7pPr marL="2059320" indent="0" algn="ctr">
              <a:buNone/>
              <a:defRPr sz="1201"/>
            </a:lvl7pPr>
            <a:lvl8pPr marL="2402540" indent="0" algn="ctr">
              <a:buNone/>
              <a:defRPr sz="1201"/>
            </a:lvl8pPr>
            <a:lvl9pPr marL="2745760" indent="0" algn="ctr">
              <a:buNone/>
              <a:defRPr sz="1201"/>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E802713-012B-E2AA-0825-859E380EA509}"/>
              </a:ext>
            </a:extLst>
          </p:cNvPr>
          <p:cNvSpPr>
            <a:spLocks noGrp="1"/>
          </p:cNvSpPr>
          <p:nvPr>
            <p:ph type="dt" sz="half" idx="10"/>
          </p:nvPr>
        </p:nvSpPr>
        <p:spPr/>
        <p:txBody>
          <a:bodyPr/>
          <a:lstStyle/>
          <a:p>
            <a:endParaRPr lang="es-PE"/>
          </a:p>
        </p:txBody>
      </p:sp>
      <p:sp>
        <p:nvSpPr>
          <p:cNvPr id="5" name="Marcador de pie de página 4">
            <a:extLst>
              <a:ext uri="{FF2B5EF4-FFF2-40B4-BE49-F238E27FC236}">
                <a16:creationId xmlns:a16="http://schemas.microsoft.com/office/drawing/2014/main" id="{690E814C-BF02-5BD6-D9E0-ABFA3356616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A592B88-6E39-64DB-5DA2-7DE8240F0BE4}"/>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32181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2481987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B51F-3C9C-0194-9A17-97AE6B1DA96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C1568CF-3EC0-5BF2-298E-A4819C7502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1088488-F517-4443-A3E7-D602AA1A3647}"/>
              </a:ext>
            </a:extLst>
          </p:cNvPr>
          <p:cNvSpPr>
            <a:spLocks noGrp="1"/>
          </p:cNvSpPr>
          <p:nvPr>
            <p:ph type="dt" sz="half" idx="10"/>
          </p:nvPr>
        </p:nvSpPr>
        <p:spPr/>
        <p:txBody>
          <a:bodyPr/>
          <a:lstStyle/>
          <a:p>
            <a:endParaRPr lang="es-PE"/>
          </a:p>
        </p:txBody>
      </p:sp>
      <p:sp>
        <p:nvSpPr>
          <p:cNvPr id="5" name="Marcador de pie de página 4">
            <a:extLst>
              <a:ext uri="{FF2B5EF4-FFF2-40B4-BE49-F238E27FC236}">
                <a16:creationId xmlns:a16="http://schemas.microsoft.com/office/drawing/2014/main" id="{9ED54FC4-5479-FD46-2A88-4095ADBE347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518A300-48E6-BDAA-6900-0F6C94E0C73C}"/>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4797813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FA393-E02B-2008-F7FD-7E694E927F61}"/>
              </a:ext>
            </a:extLst>
          </p:cNvPr>
          <p:cNvSpPr>
            <a:spLocks noGrp="1"/>
          </p:cNvSpPr>
          <p:nvPr>
            <p:ph type="title"/>
          </p:nvPr>
        </p:nvSpPr>
        <p:spPr>
          <a:xfrm>
            <a:off x="624429" y="1283491"/>
            <a:ext cx="7893547" cy="2141534"/>
          </a:xfrm>
        </p:spPr>
        <p:txBody>
          <a:bodyPr anchor="b"/>
          <a:lstStyle>
            <a:lvl1pPr>
              <a:defRPr sz="4504"/>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6566E0-45C7-4310-5252-FEF50605B2F0}"/>
              </a:ext>
            </a:extLst>
          </p:cNvPr>
          <p:cNvSpPr>
            <a:spLocks noGrp="1"/>
          </p:cNvSpPr>
          <p:nvPr>
            <p:ph type="body" idx="1"/>
          </p:nvPr>
        </p:nvSpPr>
        <p:spPr>
          <a:xfrm>
            <a:off x="624429" y="3445285"/>
            <a:ext cx="7893547" cy="1126182"/>
          </a:xfrm>
        </p:spPr>
        <p:txBody>
          <a:bodyPr/>
          <a:lstStyle>
            <a:lvl1pPr marL="0" indent="0">
              <a:buNone/>
              <a:defRPr sz="1802">
                <a:solidFill>
                  <a:schemeClr val="tx1">
                    <a:tint val="75000"/>
                  </a:schemeClr>
                </a:solidFill>
              </a:defRPr>
            </a:lvl1pPr>
            <a:lvl2pPr marL="343220" indent="0">
              <a:buNone/>
              <a:defRPr sz="1501">
                <a:solidFill>
                  <a:schemeClr val="tx1">
                    <a:tint val="75000"/>
                  </a:schemeClr>
                </a:solidFill>
              </a:defRPr>
            </a:lvl2pPr>
            <a:lvl3pPr marL="686440" indent="0">
              <a:buNone/>
              <a:defRPr sz="1351">
                <a:solidFill>
                  <a:schemeClr val="tx1">
                    <a:tint val="75000"/>
                  </a:schemeClr>
                </a:solidFill>
              </a:defRPr>
            </a:lvl3pPr>
            <a:lvl4pPr marL="1029660" indent="0">
              <a:buNone/>
              <a:defRPr sz="1201">
                <a:solidFill>
                  <a:schemeClr val="tx1">
                    <a:tint val="75000"/>
                  </a:schemeClr>
                </a:solidFill>
              </a:defRPr>
            </a:lvl4pPr>
            <a:lvl5pPr marL="1372880" indent="0">
              <a:buNone/>
              <a:defRPr sz="1201">
                <a:solidFill>
                  <a:schemeClr val="tx1">
                    <a:tint val="75000"/>
                  </a:schemeClr>
                </a:solidFill>
              </a:defRPr>
            </a:lvl5pPr>
            <a:lvl6pPr marL="1716100" indent="0">
              <a:buNone/>
              <a:defRPr sz="1201">
                <a:solidFill>
                  <a:schemeClr val="tx1">
                    <a:tint val="75000"/>
                  </a:schemeClr>
                </a:solidFill>
              </a:defRPr>
            </a:lvl6pPr>
            <a:lvl7pPr marL="2059320" indent="0">
              <a:buNone/>
              <a:defRPr sz="1201">
                <a:solidFill>
                  <a:schemeClr val="tx1">
                    <a:tint val="75000"/>
                  </a:schemeClr>
                </a:solidFill>
              </a:defRPr>
            </a:lvl7pPr>
            <a:lvl8pPr marL="2402540" indent="0">
              <a:buNone/>
              <a:defRPr sz="1201">
                <a:solidFill>
                  <a:schemeClr val="tx1">
                    <a:tint val="75000"/>
                  </a:schemeClr>
                </a:solidFill>
              </a:defRPr>
            </a:lvl8pPr>
            <a:lvl9pPr marL="2745760" indent="0">
              <a:buNone/>
              <a:defRPr sz="1201">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731862-A2B1-C596-BB3F-5BA2D6BAAAC3}"/>
              </a:ext>
            </a:extLst>
          </p:cNvPr>
          <p:cNvSpPr>
            <a:spLocks noGrp="1"/>
          </p:cNvSpPr>
          <p:nvPr>
            <p:ph type="dt" sz="half" idx="10"/>
          </p:nvPr>
        </p:nvSpPr>
        <p:spPr/>
        <p:txBody>
          <a:bodyPr/>
          <a:lstStyle/>
          <a:p>
            <a:endParaRPr lang="es-PE"/>
          </a:p>
        </p:txBody>
      </p:sp>
      <p:sp>
        <p:nvSpPr>
          <p:cNvPr id="5" name="Marcador de pie de página 4">
            <a:extLst>
              <a:ext uri="{FF2B5EF4-FFF2-40B4-BE49-F238E27FC236}">
                <a16:creationId xmlns:a16="http://schemas.microsoft.com/office/drawing/2014/main" id="{55BE354E-79FB-DA0B-24BC-F21C093018F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573353D-3F5C-41EC-5FFC-490F63FBDB7F}"/>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7533570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58C42-6774-A3EE-CBF0-34B52F75959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B9FE068-2F34-6815-D706-E4C104C33EFD}"/>
              </a:ext>
            </a:extLst>
          </p:cNvPr>
          <p:cNvSpPr>
            <a:spLocks noGrp="1"/>
          </p:cNvSpPr>
          <p:nvPr>
            <p:ph sz="half" idx="1"/>
          </p:nvPr>
        </p:nvSpPr>
        <p:spPr>
          <a:xfrm>
            <a:off x="629196" y="1370486"/>
            <a:ext cx="3889574" cy="32665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3FB067C-CB04-E17F-89B4-E4A9DEFE016E}"/>
              </a:ext>
            </a:extLst>
          </p:cNvPr>
          <p:cNvSpPr>
            <a:spLocks noGrp="1"/>
          </p:cNvSpPr>
          <p:nvPr>
            <p:ph sz="half" idx="2"/>
          </p:nvPr>
        </p:nvSpPr>
        <p:spPr>
          <a:xfrm>
            <a:off x="4633168" y="1370486"/>
            <a:ext cx="3889574" cy="32665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47DAF5B-EE24-B509-22DA-77EBCBFD6D11}"/>
              </a:ext>
            </a:extLst>
          </p:cNvPr>
          <p:cNvSpPr>
            <a:spLocks noGrp="1"/>
          </p:cNvSpPr>
          <p:nvPr>
            <p:ph type="dt" sz="half" idx="10"/>
          </p:nvPr>
        </p:nvSpPr>
        <p:spPr/>
        <p:txBody>
          <a:bodyPr/>
          <a:lstStyle/>
          <a:p>
            <a:endParaRPr lang="es-PE"/>
          </a:p>
        </p:txBody>
      </p:sp>
      <p:sp>
        <p:nvSpPr>
          <p:cNvPr id="6" name="Marcador de pie de página 5">
            <a:extLst>
              <a:ext uri="{FF2B5EF4-FFF2-40B4-BE49-F238E27FC236}">
                <a16:creationId xmlns:a16="http://schemas.microsoft.com/office/drawing/2014/main" id="{D1BF2475-C367-FBB2-3AEB-392A3BE0C12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61C94D2-21EC-E06B-A28F-A2B5ADD867C4}"/>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271281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0B22A-B32F-55D4-D33D-DAFB6CA41C68}"/>
              </a:ext>
            </a:extLst>
          </p:cNvPr>
          <p:cNvSpPr>
            <a:spLocks noGrp="1"/>
          </p:cNvSpPr>
          <p:nvPr>
            <p:ph type="title"/>
          </p:nvPr>
        </p:nvSpPr>
        <p:spPr>
          <a:xfrm>
            <a:off x="630388" y="274098"/>
            <a:ext cx="7893547" cy="99509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42561B1-1C7A-8435-D779-E2D35A15258A}"/>
              </a:ext>
            </a:extLst>
          </p:cNvPr>
          <p:cNvSpPr>
            <a:spLocks noGrp="1"/>
          </p:cNvSpPr>
          <p:nvPr>
            <p:ph type="body" idx="1"/>
          </p:nvPr>
        </p:nvSpPr>
        <p:spPr>
          <a:xfrm>
            <a:off x="630388" y="1262040"/>
            <a:ext cx="3871698" cy="61850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A23063-8D95-CFFB-4B3C-D12A12B940B7}"/>
              </a:ext>
            </a:extLst>
          </p:cNvPr>
          <p:cNvSpPr>
            <a:spLocks noGrp="1"/>
          </p:cNvSpPr>
          <p:nvPr>
            <p:ph sz="half" idx="2"/>
          </p:nvPr>
        </p:nvSpPr>
        <p:spPr>
          <a:xfrm>
            <a:off x="630388" y="1880546"/>
            <a:ext cx="3871698" cy="2766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7330A4A-5497-148D-5BDF-3BFF2BC929B4}"/>
              </a:ext>
            </a:extLst>
          </p:cNvPr>
          <p:cNvSpPr>
            <a:spLocks noGrp="1"/>
          </p:cNvSpPr>
          <p:nvPr>
            <p:ph type="body" sz="quarter" idx="3"/>
          </p:nvPr>
        </p:nvSpPr>
        <p:spPr>
          <a:xfrm>
            <a:off x="4633168" y="1262040"/>
            <a:ext cx="3890766" cy="61850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86BA5B-56BF-D9F2-9E27-9826F5555563}"/>
              </a:ext>
            </a:extLst>
          </p:cNvPr>
          <p:cNvSpPr>
            <a:spLocks noGrp="1"/>
          </p:cNvSpPr>
          <p:nvPr>
            <p:ph sz="quarter" idx="4"/>
          </p:nvPr>
        </p:nvSpPr>
        <p:spPr>
          <a:xfrm>
            <a:off x="4633168" y="1880546"/>
            <a:ext cx="3890766" cy="2766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5AFC5CD-E847-6973-FB08-5051464F6EFE}"/>
              </a:ext>
            </a:extLst>
          </p:cNvPr>
          <p:cNvSpPr>
            <a:spLocks noGrp="1"/>
          </p:cNvSpPr>
          <p:nvPr>
            <p:ph type="dt" sz="half" idx="10"/>
          </p:nvPr>
        </p:nvSpPr>
        <p:spPr/>
        <p:txBody>
          <a:bodyPr/>
          <a:lstStyle/>
          <a:p>
            <a:endParaRPr lang="es-PE"/>
          </a:p>
        </p:txBody>
      </p:sp>
      <p:sp>
        <p:nvSpPr>
          <p:cNvPr id="8" name="Marcador de pie de página 7">
            <a:extLst>
              <a:ext uri="{FF2B5EF4-FFF2-40B4-BE49-F238E27FC236}">
                <a16:creationId xmlns:a16="http://schemas.microsoft.com/office/drawing/2014/main" id="{B0674D0A-6D10-01C8-7A93-95CA33BE96FD}"/>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D1DBEED-A47D-32BA-2A47-8C9215F123C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7593764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ACA15-5B85-F897-FAD2-6DE2B0A8DE8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FC35B2B-D070-97EA-2C94-A9138233548E}"/>
              </a:ext>
            </a:extLst>
          </p:cNvPr>
          <p:cNvSpPr>
            <a:spLocks noGrp="1"/>
          </p:cNvSpPr>
          <p:nvPr>
            <p:ph type="dt" sz="half" idx="10"/>
          </p:nvPr>
        </p:nvSpPr>
        <p:spPr/>
        <p:txBody>
          <a:bodyPr/>
          <a:lstStyle/>
          <a:p>
            <a:endParaRPr lang="es-PE"/>
          </a:p>
        </p:txBody>
      </p:sp>
      <p:sp>
        <p:nvSpPr>
          <p:cNvPr id="4" name="Marcador de pie de página 3">
            <a:extLst>
              <a:ext uri="{FF2B5EF4-FFF2-40B4-BE49-F238E27FC236}">
                <a16:creationId xmlns:a16="http://schemas.microsoft.com/office/drawing/2014/main" id="{07193FAE-8F36-490D-64F5-EA8877508CD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02C4C65-EF60-B10A-9DCC-3352C33489B5}"/>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3917641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6AA47F-E86A-21DF-EE43-5862434B6DD3}"/>
              </a:ext>
            </a:extLst>
          </p:cNvPr>
          <p:cNvSpPr>
            <a:spLocks noGrp="1"/>
          </p:cNvSpPr>
          <p:nvPr>
            <p:ph type="dt" sz="half" idx="10"/>
          </p:nvPr>
        </p:nvSpPr>
        <p:spPr/>
        <p:txBody>
          <a:bodyPr/>
          <a:lstStyle/>
          <a:p>
            <a:endParaRPr lang="es-PE"/>
          </a:p>
        </p:txBody>
      </p:sp>
      <p:sp>
        <p:nvSpPr>
          <p:cNvPr id="3" name="Marcador de pie de página 2">
            <a:extLst>
              <a:ext uri="{FF2B5EF4-FFF2-40B4-BE49-F238E27FC236}">
                <a16:creationId xmlns:a16="http://schemas.microsoft.com/office/drawing/2014/main" id="{15F0EC0F-BAB5-6DA4-803A-CF9D8EF3109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1486315-8E78-9236-1A7C-696A392CD9CE}"/>
              </a:ext>
            </a:extLst>
          </p:cNvPr>
          <p:cNvSpPr>
            <a:spLocks noGrp="1"/>
          </p:cNvSpPr>
          <p:nvPr>
            <p:ph type="sldNum" sz="quarter" idx="12"/>
          </p:nvPr>
        </p:nvSpPr>
        <p:spPr/>
        <p:txBody>
          <a:bodyPr/>
          <a:lstStyle/>
          <a:p>
            <a:fld id="{E391E93C-D7FD-40F9-BA37-0E9A46B54C72}" type="slidenum">
              <a:rPr lang="es-PE" smtClean="0"/>
              <a:t>‹Nº›</a:t>
            </a:fld>
            <a:endParaRPr lang="es-PE"/>
          </a:p>
        </p:txBody>
      </p:sp>
      <p:pic>
        <p:nvPicPr>
          <p:cNvPr id="5" name="Imagen 4">
            <a:extLst>
              <a:ext uri="{FF2B5EF4-FFF2-40B4-BE49-F238E27FC236}">
                <a16:creationId xmlns:a16="http://schemas.microsoft.com/office/drawing/2014/main" id="{C5DB8C3B-FD41-600A-C107-0BA7050E850C}"/>
              </a:ext>
            </a:extLst>
          </p:cNvPr>
          <p:cNvPicPr>
            <a:picLocks noChangeAspect="1"/>
          </p:cNvPicPr>
          <p:nvPr/>
        </p:nvPicPr>
        <p:blipFill>
          <a:blip r:embed="rId2"/>
          <a:stretch>
            <a:fillRect/>
          </a:stretch>
        </p:blipFill>
        <p:spPr>
          <a:xfrm>
            <a:off x="246757" y="839449"/>
            <a:ext cx="3133524" cy="4211796"/>
          </a:xfrm>
          <a:prstGeom prst="rect">
            <a:avLst/>
          </a:prstGeom>
        </p:spPr>
      </p:pic>
      <p:pic>
        <p:nvPicPr>
          <p:cNvPr id="6" name="Google Shape;12;p2">
            <a:extLst>
              <a:ext uri="{FF2B5EF4-FFF2-40B4-BE49-F238E27FC236}">
                <a16:creationId xmlns:a16="http://schemas.microsoft.com/office/drawing/2014/main" id="{AB73DE2D-DA33-B428-DC35-56EA8C0D8D36}"/>
              </a:ext>
            </a:extLst>
          </p:cNvPr>
          <p:cNvPicPr preferRelativeResize="0"/>
          <p:nvPr/>
        </p:nvPicPr>
        <p:blipFill>
          <a:blip r:embed="rId3">
            <a:alphaModFix/>
          </a:blip>
          <a:stretch>
            <a:fillRect/>
          </a:stretch>
        </p:blipFill>
        <p:spPr>
          <a:xfrm>
            <a:off x="0" y="0"/>
            <a:ext cx="9164987" cy="966669"/>
          </a:xfrm>
          <a:prstGeom prst="rect">
            <a:avLst/>
          </a:prstGeom>
          <a:noFill/>
          <a:ln>
            <a:noFill/>
          </a:ln>
        </p:spPr>
      </p:pic>
      <p:pic>
        <p:nvPicPr>
          <p:cNvPr id="7" name="Google Shape;12;p2">
            <a:extLst>
              <a:ext uri="{FF2B5EF4-FFF2-40B4-BE49-F238E27FC236}">
                <a16:creationId xmlns:a16="http://schemas.microsoft.com/office/drawing/2014/main" id="{8A1EE355-EC8F-08D4-E46A-3534E6934AEF}"/>
              </a:ext>
            </a:extLst>
          </p:cNvPr>
          <p:cNvPicPr preferRelativeResize="0"/>
          <p:nvPr/>
        </p:nvPicPr>
        <p:blipFill rotWithShape="1">
          <a:blip r:embed="rId3">
            <a:alphaModFix/>
          </a:blip>
          <a:srcRect b="95270"/>
          <a:stretch/>
        </p:blipFill>
        <p:spPr>
          <a:xfrm>
            <a:off x="0" y="5102544"/>
            <a:ext cx="9164987" cy="45719"/>
          </a:xfrm>
          <a:prstGeom prst="rect">
            <a:avLst/>
          </a:prstGeom>
          <a:noFill/>
          <a:ln>
            <a:noFill/>
          </a:ln>
        </p:spPr>
      </p:pic>
      <p:sp>
        <p:nvSpPr>
          <p:cNvPr id="8" name="Rectángulo 7">
            <a:extLst>
              <a:ext uri="{FF2B5EF4-FFF2-40B4-BE49-F238E27FC236}">
                <a16:creationId xmlns:a16="http://schemas.microsoft.com/office/drawing/2014/main" id="{9C4FF43C-CDD5-BF96-43B0-D52A11EF45D5}"/>
              </a:ext>
            </a:extLst>
          </p:cNvPr>
          <p:cNvSpPr/>
          <p:nvPr/>
        </p:nvSpPr>
        <p:spPr>
          <a:xfrm>
            <a:off x="4159770" y="232348"/>
            <a:ext cx="1244183" cy="60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739956"/>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D986F-5854-5195-81D6-7B479148F1C1}"/>
              </a:ext>
            </a:extLst>
          </p:cNvPr>
          <p:cNvSpPr>
            <a:spLocks noGrp="1"/>
          </p:cNvSpPr>
          <p:nvPr>
            <p:ph type="title"/>
          </p:nvPr>
        </p:nvSpPr>
        <p:spPr>
          <a:xfrm>
            <a:off x="630388" y="343218"/>
            <a:ext cx="2951738" cy="1201261"/>
          </a:xfrm>
        </p:spPr>
        <p:txBody>
          <a:bodyPr anchor="b"/>
          <a:lstStyle>
            <a:lvl1pPr>
              <a:defRPr sz="2402"/>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6595AE-0E4A-3717-76EB-E4CCB0187580}"/>
              </a:ext>
            </a:extLst>
          </p:cNvPr>
          <p:cNvSpPr>
            <a:spLocks noGrp="1"/>
          </p:cNvSpPr>
          <p:nvPr>
            <p:ph idx="1"/>
          </p:nvPr>
        </p:nvSpPr>
        <p:spPr>
          <a:xfrm>
            <a:off x="3890765" y="741255"/>
            <a:ext cx="4633169" cy="3658604"/>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5D6D8F9-1E4F-404B-B0B5-A7945DF2A8FA}"/>
              </a:ext>
            </a:extLst>
          </p:cNvPr>
          <p:cNvSpPr>
            <a:spLocks noGrp="1"/>
          </p:cNvSpPr>
          <p:nvPr>
            <p:ph type="body" sz="half" idx="2"/>
          </p:nvPr>
        </p:nvSpPr>
        <p:spPr>
          <a:xfrm>
            <a:off x="630388" y="1544479"/>
            <a:ext cx="2951738"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99B35-EBEB-33F3-756C-053F2EA6F551}"/>
              </a:ext>
            </a:extLst>
          </p:cNvPr>
          <p:cNvSpPr>
            <a:spLocks noGrp="1"/>
          </p:cNvSpPr>
          <p:nvPr>
            <p:ph type="dt" sz="half" idx="10"/>
          </p:nvPr>
        </p:nvSpPr>
        <p:spPr/>
        <p:txBody>
          <a:bodyPr/>
          <a:lstStyle/>
          <a:p>
            <a:endParaRPr lang="es-PE"/>
          </a:p>
        </p:txBody>
      </p:sp>
      <p:sp>
        <p:nvSpPr>
          <p:cNvPr id="6" name="Marcador de pie de página 5">
            <a:extLst>
              <a:ext uri="{FF2B5EF4-FFF2-40B4-BE49-F238E27FC236}">
                <a16:creationId xmlns:a16="http://schemas.microsoft.com/office/drawing/2014/main" id="{C777D9A8-CECF-0BD6-3458-553BDC77459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834F2E1-9C0D-87D0-68E0-811E11FC1D25}"/>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0307389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C9AC0-B2C4-FC66-5B8C-08A5BA872524}"/>
              </a:ext>
            </a:extLst>
          </p:cNvPr>
          <p:cNvSpPr>
            <a:spLocks noGrp="1"/>
          </p:cNvSpPr>
          <p:nvPr>
            <p:ph type="title"/>
          </p:nvPr>
        </p:nvSpPr>
        <p:spPr>
          <a:xfrm>
            <a:off x="630388" y="343218"/>
            <a:ext cx="2951738" cy="1201261"/>
          </a:xfrm>
        </p:spPr>
        <p:txBody>
          <a:bodyPr anchor="b"/>
          <a:lstStyle>
            <a:lvl1pPr>
              <a:defRPr sz="2402"/>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D449457-68FE-2085-5D22-8FA20A27410F}"/>
              </a:ext>
            </a:extLst>
          </p:cNvPr>
          <p:cNvSpPr>
            <a:spLocks noGrp="1"/>
          </p:cNvSpPr>
          <p:nvPr>
            <p:ph type="pic" idx="1"/>
          </p:nvPr>
        </p:nvSpPr>
        <p:spPr>
          <a:xfrm>
            <a:off x="3890765" y="741255"/>
            <a:ext cx="4633169" cy="3658604"/>
          </a:xfrm>
        </p:spPr>
        <p:txBody>
          <a:bodyPr/>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endParaRPr lang="es-PE"/>
          </a:p>
        </p:txBody>
      </p:sp>
      <p:sp>
        <p:nvSpPr>
          <p:cNvPr id="4" name="Marcador de texto 3">
            <a:extLst>
              <a:ext uri="{FF2B5EF4-FFF2-40B4-BE49-F238E27FC236}">
                <a16:creationId xmlns:a16="http://schemas.microsoft.com/office/drawing/2014/main" id="{C7D4EB60-DB4A-F956-D60F-B68DF6D3EC90}"/>
              </a:ext>
            </a:extLst>
          </p:cNvPr>
          <p:cNvSpPr>
            <a:spLocks noGrp="1"/>
          </p:cNvSpPr>
          <p:nvPr>
            <p:ph type="body" sz="half" idx="2"/>
          </p:nvPr>
        </p:nvSpPr>
        <p:spPr>
          <a:xfrm>
            <a:off x="630388" y="1544479"/>
            <a:ext cx="2951738"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E7CE49-24E3-0B10-C9B1-07EEE6A6C792}"/>
              </a:ext>
            </a:extLst>
          </p:cNvPr>
          <p:cNvSpPr>
            <a:spLocks noGrp="1"/>
          </p:cNvSpPr>
          <p:nvPr>
            <p:ph type="dt" sz="half" idx="10"/>
          </p:nvPr>
        </p:nvSpPr>
        <p:spPr/>
        <p:txBody>
          <a:bodyPr/>
          <a:lstStyle/>
          <a:p>
            <a:endParaRPr lang="es-PE"/>
          </a:p>
        </p:txBody>
      </p:sp>
      <p:sp>
        <p:nvSpPr>
          <p:cNvPr id="6" name="Marcador de pie de página 5">
            <a:extLst>
              <a:ext uri="{FF2B5EF4-FFF2-40B4-BE49-F238E27FC236}">
                <a16:creationId xmlns:a16="http://schemas.microsoft.com/office/drawing/2014/main" id="{943D35C9-9B05-78BB-DF25-35BD24A0D45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7174700-FD92-A839-C42E-CA953A50A528}"/>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6401327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1DD30-9749-D547-8364-63C60832C58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7A10BC1-145B-CA11-E90D-3873637D611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5CDE418-A8F1-A77C-C901-B22909C55F43}"/>
              </a:ext>
            </a:extLst>
          </p:cNvPr>
          <p:cNvSpPr>
            <a:spLocks noGrp="1"/>
          </p:cNvSpPr>
          <p:nvPr>
            <p:ph type="dt" sz="half" idx="10"/>
          </p:nvPr>
        </p:nvSpPr>
        <p:spPr/>
        <p:txBody>
          <a:bodyPr/>
          <a:lstStyle/>
          <a:p>
            <a:endParaRPr lang="es-PE"/>
          </a:p>
        </p:txBody>
      </p:sp>
      <p:sp>
        <p:nvSpPr>
          <p:cNvPr id="5" name="Marcador de pie de página 4">
            <a:extLst>
              <a:ext uri="{FF2B5EF4-FFF2-40B4-BE49-F238E27FC236}">
                <a16:creationId xmlns:a16="http://schemas.microsoft.com/office/drawing/2014/main" id="{E07D732B-4CCA-61E4-6EF7-89B1E029FAB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611DF06-6C12-6E5B-02CA-9D96A42BBCA6}"/>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9113379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360BDE-F1F9-D340-255E-4E5C5F35FC20}"/>
              </a:ext>
            </a:extLst>
          </p:cNvPr>
          <p:cNvSpPr>
            <a:spLocks noGrp="1"/>
          </p:cNvSpPr>
          <p:nvPr>
            <p:ph type="title" orient="vert"/>
          </p:nvPr>
        </p:nvSpPr>
        <p:spPr>
          <a:xfrm>
            <a:off x="6549355" y="274097"/>
            <a:ext cx="1973387" cy="4362915"/>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9DFE1A6-15DE-CCB3-4AB6-D49400FFCCFA}"/>
              </a:ext>
            </a:extLst>
          </p:cNvPr>
          <p:cNvSpPr>
            <a:spLocks noGrp="1"/>
          </p:cNvSpPr>
          <p:nvPr>
            <p:ph type="body" orient="vert" idx="1"/>
          </p:nvPr>
        </p:nvSpPr>
        <p:spPr>
          <a:xfrm>
            <a:off x="629196" y="274097"/>
            <a:ext cx="5805761" cy="436291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7EC1BCB-E44D-7A23-589D-D5AFAA5C1678}"/>
              </a:ext>
            </a:extLst>
          </p:cNvPr>
          <p:cNvSpPr>
            <a:spLocks noGrp="1"/>
          </p:cNvSpPr>
          <p:nvPr>
            <p:ph type="dt" sz="half" idx="10"/>
          </p:nvPr>
        </p:nvSpPr>
        <p:spPr/>
        <p:txBody>
          <a:bodyPr/>
          <a:lstStyle/>
          <a:p>
            <a:endParaRPr lang="es-PE"/>
          </a:p>
        </p:txBody>
      </p:sp>
      <p:sp>
        <p:nvSpPr>
          <p:cNvPr id="5" name="Marcador de pie de página 4">
            <a:extLst>
              <a:ext uri="{FF2B5EF4-FFF2-40B4-BE49-F238E27FC236}">
                <a16:creationId xmlns:a16="http://schemas.microsoft.com/office/drawing/2014/main" id="{CA856FBF-04CC-CB3A-44F1-D2E801CD7D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06B78F-2033-4970-4D23-D1582A920F4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58242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0561643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086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992" y="842552"/>
            <a:ext cx="6863954" cy="1792358"/>
          </a:xfrm>
        </p:spPr>
        <p:txBody>
          <a:bodyPr anchor="b"/>
          <a:lstStyle>
            <a:lvl1pPr algn="ctr">
              <a:defRPr sz="450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992" y="2704030"/>
            <a:ext cx="6863954" cy="1242971"/>
          </a:xfrm>
        </p:spPr>
        <p:txBody>
          <a:bodyPr/>
          <a:lstStyle>
            <a:lvl1pPr marL="0" indent="0" algn="ctr">
              <a:buNone/>
              <a:defRPr sz="1802"/>
            </a:lvl1pPr>
            <a:lvl2pPr marL="343220" indent="0" algn="ctr">
              <a:buNone/>
              <a:defRPr sz="1501"/>
            </a:lvl2pPr>
            <a:lvl3pPr marL="686440" indent="0" algn="ctr">
              <a:buNone/>
              <a:defRPr sz="1351"/>
            </a:lvl3pPr>
            <a:lvl4pPr marL="1029660" indent="0" algn="ctr">
              <a:buNone/>
              <a:defRPr sz="1201"/>
            </a:lvl4pPr>
            <a:lvl5pPr marL="1372880" indent="0" algn="ctr">
              <a:buNone/>
              <a:defRPr sz="1201"/>
            </a:lvl5pPr>
            <a:lvl6pPr marL="1716100" indent="0" algn="ctr">
              <a:buNone/>
              <a:defRPr sz="1201"/>
            </a:lvl6pPr>
            <a:lvl7pPr marL="2059320" indent="0" algn="ctr">
              <a:buNone/>
              <a:defRPr sz="1201"/>
            </a:lvl7pPr>
            <a:lvl8pPr marL="2402540" indent="0" algn="ctr">
              <a:buNone/>
              <a:defRPr sz="1201"/>
            </a:lvl8pPr>
            <a:lvl9pPr marL="2745760" indent="0" algn="ctr">
              <a:buNone/>
              <a:defRPr sz="120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20200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7269206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4429" y="1283491"/>
            <a:ext cx="7893547" cy="2141534"/>
          </a:xfrm>
        </p:spPr>
        <p:txBody>
          <a:bodyPr anchor="b"/>
          <a:lstStyle>
            <a:lvl1pPr>
              <a:defRPr sz="450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4429" y="3445285"/>
            <a:ext cx="7893547" cy="1126182"/>
          </a:xfrm>
        </p:spPr>
        <p:txBody>
          <a:bodyPr/>
          <a:lstStyle>
            <a:lvl1pPr marL="0" indent="0">
              <a:buNone/>
              <a:defRPr sz="1802">
                <a:solidFill>
                  <a:schemeClr val="tx1">
                    <a:tint val="75000"/>
                  </a:schemeClr>
                </a:solidFill>
              </a:defRPr>
            </a:lvl1pPr>
            <a:lvl2pPr marL="343220" indent="0">
              <a:buNone/>
              <a:defRPr sz="1501">
                <a:solidFill>
                  <a:schemeClr val="tx1">
                    <a:tint val="75000"/>
                  </a:schemeClr>
                </a:solidFill>
              </a:defRPr>
            </a:lvl2pPr>
            <a:lvl3pPr marL="686440" indent="0">
              <a:buNone/>
              <a:defRPr sz="1351">
                <a:solidFill>
                  <a:schemeClr val="tx1">
                    <a:tint val="75000"/>
                  </a:schemeClr>
                </a:solidFill>
              </a:defRPr>
            </a:lvl3pPr>
            <a:lvl4pPr marL="1029660" indent="0">
              <a:buNone/>
              <a:defRPr sz="1201">
                <a:solidFill>
                  <a:schemeClr val="tx1">
                    <a:tint val="75000"/>
                  </a:schemeClr>
                </a:solidFill>
              </a:defRPr>
            </a:lvl4pPr>
            <a:lvl5pPr marL="1372880" indent="0">
              <a:buNone/>
              <a:defRPr sz="1201">
                <a:solidFill>
                  <a:schemeClr val="tx1">
                    <a:tint val="75000"/>
                  </a:schemeClr>
                </a:solidFill>
              </a:defRPr>
            </a:lvl5pPr>
            <a:lvl6pPr marL="1716100" indent="0">
              <a:buNone/>
              <a:defRPr sz="1201">
                <a:solidFill>
                  <a:schemeClr val="tx1">
                    <a:tint val="75000"/>
                  </a:schemeClr>
                </a:solidFill>
              </a:defRPr>
            </a:lvl6pPr>
            <a:lvl7pPr marL="2059320" indent="0">
              <a:buNone/>
              <a:defRPr sz="1201">
                <a:solidFill>
                  <a:schemeClr val="tx1">
                    <a:tint val="75000"/>
                  </a:schemeClr>
                </a:solidFill>
              </a:defRPr>
            </a:lvl7pPr>
            <a:lvl8pPr marL="2402540" indent="0">
              <a:buNone/>
              <a:defRPr sz="1201">
                <a:solidFill>
                  <a:schemeClr val="tx1">
                    <a:tint val="75000"/>
                  </a:schemeClr>
                </a:solidFill>
              </a:defRPr>
            </a:lvl8pPr>
            <a:lvl9pPr marL="2745760" indent="0">
              <a:buNone/>
              <a:defRPr sz="120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10AC81-0BCF-4A88-91DD-6D952CB3253A}"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356870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9196" y="1370486"/>
            <a:ext cx="3889574" cy="32665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33168" y="1370486"/>
            <a:ext cx="3889574" cy="32665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540235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30388" y="274098"/>
            <a:ext cx="7893547" cy="99509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0388" y="1262040"/>
            <a:ext cx="3871698" cy="61850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s-ES"/>
              <a:t>Haga clic para modificar los estilos de texto del patrón</a:t>
            </a:r>
          </a:p>
        </p:txBody>
      </p:sp>
      <p:sp>
        <p:nvSpPr>
          <p:cNvPr id="4" name="Content Placeholder 3"/>
          <p:cNvSpPr>
            <a:spLocks noGrp="1"/>
          </p:cNvSpPr>
          <p:nvPr>
            <p:ph sz="half" idx="2"/>
          </p:nvPr>
        </p:nvSpPr>
        <p:spPr>
          <a:xfrm>
            <a:off x="630388" y="1880546"/>
            <a:ext cx="3871698" cy="2766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33168" y="1262040"/>
            <a:ext cx="3890766" cy="61850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es-ES"/>
              <a:t>Haga clic para modificar los estilos de texto del patrón</a:t>
            </a:r>
          </a:p>
        </p:txBody>
      </p:sp>
      <p:sp>
        <p:nvSpPr>
          <p:cNvPr id="6" name="Content Placeholder 5"/>
          <p:cNvSpPr>
            <a:spLocks noGrp="1"/>
          </p:cNvSpPr>
          <p:nvPr>
            <p:ph sz="quarter" idx="4"/>
          </p:nvPr>
        </p:nvSpPr>
        <p:spPr>
          <a:xfrm>
            <a:off x="4633168" y="1880546"/>
            <a:ext cx="3890766" cy="2766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17620717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13939686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5111713E-1C83-B9ED-FF46-C129702202CA}"/>
              </a:ext>
            </a:extLst>
          </p:cNvPr>
          <p:cNvSpPr txBox="1">
            <a:spLocks/>
          </p:cNvSpPr>
          <p:nvPr userDrawn="1"/>
        </p:nvSpPr>
        <p:spPr>
          <a:xfrm>
            <a:off x="6892443" y="4844525"/>
            <a:ext cx="2259495" cy="274097"/>
          </a:xfrm>
          <a:prstGeom prst="rect">
            <a:avLst/>
          </a:prstGeom>
          <a:solidFill>
            <a:schemeClr val="bg1"/>
          </a:solidFill>
        </p:spPr>
        <p:txBody>
          <a:bodyPr vert="horz" lIns="91440" tIns="45720" rIns="91440" bIns="45720" rtlCol="0" anchor="ctr"/>
          <a:lstStyle>
            <a:defPPr lvl="0">
              <a:defRPr lang="es-ES"/>
            </a:defPPr>
            <a:lvl1pPr marL="0" lvl="0" algn="r" defTabSz="914306" rtl="0" eaLnBrk="1" latinLnBrk="0" hangingPunct="1">
              <a:defRPr sz="900" kern="1200">
                <a:solidFill>
                  <a:schemeClr val="bg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algn="l"/>
            <a:r>
              <a:rPr lang="es-ES" b="1" dirty="0">
                <a:solidFill>
                  <a:schemeClr val="bg1">
                    <a:lumMod val="85000"/>
                  </a:schemeClr>
                </a:solidFill>
              </a:rPr>
              <a:t>MEF | </a:t>
            </a:r>
            <a:r>
              <a:rPr lang="es-ES" b="0" dirty="0">
                <a:solidFill>
                  <a:schemeClr val="bg1">
                    <a:lumMod val="85000"/>
                  </a:schemeClr>
                </a:solidFill>
              </a:rPr>
              <a:t>Ministerio de Economía y Finanzas</a:t>
            </a:r>
          </a:p>
        </p:txBody>
      </p:sp>
      <p:sp>
        <p:nvSpPr>
          <p:cNvPr id="5" name="Rectángulo 4">
            <a:extLst>
              <a:ext uri="{FF2B5EF4-FFF2-40B4-BE49-F238E27FC236}">
                <a16:creationId xmlns:a16="http://schemas.microsoft.com/office/drawing/2014/main" id="{53A53C23-8226-D7B6-423A-AD22A8E94BCF}"/>
              </a:ext>
            </a:extLst>
          </p:cNvPr>
          <p:cNvSpPr/>
          <p:nvPr userDrawn="1"/>
        </p:nvSpPr>
        <p:spPr>
          <a:xfrm>
            <a:off x="8960644" y="4917280"/>
            <a:ext cx="191294" cy="128588"/>
          </a:xfrm>
          <a:prstGeom prst="rect">
            <a:avLst/>
          </a:prstGeom>
          <a:solidFill>
            <a:srgbClr val="004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6">
            <a:extLst>
              <a:ext uri="{FF2B5EF4-FFF2-40B4-BE49-F238E27FC236}">
                <a16:creationId xmlns:a16="http://schemas.microsoft.com/office/drawing/2014/main" id="{1DEFAC07-ED2B-451E-F470-BB76F16758C7}"/>
              </a:ext>
            </a:extLst>
          </p:cNvPr>
          <p:cNvPicPr>
            <a:picLocks noChangeAspect="1"/>
          </p:cNvPicPr>
          <p:nvPr userDrawn="1"/>
        </p:nvPicPr>
        <p:blipFill rotWithShape="1">
          <a:blip r:embed="rId2"/>
          <a:srcRect r="269"/>
          <a:stretch/>
        </p:blipFill>
        <p:spPr>
          <a:xfrm>
            <a:off x="0" y="0"/>
            <a:ext cx="9151938" cy="721581"/>
          </a:xfrm>
          <a:prstGeom prst="rect">
            <a:avLst/>
          </a:prstGeom>
        </p:spPr>
      </p:pic>
      <p:sp>
        <p:nvSpPr>
          <p:cNvPr id="6" name="Slide Number Placeholder 3">
            <a:extLst>
              <a:ext uri="{FF2B5EF4-FFF2-40B4-BE49-F238E27FC236}">
                <a16:creationId xmlns:a16="http://schemas.microsoft.com/office/drawing/2014/main" id="{557A2A0F-C375-83D0-35CB-D202B9C5AB3D}"/>
              </a:ext>
            </a:extLst>
          </p:cNvPr>
          <p:cNvSpPr>
            <a:spLocks noGrp="1"/>
          </p:cNvSpPr>
          <p:nvPr>
            <p:ph type="sldNum" sz="quarter" idx="12"/>
          </p:nvPr>
        </p:nvSpPr>
        <p:spPr>
          <a:xfrm>
            <a:off x="7159295" y="4844525"/>
            <a:ext cx="2059186" cy="274097"/>
          </a:xfrm>
        </p:spPr>
        <p:txBody>
          <a:bodyPr/>
          <a:lstStyle>
            <a:lvl1pPr>
              <a:defRPr sz="900">
                <a:solidFill>
                  <a:schemeClr val="bg1"/>
                </a:solidFill>
              </a:defRPr>
            </a:lvl1pPr>
          </a:lstStyle>
          <a:p>
            <a:fld id="{3A10AC81-0BCF-4A88-91DD-6D952CB3253A}" type="slidenum">
              <a:rPr lang="es-ES" smtClean="0"/>
              <a:pPr/>
              <a:t>‹Nº›</a:t>
            </a:fld>
            <a:endParaRPr lang="es-ES" dirty="0"/>
          </a:p>
        </p:txBody>
      </p:sp>
    </p:spTree>
    <p:extLst>
      <p:ext uri="{BB962C8B-B14F-4D97-AF65-F5344CB8AC3E}">
        <p14:creationId xmlns:p14="http://schemas.microsoft.com/office/powerpoint/2010/main" val="3167973097"/>
      </p:ext>
    </p:extLst>
  </p:cSld>
  <p:clrMapOvr>
    <a:masterClrMapping/>
  </p:clrMapOvr>
  <p:extLst>
    <p:ext uri="{DCECCB84-F9BA-43D5-87BE-67443E8EF086}">
      <p15:sldGuideLst xmlns:p15="http://schemas.microsoft.com/office/powerpoint/2012/main">
        <p15:guide id="1" orient="horz" pos="1621">
          <p15:clr>
            <a:srgbClr val="FBAE40"/>
          </p15:clr>
        </p15:guide>
        <p15:guide id="2" pos="288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388" y="343218"/>
            <a:ext cx="2951738" cy="1201261"/>
          </a:xfrm>
        </p:spPr>
        <p:txBody>
          <a:bodyPr anchor="b"/>
          <a:lstStyle>
            <a:lvl1pPr>
              <a:defRPr sz="240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90765" y="741255"/>
            <a:ext cx="4633169" cy="3658604"/>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388" y="1544479"/>
            <a:ext cx="2951738"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28337781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388" y="343218"/>
            <a:ext cx="2951738" cy="1201261"/>
          </a:xfrm>
        </p:spPr>
        <p:txBody>
          <a:bodyPr anchor="b"/>
          <a:lstStyle>
            <a:lvl1pPr>
              <a:defRPr sz="240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90765" y="741255"/>
            <a:ext cx="4633169" cy="3658604"/>
          </a:xfrm>
        </p:spPr>
        <p:txBody>
          <a:bodyPr anchor="t"/>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388" y="1544479"/>
            <a:ext cx="2951738" cy="2861338"/>
          </a:xfrm>
        </p:spPr>
        <p:txBody>
          <a:bodyPr/>
          <a:lstStyle>
            <a:lvl1pPr marL="0" indent="0">
              <a:buNone/>
              <a:defRPr sz="1201"/>
            </a:lvl1pPr>
            <a:lvl2pPr marL="343220" indent="0">
              <a:buNone/>
              <a:defRPr sz="1051"/>
            </a:lvl2pPr>
            <a:lvl3pPr marL="686440" indent="0">
              <a:buNone/>
              <a:defRPr sz="901"/>
            </a:lvl3pPr>
            <a:lvl4pPr marL="1029660" indent="0">
              <a:buNone/>
              <a:defRPr sz="751"/>
            </a:lvl4pPr>
            <a:lvl5pPr marL="1372880" indent="0">
              <a:buNone/>
              <a:defRPr sz="751"/>
            </a:lvl5pPr>
            <a:lvl6pPr marL="1716100" indent="0">
              <a:buNone/>
              <a:defRPr sz="751"/>
            </a:lvl6pPr>
            <a:lvl7pPr marL="2059320" indent="0">
              <a:buNone/>
              <a:defRPr sz="751"/>
            </a:lvl7pPr>
            <a:lvl8pPr marL="2402540" indent="0">
              <a:buNone/>
              <a:defRPr sz="751"/>
            </a:lvl8pPr>
            <a:lvl9pPr marL="2745760"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264647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9495045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25304652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9355" y="274097"/>
            <a:ext cx="1973387" cy="436291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9196" y="274097"/>
            <a:ext cx="5805761" cy="436291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‹Nº›</a:t>
            </a:fld>
            <a:endParaRPr lang="en-US" dirty="0">
              <a:solidFill>
                <a:prstClr val="black">
                  <a:tint val="75000"/>
                </a:prstClr>
              </a:solidFill>
            </a:endParaRPr>
          </a:p>
        </p:txBody>
      </p:sp>
    </p:spTree>
    <p:extLst>
      <p:ext uri="{BB962C8B-B14F-4D97-AF65-F5344CB8AC3E}">
        <p14:creationId xmlns:p14="http://schemas.microsoft.com/office/powerpoint/2010/main" val="20211173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722825E3-B61B-FE8B-2E7E-E5FE4E935469}"/>
              </a:ext>
            </a:extLst>
          </p:cNvPr>
          <p:cNvSpPr/>
          <p:nvPr userDrawn="1"/>
        </p:nvSpPr>
        <p:spPr>
          <a:xfrm>
            <a:off x="0" y="0"/>
            <a:ext cx="9151938" cy="5147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40">
              <a:defRPr/>
            </a:pPr>
            <a:endParaRPr lang="es-PE" sz="1351">
              <a:solidFill>
                <a:prstClr val="white"/>
              </a:solidFill>
              <a:latin typeface="Calibri" panose="020F0502020204030204"/>
            </a:endParaRPr>
          </a:p>
        </p:txBody>
      </p:sp>
      <p:pic>
        <p:nvPicPr>
          <p:cNvPr id="10" name="Picture 60">
            <a:extLst>
              <a:ext uri="{FF2B5EF4-FFF2-40B4-BE49-F238E27FC236}">
                <a16:creationId xmlns:a16="http://schemas.microsoft.com/office/drawing/2014/main" id="{F16EFDAB-9718-8FC4-DD09-54C6FDB494F8}"/>
              </a:ext>
            </a:extLst>
          </p:cNvPr>
          <p:cNvPicPr>
            <a:picLocks/>
          </p:cNvPicPr>
          <p:nvPr userDrawn="1"/>
        </p:nvPicPr>
        <p:blipFill rotWithShape="1">
          <a:blip r:embed="rId2">
            <a:extLst>
              <a:ext uri="{28A0092B-C50C-407E-A947-70E740481C1C}">
                <a14:useLocalDpi xmlns:a14="http://schemas.microsoft.com/office/drawing/2010/main" val="0"/>
              </a:ext>
            </a:extLst>
          </a:blip>
          <a:srcRect l="7157" t="2625" b="16187"/>
          <a:stretch/>
        </p:blipFill>
        <p:spPr>
          <a:xfrm>
            <a:off x="4878790" y="1063124"/>
            <a:ext cx="4275955" cy="1836110"/>
          </a:xfrm>
          <a:prstGeom prst="rect">
            <a:avLst/>
          </a:prstGeom>
        </p:spPr>
      </p:pic>
      <p:sp>
        <p:nvSpPr>
          <p:cNvPr id="6" name="Rectangle 46">
            <a:extLst>
              <a:ext uri="{FF2B5EF4-FFF2-40B4-BE49-F238E27FC236}">
                <a16:creationId xmlns:a16="http://schemas.microsoft.com/office/drawing/2014/main" id="{08553B6E-2D9F-97F0-4CF3-00C1034A1447}"/>
              </a:ext>
            </a:extLst>
          </p:cNvPr>
          <p:cNvSpPr>
            <a:spLocks noGrp="1" noChangeArrowheads="1"/>
          </p:cNvSpPr>
          <p:nvPr>
            <p:ph type="ctrTitle" sz="quarter"/>
          </p:nvPr>
        </p:nvSpPr>
        <p:spPr>
          <a:xfrm>
            <a:off x="635452" y="3171213"/>
            <a:ext cx="7779941" cy="357445"/>
          </a:xfrm>
          <a:prstGeom prst="rect">
            <a:avLst/>
          </a:prstGeom>
        </p:spPr>
        <p:txBody>
          <a:bodyPr bIns="0"/>
          <a:lstStyle>
            <a:lvl1pPr>
              <a:lnSpc>
                <a:spcPct val="100000"/>
              </a:lnSpc>
              <a:spcBef>
                <a:spcPct val="0"/>
              </a:spcBef>
              <a:defRPr sz="1987" b="1">
                <a:solidFill>
                  <a:schemeClr val="tx1"/>
                </a:solidFill>
              </a:defRPr>
            </a:lvl1pPr>
          </a:lstStyle>
          <a:p>
            <a:pPr>
              <a:spcBef>
                <a:spcPct val="0"/>
              </a:spcBef>
              <a:defRPr/>
            </a:pPr>
            <a:endParaRPr lang="en-US" b="1" dirty="0">
              <a:latin typeface="Arial" pitchFamily="34" charset="0"/>
              <a:cs typeface="Arial" pitchFamily="34" charset="0"/>
            </a:endParaRPr>
          </a:p>
        </p:txBody>
      </p:sp>
      <p:sp>
        <p:nvSpPr>
          <p:cNvPr id="7" name="Rectangle 47">
            <a:extLst>
              <a:ext uri="{FF2B5EF4-FFF2-40B4-BE49-F238E27FC236}">
                <a16:creationId xmlns:a16="http://schemas.microsoft.com/office/drawing/2014/main" id="{CF9ED012-D177-19B5-083E-053B6907C350}"/>
              </a:ext>
            </a:extLst>
          </p:cNvPr>
          <p:cNvSpPr>
            <a:spLocks noGrp="1" noChangeArrowheads="1"/>
          </p:cNvSpPr>
          <p:nvPr>
            <p:ph type="subTitle" sz="quarter" idx="1"/>
          </p:nvPr>
        </p:nvSpPr>
        <p:spPr>
          <a:xfrm>
            <a:off x="635451" y="3725366"/>
            <a:ext cx="6406500" cy="358497"/>
          </a:xfrm>
          <a:prstGeom prst="rect">
            <a:avLst/>
          </a:prstGeom>
        </p:spPr>
        <p:txBody>
          <a:bodyPr tIns="0"/>
          <a:lstStyle>
            <a:lvl1pPr marL="0" indent="0">
              <a:spcBef>
                <a:spcPct val="0"/>
              </a:spcBef>
              <a:buClrTx/>
              <a:buFontTx/>
              <a:buNone/>
              <a:defRPr sz="1325" smtClean="0"/>
            </a:lvl1pPr>
          </a:lstStyle>
          <a:p>
            <a:pPr lvl="0"/>
            <a:endParaRPr lang="en-GB" noProof="0" dirty="0"/>
          </a:p>
        </p:txBody>
      </p:sp>
      <p:sp>
        <p:nvSpPr>
          <p:cNvPr id="9" name="Master title">
            <a:extLst>
              <a:ext uri="{FF2B5EF4-FFF2-40B4-BE49-F238E27FC236}">
                <a16:creationId xmlns:a16="http://schemas.microsoft.com/office/drawing/2014/main" id="{6265150A-C695-4815-15BF-54C80AAB8647}"/>
              </a:ext>
            </a:extLst>
          </p:cNvPr>
          <p:cNvSpPr txBox="1">
            <a:spLocks noChangeArrowheads="1"/>
          </p:cNvSpPr>
          <p:nvPr userDrawn="1"/>
        </p:nvSpPr>
        <p:spPr bwMode="auto">
          <a:xfrm>
            <a:off x="636098" y="2034034"/>
            <a:ext cx="7778867" cy="30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algn="l" defTabSz="1165225" rtl="0" eaLnBrk="0" fontAlgn="base" hangingPunct="0">
              <a:lnSpc>
                <a:spcPct val="100000"/>
              </a:lnSpc>
              <a:spcBef>
                <a:spcPct val="0"/>
              </a:spcBef>
              <a:spcAft>
                <a:spcPct val="0"/>
              </a:spcAft>
              <a:defRPr sz="3000" b="1" smtClean="0">
                <a:solidFill>
                  <a:schemeClr val="tx1"/>
                </a:solidFill>
                <a:latin typeface="+mj-lt"/>
                <a:ea typeface="+mj-ea"/>
                <a:cs typeface="Arial" charset="0"/>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eaLnBrk="0" fontAlgn="base" hangingPunct="0">
              <a:spcBef>
                <a:spcPct val="0"/>
              </a:spcBef>
              <a:spcAft>
                <a:spcPct val="0"/>
              </a:spcAft>
              <a:defRPr sz="2400">
                <a:solidFill>
                  <a:schemeClr val="accent1"/>
                </a:solidFill>
                <a:latin typeface="Arial" charset="0"/>
              </a:defRPr>
            </a:lvl6pPr>
            <a:lvl7pPr marL="914400" algn="l" defTabSz="1109663" rtl="0" eaLnBrk="0" fontAlgn="base" hangingPunct="0">
              <a:spcBef>
                <a:spcPct val="0"/>
              </a:spcBef>
              <a:spcAft>
                <a:spcPct val="0"/>
              </a:spcAft>
              <a:defRPr sz="2400">
                <a:solidFill>
                  <a:schemeClr val="accent1"/>
                </a:solidFill>
                <a:latin typeface="Arial" charset="0"/>
              </a:defRPr>
            </a:lvl7pPr>
            <a:lvl8pPr marL="1371600" algn="l" defTabSz="1109663" rtl="0" eaLnBrk="0" fontAlgn="base" hangingPunct="0">
              <a:spcBef>
                <a:spcPct val="0"/>
              </a:spcBef>
              <a:spcAft>
                <a:spcPct val="0"/>
              </a:spcAft>
              <a:defRPr sz="2400">
                <a:solidFill>
                  <a:schemeClr val="accent1"/>
                </a:solidFill>
                <a:latin typeface="Arial" charset="0"/>
              </a:defRPr>
            </a:lvl8pPr>
            <a:lvl9pPr marL="1828800" algn="l" defTabSz="1109663" rtl="0" eaLnBrk="0" fontAlgn="base" hangingPunct="0">
              <a:spcBef>
                <a:spcPct val="0"/>
              </a:spcBef>
              <a:spcAft>
                <a:spcPct val="0"/>
              </a:spcAft>
              <a:defRPr sz="2400">
                <a:solidFill>
                  <a:schemeClr val="accent1"/>
                </a:solidFill>
                <a:latin typeface="Arial" charset="0"/>
              </a:defRPr>
            </a:lvl9pPr>
          </a:lstStyle>
          <a:p>
            <a:r>
              <a:rPr lang="en-GB" sz="1987" kern="0">
                <a:solidFill>
                  <a:srgbClr val="000000"/>
                </a:solidFill>
              </a:rPr>
              <a:t>Click to edit Master title style</a:t>
            </a:r>
            <a:endParaRPr lang="en-GB" sz="1987" kern="0" dirty="0">
              <a:solidFill>
                <a:srgbClr val="000000"/>
              </a:solidFill>
            </a:endParaRPr>
          </a:p>
        </p:txBody>
      </p:sp>
      <p:pic>
        <p:nvPicPr>
          <p:cNvPr id="11" name="Picture 61">
            <a:extLst>
              <a:ext uri="{FF2B5EF4-FFF2-40B4-BE49-F238E27FC236}">
                <a16:creationId xmlns:a16="http://schemas.microsoft.com/office/drawing/2014/main" id="{13B6F560-39B7-A36F-7164-B00D5089BCCF}"/>
              </a:ext>
            </a:extLst>
          </p:cNvPr>
          <p:cNvPicPr>
            <a:picLocks/>
          </p:cNvPicPr>
          <p:nvPr userDrawn="1"/>
        </p:nvPicPr>
        <p:blipFill rotWithShape="1">
          <a:blip r:embed="rId3">
            <a:extLst>
              <a:ext uri="{28A0092B-C50C-407E-A947-70E740481C1C}">
                <a14:useLocalDpi xmlns:a14="http://schemas.microsoft.com/office/drawing/2010/main" val="0"/>
              </a:ext>
            </a:extLst>
          </a:blip>
          <a:srcRect l="33304"/>
          <a:stretch/>
        </p:blipFill>
        <p:spPr>
          <a:xfrm>
            <a:off x="1567651" y="1963692"/>
            <a:ext cx="1786782" cy="929978"/>
          </a:xfrm>
          <a:prstGeom prst="rect">
            <a:avLst/>
          </a:prstGeom>
          <a:ln>
            <a:solidFill>
              <a:schemeClr val="bg1"/>
            </a:solidFill>
          </a:ln>
        </p:spPr>
      </p:pic>
      <p:pic>
        <p:nvPicPr>
          <p:cNvPr id="12" name="Picture 62">
            <a:extLst>
              <a:ext uri="{FF2B5EF4-FFF2-40B4-BE49-F238E27FC236}">
                <a16:creationId xmlns:a16="http://schemas.microsoft.com/office/drawing/2014/main" id="{EEB0D021-ABC7-9191-8108-B18CBE797F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35" y="2038188"/>
            <a:ext cx="1456496" cy="778991"/>
          </a:xfrm>
          <a:prstGeom prst="rect">
            <a:avLst/>
          </a:prstGeom>
        </p:spPr>
      </p:pic>
      <p:pic>
        <p:nvPicPr>
          <p:cNvPr id="13" name="Picture 63">
            <a:extLst>
              <a:ext uri="{FF2B5EF4-FFF2-40B4-BE49-F238E27FC236}">
                <a16:creationId xmlns:a16="http://schemas.microsoft.com/office/drawing/2014/main" id="{28B74CF2-6A6D-19CF-710A-4AC5C622B7E2}"/>
              </a:ext>
            </a:extLst>
          </p:cNvPr>
          <p:cNvPicPr>
            <a:picLocks/>
          </p:cNvPicPr>
          <p:nvPr userDrawn="1"/>
        </p:nvPicPr>
        <p:blipFill rotWithShape="1">
          <a:blip r:embed="rId5" cstate="print">
            <a:extLst>
              <a:ext uri="{28A0092B-C50C-407E-A947-70E740481C1C}">
                <a14:useLocalDpi xmlns:a14="http://schemas.microsoft.com/office/drawing/2010/main" val="0"/>
              </a:ext>
            </a:extLst>
          </a:blip>
          <a:srcRect l="6032" r="4769" b="22982"/>
          <a:stretch/>
        </p:blipFill>
        <p:spPr>
          <a:xfrm>
            <a:off x="1" y="1974147"/>
            <a:ext cx="1557325" cy="929978"/>
          </a:xfrm>
          <a:prstGeom prst="rect">
            <a:avLst/>
          </a:prstGeom>
        </p:spPr>
      </p:pic>
      <p:pic>
        <p:nvPicPr>
          <p:cNvPr id="14" name="Picture 64">
            <a:extLst>
              <a:ext uri="{FF2B5EF4-FFF2-40B4-BE49-F238E27FC236}">
                <a16:creationId xmlns:a16="http://schemas.microsoft.com/office/drawing/2014/main" id="{71F66CF0-65A7-9350-63FC-B0339DD83D8A}"/>
              </a:ext>
            </a:extLst>
          </p:cNvPr>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3106254" y="1968536"/>
            <a:ext cx="1794200" cy="929978"/>
          </a:xfrm>
          <a:prstGeom prst="rect">
            <a:avLst/>
          </a:prstGeom>
          <a:ln>
            <a:solidFill>
              <a:schemeClr val="bg1">
                <a:lumMod val="95000"/>
              </a:schemeClr>
            </a:solidFill>
          </a:ln>
        </p:spPr>
      </p:pic>
      <p:cxnSp>
        <p:nvCxnSpPr>
          <p:cNvPr id="15" name="Straight Connector 65">
            <a:extLst>
              <a:ext uri="{FF2B5EF4-FFF2-40B4-BE49-F238E27FC236}">
                <a16:creationId xmlns:a16="http://schemas.microsoft.com/office/drawing/2014/main" id="{DE0E9770-A45B-146C-816B-4856404BBCC0}"/>
              </a:ext>
            </a:extLst>
          </p:cNvPr>
          <p:cNvCxnSpPr/>
          <p:nvPr userDrawn="1"/>
        </p:nvCxnSpPr>
        <p:spPr bwMode="auto">
          <a:xfrm flipH="1">
            <a:off x="1557326" y="1974146"/>
            <a:ext cx="10325" cy="953824"/>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16" name="Straight Connector 66">
            <a:extLst>
              <a:ext uri="{FF2B5EF4-FFF2-40B4-BE49-F238E27FC236}">
                <a16:creationId xmlns:a16="http://schemas.microsoft.com/office/drawing/2014/main" id="{6C38FC11-769C-FC0F-D660-DF4C6A2073A9}"/>
              </a:ext>
            </a:extLst>
          </p:cNvPr>
          <p:cNvCxnSpPr/>
          <p:nvPr userDrawn="1"/>
        </p:nvCxnSpPr>
        <p:spPr bwMode="auto">
          <a:xfrm>
            <a:off x="3441396" y="1164974"/>
            <a:ext cx="0" cy="793392"/>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17" name="Straight Connector 68">
            <a:extLst>
              <a:ext uri="{FF2B5EF4-FFF2-40B4-BE49-F238E27FC236}">
                <a16:creationId xmlns:a16="http://schemas.microsoft.com/office/drawing/2014/main" id="{0E453894-4239-5E62-23E3-E7B6A7199D56}"/>
              </a:ext>
            </a:extLst>
          </p:cNvPr>
          <p:cNvCxnSpPr/>
          <p:nvPr userDrawn="1"/>
        </p:nvCxnSpPr>
        <p:spPr bwMode="auto">
          <a:xfrm>
            <a:off x="3106254" y="1974147"/>
            <a:ext cx="0" cy="929978"/>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pic>
        <p:nvPicPr>
          <p:cNvPr id="18" name="Picture 69">
            <a:extLst>
              <a:ext uri="{FF2B5EF4-FFF2-40B4-BE49-F238E27FC236}">
                <a16:creationId xmlns:a16="http://schemas.microsoft.com/office/drawing/2014/main" id="{BCEA7733-12DB-157C-87CD-B01892EEDD99}"/>
              </a:ext>
            </a:extLst>
          </p:cNvPr>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760957" y="1060739"/>
            <a:ext cx="1670766" cy="929978"/>
          </a:xfrm>
          <a:prstGeom prst="rect">
            <a:avLst/>
          </a:prstGeom>
          <a:ln>
            <a:solidFill>
              <a:schemeClr val="bg1"/>
            </a:solidFill>
          </a:ln>
        </p:spPr>
      </p:pic>
      <p:pic>
        <p:nvPicPr>
          <p:cNvPr id="19" name="Picture 70">
            <a:extLst>
              <a:ext uri="{FF2B5EF4-FFF2-40B4-BE49-F238E27FC236}">
                <a16:creationId xmlns:a16="http://schemas.microsoft.com/office/drawing/2014/main" id="{67CB1714-8049-CBB9-79A2-5DFBC007B946}"/>
              </a:ext>
            </a:extLst>
          </p:cNvPr>
          <p:cNvPicPr>
            <a:picLocks/>
          </p:cNvPicPr>
          <p:nvPr userDrawn="1"/>
        </p:nvPicPr>
        <p:blipFill rotWithShape="1">
          <a:blip r:embed="rId8" cstate="print">
            <a:extLst>
              <a:ext uri="{28A0092B-C50C-407E-A947-70E740481C1C}">
                <a14:useLocalDpi xmlns:a14="http://schemas.microsoft.com/office/drawing/2010/main" val="0"/>
              </a:ext>
            </a:extLst>
          </a:blip>
          <a:srcRect l="4726" t="11689" r="9659" b="5735"/>
          <a:stretch/>
        </p:blipFill>
        <p:spPr>
          <a:xfrm>
            <a:off x="3431723" y="1060739"/>
            <a:ext cx="1456496" cy="929978"/>
          </a:xfrm>
          <a:prstGeom prst="rect">
            <a:avLst/>
          </a:prstGeom>
          <a:ln>
            <a:solidFill>
              <a:schemeClr val="bg1">
                <a:lumMod val="95000"/>
              </a:schemeClr>
            </a:solidFill>
          </a:ln>
        </p:spPr>
      </p:pic>
      <p:cxnSp>
        <p:nvCxnSpPr>
          <p:cNvPr id="20" name="Straight Connector 73">
            <a:extLst>
              <a:ext uri="{FF2B5EF4-FFF2-40B4-BE49-F238E27FC236}">
                <a16:creationId xmlns:a16="http://schemas.microsoft.com/office/drawing/2014/main" id="{19C41527-352E-CE49-B46F-A83602218A3E}"/>
              </a:ext>
            </a:extLst>
          </p:cNvPr>
          <p:cNvCxnSpPr/>
          <p:nvPr userDrawn="1"/>
        </p:nvCxnSpPr>
        <p:spPr bwMode="auto">
          <a:xfrm>
            <a:off x="3426419" y="981254"/>
            <a:ext cx="0" cy="100151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pic>
        <p:nvPicPr>
          <p:cNvPr id="22" name="Picture 15">
            <a:extLst>
              <a:ext uri="{FF2B5EF4-FFF2-40B4-BE49-F238E27FC236}">
                <a16:creationId xmlns:a16="http://schemas.microsoft.com/office/drawing/2014/main" id="{3F2B2164-7CF1-3E38-1A97-CBE81660CB4E}"/>
              </a:ext>
            </a:extLst>
          </p:cNvPr>
          <p:cNvPicPr>
            <a:picLocks/>
          </p:cNvPicPr>
          <p:nvPr userDrawn="1"/>
        </p:nvPicPr>
        <p:blipFill rotWithShape="1">
          <a:blip r:embed="rId9" cstate="print">
            <a:extLst>
              <a:ext uri="{28A0092B-C50C-407E-A947-70E740481C1C}">
                <a14:useLocalDpi xmlns:a14="http://schemas.microsoft.com/office/drawing/2010/main" val="0"/>
              </a:ext>
            </a:extLst>
          </a:blip>
          <a:srcRect t="11830"/>
          <a:stretch/>
        </p:blipFill>
        <p:spPr>
          <a:xfrm>
            <a:off x="-8569" y="1060739"/>
            <a:ext cx="1896003" cy="929978"/>
          </a:xfrm>
          <a:prstGeom prst="rect">
            <a:avLst/>
          </a:prstGeom>
        </p:spPr>
      </p:pic>
      <p:cxnSp>
        <p:nvCxnSpPr>
          <p:cNvPr id="23" name="Straight Connector 72">
            <a:extLst>
              <a:ext uri="{FF2B5EF4-FFF2-40B4-BE49-F238E27FC236}">
                <a16:creationId xmlns:a16="http://schemas.microsoft.com/office/drawing/2014/main" id="{1A430A83-236C-B9BF-F5CB-9D901F298B82}"/>
              </a:ext>
            </a:extLst>
          </p:cNvPr>
          <p:cNvCxnSpPr/>
          <p:nvPr userDrawn="1"/>
        </p:nvCxnSpPr>
        <p:spPr bwMode="auto">
          <a:xfrm>
            <a:off x="1887434" y="981254"/>
            <a:ext cx="0" cy="1001515"/>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24" name="Straight Connector 71">
            <a:extLst>
              <a:ext uri="{FF2B5EF4-FFF2-40B4-BE49-F238E27FC236}">
                <a16:creationId xmlns:a16="http://schemas.microsoft.com/office/drawing/2014/main" id="{E4D19D62-6CED-32D2-4433-1500286B307D}"/>
              </a:ext>
            </a:extLst>
          </p:cNvPr>
          <p:cNvCxnSpPr/>
          <p:nvPr userDrawn="1"/>
        </p:nvCxnSpPr>
        <p:spPr bwMode="auto">
          <a:xfrm>
            <a:off x="0" y="1990717"/>
            <a:ext cx="4875983" cy="0"/>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cxnSp>
        <p:nvCxnSpPr>
          <p:cNvPr id="21" name="Straight Connector 67">
            <a:extLst>
              <a:ext uri="{FF2B5EF4-FFF2-40B4-BE49-F238E27FC236}">
                <a16:creationId xmlns:a16="http://schemas.microsoft.com/office/drawing/2014/main" id="{8CB8C003-5690-25D4-C211-C1B41166121D}"/>
              </a:ext>
            </a:extLst>
          </p:cNvPr>
          <p:cNvCxnSpPr>
            <a:cxnSpLocks/>
          </p:cNvCxnSpPr>
          <p:nvPr userDrawn="1"/>
        </p:nvCxnSpPr>
        <p:spPr bwMode="auto">
          <a:xfrm>
            <a:off x="4898610" y="981254"/>
            <a:ext cx="0" cy="1931493"/>
          </a:xfrm>
          <a:prstGeom prst="line">
            <a:avLst/>
          </a:prstGeom>
          <a:solidFill>
            <a:schemeClr val="accent1"/>
          </a:solidFill>
          <a:ln w="38100" cap="flat" cmpd="sng" algn="ctr">
            <a:solidFill>
              <a:schemeClr val="bg1">
                <a:lumMod val="95000"/>
              </a:schemeClr>
            </a:solidFill>
            <a:prstDash val="solid"/>
            <a:round/>
            <a:headEnd type="none" w="med" len="med"/>
            <a:tailEnd type="none" w="med" len="med"/>
          </a:ln>
          <a:effectLst/>
        </p:spPr>
      </p:cxnSp>
      <p:pic>
        <p:nvPicPr>
          <p:cNvPr id="28" name="Imagen 27">
            <a:extLst>
              <a:ext uri="{FF2B5EF4-FFF2-40B4-BE49-F238E27FC236}">
                <a16:creationId xmlns:a16="http://schemas.microsoft.com/office/drawing/2014/main" id="{58988AB6-5E0E-56D7-D0B7-2DEB6CED6706}"/>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5315"/>
          <a:stretch/>
        </p:blipFill>
        <p:spPr>
          <a:xfrm>
            <a:off x="-8569" y="72858"/>
            <a:ext cx="9160507" cy="793392"/>
          </a:xfrm>
          <a:prstGeom prst="rect">
            <a:avLst/>
          </a:prstGeom>
        </p:spPr>
      </p:pic>
    </p:spTree>
    <p:extLst>
      <p:ext uri="{BB962C8B-B14F-4D97-AF65-F5344CB8AC3E}">
        <p14:creationId xmlns:p14="http://schemas.microsoft.com/office/powerpoint/2010/main" val="2059673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A4D3D62-CFB1-AF0C-854D-28A2979AD46F}"/>
              </a:ext>
            </a:extLst>
          </p:cNvPr>
          <p:cNvSpPr/>
          <p:nvPr userDrawn="1"/>
        </p:nvSpPr>
        <p:spPr>
          <a:xfrm>
            <a:off x="0" y="0"/>
            <a:ext cx="9151938" cy="5147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440">
              <a:defRPr/>
            </a:pPr>
            <a:endParaRPr lang="es-PE" sz="1351">
              <a:solidFill>
                <a:prstClr val="white"/>
              </a:solidFill>
              <a:latin typeface="Calibri" panose="020F0502020204030204"/>
            </a:endParaRPr>
          </a:p>
        </p:txBody>
      </p:sp>
      <p:sp>
        <p:nvSpPr>
          <p:cNvPr id="7" name="6 Rectángulo">
            <a:extLst>
              <a:ext uri="{FF2B5EF4-FFF2-40B4-BE49-F238E27FC236}">
                <a16:creationId xmlns:a16="http://schemas.microsoft.com/office/drawing/2014/main" id="{D5353B2A-1B98-F83D-A471-C504BBAFF147}"/>
              </a:ext>
            </a:extLst>
          </p:cNvPr>
          <p:cNvSpPr/>
          <p:nvPr userDrawn="1"/>
        </p:nvSpPr>
        <p:spPr>
          <a:xfrm>
            <a:off x="2" y="5103915"/>
            <a:ext cx="915193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0346" tIns="30172" rIns="60346" bIns="30172" rtlCol="0" anchor="ctr"/>
          <a:lstStyle/>
          <a:p>
            <a:pPr algn="ctr" fontAlgn="base">
              <a:spcBef>
                <a:spcPct val="0"/>
              </a:spcBef>
              <a:spcAft>
                <a:spcPct val="0"/>
              </a:spcAft>
            </a:pPr>
            <a:endParaRPr lang="es-ES" sz="662">
              <a:solidFill>
                <a:prstClr val="white"/>
              </a:solidFill>
            </a:endParaRPr>
          </a:p>
        </p:txBody>
      </p:sp>
      <p:pic>
        <p:nvPicPr>
          <p:cNvPr id="9" name="Picture 7" descr="File:Escudo nacional del Perú.svg">
            <a:extLst>
              <a:ext uri="{FF2B5EF4-FFF2-40B4-BE49-F238E27FC236}">
                <a16:creationId xmlns:a16="http://schemas.microsoft.com/office/drawing/2014/main" id="{5D0EA498-BCCD-5985-2ACA-2AE5510A61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800" y="54622"/>
            <a:ext cx="702804" cy="5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42 Conector recto">
            <a:extLst>
              <a:ext uri="{FF2B5EF4-FFF2-40B4-BE49-F238E27FC236}">
                <a16:creationId xmlns:a16="http://schemas.microsoft.com/office/drawing/2014/main" id="{29DEE8E0-C2C2-8F10-237C-2D893B99E035}"/>
              </a:ext>
            </a:extLst>
          </p:cNvPr>
          <p:cNvCxnSpPr/>
          <p:nvPr userDrawn="1"/>
        </p:nvCxnSpPr>
        <p:spPr>
          <a:xfrm>
            <a:off x="0" y="716217"/>
            <a:ext cx="915193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2979E7B-AFFF-D250-0860-F5784617470C}"/>
              </a:ext>
            </a:extLst>
          </p:cNvPr>
          <p:cNvSpPr>
            <a:spLocks noGrp="1"/>
          </p:cNvSpPr>
          <p:nvPr>
            <p:ph type="sldNum" sz="quarter" idx="12"/>
          </p:nvPr>
        </p:nvSpPr>
        <p:spPr>
          <a:xfrm>
            <a:off x="7112984" y="4850332"/>
            <a:ext cx="2059186" cy="274097"/>
          </a:xfrm>
          <a:prstGeom prst="rect">
            <a:avLst/>
          </a:prstGeom>
        </p:spPr>
        <p:txBody>
          <a:bodyPr/>
          <a:lstStyle>
            <a:lvl1pPr algn="r">
              <a:defRPr sz="1100" baseline="0">
                <a:solidFill>
                  <a:schemeClr val="tx1">
                    <a:lumMod val="50000"/>
                    <a:lumOff val="50000"/>
                  </a:schemeClr>
                </a:solidFill>
                <a:latin typeface="Calibri" panose="020F0502020204030204" pitchFamily="34" charset="0"/>
                <a:cs typeface="Arial" panose="020B0604020202020204" pitchFamily="34" charset="0"/>
              </a:defRPr>
            </a:lvl1pPr>
          </a:lstStyle>
          <a:p>
            <a:fld id="{3A10AC81-0BCF-4A88-91DD-6D952CB3253A}" type="slidenum">
              <a:rPr lang="es-ES" smtClean="0"/>
              <a:pPr/>
              <a:t>‹Nº›</a:t>
            </a:fld>
            <a:endParaRPr lang="es-ES" dirty="0"/>
          </a:p>
        </p:txBody>
      </p:sp>
    </p:spTree>
    <p:extLst>
      <p:ext uri="{BB962C8B-B14F-4D97-AF65-F5344CB8AC3E}">
        <p14:creationId xmlns:p14="http://schemas.microsoft.com/office/powerpoint/2010/main" val="13120780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0475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751"/>
          <a:stretch/>
        </p:blipFill>
        <p:spPr>
          <a:xfrm>
            <a:off x="0" y="1"/>
            <a:ext cx="9150202" cy="579120"/>
          </a:xfrm>
          <a:prstGeom prst="rect">
            <a:avLst/>
          </a:prstGeom>
        </p:spPr>
      </p:pic>
      <p:pic>
        <p:nvPicPr>
          <p:cNvPr id="8" name="Imagen 7"/>
          <p:cNvPicPr>
            <a:picLocks noChangeAspect="1"/>
          </p:cNvPicPr>
          <p:nvPr userDrawn="1"/>
        </p:nvPicPr>
        <p:blipFill rotWithShape="1">
          <a:blip r:embed="rId3" cstate="print">
            <a:extLst>
              <a:ext uri="{28A0092B-C50C-407E-A947-70E740481C1C}">
                <a14:useLocalDpi xmlns:a14="http://schemas.microsoft.com/office/drawing/2010/main" val="0"/>
              </a:ext>
            </a:extLst>
          </a:blip>
          <a:srcRect t="92951" r="9566" b="-55"/>
          <a:stretch/>
        </p:blipFill>
        <p:spPr>
          <a:xfrm>
            <a:off x="0" y="4782505"/>
            <a:ext cx="9151938" cy="365760"/>
          </a:xfrm>
          <a:prstGeom prst="rect">
            <a:avLst/>
          </a:prstGeom>
        </p:spPr>
      </p:pic>
      <p:sp>
        <p:nvSpPr>
          <p:cNvPr id="9" name="Slide Number Placeholder 5"/>
          <p:cNvSpPr>
            <a:spLocks noGrp="1"/>
          </p:cNvSpPr>
          <p:nvPr>
            <p:ph type="sldNum" sz="quarter" idx="12"/>
          </p:nvPr>
        </p:nvSpPr>
        <p:spPr>
          <a:xfrm>
            <a:off x="7005046" y="4874169"/>
            <a:ext cx="2059186" cy="274097"/>
          </a:xfrm>
          <a:prstGeom prst="rect">
            <a:avLst/>
          </a:prstGeom>
        </p:spPr>
        <p:txBody>
          <a:bodyPr/>
          <a:lstStyle>
            <a:lvl1pPr algn="r">
              <a:defRPr sz="1201">
                <a:solidFill>
                  <a:schemeClr val="bg1"/>
                </a:solidFill>
                <a:latin typeface="Arial" panose="020B0604020202020204" pitchFamily="34" charset="0"/>
                <a:cs typeface="Arial" panose="020B0604020202020204" pitchFamily="34" charset="0"/>
              </a:defRPr>
            </a:lvl1pPr>
          </a:lstStyle>
          <a:p>
            <a:fld id="{3A10AC81-0BCF-4A88-91DD-6D952CB3253A}"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714723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Diseño 2015">
    <p:spTree>
      <p:nvGrpSpPr>
        <p:cNvPr id="1" name=""/>
        <p:cNvGrpSpPr/>
        <p:nvPr/>
      </p:nvGrpSpPr>
      <p:grpSpPr>
        <a:xfrm>
          <a:off x="0" y="0"/>
          <a:ext cx="0" cy="0"/>
          <a:chOff x="0" y="0"/>
          <a:chExt cx="0" cy="0"/>
        </a:xfrm>
      </p:grpSpPr>
      <p:sp>
        <p:nvSpPr>
          <p:cNvPr id="2" name="Title 1"/>
          <p:cNvSpPr>
            <a:spLocks noGrp="1"/>
          </p:cNvSpPr>
          <p:nvPr>
            <p:ph type="title"/>
          </p:nvPr>
        </p:nvSpPr>
        <p:spPr>
          <a:xfrm>
            <a:off x="629196" y="41671"/>
            <a:ext cx="7893547" cy="513475"/>
          </a:xfrm>
          <a:prstGeom prst="rect">
            <a:avLst/>
          </a:prstGeom>
        </p:spPr>
        <p:txBody>
          <a:bodyPr>
            <a:normAutofit/>
          </a:bodyPr>
          <a:lstStyle>
            <a:lvl1pPr>
              <a:defRPr sz="1802" b="1">
                <a:solidFill>
                  <a:srgbClr val="C00000"/>
                </a:solidFill>
                <a:latin typeface="Calibri" pitchFamily="34" charset="0"/>
              </a:defRPr>
            </a:lvl1pPr>
          </a:lstStyle>
          <a:p>
            <a:r>
              <a:rPr lang="es-ES" dirty="0"/>
              <a:t>Haga clic para modificar el estilo de título del patrón</a:t>
            </a:r>
            <a:endParaRPr lang="en-US" dirty="0"/>
          </a:p>
        </p:txBody>
      </p:sp>
      <p:cxnSp>
        <p:nvCxnSpPr>
          <p:cNvPr id="8" name="7 Conector recto"/>
          <p:cNvCxnSpPr/>
          <p:nvPr/>
        </p:nvCxnSpPr>
        <p:spPr>
          <a:xfrm>
            <a:off x="629196" y="580620"/>
            <a:ext cx="7893547"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0"/>
            <a:ext cx="395879" cy="5740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11" name="10 Rectángulo"/>
          <p:cNvSpPr/>
          <p:nvPr/>
        </p:nvSpPr>
        <p:spPr>
          <a:xfrm>
            <a:off x="0" y="574059"/>
            <a:ext cx="395879" cy="1932288"/>
          </a:xfrm>
          <a:prstGeom prst="rect">
            <a:avLst/>
          </a:prstGeom>
          <a:solidFill>
            <a:srgbClr val="CC0000"/>
          </a:solidFill>
          <a:ln>
            <a:noFill/>
          </a:ln>
          <a:effectLst>
            <a:innerShdw blurRad="1143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7" name="9 Marcador de número de diapositiva"/>
          <p:cNvSpPr txBox="1">
            <a:spLocks noGrp="1"/>
          </p:cNvSpPr>
          <p:nvPr/>
        </p:nvSpPr>
        <p:spPr bwMode="auto">
          <a:xfrm>
            <a:off x="6792470" y="4880140"/>
            <a:ext cx="2135452" cy="268123"/>
          </a:xfrm>
          <a:prstGeom prst="rect">
            <a:avLst/>
          </a:prstGeom>
          <a:noFill/>
          <a:ln w="9525">
            <a:noFill/>
            <a:miter lim="800000"/>
            <a:headEnd/>
            <a:tailEnd/>
          </a:ln>
        </p:spPr>
        <p:txBody>
          <a:bodyPr/>
          <a:lstStyle/>
          <a:p>
            <a:pPr algn="r"/>
            <a:fld id="{BC9B1E53-D5FE-45F7-BF89-CCC6C51E7B0E}" type="slidenum">
              <a:rPr lang="es-ES" sz="901">
                <a:solidFill>
                  <a:srgbClr val="C00000"/>
                </a:solidFill>
              </a:rPr>
              <a:pPr algn="r"/>
              <a:t>‹Nº›</a:t>
            </a:fld>
            <a:endParaRPr lang="es-ES" sz="901" dirty="0">
              <a:solidFill>
                <a:srgbClr val="C00000"/>
              </a:solidFill>
            </a:endParaRPr>
          </a:p>
        </p:txBody>
      </p:sp>
    </p:spTree>
    <p:extLst>
      <p:ext uri="{BB962C8B-B14F-4D97-AF65-F5344CB8AC3E}">
        <p14:creationId xmlns:p14="http://schemas.microsoft.com/office/powerpoint/2010/main" val="33971724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0"/>
            <a:ext cx="9150764" cy="5148263"/>
          </a:xfrm>
          <a:prstGeom prst="rect">
            <a:avLst/>
          </a:prstGeom>
        </p:spPr>
      </p:pic>
      <p:sp>
        <p:nvSpPr>
          <p:cNvPr id="12" name="Slide Number Placeholder 3"/>
          <p:cNvSpPr txBox="1">
            <a:spLocks/>
          </p:cNvSpPr>
          <p:nvPr userDrawn="1"/>
        </p:nvSpPr>
        <p:spPr>
          <a:xfrm>
            <a:off x="8541575" y="4769555"/>
            <a:ext cx="521308" cy="274097"/>
          </a:xfrm>
          <a:prstGeom prst="rect">
            <a:avLst/>
          </a:prstGeom>
        </p:spPr>
        <p:txBody>
          <a:bodyPr vert="horz" lIns="91440" tIns="45720" rIns="91440" bIns="4572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32013977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Rectángulo 1"/>
          <p:cNvSpPr/>
          <p:nvPr userDrawn="1"/>
        </p:nvSpPr>
        <p:spPr>
          <a:xfrm>
            <a:off x="0" y="4825617"/>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 name="Rectángulo 3"/>
          <p:cNvSpPr/>
          <p:nvPr userDrawn="1"/>
        </p:nvSpPr>
        <p:spPr>
          <a:xfrm>
            <a:off x="0" y="0"/>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1937" cy="5148263"/>
          </a:xfrm>
          <a:prstGeom prst="rect">
            <a:avLst/>
          </a:prstGeom>
          <a:noFill/>
        </p:spPr>
      </p:pic>
      <p:sp>
        <p:nvSpPr>
          <p:cNvPr id="6" name="Slide Number Placeholder 5"/>
          <p:cNvSpPr>
            <a:spLocks noGrp="1"/>
          </p:cNvSpPr>
          <p:nvPr>
            <p:ph type="sldNum" sz="quarter" idx="12"/>
          </p:nvPr>
        </p:nvSpPr>
        <p:spPr>
          <a:xfrm>
            <a:off x="7133766" y="4850331"/>
            <a:ext cx="2059186" cy="274097"/>
          </a:xfrm>
          <a:prstGeom prst="rect">
            <a:avLst/>
          </a:prstGeom>
        </p:spPr>
        <p:txBody>
          <a:bodyPr/>
          <a:lstStyle>
            <a:lvl1pPr algn="r">
              <a:defRPr sz="1050" baseline="0">
                <a:solidFill>
                  <a:schemeClr val="bg1"/>
                </a:solidFill>
                <a:latin typeface="Arial" panose="020B0604020202020204" pitchFamily="34" charset="0"/>
                <a:cs typeface="Arial" panose="020B0604020202020204" pitchFamily="34" charset="0"/>
              </a:defRPr>
            </a:lvl1pPr>
          </a:lstStyle>
          <a:p>
            <a:pPr>
              <a:defRPr/>
            </a:pPr>
            <a:fld id="{3A10AC81-0BCF-4A88-91DD-6D952CB3253A}" type="slidenum">
              <a:rPr lang="es-ES" smtClean="0">
                <a:solidFill>
                  <a:prstClr val="white"/>
                </a:solidFill>
              </a:rPr>
              <a:pPr>
                <a:defRPr/>
              </a:pPr>
              <a:t>‹Nº›</a:t>
            </a:fld>
            <a:endParaRPr lang="es-ES" dirty="0">
              <a:solidFill>
                <a:prstClr val="white"/>
              </a:solidFill>
            </a:endParaRPr>
          </a:p>
        </p:txBody>
      </p:sp>
      <p:pic>
        <p:nvPicPr>
          <p:cNvPr id="7" name="Imagen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8751"/>
          <a:stretch/>
        </p:blipFill>
        <p:spPr>
          <a:xfrm>
            <a:off x="0" y="1"/>
            <a:ext cx="9150202" cy="322645"/>
          </a:xfrm>
          <a:prstGeom prst="rect">
            <a:avLst/>
          </a:prstGeom>
        </p:spPr>
      </p:pic>
      <p:cxnSp>
        <p:nvCxnSpPr>
          <p:cNvPr id="8" name="Conector recto 18"/>
          <p:cNvCxnSpPr/>
          <p:nvPr userDrawn="1"/>
        </p:nvCxnSpPr>
        <p:spPr>
          <a:xfrm>
            <a:off x="-6831" y="686460"/>
            <a:ext cx="91620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Marcador de texto 11"/>
          <p:cNvSpPr>
            <a:spLocks noGrp="1"/>
          </p:cNvSpPr>
          <p:nvPr>
            <p:ph type="body" sz="quarter" idx="13" hasCustomPrompt="1"/>
          </p:nvPr>
        </p:nvSpPr>
        <p:spPr>
          <a:xfrm>
            <a:off x="8091" y="4841800"/>
            <a:ext cx="8431901" cy="198873"/>
          </a:xfrm>
        </p:spPr>
        <p:txBody>
          <a:bodyPr>
            <a:normAutofit/>
          </a:bodyPr>
          <a:lstStyle>
            <a:lvl1pPr marL="0" indent="0">
              <a:buNone/>
              <a:defRPr sz="600">
                <a:latin typeface="Arial" panose="020B0604020202020204" pitchFamily="34" charset="0"/>
                <a:cs typeface="Arial" panose="020B0604020202020204" pitchFamily="34" charset="0"/>
              </a:defRPr>
            </a:lvl1pPr>
            <a:lvl2pPr>
              <a:defRPr sz="600">
                <a:latin typeface="Arial" panose="020B0604020202020204" pitchFamily="34" charset="0"/>
                <a:cs typeface="Arial" panose="020B0604020202020204" pitchFamily="34" charset="0"/>
              </a:defRPr>
            </a:lvl2pPr>
            <a:lvl3pPr>
              <a:defRPr sz="600">
                <a:latin typeface="Arial" panose="020B0604020202020204" pitchFamily="34" charset="0"/>
                <a:cs typeface="Arial" panose="020B0604020202020204" pitchFamily="34" charset="0"/>
              </a:defRPr>
            </a:lvl3pPr>
            <a:lvl4pPr>
              <a:defRPr sz="60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s-ES" dirty="0"/>
              <a:t>Fuente:</a:t>
            </a:r>
          </a:p>
        </p:txBody>
      </p:sp>
    </p:spTree>
    <p:extLst>
      <p:ext uri="{BB962C8B-B14F-4D97-AF65-F5344CB8AC3E}">
        <p14:creationId xmlns:p14="http://schemas.microsoft.com/office/powerpoint/2010/main" val="27160498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8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1"/>
            <a:ext cx="9150764" cy="5148263"/>
          </a:xfrm>
          <a:prstGeom prst="rect">
            <a:avLst/>
          </a:prstGeom>
        </p:spPr>
      </p:pic>
      <p:sp>
        <p:nvSpPr>
          <p:cNvPr id="12" name="Slide Number Placeholder 3"/>
          <p:cNvSpPr txBox="1">
            <a:spLocks/>
          </p:cNvSpPr>
          <p:nvPr userDrawn="1"/>
        </p:nvSpPr>
        <p:spPr>
          <a:xfrm>
            <a:off x="8541575" y="4769556"/>
            <a:ext cx="521308" cy="274097"/>
          </a:xfrm>
          <a:prstGeom prst="rect">
            <a:avLst/>
          </a:prstGeom>
        </p:spPr>
        <p:txBody>
          <a:bodyPr vert="horz" lIns="91435" tIns="45718" rIns="91435" bIns="45718"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b="0" smtClean="0">
                <a:solidFill>
                  <a:schemeClr val="bg1"/>
                </a:solidFill>
              </a:rPr>
              <a:pPr/>
              <a:t>‹Nº›</a:t>
            </a:fld>
            <a:endParaRPr lang="es-ES" sz="1000" b="0" dirty="0">
              <a:solidFill>
                <a:schemeClr val="bg1"/>
              </a:solidFill>
            </a:endParaRPr>
          </a:p>
        </p:txBody>
      </p:sp>
    </p:spTree>
    <p:extLst>
      <p:ext uri="{BB962C8B-B14F-4D97-AF65-F5344CB8AC3E}">
        <p14:creationId xmlns:p14="http://schemas.microsoft.com/office/powerpoint/2010/main" val="1441308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14194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9" name="Marcador de número de diapositiva 8"/>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91373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5" name="Marcador de número de diapositiva 4"/>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66483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56E6809F-D28F-4AFB-8F54-1DB1E43EE23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Marcador de número de diapositiva 3"/>
          <p:cNvSpPr>
            <a:spLocks noGrp="1"/>
          </p:cNvSpPr>
          <p:nvPr>
            <p:ph type="sldNum" sz="quarter" idx="12"/>
          </p:nvPr>
        </p:nvSpPr>
        <p:spPr>
          <a:xfrm>
            <a:off x="7035056" y="4835525"/>
            <a:ext cx="2059186" cy="273050"/>
          </a:xfrm>
        </p:spPr>
        <p:txBody>
          <a:bodyPr/>
          <a:lstStyle>
            <a:lvl1pPr>
              <a:defRPr>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298164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404429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408311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092879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70150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94965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2"/>
            <a:ext cx="9150764" cy="5148263"/>
          </a:xfrm>
          <a:prstGeom prst="rect">
            <a:avLst/>
          </a:prstGeom>
        </p:spPr>
      </p:pic>
      <p:sp>
        <p:nvSpPr>
          <p:cNvPr id="12" name="Slide Number Placeholder 3"/>
          <p:cNvSpPr txBox="1">
            <a:spLocks/>
          </p:cNvSpPr>
          <p:nvPr userDrawn="1"/>
        </p:nvSpPr>
        <p:spPr>
          <a:xfrm>
            <a:off x="8541575" y="4769557"/>
            <a:ext cx="521308" cy="274097"/>
          </a:xfrm>
          <a:prstGeom prst="rect">
            <a:avLst/>
          </a:prstGeom>
        </p:spPr>
        <p:txBody>
          <a:bodyPr vert="horz" lIns="91430" tIns="45715" rIns="91430" bIns="45715"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3912994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1"/>
            <a:ext cx="9150764" cy="5148263"/>
          </a:xfrm>
          <a:prstGeom prst="rect">
            <a:avLst/>
          </a:prstGeom>
        </p:spPr>
      </p:pic>
      <p:sp>
        <p:nvSpPr>
          <p:cNvPr id="12" name="Slide Number Placeholder 3"/>
          <p:cNvSpPr txBox="1">
            <a:spLocks/>
          </p:cNvSpPr>
          <p:nvPr userDrawn="1"/>
        </p:nvSpPr>
        <p:spPr>
          <a:xfrm>
            <a:off x="8541575" y="4769556"/>
            <a:ext cx="521308" cy="274097"/>
          </a:xfrm>
          <a:prstGeom prst="rect">
            <a:avLst/>
          </a:prstGeom>
        </p:spPr>
        <p:txBody>
          <a:bodyPr vert="horz" lIns="91435" tIns="45718" rIns="91435" bIns="45718"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422809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751"/>
          <a:stretch/>
        </p:blipFill>
        <p:spPr>
          <a:xfrm>
            <a:off x="0" y="1"/>
            <a:ext cx="9150202" cy="579120"/>
          </a:xfrm>
          <a:prstGeom prst="rect">
            <a:avLst/>
          </a:prstGeom>
        </p:spPr>
      </p:pic>
      <p:pic>
        <p:nvPicPr>
          <p:cNvPr id="8" name="Imagen 7"/>
          <p:cNvPicPr>
            <a:picLocks noChangeAspect="1"/>
          </p:cNvPicPr>
          <p:nvPr userDrawn="1"/>
        </p:nvPicPr>
        <p:blipFill rotWithShape="1">
          <a:blip r:embed="rId3" cstate="print">
            <a:extLst>
              <a:ext uri="{28A0092B-C50C-407E-A947-70E740481C1C}">
                <a14:useLocalDpi xmlns:a14="http://schemas.microsoft.com/office/drawing/2010/main" val="0"/>
              </a:ext>
            </a:extLst>
          </a:blip>
          <a:srcRect t="92951" r="9566" b="-55"/>
          <a:stretch/>
        </p:blipFill>
        <p:spPr>
          <a:xfrm>
            <a:off x="0" y="4782505"/>
            <a:ext cx="9151938" cy="365760"/>
          </a:xfrm>
          <a:prstGeom prst="rect">
            <a:avLst/>
          </a:prstGeom>
        </p:spPr>
      </p:pic>
      <p:sp>
        <p:nvSpPr>
          <p:cNvPr id="9" name="Slide Number Placeholder 5"/>
          <p:cNvSpPr>
            <a:spLocks noGrp="1"/>
          </p:cNvSpPr>
          <p:nvPr>
            <p:ph type="sldNum" sz="quarter" idx="12"/>
          </p:nvPr>
        </p:nvSpPr>
        <p:spPr>
          <a:xfrm>
            <a:off x="7005046" y="4874169"/>
            <a:ext cx="2059186" cy="274097"/>
          </a:xfrm>
          <a:prstGeom prst="rect">
            <a:avLst/>
          </a:prstGeom>
        </p:spPr>
        <p:txBody>
          <a:bodyPr/>
          <a:lstStyle>
            <a:lvl1pPr algn="r">
              <a:defRPr sz="1201">
                <a:solidFill>
                  <a:schemeClr val="bg1"/>
                </a:solidFill>
                <a:latin typeface="Arial" panose="020B0604020202020204" pitchFamily="34" charset="0"/>
                <a:cs typeface="Arial" panose="020B0604020202020204" pitchFamily="34" charset="0"/>
              </a:defRPr>
            </a:lvl1pPr>
          </a:lstStyle>
          <a:p>
            <a:fld id="{3A10AC81-0BCF-4A88-91DD-6D952CB3253A}"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18685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18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0"/>
            <a:ext cx="9150764" cy="5148263"/>
          </a:xfrm>
          <a:prstGeom prst="rect">
            <a:avLst/>
          </a:prstGeom>
        </p:spPr>
      </p:pic>
      <p:sp>
        <p:nvSpPr>
          <p:cNvPr id="12" name="Slide Number Placeholder 3"/>
          <p:cNvSpPr txBox="1">
            <a:spLocks/>
          </p:cNvSpPr>
          <p:nvPr userDrawn="1"/>
        </p:nvSpPr>
        <p:spPr>
          <a:xfrm>
            <a:off x="8541575" y="4769555"/>
            <a:ext cx="521308" cy="274097"/>
          </a:xfrm>
          <a:prstGeom prst="rect">
            <a:avLst/>
          </a:prstGeom>
        </p:spPr>
        <p:txBody>
          <a:bodyPr vert="horz" lIns="91440" tIns="45720" rIns="91440" bIns="4572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2800380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seño 2015">
    <p:spTree>
      <p:nvGrpSpPr>
        <p:cNvPr id="1" name=""/>
        <p:cNvGrpSpPr/>
        <p:nvPr/>
      </p:nvGrpSpPr>
      <p:grpSpPr>
        <a:xfrm>
          <a:off x="0" y="0"/>
          <a:ext cx="0" cy="0"/>
          <a:chOff x="0" y="0"/>
          <a:chExt cx="0" cy="0"/>
        </a:xfrm>
      </p:grpSpPr>
      <p:sp>
        <p:nvSpPr>
          <p:cNvPr id="2" name="Title 1"/>
          <p:cNvSpPr>
            <a:spLocks noGrp="1"/>
          </p:cNvSpPr>
          <p:nvPr>
            <p:ph type="title"/>
          </p:nvPr>
        </p:nvSpPr>
        <p:spPr>
          <a:xfrm>
            <a:off x="629196" y="41671"/>
            <a:ext cx="7893547" cy="513475"/>
          </a:xfrm>
          <a:prstGeom prst="rect">
            <a:avLst/>
          </a:prstGeom>
        </p:spPr>
        <p:txBody>
          <a:bodyPr>
            <a:normAutofit/>
          </a:bodyPr>
          <a:lstStyle>
            <a:lvl1pPr>
              <a:defRPr sz="1802" b="1">
                <a:solidFill>
                  <a:srgbClr val="C00000"/>
                </a:solidFill>
                <a:latin typeface="Calibri" pitchFamily="34" charset="0"/>
              </a:defRPr>
            </a:lvl1pPr>
          </a:lstStyle>
          <a:p>
            <a:r>
              <a:rPr lang="es-ES" dirty="0"/>
              <a:t>Haga clic para modificar el estilo de título del patrón</a:t>
            </a:r>
            <a:endParaRPr lang="en-US" dirty="0"/>
          </a:p>
        </p:txBody>
      </p:sp>
      <p:cxnSp>
        <p:nvCxnSpPr>
          <p:cNvPr id="8" name="7 Conector recto"/>
          <p:cNvCxnSpPr/>
          <p:nvPr/>
        </p:nvCxnSpPr>
        <p:spPr>
          <a:xfrm>
            <a:off x="629196" y="580620"/>
            <a:ext cx="7893547"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0"/>
            <a:ext cx="395879" cy="5740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11" name="10 Rectángulo"/>
          <p:cNvSpPr/>
          <p:nvPr/>
        </p:nvSpPr>
        <p:spPr>
          <a:xfrm>
            <a:off x="0" y="574059"/>
            <a:ext cx="395879" cy="1932288"/>
          </a:xfrm>
          <a:prstGeom prst="rect">
            <a:avLst/>
          </a:prstGeom>
          <a:solidFill>
            <a:srgbClr val="CC0000"/>
          </a:solidFill>
          <a:ln>
            <a:noFill/>
          </a:ln>
          <a:effectLst>
            <a:innerShdw blurRad="1143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7" name="9 Marcador de número de diapositiva"/>
          <p:cNvSpPr txBox="1">
            <a:spLocks noGrp="1"/>
          </p:cNvSpPr>
          <p:nvPr/>
        </p:nvSpPr>
        <p:spPr bwMode="auto">
          <a:xfrm>
            <a:off x="6792470" y="4880140"/>
            <a:ext cx="2135452" cy="268123"/>
          </a:xfrm>
          <a:prstGeom prst="rect">
            <a:avLst/>
          </a:prstGeom>
          <a:noFill/>
          <a:ln w="9525">
            <a:noFill/>
            <a:miter lim="800000"/>
            <a:headEnd/>
            <a:tailEnd/>
          </a:ln>
        </p:spPr>
        <p:txBody>
          <a:bodyPr/>
          <a:lstStyle/>
          <a:p>
            <a:pPr algn="r"/>
            <a:fld id="{BC9B1E53-D5FE-45F7-BF89-CCC6C51E7B0E}" type="slidenum">
              <a:rPr lang="es-ES" sz="901">
                <a:solidFill>
                  <a:srgbClr val="C00000"/>
                </a:solidFill>
              </a:rPr>
              <a:pPr algn="r"/>
              <a:t>‹Nº›</a:t>
            </a:fld>
            <a:endParaRPr lang="es-ES" sz="901" dirty="0">
              <a:solidFill>
                <a:srgbClr val="C00000"/>
              </a:solidFill>
            </a:endParaRPr>
          </a:p>
        </p:txBody>
      </p:sp>
    </p:spTree>
    <p:extLst>
      <p:ext uri="{BB962C8B-B14F-4D97-AF65-F5344CB8AC3E}">
        <p14:creationId xmlns:p14="http://schemas.microsoft.com/office/powerpoint/2010/main" val="96841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0"/>
            <a:ext cx="9150764" cy="5148263"/>
          </a:xfrm>
          <a:prstGeom prst="rect">
            <a:avLst/>
          </a:prstGeom>
        </p:spPr>
      </p:pic>
      <p:sp>
        <p:nvSpPr>
          <p:cNvPr id="12" name="Slide Number Placeholder 3"/>
          <p:cNvSpPr txBox="1">
            <a:spLocks/>
          </p:cNvSpPr>
          <p:nvPr userDrawn="1"/>
        </p:nvSpPr>
        <p:spPr>
          <a:xfrm>
            <a:off x="8541575" y="4769555"/>
            <a:ext cx="521308" cy="274097"/>
          </a:xfrm>
          <a:prstGeom prst="rect">
            <a:avLst/>
          </a:prstGeom>
        </p:spPr>
        <p:txBody>
          <a:bodyPr vert="horz" lIns="91440" tIns="45720" rIns="91440" bIns="4572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
        <p:nvSpPr>
          <p:cNvPr id="2" name="Rectángulo 1"/>
          <p:cNvSpPr/>
          <p:nvPr userDrawn="1"/>
        </p:nvSpPr>
        <p:spPr>
          <a:xfrm>
            <a:off x="8319407" y="4425044"/>
            <a:ext cx="832531" cy="32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Tree>
    <p:extLst>
      <p:ext uri="{BB962C8B-B14F-4D97-AF65-F5344CB8AC3E}">
        <p14:creationId xmlns:p14="http://schemas.microsoft.com/office/powerpoint/2010/main" val="351787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193120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En blanco">
    <p:spTree>
      <p:nvGrpSpPr>
        <p:cNvPr id="1" name=""/>
        <p:cNvGrpSpPr/>
        <p:nvPr/>
      </p:nvGrpSpPr>
      <p:grpSpPr>
        <a:xfrm>
          <a:off x="0" y="0"/>
          <a:ext cx="0" cy="0"/>
          <a:chOff x="0" y="0"/>
          <a:chExt cx="0" cy="0"/>
        </a:xfrm>
      </p:grpSpPr>
      <p:sp>
        <p:nvSpPr>
          <p:cNvPr id="2" name="Rectángulo 1"/>
          <p:cNvSpPr/>
          <p:nvPr userDrawn="1"/>
        </p:nvSpPr>
        <p:spPr>
          <a:xfrm>
            <a:off x="0" y="4825617"/>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 name="Rectángulo 3"/>
          <p:cNvSpPr/>
          <p:nvPr userDrawn="1"/>
        </p:nvSpPr>
        <p:spPr>
          <a:xfrm>
            <a:off x="0" y="0"/>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1937" cy="5148263"/>
          </a:xfrm>
          <a:prstGeom prst="rect">
            <a:avLst/>
          </a:prstGeom>
          <a:noFill/>
        </p:spPr>
      </p:pic>
      <p:sp>
        <p:nvSpPr>
          <p:cNvPr id="6" name="Slide Number Placeholder 5"/>
          <p:cNvSpPr>
            <a:spLocks noGrp="1"/>
          </p:cNvSpPr>
          <p:nvPr>
            <p:ph type="sldNum" sz="quarter" idx="12"/>
          </p:nvPr>
        </p:nvSpPr>
        <p:spPr>
          <a:xfrm>
            <a:off x="7133766" y="4850331"/>
            <a:ext cx="2059186" cy="274097"/>
          </a:xfrm>
          <a:prstGeom prst="rect">
            <a:avLst/>
          </a:prstGeom>
        </p:spPr>
        <p:txBody>
          <a:bodyPr/>
          <a:lstStyle>
            <a:lvl1pPr algn="r">
              <a:defRPr sz="1050" baseline="0">
                <a:solidFill>
                  <a:schemeClr val="bg1"/>
                </a:solidFill>
                <a:latin typeface="Arial" panose="020B0604020202020204" pitchFamily="34" charset="0"/>
                <a:cs typeface="Arial" panose="020B0604020202020204" pitchFamily="34" charset="0"/>
              </a:defRPr>
            </a:lvl1pPr>
          </a:lstStyle>
          <a:p>
            <a:pPr>
              <a:defRPr/>
            </a:pPr>
            <a:fld id="{3A10AC81-0BCF-4A88-91DD-6D952CB3253A}" type="slidenum">
              <a:rPr lang="es-ES" smtClean="0">
                <a:solidFill>
                  <a:prstClr val="white"/>
                </a:solidFill>
              </a:rPr>
              <a:pPr>
                <a:defRPr/>
              </a:pPr>
              <a:t>‹Nº›</a:t>
            </a:fld>
            <a:endParaRPr lang="es-ES" dirty="0">
              <a:solidFill>
                <a:prstClr val="white"/>
              </a:solidFill>
            </a:endParaRPr>
          </a:p>
        </p:txBody>
      </p:sp>
      <p:pic>
        <p:nvPicPr>
          <p:cNvPr id="7" name="Imagen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8751"/>
          <a:stretch/>
        </p:blipFill>
        <p:spPr>
          <a:xfrm>
            <a:off x="0" y="1"/>
            <a:ext cx="9150202" cy="322645"/>
          </a:xfrm>
          <a:prstGeom prst="rect">
            <a:avLst/>
          </a:prstGeom>
        </p:spPr>
      </p:pic>
      <p:cxnSp>
        <p:nvCxnSpPr>
          <p:cNvPr id="8" name="Conector recto 18"/>
          <p:cNvCxnSpPr/>
          <p:nvPr userDrawn="1"/>
        </p:nvCxnSpPr>
        <p:spPr>
          <a:xfrm>
            <a:off x="-6831" y="686460"/>
            <a:ext cx="91620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Marcador de texto 11"/>
          <p:cNvSpPr>
            <a:spLocks noGrp="1"/>
          </p:cNvSpPr>
          <p:nvPr>
            <p:ph type="body" sz="quarter" idx="13" hasCustomPrompt="1"/>
          </p:nvPr>
        </p:nvSpPr>
        <p:spPr>
          <a:xfrm>
            <a:off x="8091" y="4841800"/>
            <a:ext cx="8431901" cy="198873"/>
          </a:xfrm>
          <a:prstGeom prst="rect">
            <a:avLst/>
          </a:prstGeom>
        </p:spPr>
        <p:txBody>
          <a:bodyPr>
            <a:normAutofit/>
          </a:bodyPr>
          <a:lstStyle>
            <a:lvl1pPr marL="0" indent="0">
              <a:buNone/>
              <a:defRPr sz="600">
                <a:latin typeface="Arial" panose="020B0604020202020204" pitchFamily="34" charset="0"/>
                <a:cs typeface="Arial" panose="020B0604020202020204" pitchFamily="34" charset="0"/>
              </a:defRPr>
            </a:lvl1pPr>
            <a:lvl2pPr>
              <a:defRPr sz="600">
                <a:latin typeface="Arial" panose="020B0604020202020204" pitchFamily="34" charset="0"/>
                <a:cs typeface="Arial" panose="020B0604020202020204" pitchFamily="34" charset="0"/>
              </a:defRPr>
            </a:lvl2pPr>
            <a:lvl3pPr>
              <a:defRPr sz="600">
                <a:latin typeface="Arial" panose="020B0604020202020204" pitchFamily="34" charset="0"/>
                <a:cs typeface="Arial" panose="020B0604020202020204" pitchFamily="34" charset="0"/>
              </a:defRPr>
            </a:lvl3pPr>
            <a:lvl4pPr>
              <a:defRPr sz="60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s-ES" dirty="0"/>
              <a:t>Fuente:</a:t>
            </a:r>
          </a:p>
        </p:txBody>
      </p:sp>
    </p:spTree>
    <p:extLst>
      <p:ext uri="{BB962C8B-B14F-4D97-AF65-F5344CB8AC3E}">
        <p14:creationId xmlns:p14="http://schemas.microsoft.com/office/powerpoint/2010/main" val="399308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9"/>
            <a:ext cx="6863954" cy="1792287"/>
          </a:xfrm>
          <a:prstGeom prst="rect">
            <a:avLst/>
          </a:prstGeo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0"/>
            </a:lvl1pPr>
            <a:lvl2pPr marL="457199" indent="0" algn="ctr">
              <a:buNone/>
              <a:defRPr sz="2000"/>
            </a:lvl2pPr>
            <a:lvl3pPr marL="914399" indent="0" algn="ctr">
              <a:buNone/>
              <a:defRPr sz="1800"/>
            </a:lvl3pPr>
            <a:lvl4pPr marL="1371598" indent="0" algn="ctr">
              <a:buNone/>
              <a:defRPr sz="1600"/>
            </a:lvl4pPr>
            <a:lvl5pPr marL="1828799" indent="0" algn="ctr">
              <a:buNone/>
              <a:defRPr sz="1600"/>
            </a:lvl5pPr>
            <a:lvl6pPr marL="2285998" indent="0" algn="ctr">
              <a:buNone/>
              <a:defRPr sz="1600"/>
            </a:lvl6pPr>
            <a:lvl7pPr marL="2743198" indent="0" algn="ctr">
              <a:buNone/>
              <a:defRPr sz="1600"/>
            </a:lvl7pPr>
            <a:lvl8pPr marL="3200397" indent="0" algn="ctr">
              <a:buNone/>
              <a:defRPr sz="1600"/>
            </a:lvl8pPr>
            <a:lvl9pPr marL="3657597"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67858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9" y="274643"/>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9"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401609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80"/>
            <a:ext cx="7893547" cy="1127125"/>
          </a:xfrm>
          <a:prstGeom prst="rect">
            <a:avLst/>
          </a:prstGeom>
        </p:spPr>
        <p:txBody>
          <a:bodyPr/>
          <a:lstStyle>
            <a:lvl1pPr marL="0" indent="0">
              <a:buNone/>
              <a:defRPr sz="2400">
                <a:solidFill>
                  <a:schemeClr val="tx1">
                    <a:tint val="75000"/>
                  </a:schemeClr>
                </a:solidFill>
              </a:defRPr>
            </a:lvl1pPr>
            <a:lvl2pPr marL="457199" indent="0">
              <a:buNone/>
              <a:defRPr sz="2000">
                <a:solidFill>
                  <a:schemeClr val="tx1">
                    <a:tint val="75000"/>
                  </a:schemeClr>
                </a:solidFill>
              </a:defRPr>
            </a:lvl2pPr>
            <a:lvl3pPr marL="914399" indent="0">
              <a:buNone/>
              <a:defRPr sz="1800">
                <a:solidFill>
                  <a:schemeClr val="tx1">
                    <a:tint val="75000"/>
                  </a:schemeClr>
                </a:solidFill>
              </a:defRPr>
            </a:lvl3pPr>
            <a:lvl4pPr marL="1371598" indent="0">
              <a:buNone/>
              <a:defRPr sz="1600">
                <a:solidFill>
                  <a:schemeClr val="tx1">
                    <a:tint val="75000"/>
                  </a:schemeClr>
                </a:solidFill>
              </a:defRPr>
            </a:lvl4pPr>
            <a:lvl5pPr marL="1828799" indent="0">
              <a:buNone/>
              <a:defRPr sz="1600">
                <a:solidFill>
                  <a:schemeClr val="tx1">
                    <a:tint val="75000"/>
                  </a:schemeClr>
                </a:solidFill>
              </a:defRPr>
            </a:lvl5pPr>
            <a:lvl6pPr marL="2285998" indent="0">
              <a:buNone/>
              <a:defRPr sz="1600">
                <a:solidFill>
                  <a:schemeClr val="tx1">
                    <a:tint val="75000"/>
                  </a:schemeClr>
                </a:solidFill>
              </a:defRPr>
            </a:lvl6pPr>
            <a:lvl7pPr marL="2743198" indent="0">
              <a:buNone/>
              <a:defRPr sz="1600">
                <a:solidFill>
                  <a:schemeClr val="tx1">
                    <a:tint val="75000"/>
                  </a:schemeClr>
                </a:solidFill>
              </a:defRPr>
            </a:lvl7pPr>
            <a:lvl8pPr marL="3200397" indent="0">
              <a:buNone/>
              <a:defRPr sz="1600">
                <a:solidFill>
                  <a:schemeClr val="tx1">
                    <a:tint val="75000"/>
                  </a:schemeClr>
                </a:solidFill>
              </a:defRPr>
            </a:lvl8pPr>
            <a:lvl9pPr marL="3657597"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56349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9" y="274643"/>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015348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8" y="274643"/>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7" y="1262067"/>
            <a:ext cx="3872095" cy="619125"/>
          </a:xfrm>
          <a:prstGeom prst="rect">
            <a:avLst/>
          </a:prstGeom>
        </p:spPr>
        <p:txBody>
          <a:bodyPr anchor="b"/>
          <a:lstStyle>
            <a:lvl1pPr marL="0" indent="0">
              <a:buNone/>
              <a:defRPr sz="2400" b="1"/>
            </a:lvl1pPr>
            <a:lvl2pPr marL="457199" indent="0">
              <a:buNone/>
              <a:defRPr sz="2000" b="1"/>
            </a:lvl2pPr>
            <a:lvl3pPr marL="914399" indent="0">
              <a:buNone/>
              <a:defRPr sz="1800" b="1"/>
            </a:lvl3pPr>
            <a:lvl4pPr marL="1371598" indent="0">
              <a:buNone/>
              <a:defRPr sz="1600" b="1"/>
            </a:lvl4pPr>
            <a:lvl5pPr marL="1828799" indent="0">
              <a:buNone/>
              <a:defRPr sz="1600" b="1"/>
            </a:lvl5pPr>
            <a:lvl6pPr marL="2285998" indent="0">
              <a:buNone/>
              <a:defRPr sz="1600" b="1"/>
            </a:lvl6pPr>
            <a:lvl7pPr marL="2743198" indent="0">
              <a:buNone/>
              <a:defRPr sz="1600" b="1"/>
            </a:lvl7pPr>
            <a:lvl8pPr marL="3200397" indent="0">
              <a:buNone/>
              <a:defRPr sz="1600" b="1"/>
            </a:lvl8pPr>
            <a:lvl9pPr marL="3657597"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787" y="1881192"/>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70" y="1262067"/>
            <a:ext cx="3891163" cy="619125"/>
          </a:xfrm>
          <a:prstGeom prst="rect">
            <a:avLst/>
          </a:prstGeom>
        </p:spPr>
        <p:txBody>
          <a:bodyPr anchor="b"/>
          <a:lstStyle>
            <a:lvl1pPr marL="0" indent="0">
              <a:buNone/>
              <a:defRPr sz="2400" b="1"/>
            </a:lvl1pPr>
            <a:lvl2pPr marL="457199" indent="0">
              <a:buNone/>
              <a:defRPr sz="2000" b="1"/>
            </a:lvl2pPr>
            <a:lvl3pPr marL="914399" indent="0">
              <a:buNone/>
              <a:defRPr sz="1800" b="1"/>
            </a:lvl3pPr>
            <a:lvl4pPr marL="1371598" indent="0">
              <a:buNone/>
              <a:defRPr sz="1600" b="1"/>
            </a:lvl4pPr>
            <a:lvl5pPr marL="1828799" indent="0">
              <a:buNone/>
              <a:defRPr sz="1600" b="1"/>
            </a:lvl5pPr>
            <a:lvl6pPr marL="2285998" indent="0">
              <a:buNone/>
              <a:defRPr sz="1600" b="1"/>
            </a:lvl6pPr>
            <a:lvl7pPr marL="2743198" indent="0">
              <a:buNone/>
              <a:defRPr sz="1600" b="1"/>
            </a:lvl7pPr>
            <a:lvl8pPr marL="3200397" indent="0">
              <a:buNone/>
              <a:defRPr sz="1600" b="1"/>
            </a:lvl8pPr>
            <a:lvl9pPr marL="3657597"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33170" y="1881192"/>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8" name="Marcador de pie de página 7"/>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9" name="Marcador de número de diapositiva 8"/>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268683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9" y="274643"/>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4" name="Marcador de pie de página 3"/>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5" name="Marcador de número de diapositiva 4"/>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907391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13899D0F-88F2-47F9-96CB-241AFFDAB157}"/>
              </a:ext>
            </a:extLst>
          </p:cNvPr>
          <p:cNvSpPr/>
          <p:nvPr userDrawn="1">
            <p:custDataLst>
              <p:tags r:id="rId1"/>
            </p:custDataLst>
          </p:nvPr>
        </p:nvSpPr>
        <p:spPr>
          <a:xfrm>
            <a:off x="1"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798" dirty="0"/>
          </a:p>
        </p:txBody>
      </p:sp>
      <p:sp>
        <p:nvSpPr>
          <p:cNvPr id="4" name="Marcador de número de diapositiva 3"/>
          <p:cNvSpPr>
            <a:spLocks noGrp="1"/>
          </p:cNvSpPr>
          <p:nvPr>
            <p:ph type="sldNum" sz="quarter" idx="12"/>
          </p:nvPr>
        </p:nvSpPr>
        <p:spPr>
          <a:xfrm>
            <a:off x="7035056" y="4835525"/>
            <a:ext cx="2059186" cy="273050"/>
          </a:xfrm>
        </p:spPr>
        <p:txBody>
          <a:bodyPr/>
          <a:lstStyle>
            <a:lvl1pPr>
              <a:defRPr>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3705033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91164" y="741366"/>
            <a:ext cx="4633169" cy="36591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3"/>
            <a:ext cx="2952136" cy="2860675"/>
          </a:xfrm>
          <a:prstGeom prst="rect">
            <a:avLst/>
          </a:prstGeom>
        </p:spPr>
        <p:txBody>
          <a:bodyPr/>
          <a:lstStyle>
            <a:lvl1pPr marL="0" indent="0">
              <a:buNone/>
              <a:defRPr sz="1600"/>
            </a:lvl1pPr>
            <a:lvl2pPr marL="457199" indent="0">
              <a:buNone/>
              <a:defRPr sz="1400"/>
            </a:lvl2pPr>
            <a:lvl3pPr marL="914399" indent="0">
              <a:buNone/>
              <a:defRPr sz="1200"/>
            </a:lvl3pPr>
            <a:lvl4pPr marL="1371598" indent="0">
              <a:buNone/>
              <a:defRPr sz="1000"/>
            </a:lvl4pPr>
            <a:lvl5pPr marL="1828799" indent="0">
              <a:buNone/>
              <a:defRPr sz="1000"/>
            </a:lvl5pPr>
            <a:lvl6pPr marL="2285998" indent="0">
              <a:buNone/>
              <a:defRPr sz="1000"/>
            </a:lvl6pPr>
            <a:lvl7pPr marL="2743198" indent="0">
              <a:buNone/>
              <a:defRPr sz="1000"/>
            </a:lvl7pPr>
            <a:lvl8pPr marL="3200397" indent="0">
              <a:buNone/>
              <a:defRPr sz="1000"/>
            </a:lvl8pPr>
            <a:lvl9pPr marL="3657597"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429950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4" y="741366"/>
            <a:ext cx="4633169" cy="3659187"/>
          </a:xfrm>
          <a:prstGeom prst="rect">
            <a:avLst/>
          </a:prstGeom>
        </p:spPr>
        <p:txBody>
          <a:bodyPr/>
          <a:lstStyle>
            <a:lvl1pPr marL="0" indent="0">
              <a:buNone/>
              <a:defRPr sz="3200"/>
            </a:lvl1pPr>
            <a:lvl2pPr marL="457199" indent="0">
              <a:buNone/>
              <a:defRPr sz="2800"/>
            </a:lvl2pPr>
            <a:lvl3pPr marL="914399" indent="0">
              <a:buNone/>
              <a:defRPr sz="2400"/>
            </a:lvl3pPr>
            <a:lvl4pPr marL="1371598" indent="0">
              <a:buNone/>
              <a:defRPr sz="2000"/>
            </a:lvl4pPr>
            <a:lvl5pPr marL="1828799" indent="0">
              <a:buNone/>
              <a:defRPr sz="2000"/>
            </a:lvl5pPr>
            <a:lvl6pPr marL="2285998" indent="0">
              <a:buNone/>
              <a:defRPr sz="2000"/>
            </a:lvl6pPr>
            <a:lvl7pPr marL="2743198" indent="0">
              <a:buNone/>
              <a:defRPr sz="2000"/>
            </a:lvl7pPr>
            <a:lvl8pPr marL="3200397" indent="0">
              <a:buNone/>
              <a:defRPr sz="2000"/>
            </a:lvl8pPr>
            <a:lvl9pPr marL="3657597" indent="0">
              <a:buNone/>
              <a:defRPr sz="2000"/>
            </a:lvl9pPr>
          </a:lstStyle>
          <a:p>
            <a:endParaRPr lang="es-PE" dirty="0"/>
          </a:p>
        </p:txBody>
      </p:sp>
      <p:sp>
        <p:nvSpPr>
          <p:cNvPr id="4" name="Marcador de texto 3"/>
          <p:cNvSpPr>
            <a:spLocks noGrp="1"/>
          </p:cNvSpPr>
          <p:nvPr>
            <p:ph type="body" sz="half" idx="2"/>
          </p:nvPr>
        </p:nvSpPr>
        <p:spPr>
          <a:xfrm>
            <a:off x="630787" y="1544643"/>
            <a:ext cx="2952136" cy="2860675"/>
          </a:xfrm>
          <a:prstGeom prst="rect">
            <a:avLst/>
          </a:prstGeom>
        </p:spPr>
        <p:txBody>
          <a:bodyPr/>
          <a:lstStyle>
            <a:lvl1pPr marL="0" indent="0">
              <a:buNone/>
              <a:defRPr sz="1600"/>
            </a:lvl1pPr>
            <a:lvl2pPr marL="457199" indent="0">
              <a:buNone/>
              <a:defRPr sz="1400"/>
            </a:lvl2pPr>
            <a:lvl3pPr marL="914399" indent="0">
              <a:buNone/>
              <a:defRPr sz="1200"/>
            </a:lvl3pPr>
            <a:lvl4pPr marL="1371598" indent="0">
              <a:buNone/>
              <a:defRPr sz="1000"/>
            </a:lvl4pPr>
            <a:lvl5pPr marL="1828799" indent="0">
              <a:buNone/>
              <a:defRPr sz="1000"/>
            </a:lvl5pPr>
            <a:lvl6pPr marL="2285998" indent="0">
              <a:buNone/>
              <a:defRPr sz="1000"/>
            </a:lvl6pPr>
            <a:lvl7pPr marL="2743198" indent="0">
              <a:buNone/>
              <a:defRPr sz="1000"/>
            </a:lvl7pPr>
            <a:lvl8pPr marL="3200397" indent="0">
              <a:buNone/>
              <a:defRPr sz="1000"/>
            </a:lvl8pPr>
            <a:lvl9pPr marL="3657597"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408608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772411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9" y="274643"/>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9"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167328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9"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3"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530079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5" y="4"/>
            <a:ext cx="9150764" cy="5148263"/>
          </a:xfrm>
          <a:prstGeom prst="rect">
            <a:avLst/>
          </a:prstGeom>
        </p:spPr>
      </p:pic>
      <p:sp>
        <p:nvSpPr>
          <p:cNvPr id="12" name="Slide Number Placeholder 3"/>
          <p:cNvSpPr txBox="1">
            <a:spLocks/>
          </p:cNvSpPr>
          <p:nvPr userDrawn="1"/>
        </p:nvSpPr>
        <p:spPr>
          <a:xfrm>
            <a:off x="8541575" y="4769559"/>
            <a:ext cx="521308" cy="274097"/>
          </a:xfrm>
          <a:prstGeom prst="rect">
            <a:avLst/>
          </a:prstGeom>
        </p:spPr>
        <p:txBody>
          <a:bodyPr vert="horz" lIns="91351" tIns="45675" rIns="91351" bIns="45675"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999" smtClean="0">
                <a:solidFill>
                  <a:prstClr val="white"/>
                </a:solidFill>
              </a:rPr>
              <a:pPr/>
              <a:t>‹Nº›</a:t>
            </a:fld>
            <a:endParaRPr lang="es-ES" sz="999" dirty="0">
              <a:solidFill>
                <a:prstClr val="white"/>
              </a:solidFill>
            </a:endParaRPr>
          </a:p>
        </p:txBody>
      </p:sp>
    </p:spTree>
    <p:extLst>
      <p:ext uri="{BB962C8B-B14F-4D97-AF65-F5344CB8AC3E}">
        <p14:creationId xmlns:p14="http://schemas.microsoft.com/office/powerpoint/2010/main" val="3060116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5" y="3"/>
            <a:ext cx="9150764" cy="5148263"/>
          </a:xfrm>
          <a:prstGeom prst="rect">
            <a:avLst/>
          </a:prstGeom>
        </p:spPr>
      </p:pic>
      <p:sp>
        <p:nvSpPr>
          <p:cNvPr id="12" name="Slide Number Placeholder 3"/>
          <p:cNvSpPr txBox="1">
            <a:spLocks/>
          </p:cNvSpPr>
          <p:nvPr userDrawn="1"/>
        </p:nvSpPr>
        <p:spPr>
          <a:xfrm>
            <a:off x="8541575" y="4769558"/>
            <a:ext cx="521308" cy="274097"/>
          </a:xfrm>
          <a:prstGeom prst="rect">
            <a:avLst/>
          </a:prstGeom>
        </p:spPr>
        <p:txBody>
          <a:bodyPr vert="horz" lIns="91356" tIns="45678" rIns="91356" bIns="45678"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999" smtClean="0">
                <a:solidFill>
                  <a:prstClr val="white"/>
                </a:solidFill>
              </a:rPr>
              <a:pPr/>
              <a:t>‹Nº›</a:t>
            </a:fld>
            <a:endParaRPr lang="es-ES" sz="999" dirty="0">
              <a:solidFill>
                <a:prstClr val="white"/>
              </a:solidFill>
            </a:endParaRPr>
          </a:p>
        </p:txBody>
      </p:sp>
    </p:spTree>
    <p:extLst>
      <p:ext uri="{BB962C8B-B14F-4D97-AF65-F5344CB8AC3E}">
        <p14:creationId xmlns:p14="http://schemas.microsoft.com/office/powerpoint/2010/main" val="3714751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751"/>
          <a:stretch/>
        </p:blipFill>
        <p:spPr>
          <a:xfrm>
            <a:off x="0" y="1"/>
            <a:ext cx="9150202" cy="579120"/>
          </a:xfrm>
          <a:prstGeom prst="rect">
            <a:avLst/>
          </a:prstGeom>
        </p:spPr>
      </p:pic>
      <p:pic>
        <p:nvPicPr>
          <p:cNvPr id="8" name="Imagen 7"/>
          <p:cNvPicPr>
            <a:picLocks noChangeAspect="1"/>
          </p:cNvPicPr>
          <p:nvPr userDrawn="1"/>
        </p:nvPicPr>
        <p:blipFill rotWithShape="1">
          <a:blip r:embed="rId3" cstate="print">
            <a:extLst>
              <a:ext uri="{28A0092B-C50C-407E-A947-70E740481C1C}">
                <a14:useLocalDpi xmlns:a14="http://schemas.microsoft.com/office/drawing/2010/main" val="0"/>
              </a:ext>
            </a:extLst>
          </a:blip>
          <a:srcRect t="92951" r="9566" b="-55"/>
          <a:stretch/>
        </p:blipFill>
        <p:spPr>
          <a:xfrm>
            <a:off x="0" y="4782505"/>
            <a:ext cx="9151938" cy="365760"/>
          </a:xfrm>
          <a:prstGeom prst="rect">
            <a:avLst/>
          </a:prstGeom>
        </p:spPr>
      </p:pic>
      <p:sp>
        <p:nvSpPr>
          <p:cNvPr id="9" name="Slide Number Placeholder 5"/>
          <p:cNvSpPr>
            <a:spLocks noGrp="1"/>
          </p:cNvSpPr>
          <p:nvPr>
            <p:ph type="sldNum" sz="quarter" idx="12"/>
          </p:nvPr>
        </p:nvSpPr>
        <p:spPr>
          <a:xfrm>
            <a:off x="7005046" y="4874171"/>
            <a:ext cx="2059186" cy="274097"/>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fld id="{3A10AC81-0BCF-4A88-91DD-6D952CB3253A}"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427686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813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5" y="2"/>
            <a:ext cx="9150764" cy="5148263"/>
          </a:xfrm>
          <a:prstGeom prst="rect">
            <a:avLst/>
          </a:prstGeom>
        </p:spPr>
      </p:pic>
      <p:sp>
        <p:nvSpPr>
          <p:cNvPr id="12" name="Slide Number Placeholder 3"/>
          <p:cNvSpPr txBox="1">
            <a:spLocks/>
          </p:cNvSpPr>
          <p:nvPr userDrawn="1"/>
        </p:nvSpPr>
        <p:spPr>
          <a:xfrm>
            <a:off x="8541575" y="4769557"/>
            <a:ext cx="521308" cy="274097"/>
          </a:xfrm>
          <a:prstGeom prst="rect">
            <a:avLst/>
          </a:prstGeom>
        </p:spPr>
        <p:txBody>
          <a:bodyPr vert="horz" lIns="91361" tIns="45680" rIns="91361" bIns="4568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999" smtClean="0">
                <a:solidFill>
                  <a:prstClr val="white"/>
                </a:solidFill>
              </a:rPr>
              <a:pPr/>
              <a:t>‹Nº›</a:t>
            </a:fld>
            <a:endParaRPr lang="es-ES" sz="999" dirty="0">
              <a:solidFill>
                <a:prstClr val="white"/>
              </a:solidFill>
            </a:endParaRPr>
          </a:p>
        </p:txBody>
      </p:sp>
    </p:spTree>
    <p:extLst>
      <p:ext uri="{BB962C8B-B14F-4D97-AF65-F5344CB8AC3E}">
        <p14:creationId xmlns:p14="http://schemas.microsoft.com/office/powerpoint/2010/main" val="841707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seño 2015">
    <p:spTree>
      <p:nvGrpSpPr>
        <p:cNvPr id="1" name=""/>
        <p:cNvGrpSpPr/>
        <p:nvPr/>
      </p:nvGrpSpPr>
      <p:grpSpPr>
        <a:xfrm>
          <a:off x="0" y="0"/>
          <a:ext cx="0" cy="0"/>
          <a:chOff x="0" y="0"/>
          <a:chExt cx="0" cy="0"/>
        </a:xfrm>
      </p:grpSpPr>
      <p:sp>
        <p:nvSpPr>
          <p:cNvPr id="2" name="Title 1"/>
          <p:cNvSpPr>
            <a:spLocks noGrp="1"/>
          </p:cNvSpPr>
          <p:nvPr>
            <p:ph type="title"/>
          </p:nvPr>
        </p:nvSpPr>
        <p:spPr>
          <a:xfrm>
            <a:off x="629197" y="41673"/>
            <a:ext cx="7893547" cy="513475"/>
          </a:xfrm>
          <a:prstGeom prst="rect">
            <a:avLst/>
          </a:prstGeom>
        </p:spPr>
        <p:txBody>
          <a:bodyPr>
            <a:normAutofit/>
          </a:bodyPr>
          <a:lstStyle>
            <a:lvl1pPr>
              <a:defRPr sz="1800" b="1">
                <a:solidFill>
                  <a:srgbClr val="C00000"/>
                </a:solidFill>
                <a:latin typeface="Calibri" pitchFamily="34" charset="0"/>
              </a:defRPr>
            </a:lvl1pPr>
          </a:lstStyle>
          <a:p>
            <a:r>
              <a:rPr lang="es-ES" dirty="0"/>
              <a:t>Haga clic para modificar el estilo de título del patrón</a:t>
            </a:r>
            <a:endParaRPr lang="en-US" dirty="0"/>
          </a:p>
        </p:txBody>
      </p:sp>
      <p:cxnSp>
        <p:nvCxnSpPr>
          <p:cNvPr id="8" name="7 Conector recto"/>
          <p:cNvCxnSpPr/>
          <p:nvPr/>
        </p:nvCxnSpPr>
        <p:spPr>
          <a:xfrm>
            <a:off x="629197" y="580620"/>
            <a:ext cx="7893547"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2"/>
            <a:ext cx="395879" cy="5740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solidFill>
                <a:prstClr val="white"/>
              </a:solidFill>
            </a:endParaRPr>
          </a:p>
        </p:txBody>
      </p:sp>
      <p:sp>
        <p:nvSpPr>
          <p:cNvPr id="11" name="10 Rectángulo"/>
          <p:cNvSpPr/>
          <p:nvPr/>
        </p:nvSpPr>
        <p:spPr>
          <a:xfrm>
            <a:off x="0" y="574059"/>
            <a:ext cx="395879" cy="1932288"/>
          </a:xfrm>
          <a:prstGeom prst="rect">
            <a:avLst/>
          </a:prstGeom>
          <a:solidFill>
            <a:srgbClr val="CC0000"/>
          </a:solidFill>
          <a:ln>
            <a:noFill/>
          </a:ln>
          <a:effectLst>
            <a:innerShdw blurRad="1143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solidFill>
                <a:prstClr val="white"/>
              </a:solidFill>
            </a:endParaRPr>
          </a:p>
        </p:txBody>
      </p:sp>
      <p:sp>
        <p:nvSpPr>
          <p:cNvPr id="7" name="9 Marcador de número de diapositiva"/>
          <p:cNvSpPr txBox="1">
            <a:spLocks noGrp="1"/>
          </p:cNvSpPr>
          <p:nvPr/>
        </p:nvSpPr>
        <p:spPr bwMode="auto">
          <a:xfrm>
            <a:off x="6792470" y="4880142"/>
            <a:ext cx="2135452" cy="268123"/>
          </a:xfrm>
          <a:prstGeom prst="rect">
            <a:avLst/>
          </a:prstGeom>
          <a:noFill/>
          <a:ln w="9525">
            <a:noFill/>
            <a:miter lim="800000"/>
            <a:headEnd/>
            <a:tailEnd/>
          </a:ln>
        </p:spPr>
        <p:txBody>
          <a:bodyPr/>
          <a:lstStyle/>
          <a:p>
            <a:pPr algn="r"/>
            <a:fld id="{BC9B1E53-D5FE-45F7-BF89-CCC6C51E7B0E}" type="slidenum">
              <a:rPr lang="es-ES" sz="900">
                <a:solidFill>
                  <a:srgbClr val="C00000"/>
                </a:solidFill>
              </a:rPr>
              <a:pPr algn="r"/>
              <a:t>‹Nº›</a:t>
            </a:fld>
            <a:endParaRPr lang="es-ES" sz="900" dirty="0">
              <a:solidFill>
                <a:srgbClr val="C00000"/>
              </a:solidFill>
            </a:endParaRPr>
          </a:p>
        </p:txBody>
      </p:sp>
    </p:spTree>
    <p:extLst>
      <p:ext uri="{BB962C8B-B14F-4D97-AF65-F5344CB8AC3E}">
        <p14:creationId xmlns:p14="http://schemas.microsoft.com/office/powerpoint/2010/main" val="2633509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5" y="2"/>
            <a:ext cx="9150764" cy="5148263"/>
          </a:xfrm>
          <a:prstGeom prst="rect">
            <a:avLst/>
          </a:prstGeom>
        </p:spPr>
      </p:pic>
      <p:sp>
        <p:nvSpPr>
          <p:cNvPr id="12" name="Slide Number Placeholder 3"/>
          <p:cNvSpPr txBox="1">
            <a:spLocks/>
          </p:cNvSpPr>
          <p:nvPr userDrawn="1"/>
        </p:nvSpPr>
        <p:spPr>
          <a:xfrm>
            <a:off x="8541575" y="4769557"/>
            <a:ext cx="521308" cy="274097"/>
          </a:xfrm>
          <a:prstGeom prst="rect">
            <a:avLst/>
          </a:prstGeom>
        </p:spPr>
        <p:txBody>
          <a:bodyPr vert="horz" lIns="91361" tIns="45680" rIns="91361" bIns="4568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999" smtClean="0">
                <a:solidFill>
                  <a:prstClr val="white"/>
                </a:solidFill>
              </a:rPr>
              <a:pPr/>
              <a:t>‹Nº›</a:t>
            </a:fld>
            <a:endParaRPr lang="es-ES" sz="999" dirty="0">
              <a:solidFill>
                <a:prstClr val="white"/>
              </a:solidFill>
            </a:endParaRPr>
          </a:p>
        </p:txBody>
      </p:sp>
      <p:sp>
        <p:nvSpPr>
          <p:cNvPr id="2" name="Rectángulo 1"/>
          <p:cNvSpPr/>
          <p:nvPr userDrawn="1"/>
        </p:nvSpPr>
        <p:spPr>
          <a:xfrm>
            <a:off x="8319408" y="4425046"/>
            <a:ext cx="832531" cy="32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798" dirty="0">
              <a:solidFill>
                <a:prstClr val="white"/>
              </a:solidFill>
            </a:endParaRPr>
          </a:p>
        </p:txBody>
      </p:sp>
    </p:spTree>
    <p:extLst>
      <p:ext uri="{BB962C8B-B14F-4D97-AF65-F5344CB8AC3E}">
        <p14:creationId xmlns:p14="http://schemas.microsoft.com/office/powerpoint/2010/main" val="821657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2" name="Rectángulo 1"/>
          <p:cNvSpPr/>
          <p:nvPr userDrawn="1"/>
        </p:nvSpPr>
        <p:spPr>
          <a:xfrm>
            <a:off x="0" y="4825617"/>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8" dirty="0">
              <a:solidFill>
                <a:prstClr val="white"/>
              </a:solidFill>
            </a:endParaRPr>
          </a:p>
        </p:txBody>
      </p:sp>
      <p:sp>
        <p:nvSpPr>
          <p:cNvPr id="4" name="Rectángulo 3"/>
          <p:cNvSpPr/>
          <p:nvPr userDrawn="1"/>
        </p:nvSpPr>
        <p:spPr>
          <a:xfrm>
            <a:off x="0" y="0"/>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8"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
            <a:ext cx="9151937" cy="5148263"/>
          </a:xfrm>
          <a:prstGeom prst="rect">
            <a:avLst/>
          </a:prstGeom>
          <a:noFill/>
        </p:spPr>
      </p:pic>
      <p:sp>
        <p:nvSpPr>
          <p:cNvPr id="6" name="Slide Number Placeholder 5"/>
          <p:cNvSpPr>
            <a:spLocks noGrp="1"/>
          </p:cNvSpPr>
          <p:nvPr>
            <p:ph type="sldNum" sz="quarter" idx="12"/>
          </p:nvPr>
        </p:nvSpPr>
        <p:spPr>
          <a:xfrm>
            <a:off x="7133766" y="4850333"/>
            <a:ext cx="2059186" cy="274097"/>
          </a:xfrm>
          <a:prstGeom prst="rect">
            <a:avLst/>
          </a:prstGeom>
        </p:spPr>
        <p:txBody>
          <a:bodyPr/>
          <a:lstStyle>
            <a:lvl1pPr algn="r">
              <a:defRPr sz="1049" baseline="0">
                <a:solidFill>
                  <a:schemeClr val="bg1"/>
                </a:solidFill>
                <a:latin typeface="Arial" panose="020B0604020202020204" pitchFamily="34" charset="0"/>
                <a:cs typeface="Arial" panose="020B0604020202020204" pitchFamily="34" charset="0"/>
              </a:defRPr>
            </a:lvl1pPr>
          </a:lstStyle>
          <a:p>
            <a:pPr>
              <a:defRPr/>
            </a:pPr>
            <a:fld id="{3A10AC81-0BCF-4A88-91DD-6D952CB3253A}" type="slidenum">
              <a:rPr lang="es-ES" smtClean="0">
                <a:solidFill>
                  <a:prstClr val="white"/>
                </a:solidFill>
              </a:rPr>
              <a:pPr>
                <a:defRPr/>
              </a:pPr>
              <a:t>‹Nº›</a:t>
            </a:fld>
            <a:endParaRPr lang="es-ES" dirty="0">
              <a:solidFill>
                <a:prstClr val="white"/>
              </a:solidFill>
            </a:endParaRPr>
          </a:p>
        </p:txBody>
      </p:sp>
      <p:pic>
        <p:nvPicPr>
          <p:cNvPr id="7" name="Imagen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8751"/>
          <a:stretch/>
        </p:blipFill>
        <p:spPr>
          <a:xfrm>
            <a:off x="0" y="3"/>
            <a:ext cx="9150202" cy="322645"/>
          </a:xfrm>
          <a:prstGeom prst="rect">
            <a:avLst/>
          </a:prstGeom>
        </p:spPr>
      </p:pic>
      <p:cxnSp>
        <p:nvCxnSpPr>
          <p:cNvPr id="8" name="Conector recto 18"/>
          <p:cNvCxnSpPr/>
          <p:nvPr userDrawn="1"/>
        </p:nvCxnSpPr>
        <p:spPr>
          <a:xfrm>
            <a:off x="-6831" y="686460"/>
            <a:ext cx="91620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AD4D83FC-BAA8-4C91-940F-67A6E1CEDA91}"/>
              </a:ext>
            </a:extLst>
          </p:cNvPr>
          <p:cNvSpPr txBox="1"/>
          <p:nvPr userDrawn="1"/>
        </p:nvSpPr>
        <p:spPr>
          <a:xfrm rot="20387109">
            <a:off x="1402775" y="1804731"/>
            <a:ext cx="6868391" cy="1446550"/>
          </a:xfrm>
          <a:prstGeom prst="rect">
            <a:avLst/>
          </a:prstGeom>
          <a:noFill/>
        </p:spPr>
        <p:txBody>
          <a:bodyPr wrap="square" rtlCol="0">
            <a:spAutoFit/>
          </a:bodyPr>
          <a:lstStyle/>
          <a:p>
            <a:r>
              <a:rPr lang="es-PE" sz="8792" noProof="0" dirty="0">
                <a:solidFill>
                  <a:schemeClr val="bg1">
                    <a:lumMod val="95000"/>
                  </a:schemeClr>
                </a:solidFill>
                <a:latin typeface="Eras Light ITC" panose="020B0402030504020804" pitchFamily="34" charset="0"/>
              </a:rPr>
              <a:t>Confidencial</a:t>
            </a:r>
          </a:p>
        </p:txBody>
      </p:sp>
    </p:spTree>
    <p:extLst>
      <p:ext uri="{BB962C8B-B14F-4D97-AF65-F5344CB8AC3E}">
        <p14:creationId xmlns:p14="http://schemas.microsoft.com/office/powerpoint/2010/main" val="23763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9" name="Marcador de número de diapositiva 8"/>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212684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418014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037345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114704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259274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9" name="Marcador de número de diapositiva 8"/>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736007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5" name="Marcador de número de diapositiva 4"/>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735594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13899D0F-88F2-47F9-96CB-241AFFDAB15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Marcador de número de diapositiva 3"/>
          <p:cNvSpPr>
            <a:spLocks noGrp="1"/>
          </p:cNvSpPr>
          <p:nvPr>
            <p:ph type="sldNum" sz="quarter" idx="12"/>
          </p:nvPr>
        </p:nvSpPr>
        <p:spPr>
          <a:xfrm>
            <a:off x="7035056" y="4835525"/>
            <a:ext cx="2059186" cy="273050"/>
          </a:xfrm>
        </p:spPr>
        <p:txBody>
          <a:bodyPr/>
          <a:lstStyle>
            <a:lvl1pPr>
              <a:defRPr>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957144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537451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729268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72884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5" name="Marcador de número de diapositiva 4"/>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131706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575858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2"/>
            <a:ext cx="9150764" cy="5148263"/>
          </a:xfrm>
          <a:prstGeom prst="rect">
            <a:avLst/>
          </a:prstGeom>
        </p:spPr>
      </p:pic>
      <p:sp>
        <p:nvSpPr>
          <p:cNvPr id="12" name="Slide Number Placeholder 3"/>
          <p:cNvSpPr txBox="1">
            <a:spLocks/>
          </p:cNvSpPr>
          <p:nvPr userDrawn="1"/>
        </p:nvSpPr>
        <p:spPr>
          <a:xfrm>
            <a:off x="8541575" y="4769557"/>
            <a:ext cx="521308" cy="274097"/>
          </a:xfrm>
          <a:prstGeom prst="rect">
            <a:avLst/>
          </a:prstGeom>
        </p:spPr>
        <p:txBody>
          <a:bodyPr vert="horz" lIns="91430" tIns="45715" rIns="91430" bIns="45715"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4018128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1"/>
            <a:ext cx="9150764" cy="5148263"/>
          </a:xfrm>
          <a:prstGeom prst="rect">
            <a:avLst/>
          </a:prstGeom>
        </p:spPr>
      </p:pic>
      <p:sp>
        <p:nvSpPr>
          <p:cNvPr id="12" name="Slide Number Placeholder 3"/>
          <p:cNvSpPr txBox="1">
            <a:spLocks/>
          </p:cNvSpPr>
          <p:nvPr userDrawn="1"/>
        </p:nvSpPr>
        <p:spPr>
          <a:xfrm>
            <a:off x="8541575" y="4769556"/>
            <a:ext cx="521308" cy="274097"/>
          </a:xfrm>
          <a:prstGeom prst="rect">
            <a:avLst/>
          </a:prstGeom>
        </p:spPr>
        <p:txBody>
          <a:bodyPr vert="horz" lIns="91435" tIns="45718" rIns="91435" bIns="45718"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2844395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751"/>
          <a:stretch/>
        </p:blipFill>
        <p:spPr>
          <a:xfrm>
            <a:off x="0" y="1"/>
            <a:ext cx="9150202" cy="579120"/>
          </a:xfrm>
          <a:prstGeom prst="rect">
            <a:avLst/>
          </a:prstGeom>
        </p:spPr>
      </p:pic>
      <p:pic>
        <p:nvPicPr>
          <p:cNvPr id="8" name="Imagen 7"/>
          <p:cNvPicPr>
            <a:picLocks noChangeAspect="1"/>
          </p:cNvPicPr>
          <p:nvPr userDrawn="1"/>
        </p:nvPicPr>
        <p:blipFill rotWithShape="1">
          <a:blip r:embed="rId3" cstate="print">
            <a:extLst>
              <a:ext uri="{28A0092B-C50C-407E-A947-70E740481C1C}">
                <a14:useLocalDpi xmlns:a14="http://schemas.microsoft.com/office/drawing/2010/main" val="0"/>
              </a:ext>
            </a:extLst>
          </a:blip>
          <a:srcRect t="92951" r="9566" b="-55"/>
          <a:stretch/>
        </p:blipFill>
        <p:spPr>
          <a:xfrm>
            <a:off x="0" y="4782505"/>
            <a:ext cx="9151938" cy="365760"/>
          </a:xfrm>
          <a:prstGeom prst="rect">
            <a:avLst/>
          </a:prstGeom>
        </p:spPr>
      </p:pic>
      <p:sp>
        <p:nvSpPr>
          <p:cNvPr id="9" name="Slide Number Placeholder 5"/>
          <p:cNvSpPr>
            <a:spLocks noGrp="1"/>
          </p:cNvSpPr>
          <p:nvPr>
            <p:ph type="sldNum" sz="quarter" idx="12"/>
          </p:nvPr>
        </p:nvSpPr>
        <p:spPr>
          <a:xfrm>
            <a:off x="7005046" y="4874169"/>
            <a:ext cx="2059186" cy="274097"/>
          </a:xfrm>
          <a:prstGeom prst="rect">
            <a:avLst/>
          </a:prstGeom>
        </p:spPr>
        <p:txBody>
          <a:bodyPr/>
          <a:lstStyle>
            <a:lvl1pPr algn="r">
              <a:defRPr sz="1201">
                <a:solidFill>
                  <a:schemeClr val="bg1"/>
                </a:solidFill>
                <a:latin typeface="Arial" panose="020B0604020202020204" pitchFamily="34" charset="0"/>
                <a:cs typeface="Arial" panose="020B0604020202020204" pitchFamily="34" charset="0"/>
              </a:defRPr>
            </a:lvl1pPr>
          </a:lstStyle>
          <a:p>
            <a:fld id="{3A10AC81-0BCF-4A88-91DD-6D952CB3253A}"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332347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16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0"/>
            <a:ext cx="9150764" cy="5148263"/>
          </a:xfrm>
          <a:prstGeom prst="rect">
            <a:avLst/>
          </a:prstGeom>
        </p:spPr>
      </p:pic>
      <p:sp>
        <p:nvSpPr>
          <p:cNvPr id="12" name="Slide Number Placeholder 3"/>
          <p:cNvSpPr txBox="1">
            <a:spLocks/>
          </p:cNvSpPr>
          <p:nvPr userDrawn="1"/>
        </p:nvSpPr>
        <p:spPr>
          <a:xfrm>
            <a:off x="8541575" y="4769555"/>
            <a:ext cx="521308" cy="274097"/>
          </a:xfrm>
          <a:prstGeom prst="rect">
            <a:avLst/>
          </a:prstGeom>
        </p:spPr>
        <p:txBody>
          <a:bodyPr vert="horz" lIns="91440" tIns="45720" rIns="91440" bIns="4572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Tree>
    <p:extLst>
      <p:ext uri="{BB962C8B-B14F-4D97-AF65-F5344CB8AC3E}">
        <p14:creationId xmlns:p14="http://schemas.microsoft.com/office/powerpoint/2010/main" val="891453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iseño 2015">
    <p:spTree>
      <p:nvGrpSpPr>
        <p:cNvPr id="1" name=""/>
        <p:cNvGrpSpPr/>
        <p:nvPr/>
      </p:nvGrpSpPr>
      <p:grpSpPr>
        <a:xfrm>
          <a:off x="0" y="0"/>
          <a:ext cx="0" cy="0"/>
          <a:chOff x="0" y="0"/>
          <a:chExt cx="0" cy="0"/>
        </a:xfrm>
      </p:grpSpPr>
      <p:sp>
        <p:nvSpPr>
          <p:cNvPr id="2" name="Title 1"/>
          <p:cNvSpPr>
            <a:spLocks noGrp="1"/>
          </p:cNvSpPr>
          <p:nvPr>
            <p:ph type="title"/>
          </p:nvPr>
        </p:nvSpPr>
        <p:spPr>
          <a:xfrm>
            <a:off x="629196" y="41671"/>
            <a:ext cx="7893547" cy="513475"/>
          </a:xfrm>
          <a:prstGeom prst="rect">
            <a:avLst/>
          </a:prstGeom>
        </p:spPr>
        <p:txBody>
          <a:bodyPr>
            <a:normAutofit/>
          </a:bodyPr>
          <a:lstStyle>
            <a:lvl1pPr>
              <a:defRPr sz="1802" b="1">
                <a:solidFill>
                  <a:srgbClr val="C00000"/>
                </a:solidFill>
                <a:latin typeface="Calibri" pitchFamily="34" charset="0"/>
              </a:defRPr>
            </a:lvl1pPr>
          </a:lstStyle>
          <a:p>
            <a:r>
              <a:rPr lang="es-ES" dirty="0"/>
              <a:t>Haga clic para modificar el estilo de título del patrón</a:t>
            </a:r>
            <a:endParaRPr lang="en-US" dirty="0"/>
          </a:p>
        </p:txBody>
      </p:sp>
      <p:cxnSp>
        <p:nvCxnSpPr>
          <p:cNvPr id="8" name="7 Conector recto"/>
          <p:cNvCxnSpPr/>
          <p:nvPr/>
        </p:nvCxnSpPr>
        <p:spPr>
          <a:xfrm>
            <a:off x="629196" y="580620"/>
            <a:ext cx="7893547"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0"/>
            <a:ext cx="395879" cy="5740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11" name="10 Rectángulo"/>
          <p:cNvSpPr/>
          <p:nvPr/>
        </p:nvSpPr>
        <p:spPr>
          <a:xfrm>
            <a:off x="0" y="574059"/>
            <a:ext cx="395879" cy="1932288"/>
          </a:xfrm>
          <a:prstGeom prst="rect">
            <a:avLst/>
          </a:prstGeom>
          <a:solidFill>
            <a:srgbClr val="CC0000"/>
          </a:solidFill>
          <a:ln>
            <a:noFill/>
          </a:ln>
          <a:effectLst>
            <a:innerShdw blurRad="1143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dirty="0">
              <a:solidFill>
                <a:prstClr val="white"/>
              </a:solidFill>
            </a:endParaRPr>
          </a:p>
        </p:txBody>
      </p:sp>
      <p:sp>
        <p:nvSpPr>
          <p:cNvPr id="7" name="9 Marcador de número de diapositiva"/>
          <p:cNvSpPr txBox="1">
            <a:spLocks noGrp="1"/>
          </p:cNvSpPr>
          <p:nvPr/>
        </p:nvSpPr>
        <p:spPr bwMode="auto">
          <a:xfrm>
            <a:off x="6792470" y="4880140"/>
            <a:ext cx="2135452" cy="268123"/>
          </a:xfrm>
          <a:prstGeom prst="rect">
            <a:avLst/>
          </a:prstGeom>
          <a:noFill/>
          <a:ln w="9525">
            <a:noFill/>
            <a:miter lim="800000"/>
            <a:headEnd/>
            <a:tailEnd/>
          </a:ln>
        </p:spPr>
        <p:txBody>
          <a:bodyPr/>
          <a:lstStyle/>
          <a:p>
            <a:pPr algn="r"/>
            <a:fld id="{BC9B1E53-D5FE-45F7-BF89-CCC6C51E7B0E}" type="slidenum">
              <a:rPr lang="es-ES" sz="901">
                <a:solidFill>
                  <a:srgbClr val="C00000"/>
                </a:solidFill>
              </a:rPr>
              <a:pPr algn="r"/>
              <a:t>‹Nº›</a:t>
            </a:fld>
            <a:endParaRPr lang="es-ES" sz="901" dirty="0">
              <a:solidFill>
                <a:srgbClr val="C00000"/>
              </a:solidFill>
            </a:endParaRPr>
          </a:p>
        </p:txBody>
      </p:sp>
    </p:spTree>
    <p:extLst>
      <p:ext uri="{BB962C8B-B14F-4D97-AF65-F5344CB8AC3E}">
        <p14:creationId xmlns:p14="http://schemas.microsoft.com/office/powerpoint/2010/main" val="1260557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0"/>
            <a:ext cx="9150764" cy="5148263"/>
          </a:xfrm>
          <a:prstGeom prst="rect">
            <a:avLst/>
          </a:prstGeom>
        </p:spPr>
      </p:pic>
      <p:sp>
        <p:nvSpPr>
          <p:cNvPr id="12" name="Slide Number Placeholder 3"/>
          <p:cNvSpPr txBox="1">
            <a:spLocks/>
          </p:cNvSpPr>
          <p:nvPr userDrawn="1"/>
        </p:nvSpPr>
        <p:spPr>
          <a:xfrm>
            <a:off x="8541575" y="4769555"/>
            <a:ext cx="521308" cy="274097"/>
          </a:xfrm>
          <a:prstGeom prst="rect">
            <a:avLst/>
          </a:prstGeom>
        </p:spPr>
        <p:txBody>
          <a:bodyPr vert="horz" lIns="91440" tIns="45720" rIns="91440" bIns="45720"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smtClean="0">
                <a:solidFill>
                  <a:prstClr val="white"/>
                </a:solidFill>
              </a:rPr>
              <a:pPr/>
              <a:t>‹Nº›</a:t>
            </a:fld>
            <a:endParaRPr lang="es-ES" sz="1000" dirty="0">
              <a:solidFill>
                <a:prstClr val="white"/>
              </a:solidFill>
            </a:endParaRPr>
          </a:p>
        </p:txBody>
      </p:sp>
      <p:sp>
        <p:nvSpPr>
          <p:cNvPr id="2" name="Rectángulo 1"/>
          <p:cNvSpPr/>
          <p:nvPr userDrawn="1"/>
        </p:nvSpPr>
        <p:spPr>
          <a:xfrm>
            <a:off x="8319407" y="4425044"/>
            <a:ext cx="832531" cy="32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prstClr val="white"/>
              </a:solidFill>
            </a:endParaRPr>
          </a:p>
        </p:txBody>
      </p:sp>
    </p:spTree>
    <p:extLst>
      <p:ext uri="{BB962C8B-B14F-4D97-AF65-F5344CB8AC3E}">
        <p14:creationId xmlns:p14="http://schemas.microsoft.com/office/powerpoint/2010/main" val="3451963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Rectángulo 1"/>
          <p:cNvSpPr/>
          <p:nvPr userDrawn="1"/>
        </p:nvSpPr>
        <p:spPr>
          <a:xfrm>
            <a:off x="0" y="4825617"/>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 name="Rectángulo 3"/>
          <p:cNvSpPr/>
          <p:nvPr userDrawn="1"/>
        </p:nvSpPr>
        <p:spPr>
          <a:xfrm>
            <a:off x="0" y="0"/>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1937" cy="5148263"/>
          </a:xfrm>
          <a:prstGeom prst="rect">
            <a:avLst/>
          </a:prstGeom>
          <a:noFill/>
        </p:spPr>
      </p:pic>
      <p:sp>
        <p:nvSpPr>
          <p:cNvPr id="6" name="Slide Number Placeholder 5"/>
          <p:cNvSpPr>
            <a:spLocks noGrp="1"/>
          </p:cNvSpPr>
          <p:nvPr>
            <p:ph type="sldNum" sz="quarter" idx="12"/>
          </p:nvPr>
        </p:nvSpPr>
        <p:spPr>
          <a:xfrm>
            <a:off x="7133766" y="4850331"/>
            <a:ext cx="2059186" cy="274097"/>
          </a:xfrm>
          <a:prstGeom prst="rect">
            <a:avLst/>
          </a:prstGeom>
        </p:spPr>
        <p:txBody>
          <a:bodyPr/>
          <a:lstStyle>
            <a:lvl1pPr algn="r">
              <a:defRPr sz="1050" baseline="0">
                <a:solidFill>
                  <a:schemeClr val="bg1"/>
                </a:solidFill>
                <a:latin typeface="Arial" panose="020B0604020202020204" pitchFamily="34" charset="0"/>
                <a:cs typeface="Arial" panose="020B0604020202020204" pitchFamily="34" charset="0"/>
              </a:defRPr>
            </a:lvl1pPr>
          </a:lstStyle>
          <a:p>
            <a:pPr>
              <a:defRPr/>
            </a:pPr>
            <a:fld id="{3A10AC81-0BCF-4A88-91DD-6D952CB3253A}" type="slidenum">
              <a:rPr lang="es-ES" smtClean="0">
                <a:solidFill>
                  <a:prstClr val="white"/>
                </a:solidFill>
              </a:rPr>
              <a:pPr>
                <a:defRPr/>
              </a:pPr>
              <a:t>‹Nº›</a:t>
            </a:fld>
            <a:endParaRPr lang="es-ES" dirty="0">
              <a:solidFill>
                <a:prstClr val="white"/>
              </a:solidFill>
            </a:endParaRPr>
          </a:p>
        </p:txBody>
      </p:sp>
      <p:pic>
        <p:nvPicPr>
          <p:cNvPr id="7" name="Imagen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8751"/>
          <a:stretch/>
        </p:blipFill>
        <p:spPr>
          <a:xfrm>
            <a:off x="0" y="1"/>
            <a:ext cx="9150202" cy="322645"/>
          </a:xfrm>
          <a:prstGeom prst="rect">
            <a:avLst/>
          </a:prstGeom>
        </p:spPr>
      </p:pic>
      <p:cxnSp>
        <p:nvCxnSpPr>
          <p:cNvPr id="8" name="Conector recto 18"/>
          <p:cNvCxnSpPr/>
          <p:nvPr userDrawn="1"/>
        </p:nvCxnSpPr>
        <p:spPr>
          <a:xfrm>
            <a:off x="-6831" y="686460"/>
            <a:ext cx="91620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985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En blanco">
    <p:spTree>
      <p:nvGrpSpPr>
        <p:cNvPr id="1" name=""/>
        <p:cNvGrpSpPr/>
        <p:nvPr/>
      </p:nvGrpSpPr>
      <p:grpSpPr>
        <a:xfrm>
          <a:off x="0" y="0"/>
          <a:ext cx="0" cy="0"/>
          <a:chOff x="0" y="0"/>
          <a:chExt cx="0" cy="0"/>
        </a:xfrm>
      </p:grpSpPr>
      <p:sp>
        <p:nvSpPr>
          <p:cNvPr id="2" name="Rectángulo 1"/>
          <p:cNvSpPr/>
          <p:nvPr userDrawn="1"/>
        </p:nvSpPr>
        <p:spPr>
          <a:xfrm>
            <a:off x="0" y="4825617"/>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 name="Rectángulo 3"/>
          <p:cNvSpPr/>
          <p:nvPr userDrawn="1"/>
        </p:nvSpPr>
        <p:spPr>
          <a:xfrm>
            <a:off x="0" y="0"/>
            <a:ext cx="9151938" cy="3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1937" cy="5148263"/>
          </a:xfrm>
          <a:prstGeom prst="rect">
            <a:avLst/>
          </a:prstGeom>
          <a:noFill/>
        </p:spPr>
      </p:pic>
      <p:sp>
        <p:nvSpPr>
          <p:cNvPr id="6" name="Slide Number Placeholder 5"/>
          <p:cNvSpPr>
            <a:spLocks noGrp="1"/>
          </p:cNvSpPr>
          <p:nvPr>
            <p:ph type="sldNum" sz="quarter" idx="12"/>
          </p:nvPr>
        </p:nvSpPr>
        <p:spPr>
          <a:xfrm>
            <a:off x="7133766" y="4850331"/>
            <a:ext cx="2059186" cy="274097"/>
          </a:xfrm>
          <a:prstGeom prst="rect">
            <a:avLst/>
          </a:prstGeom>
        </p:spPr>
        <p:txBody>
          <a:bodyPr/>
          <a:lstStyle>
            <a:lvl1pPr algn="r">
              <a:defRPr sz="1050" baseline="0">
                <a:solidFill>
                  <a:schemeClr val="bg1"/>
                </a:solidFill>
                <a:latin typeface="Arial" panose="020B0604020202020204" pitchFamily="34" charset="0"/>
                <a:cs typeface="Arial" panose="020B0604020202020204" pitchFamily="34" charset="0"/>
              </a:defRPr>
            </a:lvl1pPr>
          </a:lstStyle>
          <a:p>
            <a:pPr>
              <a:defRPr/>
            </a:pPr>
            <a:fld id="{3A10AC81-0BCF-4A88-91DD-6D952CB3253A}" type="slidenum">
              <a:rPr lang="es-ES" smtClean="0">
                <a:solidFill>
                  <a:prstClr val="white"/>
                </a:solidFill>
              </a:rPr>
              <a:pPr>
                <a:defRPr/>
              </a:pPr>
              <a:t>‹Nº›</a:t>
            </a:fld>
            <a:endParaRPr lang="es-ES" dirty="0">
              <a:solidFill>
                <a:prstClr val="white"/>
              </a:solidFill>
            </a:endParaRPr>
          </a:p>
        </p:txBody>
      </p:sp>
      <p:pic>
        <p:nvPicPr>
          <p:cNvPr id="7" name="Imagen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8751"/>
          <a:stretch/>
        </p:blipFill>
        <p:spPr>
          <a:xfrm>
            <a:off x="0" y="1"/>
            <a:ext cx="9150202" cy="322645"/>
          </a:xfrm>
          <a:prstGeom prst="rect">
            <a:avLst/>
          </a:prstGeom>
        </p:spPr>
      </p:pic>
      <p:cxnSp>
        <p:nvCxnSpPr>
          <p:cNvPr id="8" name="Conector recto 18"/>
          <p:cNvCxnSpPr/>
          <p:nvPr userDrawn="1"/>
        </p:nvCxnSpPr>
        <p:spPr>
          <a:xfrm>
            <a:off x="-6831" y="686460"/>
            <a:ext cx="91620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Marcador de texto 11"/>
          <p:cNvSpPr>
            <a:spLocks noGrp="1"/>
          </p:cNvSpPr>
          <p:nvPr>
            <p:ph type="body" sz="quarter" idx="13" hasCustomPrompt="1"/>
          </p:nvPr>
        </p:nvSpPr>
        <p:spPr>
          <a:xfrm>
            <a:off x="8091" y="4841800"/>
            <a:ext cx="8431901" cy="198873"/>
          </a:xfrm>
          <a:prstGeom prst="rect">
            <a:avLst/>
          </a:prstGeom>
        </p:spPr>
        <p:txBody>
          <a:bodyPr>
            <a:normAutofit/>
          </a:bodyPr>
          <a:lstStyle>
            <a:lvl1pPr marL="0" indent="0">
              <a:buNone/>
              <a:defRPr sz="600">
                <a:latin typeface="Arial" panose="020B0604020202020204" pitchFamily="34" charset="0"/>
                <a:cs typeface="Arial" panose="020B0604020202020204" pitchFamily="34" charset="0"/>
              </a:defRPr>
            </a:lvl1pPr>
            <a:lvl2pPr>
              <a:defRPr sz="600">
                <a:latin typeface="Arial" panose="020B0604020202020204" pitchFamily="34" charset="0"/>
                <a:cs typeface="Arial" panose="020B0604020202020204" pitchFamily="34" charset="0"/>
              </a:defRPr>
            </a:lvl2pPr>
            <a:lvl3pPr>
              <a:defRPr sz="600">
                <a:latin typeface="Arial" panose="020B0604020202020204" pitchFamily="34" charset="0"/>
                <a:cs typeface="Arial" panose="020B0604020202020204" pitchFamily="34" charset="0"/>
              </a:defRPr>
            </a:lvl3pPr>
            <a:lvl4pPr>
              <a:defRPr sz="60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s-ES" dirty="0"/>
              <a:t>Fuente:</a:t>
            </a:r>
          </a:p>
        </p:txBody>
      </p:sp>
    </p:spTree>
    <p:extLst>
      <p:ext uri="{BB962C8B-B14F-4D97-AF65-F5344CB8AC3E}">
        <p14:creationId xmlns:p14="http://schemas.microsoft.com/office/powerpoint/2010/main" val="12754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9196" y="4772025"/>
            <a:ext cx="2059186" cy="273050"/>
          </a:xfrm>
          <a:prstGeom prst="rect">
            <a:avLst/>
          </a:prstGeom>
        </p:spPr>
        <p:txBody>
          <a:bodyPr/>
          <a:lstStyle/>
          <a:p>
            <a:endParaRPr lang="es-PE" dirty="0"/>
          </a:p>
        </p:txBody>
      </p:sp>
      <p:sp>
        <p:nvSpPr>
          <p:cNvPr id="3" name="Marcador de pie de página 2"/>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4" name="Marcador de número de diapositiva 3"/>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479543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53401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497511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040681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683532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9" name="Marcador de número de diapositiva 8"/>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814532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5" name="Marcador de número de diapositiva 4"/>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2169000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9196" y="4772025"/>
            <a:ext cx="2059186" cy="273050"/>
          </a:xfrm>
          <a:prstGeom prst="rect">
            <a:avLst/>
          </a:prstGeom>
        </p:spPr>
        <p:txBody>
          <a:bodyPr/>
          <a:lstStyle/>
          <a:p>
            <a:endParaRPr lang="es-PE" dirty="0"/>
          </a:p>
        </p:txBody>
      </p:sp>
      <p:sp>
        <p:nvSpPr>
          <p:cNvPr id="3" name="Marcador de pie de página 2"/>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4" name="Marcador de número de diapositiva 3"/>
          <p:cNvSpPr>
            <a:spLocks noGrp="1"/>
          </p:cNvSpPr>
          <p:nvPr>
            <p:ph type="sldNum" sz="quarter" idx="12"/>
          </p:nvPr>
        </p:nvSpPr>
        <p:spPr/>
        <p:txBody>
          <a:bodyPr/>
          <a:lstStyle/>
          <a:p>
            <a:fld id="{DCE17C58-D15D-432C-8390-60963580997B}" type="slidenum">
              <a:rPr lang="es-PE" smtClean="0"/>
              <a:t>‹Nº›</a:t>
            </a:fld>
            <a:endParaRPr lang="es-PE" dirty="0"/>
          </a:p>
        </p:txBody>
      </p:sp>
      <p:pic>
        <p:nvPicPr>
          <p:cNvPr id="5" name="Imagen 4">
            <a:extLst>
              <a:ext uri="{FF2B5EF4-FFF2-40B4-BE49-F238E27FC236}">
                <a16:creationId xmlns:a16="http://schemas.microsoft.com/office/drawing/2014/main" id="{BC1FCADF-FAB8-417C-9584-9FD3D3169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8"/>
            <a:ext cx="9151938" cy="838928"/>
          </a:xfrm>
          <a:prstGeom prst="rect">
            <a:avLst/>
          </a:prstGeom>
        </p:spPr>
      </p:pic>
      <p:pic>
        <p:nvPicPr>
          <p:cNvPr id="6" name="Google Shape;371;geaa19966ed_51_58">
            <a:extLst>
              <a:ext uri="{FF2B5EF4-FFF2-40B4-BE49-F238E27FC236}">
                <a16:creationId xmlns:a16="http://schemas.microsoft.com/office/drawing/2014/main" id="{B6A25CD2-ABBA-41C4-9FFE-E131518FBD77}"/>
              </a:ext>
            </a:extLst>
          </p:cNvPr>
          <p:cNvPicPr preferRelativeResize="0"/>
          <p:nvPr userDrawn="1"/>
        </p:nvPicPr>
        <p:blipFill>
          <a:blip r:embed="rId3">
            <a:alphaModFix/>
          </a:blip>
          <a:stretch>
            <a:fillRect/>
          </a:stretch>
        </p:blipFill>
        <p:spPr>
          <a:xfrm>
            <a:off x="0" y="952645"/>
            <a:ext cx="9151937" cy="2008763"/>
          </a:xfrm>
          <a:prstGeom prst="rect">
            <a:avLst/>
          </a:prstGeom>
          <a:noFill/>
          <a:ln>
            <a:noFill/>
          </a:ln>
        </p:spPr>
      </p:pic>
    </p:spTree>
    <p:extLst>
      <p:ext uri="{BB962C8B-B14F-4D97-AF65-F5344CB8AC3E}">
        <p14:creationId xmlns:p14="http://schemas.microsoft.com/office/powerpoint/2010/main" val="1193597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9196" y="4772025"/>
            <a:ext cx="2059186" cy="273050"/>
          </a:xfrm>
          <a:prstGeom prst="rect">
            <a:avLst/>
          </a:prstGeom>
        </p:spPr>
        <p:txBody>
          <a:bodyPr/>
          <a:lstStyle/>
          <a:p>
            <a:endParaRPr lang="es-PE" dirty="0"/>
          </a:p>
        </p:txBody>
      </p:sp>
      <p:sp>
        <p:nvSpPr>
          <p:cNvPr id="3" name="Marcador de pie de página 2"/>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4" name="Marcador de número de diapositiva 3"/>
          <p:cNvSpPr>
            <a:spLocks noGrp="1"/>
          </p:cNvSpPr>
          <p:nvPr>
            <p:ph type="sldNum" sz="quarter" idx="12"/>
          </p:nvPr>
        </p:nvSpPr>
        <p:spPr/>
        <p:txBody>
          <a:bodyPr/>
          <a:lstStyle/>
          <a:p>
            <a:fld id="{DCE17C58-D15D-432C-8390-60963580997B}" type="slidenum">
              <a:rPr lang="es-PE" smtClean="0"/>
              <a:t>‹Nº›</a:t>
            </a:fld>
            <a:endParaRPr lang="es-PE" dirty="0"/>
          </a:p>
        </p:txBody>
      </p:sp>
      <p:sp>
        <p:nvSpPr>
          <p:cNvPr id="5" name="Rectángulo 4">
            <a:extLst>
              <a:ext uri="{FF2B5EF4-FFF2-40B4-BE49-F238E27FC236}">
                <a16:creationId xmlns:a16="http://schemas.microsoft.com/office/drawing/2014/main" id="{FF614A6A-AB54-436F-84F1-196B879A6885}"/>
              </a:ext>
            </a:extLst>
          </p:cNvPr>
          <p:cNvSpPr/>
          <p:nvPr userDrawn="1"/>
        </p:nvSpPr>
        <p:spPr>
          <a:xfrm>
            <a:off x="0" y="1666087"/>
            <a:ext cx="9151938" cy="2362119"/>
          </a:xfrm>
          <a:prstGeom prst="rect">
            <a:avLst/>
          </a:prstGeom>
          <a:solidFill>
            <a:schemeClr val="accent3">
              <a:lumMod val="20000"/>
              <a:lumOff val="80000"/>
            </a:schemeClr>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20"/>
            <a:endParaRPr lang="es-PE" sz="1351" dirty="0">
              <a:solidFill>
                <a:prstClr val="white"/>
              </a:solidFill>
              <a:latin typeface="Calibri" panose="020F0502020204030204"/>
            </a:endParaRPr>
          </a:p>
        </p:txBody>
      </p:sp>
      <p:sp>
        <p:nvSpPr>
          <p:cNvPr id="6" name="Rectángulo 5">
            <a:extLst>
              <a:ext uri="{FF2B5EF4-FFF2-40B4-BE49-F238E27FC236}">
                <a16:creationId xmlns:a16="http://schemas.microsoft.com/office/drawing/2014/main" id="{698E62F0-52C0-4A56-9BC3-2CD0F53025CE}"/>
              </a:ext>
            </a:extLst>
          </p:cNvPr>
          <p:cNvSpPr/>
          <p:nvPr userDrawn="1"/>
        </p:nvSpPr>
        <p:spPr>
          <a:xfrm>
            <a:off x="0" y="1666087"/>
            <a:ext cx="2109236" cy="236211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20"/>
            <a:endParaRPr lang="es-PE" sz="1351" dirty="0">
              <a:solidFill>
                <a:prstClr val="white"/>
              </a:solidFill>
              <a:latin typeface="Calibri" panose="020F0502020204030204"/>
            </a:endParaRPr>
          </a:p>
        </p:txBody>
      </p:sp>
      <p:sp>
        <p:nvSpPr>
          <p:cNvPr id="7" name="Rectángulo 6">
            <a:extLst>
              <a:ext uri="{FF2B5EF4-FFF2-40B4-BE49-F238E27FC236}">
                <a16:creationId xmlns:a16="http://schemas.microsoft.com/office/drawing/2014/main" id="{420CEB7F-951D-43D3-AE3C-FD5B45E524FA}"/>
              </a:ext>
            </a:extLst>
          </p:cNvPr>
          <p:cNvSpPr/>
          <p:nvPr userDrawn="1"/>
        </p:nvSpPr>
        <p:spPr>
          <a:xfrm>
            <a:off x="7042702" y="1666087"/>
            <a:ext cx="2109236" cy="23621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20"/>
            <a:endParaRPr lang="es-PE" sz="1351" dirty="0">
              <a:solidFill>
                <a:prstClr val="white"/>
              </a:solidFill>
              <a:latin typeface="Calibri" panose="020F0502020204030204"/>
            </a:endParaRPr>
          </a:p>
        </p:txBody>
      </p:sp>
      <p:pic>
        <p:nvPicPr>
          <p:cNvPr id="9" name="Imagen 8">
            <a:extLst>
              <a:ext uri="{FF2B5EF4-FFF2-40B4-BE49-F238E27FC236}">
                <a16:creationId xmlns:a16="http://schemas.microsoft.com/office/drawing/2014/main" id="{E53014A8-74DA-47BD-A8BA-0E1EB6C3AF02}"/>
              </a:ext>
            </a:extLst>
          </p:cNvPr>
          <p:cNvPicPr>
            <a:picLocks noChangeAspect="1"/>
          </p:cNvPicPr>
          <p:nvPr userDrawn="1"/>
        </p:nvPicPr>
        <p:blipFill>
          <a:blip r:embed="rId4"/>
          <a:stretch>
            <a:fillRect/>
          </a:stretch>
        </p:blipFill>
        <p:spPr>
          <a:xfrm>
            <a:off x="0" y="266368"/>
            <a:ext cx="9151938" cy="853689"/>
          </a:xfrm>
          <a:prstGeom prst="rect">
            <a:avLst/>
          </a:prstGeom>
        </p:spPr>
      </p:pic>
    </p:spTree>
    <p:extLst>
      <p:ext uri="{BB962C8B-B14F-4D97-AF65-F5344CB8AC3E}">
        <p14:creationId xmlns:p14="http://schemas.microsoft.com/office/powerpoint/2010/main" val="805727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049194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06125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262893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18763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4559335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8298019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671133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880973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9196"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52237" y="1370015"/>
            <a:ext cx="387050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628208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787" y="274641"/>
            <a:ext cx="7893547" cy="993775"/>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786" y="1262065"/>
            <a:ext cx="3872095"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4" name="Marcador de contenido 3"/>
          <p:cNvSpPr>
            <a:spLocks noGrp="1"/>
          </p:cNvSpPr>
          <p:nvPr>
            <p:ph sz="half" idx="2"/>
          </p:nvPr>
        </p:nvSpPr>
        <p:spPr>
          <a:xfrm>
            <a:off x="630786" y="1881190"/>
            <a:ext cx="3872095"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33169" y="1262065"/>
            <a:ext cx="3891163" cy="619125"/>
          </a:xfrm>
          <a:prstGeom prst="rect">
            <a:avLst/>
          </a:prstGeom>
        </p:spPr>
        <p:txBody>
          <a:bodyPr anchor="b"/>
          <a:lstStyle>
            <a:lvl1pPr marL="0" indent="0">
              <a:buNone/>
              <a:defRPr sz="2402" b="1"/>
            </a:lvl1pPr>
            <a:lvl2pPr marL="457611" indent="0">
              <a:buNone/>
              <a:defRPr sz="2002" b="1"/>
            </a:lvl2pPr>
            <a:lvl3pPr marL="915223" indent="0">
              <a:buNone/>
              <a:defRPr sz="1802" b="1"/>
            </a:lvl3pPr>
            <a:lvl4pPr marL="1372834" indent="0">
              <a:buNone/>
              <a:defRPr sz="1601" b="1"/>
            </a:lvl4pPr>
            <a:lvl5pPr marL="1830446" indent="0">
              <a:buNone/>
              <a:defRPr sz="1601" b="1"/>
            </a:lvl5pPr>
            <a:lvl6pPr marL="2288057" indent="0">
              <a:buNone/>
              <a:defRPr sz="1601" b="1"/>
            </a:lvl6pPr>
            <a:lvl7pPr marL="2745669" indent="0">
              <a:buNone/>
              <a:defRPr sz="1601" b="1"/>
            </a:lvl7pPr>
            <a:lvl8pPr marL="3203280" indent="0">
              <a:buNone/>
              <a:defRPr sz="1601" b="1"/>
            </a:lvl8pPr>
            <a:lvl9pPr marL="3660892" indent="0">
              <a:buNone/>
              <a:defRPr sz="1601" b="1"/>
            </a:lvl9pPr>
          </a:lstStyle>
          <a:p>
            <a:pPr lvl="0"/>
            <a:r>
              <a:rPr lang="es-ES"/>
              <a:t>Haga clic para modificar el estilo de texto del patrón</a:t>
            </a:r>
          </a:p>
        </p:txBody>
      </p:sp>
      <p:sp>
        <p:nvSpPr>
          <p:cNvPr id="6" name="Marcador de contenido 5"/>
          <p:cNvSpPr>
            <a:spLocks noGrp="1"/>
          </p:cNvSpPr>
          <p:nvPr>
            <p:ph sz="quarter" idx="4"/>
          </p:nvPr>
        </p:nvSpPr>
        <p:spPr>
          <a:xfrm>
            <a:off x="4633169" y="1881190"/>
            <a:ext cx="3891163" cy="27654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8" name="Marcador de pie de página 7"/>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9" name="Marcador de número de diapositiva 8"/>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1592824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4" name="Marcador de pie de página 3"/>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5" name="Marcador de número de diapositiva 4"/>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367799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3" name="Marcador de pie de página 2"/>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4" name="Marcador de número de diapositiva 3"/>
          <p:cNvSpPr>
            <a:spLocks noGrp="1"/>
          </p:cNvSpPr>
          <p:nvPr>
            <p:ph type="sldNum" sz="quarter" idx="12"/>
          </p:nvPr>
        </p:nvSpPr>
        <p:spPr>
          <a:xfrm>
            <a:off x="7035056" y="4835525"/>
            <a:ext cx="2059186" cy="273050"/>
          </a:xfrm>
        </p:spPr>
        <p:txBody>
          <a:bodyPr/>
          <a:lstStyle>
            <a:lvl1pPr>
              <a:defRPr>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2585272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3891163" y="741364"/>
            <a:ext cx="4633169" cy="3659187"/>
          </a:xfrm>
          <a:prstGeom prst="rect">
            <a:avLst/>
          </a:prstGeom>
        </p:spPr>
        <p:txBody>
          <a:bodyPr/>
          <a:lstStyle>
            <a:lvl1pPr>
              <a:defRPr sz="3203"/>
            </a:lvl1pPr>
            <a:lvl2pPr>
              <a:defRPr sz="2803"/>
            </a:lvl2pPr>
            <a:lvl3pPr>
              <a:defRPr sz="2402"/>
            </a:lvl3pPr>
            <a:lvl4pPr>
              <a:defRPr sz="2002"/>
            </a:lvl4pPr>
            <a:lvl5pPr>
              <a:defRPr sz="2002"/>
            </a:lvl5pPr>
            <a:lvl6pPr>
              <a:defRPr sz="2002"/>
            </a:lvl6pPr>
            <a:lvl7pPr>
              <a:defRPr sz="2002"/>
            </a:lvl7pPr>
            <a:lvl8pPr>
              <a:defRPr sz="2002"/>
            </a:lvl8pPr>
            <a:lvl9pPr>
              <a:defRPr sz="200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339485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7" name="Marcador de número de diapositiva 6"/>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5337275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787" y="342902"/>
            <a:ext cx="2952136" cy="1201738"/>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91163" y="741364"/>
            <a:ext cx="4633169" cy="3659187"/>
          </a:xfrm>
          <a:prstGeom prst="rect">
            <a:avLst/>
          </a:prstGeom>
        </p:spPr>
        <p:txBody>
          <a:bodyPr/>
          <a:lstStyle>
            <a:lvl1pPr marL="0" indent="0">
              <a:buNone/>
              <a:defRPr sz="3203"/>
            </a:lvl1pPr>
            <a:lvl2pPr marL="457611" indent="0">
              <a:buNone/>
              <a:defRPr sz="2803"/>
            </a:lvl2pPr>
            <a:lvl3pPr marL="915223" indent="0">
              <a:buNone/>
              <a:defRPr sz="2402"/>
            </a:lvl3pPr>
            <a:lvl4pPr marL="1372834" indent="0">
              <a:buNone/>
              <a:defRPr sz="2002"/>
            </a:lvl4pPr>
            <a:lvl5pPr marL="1830446" indent="0">
              <a:buNone/>
              <a:defRPr sz="2002"/>
            </a:lvl5pPr>
            <a:lvl6pPr marL="2288057" indent="0">
              <a:buNone/>
              <a:defRPr sz="2002"/>
            </a:lvl6pPr>
            <a:lvl7pPr marL="2745669" indent="0">
              <a:buNone/>
              <a:defRPr sz="2002"/>
            </a:lvl7pPr>
            <a:lvl8pPr marL="3203280" indent="0">
              <a:buNone/>
              <a:defRPr sz="2002"/>
            </a:lvl8pPr>
            <a:lvl9pPr marL="3660892" indent="0">
              <a:buNone/>
              <a:defRPr sz="2002"/>
            </a:lvl9pPr>
          </a:lstStyle>
          <a:p>
            <a:endParaRPr lang="es-PE" dirty="0"/>
          </a:p>
        </p:txBody>
      </p:sp>
      <p:sp>
        <p:nvSpPr>
          <p:cNvPr id="4" name="Marcador de texto 3"/>
          <p:cNvSpPr>
            <a:spLocks noGrp="1"/>
          </p:cNvSpPr>
          <p:nvPr>
            <p:ph type="body" sz="half" idx="2"/>
          </p:nvPr>
        </p:nvSpPr>
        <p:spPr>
          <a:xfrm>
            <a:off x="630787" y="1544641"/>
            <a:ext cx="2952136" cy="2860675"/>
          </a:xfrm>
          <a:prstGeom prst="rect">
            <a:avLst/>
          </a:prstGeom>
        </p:spPr>
        <p:txBody>
          <a:bodyPr/>
          <a:lstStyle>
            <a:lvl1pPr marL="0" indent="0">
              <a:buNone/>
              <a:defRPr sz="1601"/>
            </a:lvl1pPr>
            <a:lvl2pPr marL="457611" indent="0">
              <a:buNone/>
              <a:defRPr sz="1401"/>
            </a:lvl2pPr>
            <a:lvl3pPr marL="915223" indent="0">
              <a:buNone/>
              <a:defRPr sz="1201"/>
            </a:lvl3pPr>
            <a:lvl4pPr marL="1372834" indent="0">
              <a:buNone/>
              <a:defRPr sz="1001"/>
            </a:lvl4pPr>
            <a:lvl5pPr marL="1830446" indent="0">
              <a:buNone/>
              <a:defRPr sz="1001"/>
            </a:lvl5pPr>
            <a:lvl6pPr marL="2288057" indent="0">
              <a:buNone/>
              <a:defRPr sz="1001"/>
            </a:lvl6pPr>
            <a:lvl7pPr marL="2745669" indent="0">
              <a:buNone/>
              <a:defRPr sz="1001"/>
            </a:lvl7pPr>
            <a:lvl8pPr marL="3203280" indent="0">
              <a:buNone/>
              <a:defRPr sz="1001"/>
            </a:lvl8pPr>
            <a:lvl9pPr marL="3660892"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6" name="Marcador de pie de página 5"/>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7" name="Marcador de número de diapositiva 6"/>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763898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1370015"/>
            <a:ext cx="7893547" cy="326707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1273775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9358" y="274640"/>
            <a:ext cx="1973387" cy="4362450"/>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9198" y="274640"/>
            <a:ext cx="5767628" cy="436245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solidFill>
                <a:prstClr val="black"/>
              </a:solidFill>
            </a:endParaRPr>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solidFill>
                <a:prstClr val="black"/>
              </a:solidFill>
            </a:endParaRPr>
          </a:p>
        </p:txBody>
      </p:sp>
      <p:sp>
        <p:nvSpPr>
          <p:cNvPr id="6" name="Marcador de número de diapositiva 5"/>
          <p:cNvSpPr>
            <a:spLocks noGrp="1"/>
          </p:cNvSpPr>
          <p:nvPr>
            <p:ph type="sldNum" sz="quarter" idx="12"/>
          </p:nvPr>
        </p:nvSpPr>
        <p:spPr/>
        <p:txBody>
          <a:body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26302493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2"/>
            <a:ext cx="9150764" cy="5148263"/>
          </a:xfrm>
          <a:prstGeom prst="rect">
            <a:avLst/>
          </a:prstGeom>
        </p:spPr>
      </p:pic>
      <p:sp>
        <p:nvSpPr>
          <p:cNvPr id="12" name="Slide Number Placeholder 3"/>
          <p:cNvSpPr txBox="1">
            <a:spLocks/>
          </p:cNvSpPr>
          <p:nvPr userDrawn="1"/>
        </p:nvSpPr>
        <p:spPr>
          <a:xfrm>
            <a:off x="8541575" y="4769557"/>
            <a:ext cx="521308" cy="274097"/>
          </a:xfrm>
          <a:prstGeom prst="rect">
            <a:avLst/>
          </a:prstGeom>
        </p:spPr>
        <p:txBody>
          <a:bodyPr vert="horz" lIns="91430" tIns="45715" rIns="91430" bIns="45715"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b="0" smtClean="0">
                <a:solidFill>
                  <a:schemeClr val="bg1"/>
                </a:solidFill>
              </a:rPr>
              <a:pPr/>
              <a:t>‹Nº›</a:t>
            </a:fld>
            <a:endParaRPr lang="es-ES" sz="1000" b="0" dirty="0">
              <a:solidFill>
                <a:schemeClr val="bg1"/>
              </a:solidFill>
            </a:endParaRPr>
          </a:p>
        </p:txBody>
      </p:sp>
    </p:spTree>
    <p:extLst>
      <p:ext uri="{BB962C8B-B14F-4D97-AF65-F5344CB8AC3E}">
        <p14:creationId xmlns:p14="http://schemas.microsoft.com/office/powerpoint/2010/main" val="2102978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
          <a:stretch/>
        </p:blipFill>
        <p:spPr>
          <a:xfrm>
            <a:off x="1174" y="1"/>
            <a:ext cx="9150764" cy="5148263"/>
          </a:xfrm>
          <a:prstGeom prst="rect">
            <a:avLst/>
          </a:prstGeom>
        </p:spPr>
      </p:pic>
      <p:sp>
        <p:nvSpPr>
          <p:cNvPr id="12" name="Slide Number Placeholder 3"/>
          <p:cNvSpPr txBox="1">
            <a:spLocks/>
          </p:cNvSpPr>
          <p:nvPr userDrawn="1"/>
        </p:nvSpPr>
        <p:spPr>
          <a:xfrm>
            <a:off x="8541575" y="4769556"/>
            <a:ext cx="521308" cy="274097"/>
          </a:xfrm>
          <a:prstGeom prst="rect">
            <a:avLst/>
          </a:prstGeom>
        </p:spPr>
        <p:txBody>
          <a:bodyPr vert="horz" lIns="91435" tIns="45718" rIns="91435" bIns="45718" rtlCol="0" anchor="ctr"/>
          <a:lstStyle>
            <a:defPPr>
              <a:defRPr lang="es-ES"/>
            </a:defPPr>
            <a:lvl1pPr marL="0" algn="r" defTabSz="914306" rtl="0" eaLnBrk="1" latinLnBrk="0" hangingPunct="1">
              <a:defRPr sz="901" kern="1200">
                <a:solidFill>
                  <a:schemeClr val="tx1">
                    <a:tint val="75000"/>
                  </a:schemeClr>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5" algn="l" defTabSz="914306" rtl="0" eaLnBrk="1" latinLnBrk="0" hangingPunct="1">
              <a:defRPr sz="1800" kern="1200">
                <a:solidFill>
                  <a:schemeClr val="tx1"/>
                </a:solidFill>
                <a:latin typeface="+mn-lt"/>
                <a:ea typeface="+mn-ea"/>
                <a:cs typeface="+mn-cs"/>
              </a:defRPr>
            </a:lvl6pPr>
            <a:lvl7pPr marL="2742918" algn="l" defTabSz="914306" rtl="0" eaLnBrk="1" latinLnBrk="0" hangingPunct="1">
              <a:defRPr sz="1800" kern="1200">
                <a:solidFill>
                  <a:schemeClr val="tx1"/>
                </a:solidFill>
                <a:latin typeface="+mn-lt"/>
                <a:ea typeface="+mn-ea"/>
                <a:cs typeface="+mn-cs"/>
              </a:defRPr>
            </a:lvl7pPr>
            <a:lvl8pPr marL="3200071" algn="l" defTabSz="914306" rtl="0" eaLnBrk="1" latinLnBrk="0" hangingPunct="1">
              <a:defRPr sz="1800" kern="1200">
                <a:solidFill>
                  <a:schemeClr val="tx1"/>
                </a:solidFill>
                <a:latin typeface="+mn-lt"/>
                <a:ea typeface="+mn-ea"/>
                <a:cs typeface="+mn-cs"/>
              </a:defRPr>
            </a:lvl8pPr>
            <a:lvl9pPr marL="3657224" algn="l" defTabSz="914306" rtl="0" eaLnBrk="1" latinLnBrk="0" hangingPunct="1">
              <a:defRPr sz="1800" kern="1200">
                <a:solidFill>
                  <a:schemeClr val="tx1"/>
                </a:solidFill>
                <a:latin typeface="+mn-lt"/>
                <a:ea typeface="+mn-ea"/>
                <a:cs typeface="+mn-cs"/>
              </a:defRPr>
            </a:lvl9pPr>
          </a:lstStyle>
          <a:p>
            <a:fld id="{3A10AC81-0BCF-4A88-91DD-6D952CB3253A}" type="slidenum">
              <a:rPr lang="es-ES" sz="1000" b="0" smtClean="0">
                <a:solidFill>
                  <a:schemeClr val="bg1"/>
                </a:solidFill>
              </a:rPr>
              <a:pPr/>
              <a:t>‹Nº›</a:t>
            </a:fld>
            <a:endParaRPr lang="es-ES" sz="1000" b="0" dirty="0">
              <a:solidFill>
                <a:schemeClr val="bg1"/>
              </a:solidFill>
            </a:endParaRPr>
          </a:p>
        </p:txBody>
      </p:sp>
    </p:spTree>
    <p:extLst>
      <p:ext uri="{BB962C8B-B14F-4D97-AF65-F5344CB8AC3E}">
        <p14:creationId xmlns:p14="http://schemas.microsoft.com/office/powerpoint/2010/main" val="3226269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1063" cy="5148263"/>
          </a:xfrm>
          <a:prstGeom prst="rect">
            <a:avLst/>
          </a:prstGeom>
        </p:spPr>
      </p:pic>
      <p:cxnSp>
        <p:nvCxnSpPr>
          <p:cNvPr id="17" name="Conector recto 16"/>
          <p:cNvCxnSpPr/>
          <p:nvPr userDrawn="1"/>
        </p:nvCxnSpPr>
        <p:spPr>
          <a:xfrm>
            <a:off x="83404" y="862834"/>
            <a:ext cx="89231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2"/>
          </p:nvPr>
        </p:nvSpPr>
        <p:spPr>
          <a:xfrm>
            <a:off x="6947358" y="4752789"/>
            <a:ext cx="2059186" cy="274097"/>
          </a:xfrm>
          <a:prstGeom prst="rect">
            <a:avLst/>
          </a:prstGeom>
        </p:spPr>
        <p:txBody>
          <a:bodyPr/>
          <a:lstStyle>
            <a:lvl1pPr algn="r">
              <a:defRPr sz="1350" baseline="0">
                <a:solidFill>
                  <a:schemeClr val="bg1"/>
                </a:solidFill>
                <a:latin typeface="Calibri" panose="020F0502020204030204" pitchFamily="34" charset="0"/>
                <a:cs typeface="Arial" panose="020B0604020202020204" pitchFamily="34" charset="0"/>
              </a:defRPr>
            </a:lvl1pPr>
          </a:lstStyle>
          <a:p>
            <a:fld id="{3A10AC81-0BCF-4A88-91DD-6D952CB3253A}" type="slidenum">
              <a:rPr lang="es-ES" smtClean="0"/>
              <a:pPr/>
              <a:t>‹Nº›</a:t>
            </a:fld>
            <a:endParaRPr lang="es-ES" dirty="0"/>
          </a:p>
        </p:txBody>
      </p:sp>
    </p:spTree>
    <p:extLst>
      <p:ext uri="{BB962C8B-B14F-4D97-AF65-F5344CB8AC3E}">
        <p14:creationId xmlns:p14="http://schemas.microsoft.com/office/powerpoint/2010/main" val="1384629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8" name="Rectángulo 7"/>
          <p:cNvSpPr/>
          <p:nvPr userDrawn="1"/>
        </p:nvSpPr>
        <p:spPr>
          <a:xfrm>
            <a:off x="8898330" y="1"/>
            <a:ext cx="254258" cy="504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1"/>
          </a:p>
        </p:txBody>
      </p:sp>
      <p:cxnSp>
        <p:nvCxnSpPr>
          <p:cNvPr id="9" name="Conector recto 8"/>
          <p:cNvCxnSpPr/>
          <p:nvPr userDrawn="1"/>
        </p:nvCxnSpPr>
        <p:spPr>
          <a:xfrm flipV="1">
            <a:off x="9926" y="4846397"/>
            <a:ext cx="8747818"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3" name="Slide Number Placeholder 5"/>
          <p:cNvSpPr>
            <a:spLocks noGrp="1"/>
          </p:cNvSpPr>
          <p:nvPr>
            <p:ph type="sldNum" sz="quarter" idx="12"/>
          </p:nvPr>
        </p:nvSpPr>
        <p:spPr>
          <a:xfrm>
            <a:off x="7517071" y="4709348"/>
            <a:ext cx="1544390" cy="274097"/>
          </a:xfrm>
        </p:spPr>
        <p:txBody>
          <a:bodyPr/>
          <a:lstStyle>
            <a:lvl1pPr>
              <a:defRPr sz="1051" b="1">
                <a:solidFill>
                  <a:srgbClr val="C00000"/>
                </a:solidFill>
              </a:defRPr>
            </a:lvl1pPr>
          </a:lstStyle>
          <a:p>
            <a:fld id="{3A10AC81-0BCF-4A88-91DD-6D952CB3253A}" type="slidenum">
              <a:rPr lang="es-ES" smtClean="0"/>
              <a:pPr/>
              <a:t>‹Nº›</a:t>
            </a:fld>
            <a:endParaRPr lang="es-ES" dirty="0"/>
          </a:p>
        </p:txBody>
      </p:sp>
      <p:sp>
        <p:nvSpPr>
          <p:cNvPr id="14" name="Title Placeholder 1"/>
          <p:cNvSpPr>
            <a:spLocks noGrp="1"/>
          </p:cNvSpPr>
          <p:nvPr>
            <p:ph type="title"/>
          </p:nvPr>
        </p:nvSpPr>
        <p:spPr>
          <a:xfrm>
            <a:off x="157126" y="75610"/>
            <a:ext cx="8666776" cy="428879"/>
          </a:xfrm>
          <a:prstGeom prst="rect">
            <a:avLst/>
          </a:prstGeom>
        </p:spPr>
        <p:txBody>
          <a:bodyPr vert="horz" lIns="91440" tIns="45720" rIns="91440" bIns="45720" rtlCol="0" anchor="ctr">
            <a:normAutofit/>
          </a:bodyPr>
          <a:lstStyle>
            <a:lvl1pPr>
              <a:defRPr sz="1802" b="1">
                <a:latin typeface="+mn-lt"/>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935052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992" y="842967"/>
            <a:ext cx="6863954" cy="1792287"/>
          </a:xfrm>
          <a:prstGeom prst="rect">
            <a:avLst/>
          </a:prstGeom>
        </p:spPr>
        <p:txBody>
          <a:bodyPr anchor="b"/>
          <a:lstStyle>
            <a:lvl1pPr algn="ctr">
              <a:defRPr sz="6005"/>
            </a:lvl1pPr>
          </a:lstStyle>
          <a:p>
            <a:r>
              <a:rPr lang="es-ES"/>
              <a:t>Haga clic para modificar el estilo de título del patrón</a:t>
            </a:r>
            <a:endParaRPr lang="es-PE"/>
          </a:p>
        </p:txBody>
      </p:sp>
      <p:sp>
        <p:nvSpPr>
          <p:cNvPr id="3" name="Subtítulo 2"/>
          <p:cNvSpPr>
            <a:spLocks noGrp="1"/>
          </p:cNvSpPr>
          <p:nvPr>
            <p:ph type="subTitle" idx="1"/>
          </p:nvPr>
        </p:nvSpPr>
        <p:spPr>
          <a:xfrm>
            <a:off x="1143992" y="2703513"/>
            <a:ext cx="6863954" cy="1243012"/>
          </a:xfrm>
          <a:prstGeom prst="rect">
            <a:avLst/>
          </a:prstGeom>
        </p:spPr>
        <p:txBody>
          <a:bodyPr/>
          <a:lstStyle>
            <a:lvl1pPr marL="0" indent="0" algn="ctr">
              <a:buNone/>
              <a:defRPr sz="2402"/>
            </a:lvl1pPr>
            <a:lvl2pPr marL="457611" indent="0" algn="ctr">
              <a:buNone/>
              <a:defRPr sz="2002"/>
            </a:lvl2pPr>
            <a:lvl3pPr marL="915223" indent="0" algn="ctr">
              <a:buNone/>
              <a:defRPr sz="1802"/>
            </a:lvl3pPr>
            <a:lvl4pPr marL="1372834" indent="0" algn="ctr">
              <a:buNone/>
              <a:defRPr sz="1601"/>
            </a:lvl4pPr>
            <a:lvl5pPr marL="1830446" indent="0" algn="ctr">
              <a:buNone/>
              <a:defRPr sz="1601"/>
            </a:lvl5pPr>
            <a:lvl6pPr marL="2288057" indent="0" algn="ctr">
              <a:buNone/>
              <a:defRPr sz="1601"/>
            </a:lvl6pPr>
            <a:lvl7pPr marL="2745669" indent="0" algn="ctr">
              <a:buNone/>
              <a:defRPr sz="1601"/>
            </a:lvl7pPr>
            <a:lvl8pPr marL="3203280" indent="0" algn="ctr">
              <a:buNone/>
              <a:defRPr sz="1601"/>
            </a:lvl8pPr>
            <a:lvl9pPr marL="3660892" indent="0" algn="ctr">
              <a:buNone/>
              <a:defRPr sz="1601"/>
            </a:lvl9pPr>
          </a:lstStyle>
          <a:p>
            <a:r>
              <a:rPr lang="es-ES"/>
              <a:t>Haga clic para modificar el estilo de subtítulo del patrón</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19495500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9198" y="274641"/>
            <a:ext cx="7893547" cy="993775"/>
          </a:xfrm>
          <a:prstGeom prst="rect">
            <a:avLst/>
          </a:prstGeo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629198" y="1370015"/>
            <a:ext cx="7893547" cy="32670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5544138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4431" y="1282700"/>
            <a:ext cx="7893547" cy="2141538"/>
          </a:xfrm>
          <a:prstGeom prst="rect">
            <a:avLst/>
          </a:prstGeom>
        </p:spPr>
        <p:txBody>
          <a:bodyPr anchor="b"/>
          <a:lstStyle>
            <a:lvl1pPr>
              <a:defRPr sz="600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4431" y="3444878"/>
            <a:ext cx="7893547" cy="1127125"/>
          </a:xfrm>
          <a:prstGeom prst="rect">
            <a:avLst/>
          </a:prstGeom>
        </p:spPr>
        <p:txBody>
          <a:bodyPr/>
          <a:lstStyle>
            <a:lvl1pPr marL="0" indent="0">
              <a:buNone/>
              <a:defRPr sz="2402">
                <a:solidFill>
                  <a:schemeClr val="tx1">
                    <a:tint val="75000"/>
                  </a:schemeClr>
                </a:solidFill>
              </a:defRPr>
            </a:lvl1pPr>
            <a:lvl2pPr marL="457611" indent="0">
              <a:buNone/>
              <a:defRPr sz="2002">
                <a:solidFill>
                  <a:schemeClr val="tx1">
                    <a:tint val="75000"/>
                  </a:schemeClr>
                </a:solidFill>
              </a:defRPr>
            </a:lvl2pPr>
            <a:lvl3pPr marL="915223" indent="0">
              <a:buNone/>
              <a:defRPr sz="1802">
                <a:solidFill>
                  <a:schemeClr val="tx1">
                    <a:tint val="75000"/>
                  </a:schemeClr>
                </a:solidFill>
              </a:defRPr>
            </a:lvl3pPr>
            <a:lvl4pPr marL="1372834" indent="0">
              <a:buNone/>
              <a:defRPr sz="1601">
                <a:solidFill>
                  <a:schemeClr val="tx1">
                    <a:tint val="75000"/>
                  </a:schemeClr>
                </a:solidFill>
              </a:defRPr>
            </a:lvl4pPr>
            <a:lvl5pPr marL="1830446" indent="0">
              <a:buNone/>
              <a:defRPr sz="1601">
                <a:solidFill>
                  <a:schemeClr val="tx1">
                    <a:tint val="75000"/>
                  </a:schemeClr>
                </a:solidFill>
              </a:defRPr>
            </a:lvl5pPr>
            <a:lvl6pPr marL="2288057" indent="0">
              <a:buNone/>
              <a:defRPr sz="1601">
                <a:solidFill>
                  <a:schemeClr val="tx1">
                    <a:tint val="75000"/>
                  </a:schemeClr>
                </a:solidFill>
              </a:defRPr>
            </a:lvl6pPr>
            <a:lvl7pPr marL="2745669" indent="0">
              <a:buNone/>
              <a:defRPr sz="1601">
                <a:solidFill>
                  <a:schemeClr val="tx1">
                    <a:tint val="75000"/>
                  </a:schemeClr>
                </a:solidFill>
              </a:defRPr>
            </a:lvl7pPr>
            <a:lvl8pPr marL="3203280" indent="0">
              <a:buNone/>
              <a:defRPr sz="1601">
                <a:solidFill>
                  <a:schemeClr val="tx1">
                    <a:tint val="75000"/>
                  </a:schemeClr>
                </a:solidFill>
              </a:defRPr>
            </a:lvl8pPr>
            <a:lvl9pPr marL="3660892" indent="0">
              <a:buNone/>
              <a:defRPr sz="1601">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9196" y="4772025"/>
            <a:ext cx="2059186" cy="273050"/>
          </a:xfrm>
          <a:prstGeom prst="rect">
            <a:avLst/>
          </a:prstGeom>
        </p:spPr>
        <p:txBody>
          <a:bodyPr/>
          <a:lstStyle/>
          <a:p>
            <a:endParaRPr lang="es-PE" dirty="0"/>
          </a:p>
        </p:txBody>
      </p:sp>
      <p:sp>
        <p:nvSpPr>
          <p:cNvPr id="5" name="Marcador de pie de página 4"/>
          <p:cNvSpPr>
            <a:spLocks noGrp="1"/>
          </p:cNvSpPr>
          <p:nvPr>
            <p:ph type="ftr" sz="quarter" idx="11"/>
          </p:nvPr>
        </p:nvSpPr>
        <p:spPr>
          <a:xfrm>
            <a:off x="3031582" y="4772025"/>
            <a:ext cx="3088779" cy="273050"/>
          </a:xfrm>
          <a:prstGeom prst="rect">
            <a:avLst/>
          </a:prstGeom>
        </p:spPr>
        <p:txBody>
          <a:bodyPr/>
          <a:lstStyle/>
          <a:p>
            <a:endParaRPr lang="es-PE" dirty="0"/>
          </a:p>
        </p:txBody>
      </p:sp>
      <p:sp>
        <p:nvSpPr>
          <p:cNvPr id="6" name="Marcador de número de diapositiva 5"/>
          <p:cNvSpPr>
            <a:spLocks noGrp="1"/>
          </p:cNvSpPr>
          <p:nvPr>
            <p:ph type="sldNum" sz="quarter" idx="12"/>
          </p:nvPr>
        </p:nvSpPr>
        <p:spPr/>
        <p:txBody>
          <a:body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93772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image" Target="../media/image14.jp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heme" Target="../theme/theme1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image" Target="../media/image1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4.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7.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4.jp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9.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6463556" y="4772025"/>
            <a:ext cx="2059186" cy="273050"/>
          </a:xfrm>
          <a:prstGeom prst="rect">
            <a:avLst/>
          </a:prstGeom>
        </p:spPr>
        <p:txBody>
          <a:bodyPr vert="horz" lIns="91440" tIns="45720" rIns="91440" bIns="45720" rtlCol="0" anchor="ctr"/>
          <a:lstStyle>
            <a:lvl1pPr algn="r">
              <a:defRPr sz="1201">
                <a:solidFill>
                  <a:schemeClr val="tx1">
                    <a:tint val="75000"/>
                  </a:schemeClr>
                </a:solidFill>
              </a:defRPr>
            </a:lvl1pPr>
          </a:lstStyle>
          <a:p>
            <a:fld id="{DCE17C58-D15D-432C-8390-60963580997B}" type="slidenum">
              <a:rPr lang="es-PE" smtClean="0"/>
              <a:t>‹Nº›</a:t>
            </a:fld>
            <a:endParaRPr lang="es-PE" dirty="0"/>
          </a:p>
        </p:txBody>
      </p:sp>
    </p:spTree>
    <p:extLst>
      <p:ext uri="{BB962C8B-B14F-4D97-AF65-F5344CB8AC3E}">
        <p14:creationId xmlns:p14="http://schemas.microsoft.com/office/powerpoint/2010/main" val="9280630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196" y="274098"/>
            <a:ext cx="7893547" cy="99509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96" y="1370486"/>
            <a:ext cx="7893547" cy="326652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9196" y="4771678"/>
            <a:ext cx="2059186" cy="274097"/>
          </a:xfrm>
          <a:prstGeom prst="rect">
            <a:avLst/>
          </a:prstGeom>
        </p:spPr>
        <p:txBody>
          <a:bodyPr vert="horz" lIns="91440" tIns="45720" rIns="91440" bIns="45720" rtlCol="0" anchor="ctr"/>
          <a:lstStyle>
            <a:lvl1pPr algn="l">
              <a:defRPr sz="901">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31580" y="4771678"/>
            <a:ext cx="3088779" cy="274097"/>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63556" y="4771678"/>
            <a:ext cx="2059186" cy="274097"/>
          </a:xfrm>
          <a:prstGeom prst="rect">
            <a:avLst/>
          </a:prstGeom>
        </p:spPr>
        <p:txBody>
          <a:bodyPr vert="horz" lIns="91440" tIns="45720" rIns="91440" bIns="45720" rtlCol="0" anchor="ctr"/>
          <a:lstStyle>
            <a:lvl1pPr algn="r">
              <a:defRPr sz="901">
                <a:solidFill>
                  <a:schemeClr val="tx1">
                    <a:tint val="75000"/>
                  </a:schemeClr>
                </a:solidFill>
              </a:defRPr>
            </a:lvl1pPr>
          </a:lstStyle>
          <a:p>
            <a:fld id="{DCE17C58-D15D-432C-8390-60963580997B}" type="slidenum">
              <a:rPr lang="es-PE" smtClean="0"/>
              <a:t>‹Nº›</a:t>
            </a:fld>
            <a:endParaRPr lang="es-PE" dirty="0"/>
          </a:p>
        </p:txBody>
      </p:sp>
      <p:pic>
        <p:nvPicPr>
          <p:cNvPr id="7" name="Imagen 6">
            <a:extLst>
              <a:ext uri="{FF2B5EF4-FFF2-40B4-BE49-F238E27FC236}">
                <a16:creationId xmlns:a16="http://schemas.microsoft.com/office/drawing/2014/main" id="{56CB501C-8165-CFD3-D0EC-8013E8C55E95}"/>
              </a:ext>
            </a:extLst>
          </p:cNvPr>
          <p:cNvPicPr>
            <a:picLocks noChangeAspect="1"/>
          </p:cNvPicPr>
          <p:nvPr userDrawn="1"/>
        </p:nvPicPr>
        <p:blipFill rotWithShape="1">
          <a:blip r:embed="rId22"/>
          <a:srcRect l="3382" t="26708" r="52025" b="15872"/>
          <a:stretch/>
        </p:blipFill>
        <p:spPr>
          <a:xfrm>
            <a:off x="-1753497" y="1894075"/>
            <a:ext cx="1613648" cy="828339"/>
          </a:xfrm>
          <a:prstGeom prst="rect">
            <a:avLst/>
          </a:prstGeom>
        </p:spPr>
      </p:pic>
      <p:pic>
        <p:nvPicPr>
          <p:cNvPr id="8" name="Imagen 7">
            <a:extLst>
              <a:ext uri="{FF2B5EF4-FFF2-40B4-BE49-F238E27FC236}">
                <a16:creationId xmlns:a16="http://schemas.microsoft.com/office/drawing/2014/main" id="{7A12A33F-7BBF-B12E-D4E6-D740BD0B9476}"/>
              </a:ext>
            </a:extLst>
          </p:cNvPr>
          <p:cNvPicPr>
            <a:picLocks noChangeAspect="1"/>
          </p:cNvPicPr>
          <p:nvPr userDrawn="1"/>
        </p:nvPicPr>
        <p:blipFill rotWithShape="1">
          <a:blip r:embed="rId22"/>
          <a:srcRect l="47975" t="26708" r="7432" b="15872"/>
          <a:stretch/>
        </p:blipFill>
        <p:spPr>
          <a:xfrm>
            <a:off x="-1753497" y="2722414"/>
            <a:ext cx="1613648" cy="828339"/>
          </a:xfrm>
          <a:prstGeom prst="rect">
            <a:avLst/>
          </a:prstGeom>
        </p:spPr>
      </p:pic>
    </p:spTree>
    <p:extLst>
      <p:ext uri="{BB962C8B-B14F-4D97-AF65-F5344CB8AC3E}">
        <p14:creationId xmlns:p14="http://schemas.microsoft.com/office/powerpoint/2010/main" val="334362260"/>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75" r:id="rId15"/>
    <p:sldLayoutId id="2147484279" r:id="rId16"/>
    <p:sldLayoutId id="2147484280" r:id="rId17"/>
    <p:sldLayoutId id="2147484282" r:id="rId18"/>
    <p:sldLayoutId id="2147484283" r:id="rId19"/>
  </p:sldLayoutIdLst>
  <p:hf hdr="0" ftr="0" dt="0"/>
  <p:txStyles>
    <p:titleStyle>
      <a:lvl1pPr algn="l" defTabSz="686440" rtl="0" eaLnBrk="1" latinLnBrk="0" hangingPunct="1">
        <a:lnSpc>
          <a:spcPct val="90000"/>
        </a:lnSpc>
        <a:spcBef>
          <a:spcPct val="0"/>
        </a:spcBef>
        <a:buNone/>
        <a:defRPr sz="3303" kern="1200">
          <a:solidFill>
            <a:schemeClr val="tx1"/>
          </a:solidFill>
          <a:latin typeface="+mj-lt"/>
          <a:ea typeface="+mj-ea"/>
          <a:cs typeface="+mj-cs"/>
        </a:defRPr>
      </a:lvl1pPr>
    </p:titleStyle>
    <p:bodyStyle>
      <a:lvl1pPr marL="171610" indent="-171610" algn="l" defTabSz="686440" rtl="0" eaLnBrk="1" latinLnBrk="0" hangingPunct="1">
        <a:lnSpc>
          <a:spcPct val="90000"/>
        </a:lnSpc>
        <a:spcBef>
          <a:spcPts val="751"/>
        </a:spcBef>
        <a:buFont typeface="Arial" panose="020B0604020202020204" pitchFamily="34" charset="0"/>
        <a:buChar char="•"/>
        <a:defRPr sz="2102" kern="1200">
          <a:solidFill>
            <a:schemeClr val="tx1"/>
          </a:solidFill>
          <a:latin typeface="+mn-lt"/>
          <a:ea typeface="+mn-ea"/>
          <a:cs typeface="+mn-cs"/>
        </a:defRPr>
      </a:lvl1pPr>
      <a:lvl2pPr marL="514830" indent="-171610" algn="l" defTabSz="686440" rtl="0" eaLnBrk="1" latinLnBrk="0" hangingPunct="1">
        <a:lnSpc>
          <a:spcPct val="90000"/>
        </a:lnSpc>
        <a:spcBef>
          <a:spcPts val="375"/>
        </a:spcBef>
        <a:buFont typeface="Arial" panose="020B0604020202020204" pitchFamily="34" charset="0"/>
        <a:buChar char="•"/>
        <a:defRPr sz="1802" kern="1200">
          <a:solidFill>
            <a:schemeClr val="tx1"/>
          </a:solidFill>
          <a:latin typeface="+mn-lt"/>
          <a:ea typeface="+mn-ea"/>
          <a:cs typeface="+mn-cs"/>
        </a:defRPr>
      </a:lvl2pPr>
      <a:lvl3pPr marL="858050" indent="-171610" algn="l" defTabSz="686440" rtl="0" eaLnBrk="1" latinLnBrk="0" hangingPunct="1">
        <a:lnSpc>
          <a:spcPct val="90000"/>
        </a:lnSpc>
        <a:spcBef>
          <a:spcPts val="375"/>
        </a:spcBef>
        <a:buFont typeface="Arial" panose="020B0604020202020204" pitchFamily="34" charset="0"/>
        <a:buChar char="•"/>
        <a:defRPr sz="1501" kern="1200">
          <a:solidFill>
            <a:schemeClr val="tx1"/>
          </a:solidFill>
          <a:latin typeface="+mn-lt"/>
          <a:ea typeface="+mn-ea"/>
          <a:cs typeface="+mn-cs"/>
        </a:defRPr>
      </a:lvl3pPr>
      <a:lvl4pPr marL="12012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449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1">
          <p15:clr>
            <a:srgbClr val="F26B43"/>
          </p15:clr>
        </p15:guide>
        <p15:guide id="2" pos="28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7076869" y="4772025"/>
            <a:ext cx="2059186" cy="273050"/>
          </a:xfrm>
          <a:prstGeom prst="rect">
            <a:avLst/>
          </a:prstGeom>
        </p:spPr>
        <p:txBody>
          <a:bodyPr vert="horz" lIns="91440" tIns="45720" rIns="91440" bIns="45720" rtlCol="0" anchor="ctr"/>
          <a:lstStyle>
            <a:lvl1pPr algn="r">
              <a:defRPr sz="1201">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31211185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80" r:id="rId19"/>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7076869" y="4772025"/>
            <a:ext cx="2059186" cy="273050"/>
          </a:xfrm>
          <a:prstGeom prst="rect">
            <a:avLst/>
          </a:prstGeom>
        </p:spPr>
        <p:txBody>
          <a:bodyPr vert="horz" lIns="91440" tIns="45720" rIns="91440" bIns="45720" rtlCol="0" anchor="ctr"/>
          <a:lstStyle>
            <a:lvl1pPr algn="r">
              <a:defRPr sz="1200">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12177318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4" r:id="rId19"/>
  </p:sldLayoutIdLst>
  <p:hf hdr="0" ftr="0" dt="0"/>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9"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9"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9"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8"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8"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7"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7"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399" rtl="0" eaLnBrk="1" latinLnBrk="0" hangingPunct="1">
        <a:defRPr sz="1800" kern="1200">
          <a:solidFill>
            <a:schemeClr val="tx1"/>
          </a:solidFill>
          <a:latin typeface="+mn-lt"/>
          <a:ea typeface="+mn-ea"/>
          <a:cs typeface="+mn-cs"/>
        </a:defRPr>
      </a:lvl1pPr>
      <a:lvl2pPr marL="457199"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8" algn="l" defTabSz="914399" rtl="0" eaLnBrk="1" latinLnBrk="0" hangingPunct="1">
        <a:defRPr sz="1800" kern="1200">
          <a:solidFill>
            <a:schemeClr val="tx1"/>
          </a:solidFill>
          <a:latin typeface="+mn-lt"/>
          <a:ea typeface="+mn-ea"/>
          <a:cs typeface="+mn-cs"/>
        </a:defRPr>
      </a:lvl4pPr>
      <a:lvl5pPr marL="1828799"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8"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7" algn="l" defTabSz="91439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7076869" y="4772025"/>
            <a:ext cx="2059186" cy="273050"/>
          </a:xfrm>
          <a:prstGeom prst="rect">
            <a:avLst/>
          </a:prstGeom>
        </p:spPr>
        <p:txBody>
          <a:bodyPr vert="horz" lIns="91440" tIns="45720" rIns="91440" bIns="45720" rtlCol="0" anchor="ctr"/>
          <a:lstStyle>
            <a:lvl1pPr algn="r">
              <a:defRPr sz="1201">
                <a:solidFill>
                  <a:schemeClr val="tx1"/>
                </a:solidFill>
              </a:defRPr>
            </a:lvl1pPr>
          </a:lstStyle>
          <a:p>
            <a:fld id="{DCE17C58-D15D-432C-8390-60963580997B}" type="slidenum">
              <a:rPr lang="es-PE" smtClean="0">
                <a:solidFill>
                  <a:prstClr val="black"/>
                </a:solidFill>
              </a:rPr>
              <a:pPr/>
              <a:t>‹Nº›</a:t>
            </a:fld>
            <a:endParaRPr lang="es-PE" dirty="0">
              <a:solidFill>
                <a:prstClr val="black"/>
              </a:solidFill>
            </a:endParaRPr>
          </a:p>
        </p:txBody>
      </p:sp>
    </p:spTree>
    <p:extLst>
      <p:ext uri="{BB962C8B-B14F-4D97-AF65-F5344CB8AC3E}">
        <p14:creationId xmlns:p14="http://schemas.microsoft.com/office/powerpoint/2010/main" val="304194419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6463556" y="4772025"/>
            <a:ext cx="2059186" cy="273050"/>
          </a:xfrm>
          <a:prstGeom prst="rect">
            <a:avLst/>
          </a:prstGeom>
        </p:spPr>
        <p:txBody>
          <a:bodyPr vert="horz" lIns="91440" tIns="45720" rIns="91440" bIns="45720" rtlCol="0" anchor="ctr"/>
          <a:lstStyle>
            <a:lvl1pPr algn="r">
              <a:defRPr sz="1201">
                <a:solidFill>
                  <a:schemeClr val="tx1">
                    <a:tint val="75000"/>
                  </a:schemeClr>
                </a:solidFill>
              </a:defRPr>
            </a:lvl1pPr>
          </a:lstStyle>
          <a:p>
            <a:fld id="{DCE17C58-D15D-432C-8390-60963580997B}" type="slidenum">
              <a:rPr lang="es-PE" smtClean="0"/>
              <a:t>‹Nº›</a:t>
            </a:fld>
            <a:endParaRPr lang="es-PE" dirty="0"/>
          </a:p>
        </p:txBody>
      </p:sp>
    </p:spTree>
    <p:extLst>
      <p:ext uri="{BB962C8B-B14F-4D97-AF65-F5344CB8AC3E}">
        <p14:creationId xmlns:p14="http://schemas.microsoft.com/office/powerpoint/2010/main" val="297974608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6463556" y="4772025"/>
            <a:ext cx="2059186" cy="273050"/>
          </a:xfrm>
          <a:prstGeom prst="rect">
            <a:avLst/>
          </a:prstGeom>
        </p:spPr>
        <p:txBody>
          <a:bodyPr vert="horz" lIns="91440" tIns="45720" rIns="91440" bIns="45720" rtlCol="0" anchor="ctr"/>
          <a:lstStyle>
            <a:lvl1pPr algn="r">
              <a:defRPr sz="1201">
                <a:solidFill>
                  <a:schemeClr val="tx1">
                    <a:tint val="75000"/>
                  </a:schemeClr>
                </a:solidFill>
              </a:defRPr>
            </a:lvl1pPr>
          </a:lstStyle>
          <a:p>
            <a:fld id="{DCE17C58-D15D-432C-8390-60963580997B}" type="slidenum">
              <a:rPr lang="es-PE" smtClean="0">
                <a:solidFill>
                  <a:prstClr val="black">
                    <a:tint val="75000"/>
                  </a:prstClr>
                </a:solidFill>
              </a:rPr>
              <a:pPr/>
              <a:t>‹Nº›</a:t>
            </a:fld>
            <a:endParaRPr lang="es-PE" dirty="0">
              <a:solidFill>
                <a:prstClr val="black">
                  <a:tint val="75000"/>
                </a:prstClr>
              </a:solidFill>
            </a:endParaRPr>
          </a:p>
        </p:txBody>
      </p:sp>
    </p:spTree>
    <p:extLst>
      <p:ext uri="{BB962C8B-B14F-4D97-AF65-F5344CB8AC3E}">
        <p14:creationId xmlns:p14="http://schemas.microsoft.com/office/powerpoint/2010/main" val="12735913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6" r:id="rId12"/>
    <p:sldLayoutId id="2147484067" r:id="rId13"/>
    <p:sldLayoutId id="2147484068" r:id="rId14"/>
    <p:sldLayoutId id="2147484069" r:id="rId15"/>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6463556" y="4772025"/>
            <a:ext cx="2059186" cy="273050"/>
          </a:xfrm>
          <a:prstGeom prst="rect">
            <a:avLst/>
          </a:prstGeom>
        </p:spPr>
        <p:txBody>
          <a:bodyPr vert="horz" lIns="91440" tIns="45720" rIns="91440" bIns="45720" rtlCol="0" anchor="ctr"/>
          <a:lstStyle>
            <a:lvl1pPr algn="r">
              <a:defRPr sz="1201">
                <a:solidFill>
                  <a:schemeClr val="tx1">
                    <a:tint val="75000"/>
                  </a:schemeClr>
                </a:solidFill>
              </a:defRPr>
            </a:lvl1pPr>
          </a:lstStyle>
          <a:p>
            <a:fld id="{DCE17C58-D15D-432C-8390-60963580997B}" type="slidenum">
              <a:rPr lang="es-PE" smtClean="0"/>
              <a:t>‹Nº›</a:t>
            </a:fld>
            <a:endParaRPr lang="es-PE" dirty="0"/>
          </a:p>
        </p:txBody>
      </p:sp>
    </p:spTree>
    <p:extLst>
      <p:ext uri="{BB962C8B-B14F-4D97-AF65-F5344CB8AC3E}">
        <p14:creationId xmlns:p14="http://schemas.microsoft.com/office/powerpoint/2010/main" val="358977650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1">
          <p15:clr>
            <a:srgbClr val="F26B43"/>
          </p15:clr>
        </p15:guide>
        <p15:guide id="2" pos="288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
          </p:nvPr>
        </p:nvSpPr>
        <p:spPr>
          <a:xfrm>
            <a:off x="6463556" y="4772025"/>
            <a:ext cx="2059186" cy="273050"/>
          </a:xfrm>
          <a:prstGeom prst="rect">
            <a:avLst/>
          </a:prstGeom>
        </p:spPr>
        <p:txBody>
          <a:bodyPr vert="horz" lIns="91440" tIns="45720" rIns="91440" bIns="45720" rtlCol="0" anchor="ctr"/>
          <a:lstStyle>
            <a:lvl1pPr algn="r">
              <a:defRPr sz="1201">
                <a:solidFill>
                  <a:schemeClr val="tx1">
                    <a:tint val="75000"/>
                  </a:schemeClr>
                </a:solidFill>
              </a:defRPr>
            </a:lvl1pPr>
          </a:lstStyle>
          <a:p>
            <a:fld id="{DCE17C58-D15D-432C-8390-60963580997B}" type="slidenum">
              <a:rPr lang="es-PE" smtClean="0"/>
              <a:t>‹Nº›</a:t>
            </a:fld>
            <a:endParaRPr lang="es-PE" dirty="0"/>
          </a:p>
        </p:txBody>
      </p:sp>
      <p:pic>
        <p:nvPicPr>
          <p:cNvPr id="5" name="Imagen 4">
            <a:extLst>
              <a:ext uri="{FF2B5EF4-FFF2-40B4-BE49-F238E27FC236}">
                <a16:creationId xmlns:a16="http://schemas.microsoft.com/office/drawing/2014/main" id="{E2379082-DCB2-FE7A-C457-A0EDEC89C9CD}"/>
              </a:ext>
            </a:extLst>
          </p:cNvPr>
          <p:cNvPicPr>
            <a:picLocks noChangeAspect="1"/>
          </p:cNvPicPr>
          <p:nvPr userDrawn="1"/>
        </p:nvPicPr>
        <p:blipFill rotWithShape="1">
          <a:blip r:embed="rId14"/>
          <a:srcRect l="3382" t="26708" r="52025" b="15872"/>
          <a:stretch/>
        </p:blipFill>
        <p:spPr>
          <a:xfrm>
            <a:off x="-1753497" y="1894075"/>
            <a:ext cx="1613648" cy="828339"/>
          </a:xfrm>
          <a:prstGeom prst="rect">
            <a:avLst/>
          </a:prstGeom>
        </p:spPr>
      </p:pic>
      <p:pic>
        <p:nvPicPr>
          <p:cNvPr id="7" name="Imagen 6">
            <a:extLst>
              <a:ext uri="{FF2B5EF4-FFF2-40B4-BE49-F238E27FC236}">
                <a16:creationId xmlns:a16="http://schemas.microsoft.com/office/drawing/2014/main" id="{23D7C673-B7D2-5820-3B7D-DA5C635EF89F}"/>
              </a:ext>
            </a:extLst>
          </p:cNvPr>
          <p:cNvPicPr>
            <a:picLocks noChangeAspect="1"/>
          </p:cNvPicPr>
          <p:nvPr userDrawn="1"/>
        </p:nvPicPr>
        <p:blipFill rotWithShape="1">
          <a:blip r:embed="rId14"/>
          <a:srcRect l="47975" t="26708" r="7432" b="15872"/>
          <a:stretch/>
        </p:blipFill>
        <p:spPr>
          <a:xfrm>
            <a:off x="-1753497" y="2722414"/>
            <a:ext cx="1613648" cy="828339"/>
          </a:xfrm>
          <a:prstGeom prst="rect">
            <a:avLst/>
          </a:prstGeom>
        </p:spPr>
      </p:pic>
    </p:spTree>
    <p:extLst>
      <p:ext uri="{BB962C8B-B14F-4D97-AF65-F5344CB8AC3E}">
        <p14:creationId xmlns:p14="http://schemas.microsoft.com/office/powerpoint/2010/main" val="283490423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l" defTabSz="915223" rtl="0" eaLnBrk="1" latinLnBrk="0" hangingPunct="1">
        <a:lnSpc>
          <a:spcPct val="90000"/>
        </a:lnSpc>
        <a:spcBef>
          <a:spcPct val="0"/>
        </a:spcBef>
        <a:buNone/>
        <a:defRPr sz="4404" kern="1200">
          <a:solidFill>
            <a:schemeClr val="tx1"/>
          </a:solidFill>
          <a:latin typeface="+mj-lt"/>
          <a:ea typeface="+mj-ea"/>
          <a:cs typeface="+mj-cs"/>
        </a:defRPr>
      </a:lvl1pPr>
    </p:titleStyle>
    <p:bodyStyle>
      <a:lvl1pPr marL="228806" indent="-228806" algn="l" defTabSz="915223" rtl="0" eaLnBrk="1" latinLnBrk="0" hangingPunct="1">
        <a:lnSpc>
          <a:spcPct val="90000"/>
        </a:lnSpc>
        <a:spcBef>
          <a:spcPts val="1001"/>
        </a:spcBef>
        <a:buFont typeface="Arial" panose="020B0604020202020204" pitchFamily="34" charset="0"/>
        <a:buChar char="•"/>
        <a:defRPr sz="2803" kern="1200">
          <a:solidFill>
            <a:schemeClr val="tx1"/>
          </a:solidFill>
          <a:latin typeface="+mn-lt"/>
          <a:ea typeface="+mn-ea"/>
          <a:cs typeface="+mn-cs"/>
        </a:defRPr>
      </a:lvl1pPr>
      <a:lvl2pPr marL="686417" indent="-228806" algn="l" defTabSz="915223" rtl="0" eaLnBrk="1" latinLnBrk="0" hangingPunct="1">
        <a:lnSpc>
          <a:spcPct val="90000"/>
        </a:lnSpc>
        <a:spcBef>
          <a:spcPts val="500"/>
        </a:spcBef>
        <a:buFont typeface="Arial" panose="020B0604020202020204" pitchFamily="34" charset="0"/>
        <a:buChar char="•"/>
        <a:defRPr sz="2402" kern="1200">
          <a:solidFill>
            <a:schemeClr val="tx1"/>
          </a:solidFill>
          <a:latin typeface="+mn-lt"/>
          <a:ea typeface="+mn-ea"/>
          <a:cs typeface="+mn-cs"/>
        </a:defRPr>
      </a:lvl2pPr>
      <a:lvl3pPr marL="1144029" indent="-228806" algn="l" defTabSz="915223" rtl="0" eaLnBrk="1" latinLnBrk="0" hangingPunct="1">
        <a:lnSpc>
          <a:spcPct val="90000"/>
        </a:lnSpc>
        <a:spcBef>
          <a:spcPts val="500"/>
        </a:spcBef>
        <a:buFont typeface="Arial" panose="020B0604020202020204" pitchFamily="34" charset="0"/>
        <a:buChar char="•"/>
        <a:defRPr sz="2002" kern="1200">
          <a:solidFill>
            <a:schemeClr val="tx1"/>
          </a:solidFill>
          <a:latin typeface="+mn-lt"/>
          <a:ea typeface="+mn-ea"/>
          <a:cs typeface="+mn-cs"/>
        </a:defRPr>
      </a:lvl3pPr>
      <a:lvl4pPr marL="1601640"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4pPr>
      <a:lvl5pPr marL="2059252"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5pPr>
      <a:lvl6pPr marL="2516863"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6pPr>
      <a:lvl7pPr marL="2974475"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7pPr>
      <a:lvl8pPr marL="3432086"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8pPr>
      <a:lvl9pPr marL="3889698" indent="-228806" algn="l" defTabSz="915223" rtl="0" eaLnBrk="1" latinLnBrk="0" hangingPunct="1">
        <a:lnSpc>
          <a:spcPct val="90000"/>
        </a:lnSpc>
        <a:spcBef>
          <a:spcPts val="500"/>
        </a:spcBef>
        <a:buFont typeface="Arial" panose="020B0604020202020204" pitchFamily="34" charset="0"/>
        <a:buChar char="•"/>
        <a:defRPr sz="1802" kern="1200">
          <a:solidFill>
            <a:schemeClr val="tx1"/>
          </a:solidFill>
          <a:latin typeface="+mn-lt"/>
          <a:ea typeface="+mn-ea"/>
          <a:cs typeface="+mn-cs"/>
        </a:defRPr>
      </a:lvl9pPr>
    </p:bodyStyle>
    <p:otherStyle>
      <a:defPPr>
        <a:defRPr lang="es-PE"/>
      </a:defPPr>
      <a:lvl1pPr marL="0" algn="l" defTabSz="915223" rtl="0" eaLnBrk="1" latinLnBrk="0" hangingPunct="1">
        <a:defRPr sz="1802" kern="1200">
          <a:solidFill>
            <a:schemeClr val="tx1"/>
          </a:solidFill>
          <a:latin typeface="+mn-lt"/>
          <a:ea typeface="+mn-ea"/>
          <a:cs typeface="+mn-cs"/>
        </a:defRPr>
      </a:lvl1pPr>
      <a:lvl2pPr marL="457611" algn="l" defTabSz="915223" rtl="0" eaLnBrk="1" latinLnBrk="0" hangingPunct="1">
        <a:defRPr sz="1802" kern="1200">
          <a:solidFill>
            <a:schemeClr val="tx1"/>
          </a:solidFill>
          <a:latin typeface="+mn-lt"/>
          <a:ea typeface="+mn-ea"/>
          <a:cs typeface="+mn-cs"/>
        </a:defRPr>
      </a:lvl2pPr>
      <a:lvl3pPr marL="915223" algn="l" defTabSz="915223" rtl="0" eaLnBrk="1" latinLnBrk="0" hangingPunct="1">
        <a:defRPr sz="1802" kern="1200">
          <a:solidFill>
            <a:schemeClr val="tx1"/>
          </a:solidFill>
          <a:latin typeface="+mn-lt"/>
          <a:ea typeface="+mn-ea"/>
          <a:cs typeface="+mn-cs"/>
        </a:defRPr>
      </a:lvl3pPr>
      <a:lvl4pPr marL="1372834" algn="l" defTabSz="915223" rtl="0" eaLnBrk="1" latinLnBrk="0" hangingPunct="1">
        <a:defRPr sz="1802" kern="1200">
          <a:solidFill>
            <a:schemeClr val="tx1"/>
          </a:solidFill>
          <a:latin typeface="+mn-lt"/>
          <a:ea typeface="+mn-ea"/>
          <a:cs typeface="+mn-cs"/>
        </a:defRPr>
      </a:lvl4pPr>
      <a:lvl5pPr marL="1830446" algn="l" defTabSz="915223" rtl="0" eaLnBrk="1" latinLnBrk="0" hangingPunct="1">
        <a:defRPr sz="1802" kern="1200">
          <a:solidFill>
            <a:schemeClr val="tx1"/>
          </a:solidFill>
          <a:latin typeface="+mn-lt"/>
          <a:ea typeface="+mn-ea"/>
          <a:cs typeface="+mn-cs"/>
        </a:defRPr>
      </a:lvl5pPr>
      <a:lvl6pPr marL="2288057" algn="l" defTabSz="915223" rtl="0" eaLnBrk="1" latinLnBrk="0" hangingPunct="1">
        <a:defRPr sz="1802" kern="1200">
          <a:solidFill>
            <a:schemeClr val="tx1"/>
          </a:solidFill>
          <a:latin typeface="+mn-lt"/>
          <a:ea typeface="+mn-ea"/>
          <a:cs typeface="+mn-cs"/>
        </a:defRPr>
      </a:lvl6pPr>
      <a:lvl7pPr marL="2745669" algn="l" defTabSz="915223" rtl="0" eaLnBrk="1" latinLnBrk="0" hangingPunct="1">
        <a:defRPr sz="1802" kern="1200">
          <a:solidFill>
            <a:schemeClr val="tx1"/>
          </a:solidFill>
          <a:latin typeface="+mn-lt"/>
          <a:ea typeface="+mn-ea"/>
          <a:cs typeface="+mn-cs"/>
        </a:defRPr>
      </a:lvl7pPr>
      <a:lvl8pPr marL="3203280" algn="l" defTabSz="915223" rtl="0" eaLnBrk="1" latinLnBrk="0" hangingPunct="1">
        <a:defRPr sz="1802" kern="1200">
          <a:solidFill>
            <a:schemeClr val="tx1"/>
          </a:solidFill>
          <a:latin typeface="+mn-lt"/>
          <a:ea typeface="+mn-ea"/>
          <a:cs typeface="+mn-cs"/>
        </a:defRPr>
      </a:lvl8pPr>
      <a:lvl9pPr marL="3660892" algn="l" defTabSz="915223" rtl="0" eaLnBrk="1" latinLnBrk="0" hangingPunct="1">
        <a:defRPr sz="180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1">
          <p15:clr>
            <a:srgbClr val="F26B43"/>
          </p15:clr>
        </p15:guide>
        <p15:guide id="2" pos="288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36DAA4-BA7D-3994-E6ED-C9F1190D79F1}"/>
              </a:ext>
            </a:extLst>
          </p:cNvPr>
          <p:cNvSpPr>
            <a:spLocks noGrp="1"/>
          </p:cNvSpPr>
          <p:nvPr>
            <p:ph type="title"/>
          </p:nvPr>
        </p:nvSpPr>
        <p:spPr>
          <a:xfrm>
            <a:off x="629196" y="274098"/>
            <a:ext cx="7893547" cy="99509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20C864F-A14C-2745-284E-B7CD690BD21A}"/>
              </a:ext>
            </a:extLst>
          </p:cNvPr>
          <p:cNvSpPr>
            <a:spLocks noGrp="1"/>
          </p:cNvSpPr>
          <p:nvPr>
            <p:ph type="body" idx="1"/>
          </p:nvPr>
        </p:nvSpPr>
        <p:spPr>
          <a:xfrm>
            <a:off x="629196" y="1370486"/>
            <a:ext cx="7893547" cy="326652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71BA5D-17F9-01DE-D29C-2282D4A51367}"/>
              </a:ext>
            </a:extLst>
          </p:cNvPr>
          <p:cNvSpPr>
            <a:spLocks noGrp="1"/>
          </p:cNvSpPr>
          <p:nvPr>
            <p:ph type="dt" sz="half" idx="2"/>
          </p:nvPr>
        </p:nvSpPr>
        <p:spPr>
          <a:xfrm>
            <a:off x="629196" y="4771678"/>
            <a:ext cx="2059186" cy="274097"/>
          </a:xfrm>
          <a:prstGeom prst="rect">
            <a:avLst/>
          </a:prstGeom>
        </p:spPr>
        <p:txBody>
          <a:bodyPr vert="horz" lIns="91440" tIns="45720" rIns="91440" bIns="45720" rtlCol="0" anchor="ctr"/>
          <a:lstStyle>
            <a:lvl1pPr algn="l">
              <a:defRPr sz="901">
                <a:solidFill>
                  <a:schemeClr val="tx1">
                    <a:tint val="75000"/>
                  </a:schemeClr>
                </a:solidFill>
              </a:defRPr>
            </a:lvl1pPr>
          </a:lstStyle>
          <a:p>
            <a:endParaRPr lang="es-PE"/>
          </a:p>
        </p:txBody>
      </p:sp>
      <p:sp>
        <p:nvSpPr>
          <p:cNvPr id="5" name="Marcador de pie de página 4">
            <a:extLst>
              <a:ext uri="{FF2B5EF4-FFF2-40B4-BE49-F238E27FC236}">
                <a16:creationId xmlns:a16="http://schemas.microsoft.com/office/drawing/2014/main" id="{C074255B-A194-1E80-68F6-EC9B213274D9}"/>
              </a:ext>
            </a:extLst>
          </p:cNvPr>
          <p:cNvSpPr>
            <a:spLocks noGrp="1"/>
          </p:cNvSpPr>
          <p:nvPr>
            <p:ph type="ftr" sz="quarter" idx="3"/>
          </p:nvPr>
        </p:nvSpPr>
        <p:spPr>
          <a:xfrm>
            <a:off x="3031580" y="4771678"/>
            <a:ext cx="3088779" cy="274097"/>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55B0D08-E5C3-2461-99BC-A056CA709499}"/>
              </a:ext>
            </a:extLst>
          </p:cNvPr>
          <p:cNvSpPr>
            <a:spLocks noGrp="1"/>
          </p:cNvSpPr>
          <p:nvPr>
            <p:ph type="sldNum" sz="quarter" idx="4"/>
          </p:nvPr>
        </p:nvSpPr>
        <p:spPr>
          <a:xfrm>
            <a:off x="6463556" y="4771678"/>
            <a:ext cx="2059186" cy="274097"/>
          </a:xfrm>
          <a:prstGeom prst="rect">
            <a:avLst/>
          </a:prstGeom>
        </p:spPr>
        <p:txBody>
          <a:bodyPr vert="horz" lIns="91440" tIns="45720" rIns="91440" bIns="45720" rtlCol="0" anchor="ctr"/>
          <a:lstStyle>
            <a:lvl1pPr algn="r">
              <a:defRPr sz="901">
                <a:solidFill>
                  <a:schemeClr val="tx1">
                    <a:tint val="75000"/>
                  </a:schemeClr>
                </a:solidFill>
              </a:defRPr>
            </a:lvl1pPr>
          </a:lstStyle>
          <a:p>
            <a:fld id="{DCE17C58-D15D-432C-8390-60963580997B}" type="slidenum">
              <a:rPr lang="es-PE" smtClean="0"/>
              <a:t>‹Nº›</a:t>
            </a:fld>
            <a:endParaRPr lang="es-PE" dirty="0"/>
          </a:p>
        </p:txBody>
      </p:sp>
      <p:pic>
        <p:nvPicPr>
          <p:cNvPr id="7" name="Imagen 6">
            <a:extLst>
              <a:ext uri="{FF2B5EF4-FFF2-40B4-BE49-F238E27FC236}">
                <a16:creationId xmlns:a16="http://schemas.microsoft.com/office/drawing/2014/main" id="{4CE9EF5D-388F-40E5-37B0-ECA5807780AC}"/>
              </a:ext>
            </a:extLst>
          </p:cNvPr>
          <p:cNvPicPr>
            <a:picLocks noChangeAspect="1"/>
          </p:cNvPicPr>
          <p:nvPr/>
        </p:nvPicPr>
        <p:blipFill rotWithShape="1">
          <a:blip r:embed="rId14"/>
          <a:srcRect l="3382" t="26708" r="52025" b="15872"/>
          <a:stretch/>
        </p:blipFill>
        <p:spPr>
          <a:xfrm>
            <a:off x="-1753497" y="1894075"/>
            <a:ext cx="1613648" cy="828339"/>
          </a:xfrm>
          <a:prstGeom prst="rect">
            <a:avLst/>
          </a:prstGeom>
        </p:spPr>
      </p:pic>
      <p:pic>
        <p:nvPicPr>
          <p:cNvPr id="8" name="Imagen 7">
            <a:extLst>
              <a:ext uri="{FF2B5EF4-FFF2-40B4-BE49-F238E27FC236}">
                <a16:creationId xmlns:a16="http://schemas.microsoft.com/office/drawing/2014/main" id="{678BFEB8-ECCF-87D9-470D-4898282779CC}"/>
              </a:ext>
            </a:extLst>
          </p:cNvPr>
          <p:cNvPicPr>
            <a:picLocks noChangeAspect="1"/>
          </p:cNvPicPr>
          <p:nvPr/>
        </p:nvPicPr>
        <p:blipFill rotWithShape="1">
          <a:blip r:embed="rId14"/>
          <a:srcRect l="47975" t="26708" r="7432" b="15872"/>
          <a:stretch/>
        </p:blipFill>
        <p:spPr>
          <a:xfrm>
            <a:off x="-1753497" y="2722414"/>
            <a:ext cx="1613648" cy="828339"/>
          </a:xfrm>
          <a:prstGeom prst="rect">
            <a:avLst/>
          </a:prstGeom>
        </p:spPr>
      </p:pic>
    </p:spTree>
    <p:extLst>
      <p:ext uri="{BB962C8B-B14F-4D97-AF65-F5344CB8AC3E}">
        <p14:creationId xmlns:p14="http://schemas.microsoft.com/office/powerpoint/2010/main" val="2506756888"/>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96" r:id="rId12"/>
  </p:sldLayoutIdLst>
  <p:hf hdr="0" ftr="0" dt="0"/>
  <p:txStyles>
    <p:titleStyle>
      <a:lvl1pPr algn="l" defTabSz="686440" rtl="0" eaLnBrk="1" latinLnBrk="0" hangingPunct="1">
        <a:lnSpc>
          <a:spcPct val="90000"/>
        </a:lnSpc>
        <a:spcBef>
          <a:spcPct val="0"/>
        </a:spcBef>
        <a:buNone/>
        <a:defRPr sz="3303" kern="1200">
          <a:solidFill>
            <a:schemeClr val="tx1"/>
          </a:solidFill>
          <a:latin typeface="+mj-lt"/>
          <a:ea typeface="+mj-ea"/>
          <a:cs typeface="+mj-cs"/>
        </a:defRPr>
      </a:lvl1pPr>
    </p:titleStyle>
    <p:bodyStyle>
      <a:lvl1pPr marL="171610" indent="-171610" algn="l" defTabSz="686440" rtl="0" eaLnBrk="1" latinLnBrk="0" hangingPunct="1">
        <a:lnSpc>
          <a:spcPct val="90000"/>
        </a:lnSpc>
        <a:spcBef>
          <a:spcPts val="751"/>
        </a:spcBef>
        <a:buFont typeface="Arial" panose="020B0604020202020204" pitchFamily="34" charset="0"/>
        <a:buChar char="•"/>
        <a:defRPr sz="2102" kern="1200">
          <a:solidFill>
            <a:schemeClr val="tx1"/>
          </a:solidFill>
          <a:latin typeface="+mn-lt"/>
          <a:ea typeface="+mn-ea"/>
          <a:cs typeface="+mn-cs"/>
        </a:defRPr>
      </a:lvl1pPr>
      <a:lvl2pPr marL="514830" indent="-171610" algn="l" defTabSz="686440" rtl="0" eaLnBrk="1" latinLnBrk="0" hangingPunct="1">
        <a:lnSpc>
          <a:spcPct val="90000"/>
        </a:lnSpc>
        <a:spcBef>
          <a:spcPts val="375"/>
        </a:spcBef>
        <a:buFont typeface="Arial" panose="020B0604020202020204" pitchFamily="34" charset="0"/>
        <a:buChar char="•"/>
        <a:defRPr sz="1802" kern="1200">
          <a:solidFill>
            <a:schemeClr val="tx1"/>
          </a:solidFill>
          <a:latin typeface="+mn-lt"/>
          <a:ea typeface="+mn-ea"/>
          <a:cs typeface="+mn-cs"/>
        </a:defRPr>
      </a:lvl2pPr>
      <a:lvl3pPr marL="858050" indent="-171610" algn="l" defTabSz="686440" rtl="0" eaLnBrk="1" latinLnBrk="0" hangingPunct="1">
        <a:lnSpc>
          <a:spcPct val="90000"/>
        </a:lnSpc>
        <a:spcBef>
          <a:spcPts val="375"/>
        </a:spcBef>
        <a:buFont typeface="Arial" panose="020B0604020202020204" pitchFamily="34" charset="0"/>
        <a:buChar char="•"/>
        <a:defRPr sz="1501" kern="1200">
          <a:solidFill>
            <a:schemeClr val="tx1"/>
          </a:solidFill>
          <a:latin typeface="+mn-lt"/>
          <a:ea typeface="+mn-ea"/>
          <a:cs typeface="+mn-cs"/>
        </a:defRPr>
      </a:lvl3pPr>
      <a:lvl4pPr marL="12012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449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PE"/>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19.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37.xml"/><Relationship Id="rId5" Type="http://schemas.microsoft.com/office/2007/relationships/hdphoto" Target="../media/hdphoto1.wdp"/><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emf"/><Relationship Id="rId1" Type="http://schemas.openxmlformats.org/officeDocument/2006/relationships/slideLayout" Target="../slideLayouts/slideLayout137.xml"/><Relationship Id="rId6" Type="http://schemas.openxmlformats.org/officeDocument/2006/relationships/image" Target="../media/image46.emf"/><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7.xml"/><Relationship Id="rId5" Type="http://schemas.openxmlformats.org/officeDocument/2006/relationships/image" Target="../media/image54.emf"/><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0.xml"/></Relationships>
</file>

<file path=ppt/slides/_rels/slide20.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slideLayout" Target="../slideLayouts/slideLayout137.xml"/><Relationship Id="rId1" Type="http://schemas.openxmlformats.org/officeDocument/2006/relationships/tags" Target="../tags/tag4.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19.xml"/><Relationship Id="rId1" Type="http://schemas.openxmlformats.org/officeDocument/2006/relationships/themeOverride" Target="../theme/themeOverride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0.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023A21FE-A9B0-698D-BBFD-0DFAA49785DB}"/>
              </a:ext>
            </a:extLst>
          </p:cNvPr>
          <p:cNvSpPr txBox="1">
            <a:spLocks/>
          </p:cNvSpPr>
          <p:nvPr/>
        </p:nvSpPr>
        <p:spPr>
          <a:xfrm>
            <a:off x="3578938" y="1637046"/>
            <a:ext cx="4859278" cy="1242899"/>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4"/>
              <a:buFont typeface="Calibri"/>
              <a:buNone/>
              <a:defRPr sz="4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a:buClr>
                <a:srgbClr val="FF0000"/>
              </a:buClr>
              <a:buSzPts val="3200"/>
              <a:defRPr/>
            </a:pPr>
            <a:r>
              <a:rPr lang="es-ES" sz="2800" b="1" dirty="0">
                <a:solidFill>
                  <a:prstClr val="white"/>
                </a:solidFill>
                <a:latin typeface="Arial" panose="020B0604020202020204" pitchFamily="34" charset="0"/>
                <a:cs typeface="Arial" panose="020B0604020202020204" pitchFamily="34" charset="0"/>
              </a:rPr>
              <a:t>Fuentes de Financiamiento del Presupuesto del Sector Público para el Año Fiscal 2024</a:t>
            </a:r>
          </a:p>
        </p:txBody>
      </p:sp>
      <p:sp>
        <p:nvSpPr>
          <p:cNvPr id="17" name="Google Shape;396;p1">
            <a:extLst>
              <a:ext uri="{FF2B5EF4-FFF2-40B4-BE49-F238E27FC236}">
                <a16:creationId xmlns:a16="http://schemas.microsoft.com/office/drawing/2014/main" id="{672A5B5F-0589-1CBB-F25C-2B2A6411DF41}"/>
              </a:ext>
            </a:extLst>
          </p:cNvPr>
          <p:cNvSpPr txBox="1">
            <a:spLocks noGrp="1"/>
          </p:cNvSpPr>
          <p:nvPr>
            <p:ph type="subTitle" idx="1"/>
          </p:nvPr>
        </p:nvSpPr>
        <p:spPr>
          <a:xfrm>
            <a:off x="3578938" y="2918386"/>
            <a:ext cx="5359670" cy="1242899"/>
          </a:xfrm>
          <a:prstGeom prst="rect">
            <a:avLst/>
          </a:prstGeom>
          <a:noFill/>
          <a:ln>
            <a:noFill/>
          </a:ln>
        </p:spPr>
        <p:txBody>
          <a:bodyPr spcFirstLastPara="1" wrap="square" lIns="91425" tIns="45700" rIns="91425" bIns="45700" anchor="t" anchorCtr="0">
            <a:normAutofit/>
          </a:bodyPr>
          <a:lstStyle/>
          <a:p>
            <a:pPr marL="0" lvl="0" indent="0" algn="l" rtl="0">
              <a:lnSpc>
                <a:spcPct val="80066"/>
              </a:lnSpc>
              <a:spcBef>
                <a:spcPts val="0"/>
              </a:spcBef>
              <a:spcAft>
                <a:spcPts val="0"/>
              </a:spcAft>
              <a:buClr>
                <a:schemeClr val="lt1"/>
              </a:buClr>
              <a:buSzPts val="1500"/>
              <a:buNone/>
            </a:pPr>
            <a:r>
              <a:rPr lang="es-ES" sz="1500" b="1" dirty="0">
                <a:solidFill>
                  <a:schemeClr val="lt1"/>
                </a:solidFill>
                <a:latin typeface="Arial"/>
                <a:ea typeface="Arial"/>
                <a:cs typeface="Arial"/>
                <a:sym typeface="Arial"/>
              </a:rPr>
              <a:t>Juan </a:t>
            </a:r>
            <a:r>
              <a:rPr lang="es-ES" sz="1500" b="1" dirty="0" err="1">
                <a:solidFill>
                  <a:schemeClr val="lt1"/>
                </a:solidFill>
                <a:latin typeface="Arial"/>
                <a:ea typeface="Arial"/>
                <a:cs typeface="Arial"/>
                <a:sym typeface="Arial"/>
              </a:rPr>
              <a:t>Pichihua</a:t>
            </a:r>
            <a:r>
              <a:rPr lang="es-ES" sz="1500" b="1" dirty="0">
                <a:solidFill>
                  <a:schemeClr val="lt1"/>
                </a:solidFill>
                <a:latin typeface="Arial"/>
                <a:ea typeface="Arial"/>
                <a:cs typeface="Arial"/>
                <a:sym typeface="Arial"/>
              </a:rPr>
              <a:t> Serna</a:t>
            </a:r>
          </a:p>
          <a:p>
            <a:pPr marL="0" lvl="0" indent="0" algn="l" rtl="0">
              <a:lnSpc>
                <a:spcPct val="92384"/>
              </a:lnSpc>
              <a:spcBef>
                <a:spcPts val="225"/>
              </a:spcBef>
              <a:spcAft>
                <a:spcPts val="0"/>
              </a:spcAft>
              <a:buClr>
                <a:schemeClr val="lt1"/>
              </a:buClr>
              <a:buSzPts val="1300"/>
              <a:buNone/>
            </a:pPr>
            <a:r>
              <a:rPr lang="es-ES" sz="1300" dirty="0">
                <a:solidFill>
                  <a:schemeClr val="lt1"/>
                </a:solidFill>
              </a:rPr>
              <a:t>Viceministro de Economía</a:t>
            </a:r>
            <a:endParaRPr lang="es-MX" sz="1300" dirty="0">
              <a:solidFill>
                <a:schemeClr val="lt1"/>
              </a:solidFill>
            </a:endParaRPr>
          </a:p>
          <a:p>
            <a:pPr marL="0" lvl="0" indent="0" algn="l" rtl="0">
              <a:lnSpc>
                <a:spcPct val="100000"/>
              </a:lnSpc>
              <a:spcBef>
                <a:spcPts val="225"/>
              </a:spcBef>
              <a:spcAft>
                <a:spcPts val="0"/>
              </a:spcAft>
              <a:buClr>
                <a:schemeClr val="dk1"/>
              </a:buClr>
              <a:buSzPts val="1201"/>
              <a:buNone/>
            </a:pPr>
            <a:endParaRPr sz="1201" dirty="0">
              <a:solidFill>
                <a:schemeClr val="lt1"/>
              </a:solidFill>
            </a:endParaRPr>
          </a:p>
          <a:p>
            <a:pPr marL="0" lvl="0" indent="0" algn="l" rtl="0">
              <a:lnSpc>
                <a:spcPct val="92384"/>
              </a:lnSpc>
              <a:spcBef>
                <a:spcPts val="225"/>
              </a:spcBef>
              <a:spcAft>
                <a:spcPts val="0"/>
              </a:spcAft>
              <a:buClr>
                <a:schemeClr val="lt1"/>
              </a:buClr>
              <a:buSzPts val="1300"/>
              <a:buNone/>
            </a:pPr>
            <a:r>
              <a:rPr lang="es-PE" sz="1300" dirty="0">
                <a:solidFill>
                  <a:schemeClr val="lt1"/>
                </a:solidFill>
              </a:rPr>
              <a:t>Septiembre 2023</a:t>
            </a:r>
            <a:endParaRPr dirty="0"/>
          </a:p>
          <a:p>
            <a:pPr marL="0" lvl="0" indent="0" algn="l" rtl="0">
              <a:lnSpc>
                <a:spcPct val="90000"/>
              </a:lnSpc>
              <a:spcBef>
                <a:spcPts val="751"/>
              </a:spcBef>
              <a:spcAft>
                <a:spcPts val="0"/>
              </a:spcAft>
              <a:buClr>
                <a:schemeClr val="dk1"/>
              </a:buClr>
              <a:buSzPts val="1351"/>
              <a:buNone/>
            </a:pPr>
            <a:endParaRPr sz="1351" dirty="0"/>
          </a:p>
        </p:txBody>
      </p:sp>
      <p:grpSp>
        <p:nvGrpSpPr>
          <p:cNvPr id="18" name="Google Shape;399;p1">
            <a:extLst>
              <a:ext uri="{FF2B5EF4-FFF2-40B4-BE49-F238E27FC236}">
                <a16:creationId xmlns:a16="http://schemas.microsoft.com/office/drawing/2014/main" id="{0A497E43-FFF9-87A6-DD9C-60519586B372}"/>
              </a:ext>
            </a:extLst>
          </p:cNvPr>
          <p:cNvGrpSpPr/>
          <p:nvPr/>
        </p:nvGrpSpPr>
        <p:grpSpPr>
          <a:xfrm>
            <a:off x="4474269" y="3777212"/>
            <a:ext cx="356861" cy="45719"/>
            <a:chOff x="1021556" y="4198144"/>
            <a:chExt cx="319088" cy="52387"/>
          </a:xfrm>
        </p:grpSpPr>
        <p:sp>
          <p:nvSpPr>
            <p:cNvPr id="19" name="Google Shape;400;p1">
              <a:extLst>
                <a:ext uri="{FF2B5EF4-FFF2-40B4-BE49-F238E27FC236}">
                  <a16:creationId xmlns:a16="http://schemas.microsoft.com/office/drawing/2014/main" id="{EFA48591-EEFB-F401-743D-164E2BAE12C1}"/>
                </a:ext>
              </a:extLst>
            </p:cNvPr>
            <p:cNvSpPr/>
            <p:nvPr/>
          </p:nvSpPr>
          <p:spPr>
            <a:xfrm>
              <a:off x="1021556" y="4198144"/>
              <a:ext cx="319088" cy="52387"/>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401;p1">
              <a:extLst>
                <a:ext uri="{FF2B5EF4-FFF2-40B4-BE49-F238E27FC236}">
                  <a16:creationId xmlns:a16="http://schemas.microsoft.com/office/drawing/2014/main" id="{BE2DB2D3-D3D9-C108-F8A3-1D02006CE738}"/>
                </a:ext>
              </a:extLst>
            </p:cNvPr>
            <p:cNvSpPr/>
            <p:nvPr/>
          </p:nvSpPr>
          <p:spPr>
            <a:xfrm>
              <a:off x="1113234" y="4198144"/>
              <a:ext cx="135732" cy="5238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 name="Imagen 1">
            <a:extLst>
              <a:ext uri="{FF2B5EF4-FFF2-40B4-BE49-F238E27FC236}">
                <a16:creationId xmlns:a16="http://schemas.microsoft.com/office/drawing/2014/main" id="{3A74F935-E418-9E8B-05B7-A89DDA6DCB8E}"/>
              </a:ext>
            </a:extLst>
          </p:cNvPr>
          <p:cNvPicPr preferRelativeResize="0">
            <a:picLocks/>
          </p:cNvPicPr>
          <p:nvPr/>
        </p:nvPicPr>
        <p:blipFill>
          <a:blip r:embed="rId4"/>
          <a:stretch>
            <a:fillRect/>
          </a:stretch>
        </p:blipFill>
        <p:spPr>
          <a:xfrm>
            <a:off x="344325" y="1484017"/>
            <a:ext cx="3132083" cy="3031245"/>
          </a:xfrm>
          <a:prstGeom prst="rect">
            <a:avLst/>
          </a:prstGeom>
          <a:effectLst>
            <a:outerShdw blurRad="165100" sx="103000" sy="103000" algn="ctr" rotWithShape="0">
              <a:prstClr val="black">
                <a:alpha val="49000"/>
              </a:prstClr>
            </a:outerShdw>
          </a:effectLst>
        </p:spPr>
      </p:pic>
    </p:spTree>
    <p:extLst>
      <p:ext uri="{BB962C8B-B14F-4D97-AF65-F5344CB8AC3E}">
        <p14:creationId xmlns:p14="http://schemas.microsoft.com/office/powerpoint/2010/main" val="103293751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B3B433-9EA9-0E57-C50D-953E4A407291}"/>
              </a:ext>
            </a:extLst>
          </p:cNvPr>
          <p:cNvPicPr>
            <a:picLocks noChangeAspect="1"/>
          </p:cNvPicPr>
          <p:nvPr/>
        </p:nvPicPr>
        <p:blipFill>
          <a:blip r:embed="rId2"/>
          <a:stretch>
            <a:fillRect/>
          </a:stretch>
        </p:blipFill>
        <p:spPr>
          <a:xfrm>
            <a:off x="359372" y="1453805"/>
            <a:ext cx="6212243" cy="2793985"/>
          </a:xfrm>
          <a:prstGeom prst="rect">
            <a:avLst/>
          </a:prstGeom>
        </p:spPr>
      </p:pic>
      <p:sp>
        <p:nvSpPr>
          <p:cNvPr id="2" name="Slide Number Placeholder 1">
            <a:extLst>
              <a:ext uri="{FF2B5EF4-FFF2-40B4-BE49-F238E27FC236}">
                <a16:creationId xmlns:a16="http://schemas.microsoft.com/office/drawing/2014/main" id="{3620852B-0BA1-FFBA-D346-9A6070E538B2}"/>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10</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ítulo 2">
            <a:extLst>
              <a:ext uri="{FF2B5EF4-FFF2-40B4-BE49-F238E27FC236}">
                <a16:creationId xmlns:a16="http://schemas.microsoft.com/office/drawing/2014/main" id="{7AA0BE52-E2DD-7594-C06F-663E56A83375}"/>
              </a:ext>
            </a:extLst>
          </p:cNvPr>
          <p:cNvSpPr txBox="1">
            <a:spLocks/>
          </p:cNvSpPr>
          <p:nvPr/>
        </p:nvSpPr>
        <p:spPr>
          <a:xfrm>
            <a:off x="53712" y="109231"/>
            <a:ext cx="9044514"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4A95"/>
                </a:solidFill>
                <a:effectLst/>
                <a:uLnTx/>
                <a:uFillTx/>
                <a:latin typeface="Arial" panose="020B0604020202020204" pitchFamily="34" charset="0"/>
                <a:ea typeface="+mj-ea"/>
                <a:cs typeface="Arial" panose="020B0604020202020204" pitchFamily="34" charset="0"/>
              </a:rPr>
              <a:t>En los siguientes años el déficit y la deuda pública convergerán a los</a:t>
            </a:r>
            <a:r>
              <a:rPr kumimoji="0" lang="es-PE" sz="1800" b="1" i="0" u="none" strike="noStrike" kern="1200" cap="none" spc="0" normalizeH="0" baseline="0" noProof="0" dirty="0">
                <a:ln>
                  <a:noFill/>
                </a:ln>
                <a:solidFill>
                  <a:srgbClr val="004A95"/>
                </a:solidFill>
                <a:effectLst/>
                <a:uLnTx/>
                <a:uFillTx/>
                <a:latin typeface="Arial" panose="020B0604020202020204" pitchFamily="34" charset="0"/>
                <a:ea typeface="+mj-ea"/>
                <a:cs typeface="Arial" panose="020B0604020202020204" pitchFamily="34" charset="0"/>
              </a:rPr>
              <a:t> niveles de mediano plazo </a:t>
            </a:r>
            <a:r>
              <a:rPr kumimoji="0" lang="es-PE"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(déficit fiscal: 1,0% del PBI y deuda pública: 30% del PBI)</a:t>
            </a:r>
            <a:endPar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CuadroTexto 11">
            <a:extLst>
              <a:ext uri="{FF2B5EF4-FFF2-40B4-BE49-F238E27FC236}">
                <a16:creationId xmlns:a16="http://schemas.microsoft.com/office/drawing/2014/main" id="{171B0C9C-42B7-7A85-3766-EE88AC1C5409}"/>
              </a:ext>
            </a:extLst>
          </p:cNvPr>
          <p:cNvSpPr txBox="1"/>
          <p:nvPr/>
        </p:nvSpPr>
        <p:spPr>
          <a:xfrm>
            <a:off x="1297145" y="817255"/>
            <a:ext cx="6438702" cy="553998"/>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Resultado económico del SPNF</a:t>
            </a:r>
            <a:endParaRPr kumimoji="0" lang="es-ES" sz="1600" b="1" i="0" u="none" strike="noStrike" kern="1200" cap="none" spc="0" normalizeH="0" baseline="30000" noProof="0" dirty="0">
              <a:ln>
                <a:noFill/>
              </a:ln>
              <a:solidFill>
                <a:srgbClr val="04477E"/>
              </a:solidFill>
              <a:effectLst/>
              <a:uLnTx/>
              <a:uFillTx/>
              <a:latin typeface="Arial" panose="020B0604020202020204" pitchFamily="34" charset="0"/>
              <a:ea typeface="+mn-ea"/>
              <a:cs typeface="Arial" panose="020B0604020202020204" pitchFamily="34" charset="0"/>
            </a:endParaRP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del PBI)</a:t>
            </a:r>
          </a:p>
        </p:txBody>
      </p:sp>
      <p:sp>
        <p:nvSpPr>
          <p:cNvPr id="6" name="CuadroTexto 17">
            <a:extLst>
              <a:ext uri="{FF2B5EF4-FFF2-40B4-BE49-F238E27FC236}">
                <a16:creationId xmlns:a16="http://schemas.microsoft.com/office/drawing/2014/main" id="{334C1462-1894-C0AA-64F0-A1345CFF9FCC}"/>
              </a:ext>
            </a:extLst>
          </p:cNvPr>
          <p:cNvSpPr txBox="1"/>
          <p:nvPr/>
        </p:nvSpPr>
        <p:spPr>
          <a:xfrm>
            <a:off x="1" y="4858260"/>
            <a:ext cx="6934200" cy="276999"/>
          </a:xfrm>
          <a:prstGeom prst="rect">
            <a:avLst/>
          </a:prstGeom>
          <a:noFill/>
        </p:spPr>
        <p:txBody>
          <a:bodyPr wrap="square" rtlCol="0">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Ley que dispone la adecuación a las reglas </a:t>
            </a:r>
            <a:r>
              <a:rPr kumimoji="0" lang="es-ES"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macrofiscales</a:t>
            </a: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el sector público no financiero, al contexto de reactivación de la economía. Publicado en el diario oficial El Peruano el 04 de agosto de 2022. </a:t>
            </a: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BCRP, MEF y proyecciones MEF.</a:t>
            </a:r>
          </a:p>
        </p:txBody>
      </p:sp>
      <p:sp>
        <p:nvSpPr>
          <p:cNvPr id="11" name="TextBox 10">
            <a:extLst>
              <a:ext uri="{FF2B5EF4-FFF2-40B4-BE49-F238E27FC236}">
                <a16:creationId xmlns:a16="http://schemas.microsoft.com/office/drawing/2014/main" id="{838F11D6-F473-2AB5-C3CC-2A50A6512605}"/>
              </a:ext>
            </a:extLst>
          </p:cNvPr>
          <p:cNvSpPr txBox="1"/>
          <p:nvPr/>
        </p:nvSpPr>
        <p:spPr>
          <a:xfrm>
            <a:off x="-1" y="4407658"/>
            <a:ext cx="9002751" cy="276999"/>
          </a:xfrm>
          <a:prstGeom prst="rect">
            <a:avLst/>
          </a:prstGeom>
          <a:noFill/>
        </p:spPr>
        <p:txBody>
          <a:bodyPr wrap="square">
            <a:spAutoFit/>
          </a:bodyPr>
          <a:lstStyle/>
          <a:p>
            <a:pPr marL="171450" marR="0" lvl="0" indent="-77788" algn="just" defTabSz="914306" rtl="0" eaLnBrk="1" fontAlgn="auto" latinLnBrk="0" hangingPunct="1">
              <a:lnSpc>
                <a:spcPct val="100000"/>
              </a:lnSpc>
              <a:spcBef>
                <a:spcPts val="0"/>
              </a:spcBef>
              <a:spcAft>
                <a:spcPts val="0"/>
              </a:spcAft>
              <a:buClr>
                <a:srgbClr val="004A95"/>
              </a:buClr>
              <a:buSzTx/>
              <a:buFont typeface="Wingdings" panose="05000000000000000000" pitchFamily="2" charset="2"/>
              <a:buChar char="§"/>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Ley </a:t>
            </a:r>
            <a:r>
              <a:rPr kumimoji="0" lang="es-E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31541</a:t>
            </a:r>
            <a:r>
              <a:rPr kumimoji="0" lang="es-E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 la trayectoria de consolidación fiscal bajo la cual el déficit fiscal alcanzará 1,0% del PBI en 2026.</a:t>
            </a:r>
            <a:endPar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6" name="Table 15">
            <a:extLst>
              <a:ext uri="{FF2B5EF4-FFF2-40B4-BE49-F238E27FC236}">
                <a16:creationId xmlns:a16="http://schemas.microsoft.com/office/drawing/2014/main" id="{79815AE5-A8E1-7B73-FB92-FB4C115D5305}"/>
              </a:ext>
            </a:extLst>
          </p:cNvPr>
          <p:cNvGraphicFramePr>
            <a:graphicFrameLocks noGrp="1"/>
          </p:cNvGraphicFramePr>
          <p:nvPr/>
        </p:nvGraphicFramePr>
        <p:xfrm>
          <a:off x="6571615" y="1990499"/>
          <a:ext cx="2362200" cy="1902777"/>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3561107023"/>
                    </a:ext>
                  </a:extLst>
                </a:gridCol>
                <a:gridCol w="787400">
                  <a:extLst>
                    <a:ext uri="{9D8B030D-6E8A-4147-A177-3AD203B41FA5}">
                      <a16:colId xmlns:a16="http://schemas.microsoft.com/office/drawing/2014/main" val="3643838663"/>
                    </a:ext>
                  </a:extLst>
                </a:gridCol>
                <a:gridCol w="787400">
                  <a:extLst>
                    <a:ext uri="{9D8B030D-6E8A-4147-A177-3AD203B41FA5}">
                      <a16:colId xmlns:a16="http://schemas.microsoft.com/office/drawing/2014/main" val="573345956"/>
                    </a:ext>
                  </a:extLst>
                </a:gridCol>
              </a:tblGrid>
              <a:tr h="342900">
                <a:tc>
                  <a:txBody>
                    <a:bodyPr/>
                    <a:lstStyle/>
                    <a:p>
                      <a:pPr algn="l" fontAlgn="t"/>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oFill/>
                  </a:tcPr>
                </a:tc>
                <a:tc>
                  <a:txBody>
                    <a:bodyPr/>
                    <a:lstStyle/>
                    <a:p>
                      <a:pPr algn="ctr" rtl="0" fontAlgn="ctr"/>
                      <a:r>
                        <a:rPr lang="en-GB" sz="1000" b="0" u="none" strike="noStrike" dirty="0">
                          <a:effectLst/>
                          <a:latin typeface="Arial" panose="020B0604020202020204" pitchFamily="34" charset="0"/>
                          <a:cs typeface="Arial" panose="020B0604020202020204" pitchFamily="34" charset="0"/>
                        </a:rPr>
                        <a:t>2023</a:t>
                      </a: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rtl="0" fontAlgn="ctr"/>
                      <a:r>
                        <a:rPr lang="en-GB" sz="1000" b="0" u="none" strike="noStrike" dirty="0">
                          <a:effectLst/>
                          <a:latin typeface="Arial" panose="020B0604020202020204" pitchFamily="34" charset="0"/>
                          <a:cs typeface="Arial" panose="020B0604020202020204" pitchFamily="34" charset="0"/>
                        </a:rPr>
                        <a:t>Prom.                                    2024-2027</a:t>
                      </a: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extLst>
                  <a:ext uri="{0D108BD9-81ED-4DB2-BD59-A6C34878D82A}">
                    <a16:rowId xmlns:a16="http://schemas.microsoft.com/office/drawing/2014/main" val="1109685167"/>
                  </a:ext>
                </a:extLst>
              </a:tr>
              <a:tr h="198120">
                <a:tc>
                  <a:txBody>
                    <a:bodyPr/>
                    <a:lstStyle/>
                    <a:p>
                      <a:pPr algn="ctr" rtl="0" fontAlgn="ctr"/>
                      <a:r>
                        <a:rPr lang="en-GB" sz="1000" u="none" strike="noStrike" dirty="0">
                          <a:solidFill>
                            <a:schemeClr val="bg1"/>
                          </a:solidFill>
                          <a:effectLst/>
                          <a:latin typeface="Arial" panose="020B0604020202020204" pitchFamily="34" charset="0"/>
                          <a:cs typeface="Arial" panose="020B0604020202020204" pitchFamily="34" charset="0"/>
                        </a:rPr>
                        <a:t>Chile</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-1,9</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-0,6</a:t>
                      </a:r>
                      <a:endParaRPr lang="en-GB" sz="1100" b="1" i="0" u="none" strike="noStrike">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1059360137"/>
                  </a:ext>
                </a:extLst>
              </a:tr>
              <a:tr h="198120">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Perú</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-2,4</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-1,4</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1692567130"/>
                  </a:ext>
                </a:extLst>
              </a:tr>
              <a:tr h="264477">
                <a:tc>
                  <a:txBody>
                    <a:bodyPr/>
                    <a:lstStyle/>
                    <a:p>
                      <a:pPr algn="ctr" rtl="0" fontAlgn="ctr"/>
                      <a:r>
                        <a:rPr lang="en-GB" sz="1000" u="none" strike="noStrike" dirty="0">
                          <a:solidFill>
                            <a:schemeClr val="bg1"/>
                          </a:solidFill>
                          <a:effectLst/>
                          <a:latin typeface="Arial" panose="020B0604020202020204" pitchFamily="34" charset="0"/>
                          <a:cs typeface="Arial" panose="020B0604020202020204" pitchFamily="34" charset="0"/>
                        </a:rPr>
                        <a:t>Colombia</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-3,6</a:t>
                      </a:r>
                      <a:endParaRPr lang="en-GB" sz="1100" b="1" i="0" u="none" strike="noStrike">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-2,4</a:t>
                      </a:r>
                      <a:endParaRPr lang="en-GB" sz="1100" b="1" i="0" u="none" strike="noStrike">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2585153440"/>
                  </a:ext>
                </a:extLst>
              </a:tr>
              <a:tr h="198120">
                <a:tc>
                  <a:txBody>
                    <a:bodyPr/>
                    <a:lstStyle/>
                    <a:p>
                      <a:pPr algn="ctr" rtl="0" fontAlgn="ctr"/>
                      <a:r>
                        <a:rPr lang="en-GB" sz="1000" u="none" strike="noStrike" dirty="0">
                          <a:solidFill>
                            <a:schemeClr val="bg1"/>
                          </a:solidFill>
                          <a:effectLst/>
                          <a:latin typeface="Arial" panose="020B0604020202020204" pitchFamily="34" charset="0"/>
                          <a:cs typeface="Arial" panose="020B0604020202020204" pitchFamily="34" charset="0"/>
                        </a:rPr>
                        <a:t>México</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-4,1</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-2,7</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2373947617"/>
                  </a:ext>
                </a:extLst>
              </a:tr>
              <a:tr h="350520">
                <a:tc>
                  <a:txBody>
                    <a:bodyPr/>
                    <a:lstStyle/>
                    <a:p>
                      <a:pPr algn="ctr" rtl="0" fontAlgn="ctr"/>
                      <a:r>
                        <a:rPr lang="en-GB" sz="1000" u="none" strike="noStrike" dirty="0">
                          <a:solidFill>
                            <a:schemeClr val="bg1"/>
                          </a:solidFill>
                          <a:effectLst/>
                          <a:latin typeface="Arial" panose="020B0604020202020204" pitchFamily="34" charset="0"/>
                          <a:cs typeface="Arial" panose="020B0604020202020204" pitchFamily="34" charset="0"/>
                        </a:rPr>
                        <a:t>América Latina</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-5,2</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-3,6</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3975915970"/>
                  </a:ext>
                </a:extLst>
              </a:tr>
              <a:tr h="350520">
                <a:tc>
                  <a:txBody>
                    <a:bodyPr/>
                    <a:lstStyle/>
                    <a:p>
                      <a:pPr algn="ctr" rtl="0" fontAlgn="ctr"/>
                      <a:r>
                        <a:rPr lang="en-GB" sz="1000" u="none" strike="noStrike" dirty="0" err="1">
                          <a:solidFill>
                            <a:schemeClr val="bg1"/>
                          </a:solidFill>
                          <a:effectLst/>
                          <a:latin typeface="Arial" panose="020B0604020202020204" pitchFamily="34" charset="0"/>
                          <a:cs typeface="Arial" panose="020B0604020202020204" pitchFamily="34" charset="0"/>
                        </a:rPr>
                        <a:t>Economías</a:t>
                      </a:r>
                      <a:r>
                        <a:rPr lang="en-GB" sz="1000" u="none" strike="noStrike" dirty="0">
                          <a:solidFill>
                            <a:schemeClr val="bg1"/>
                          </a:solidFill>
                          <a:effectLst/>
                          <a:latin typeface="Arial" panose="020B0604020202020204" pitchFamily="34" charset="0"/>
                          <a:cs typeface="Arial" panose="020B0604020202020204" pitchFamily="34" charset="0"/>
                        </a:rPr>
                        <a:t> </a:t>
                      </a:r>
                      <a:r>
                        <a:rPr lang="en-GB" sz="1000" u="none" strike="noStrike" dirty="0" err="1">
                          <a:solidFill>
                            <a:schemeClr val="bg1"/>
                          </a:solidFill>
                          <a:effectLst/>
                          <a:latin typeface="Arial" panose="020B0604020202020204" pitchFamily="34" charset="0"/>
                          <a:cs typeface="Arial" panose="020B0604020202020204" pitchFamily="34" charset="0"/>
                        </a:rPr>
                        <a:t>emergentes</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A792"/>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-5,8</a:t>
                      </a:r>
                      <a:endParaRPr lang="en-GB" sz="1100" b="1" i="0" u="none" strike="noStrike">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-5,0</a:t>
                      </a:r>
                      <a:endParaRPr lang="en-GB" sz="1100" b="1" i="0" u="none" strike="noStrike" dirty="0">
                        <a:solidFill>
                          <a:srgbClr val="004A95"/>
                        </a:solidFill>
                        <a:effectLst/>
                        <a:latin typeface="Arial" panose="020B0604020202020204" pitchFamily="34" charset="0"/>
                        <a:cs typeface="Arial" panose="020B0604020202020204" pitchFamily="34" charset="0"/>
                      </a:endParaRPr>
                    </a:p>
                  </a:txBody>
                  <a:tcPr marL="7620" marR="7620" marT="7620" marB="0" anchor="ctr">
                    <a:solidFill>
                      <a:schemeClr val="accent6">
                        <a:lumMod val="95000"/>
                      </a:schemeClr>
                    </a:solidFill>
                  </a:tcPr>
                </a:tc>
                <a:extLst>
                  <a:ext uri="{0D108BD9-81ED-4DB2-BD59-A6C34878D82A}">
                    <a16:rowId xmlns:a16="http://schemas.microsoft.com/office/drawing/2014/main" val="493271394"/>
                  </a:ext>
                </a:extLst>
              </a:tr>
            </a:tbl>
          </a:graphicData>
        </a:graphic>
      </p:graphicFrame>
    </p:spTree>
    <p:extLst>
      <p:ext uri="{BB962C8B-B14F-4D97-AF65-F5344CB8AC3E}">
        <p14:creationId xmlns:p14="http://schemas.microsoft.com/office/powerpoint/2010/main" val="57824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2933E670-0671-A7CA-79E3-A6411BF634A1}"/>
              </a:ext>
            </a:extLst>
          </p:cNvPr>
          <p:cNvSpPr/>
          <p:nvPr/>
        </p:nvSpPr>
        <p:spPr>
          <a:xfrm>
            <a:off x="3074047" y="1298710"/>
            <a:ext cx="1241921" cy="2509856"/>
          </a:xfrm>
          <a:prstGeom prst="roundRect">
            <a:avLst>
              <a:gd name="adj" fmla="val 4050"/>
            </a:avLst>
          </a:prstGeom>
          <a:solidFill>
            <a:srgbClr val="F2F2F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arcador de número de diapositiva 1">
            <a:extLst>
              <a:ext uri="{FF2B5EF4-FFF2-40B4-BE49-F238E27FC236}">
                <a16:creationId xmlns:a16="http://schemas.microsoft.com/office/drawing/2014/main" id="{131DF630-0E64-4566-80E4-13E3841A4ACF}"/>
              </a:ext>
            </a:extLst>
          </p:cNvPr>
          <p:cNvSpPr>
            <a:spLocks noGrp="1"/>
          </p:cNvSpPr>
          <p:nvPr>
            <p:ph type="sldNum" sz="quarter" idx="12"/>
          </p:nvPr>
        </p:nvSpPr>
        <p:spPr/>
        <p:txBody>
          <a:bodyPr vert="horz" lIns="91440" tIns="45720" rIns="91440" bIns="45720" rtlCol="0" anchor="ctr"/>
          <a:lstStyle/>
          <a:p>
            <a:fld id="{3A10AC81-0BCF-4A88-91DD-6D952CB3253A}" type="slidenum">
              <a:rPr lang="es-ES">
                <a:solidFill>
                  <a:prstClr val="white"/>
                </a:solidFill>
                <a:latin typeface="Calibri" panose="020F0502020204030204"/>
              </a:rPr>
              <a:pPr/>
              <a:t>11</a:t>
            </a:fld>
            <a:endParaRPr lang="es-ES" dirty="0">
              <a:solidFill>
                <a:prstClr val="white"/>
              </a:solidFill>
              <a:latin typeface="Calibri" panose="020F0502020204030204"/>
            </a:endParaRPr>
          </a:p>
        </p:txBody>
      </p:sp>
      <p:sp>
        <p:nvSpPr>
          <p:cNvPr id="12" name="CuadroTexto 11">
            <a:extLst>
              <a:ext uri="{FF2B5EF4-FFF2-40B4-BE49-F238E27FC236}">
                <a16:creationId xmlns:a16="http://schemas.microsoft.com/office/drawing/2014/main" id="{967BB765-2C51-34BB-5318-615D28615E27}"/>
              </a:ext>
            </a:extLst>
          </p:cNvPr>
          <p:cNvSpPr txBox="1"/>
          <p:nvPr/>
        </p:nvSpPr>
        <p:spPr>
          <a:xfrm>
            <a:off x="0" y="4952903"/>
            <a:ext cx="6016461" cy="184666"/>
          </a:xfrm>
          <a:prstGeom prst="rect">
            <a:avLst/>
          </a:prstGeom>
          <a:noFill/>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MX"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Considera los ingresos tributarios del gobierno central. Fuente: BCRP, EsSalud, </a:t>
            </a:r>
            <a:r>
              <a:rPr kumimoji="0" lang="es-MX"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Perupetro</a:t>
            </a:r>
            <a:r>
              <a:rPr kumimoji="0" lang="es-MX"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Sunat</a:t>
            </a:r>
            <a:r>
              <a:rPr kumimoji="0" lang="es-MX"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MEF y MMM 2024-2027.</a:t>
            </a:r>
          </a:p>
        </p:txBody>
      </p:sp>
      <p:sp>
        <p:nvSpPr>
          <p:cNvPr id="14" name="Título 2">
            <a:extLst>
              <a:ext uri="{FF2B5EF4-FFF2-40B4-BE49-F238E27FC236}">
                <a16:creationId xmlns:a16="http://schemas.microsoft.com/office/drawing/2014/main" id="{D4E62190-4E45-543D-83DE-AFE13A1804FD}"/>
              </a:ext>
            </a:extLst>
          </p:cNvPr>
          <p:cNvSpPr txBox="1">
            <a:spLocks/>
          </p:cNvSpPr>
          <p:nvPr/>
        </p:nvSpPr>
        <p:spPr>
          <a:xfrm>
            <a:off x="-785" y="92904"/>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sz="2000" b="1" dirty="0">
                <a:solidFill>
                  <a:srgbClr val="004A95"/>
                </a:solidFill>
                <a:latin typeface="Arial" panose="020B0604020202020204" pitchFamily="34" charset="0"/>
                <a:cs typeface="Arial" panose="020B0604020202020204" pitchFamily="34" charset="0"/>
              </a:rPr>
              <a:t>E</a:t>
            </a:r>
            <a:r>
              <a:rPr kumimoji="0" lang="es-MX" sz="2000" b="1" i="0" u="none" strike="noStrike" kern="1200" cap="none" spc="0" normalizeH="0" baseline="0" noProof="0" dirty="0">
                <a:ln>
                  <a:noFill/>
                </a:ln>
                <a:solidFill>
                  <a:srgbClr val="004A95"/>
                </a:solidFill>
                <a:effectLst/>
                <a:uLnTx/>
                <a:uFillTx/>
                <a:latin typeface="Arial" panose="020B0604020202020204" pitchFamily="34" charset="0"/>
                <a:ea typeface="+mj-ea"/>
                <a:cs typeface="Arial" panose="020B0604020202020204" pitchFamily="34" charset="0"/>
              </a:rPr>
              <a:t>n 2024, </a:t>
            </a:r>
            <a:r>
              <a:rPr kumimoji="0" lang="es-MX" sz="20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los ingresos fiscales mejorarían, en línea con el proceso de recuperación del PBI y un escenario internacional menos volátil</a:t>
            </a:r>
          </a:p>
        </p:txBody>
      </p:sp>
      <p:sp>
        <p:nvSpPr>
          <p:cNvPr id="3" name="CuadroTexto 2">
            <a:extLst>
              <a:ext uri="{FF2B5EF4-FFF2-40B4-BE49-F238E27FC236}">
                <a16:creationId xmlns:a16="http://schemas.microsoft.com/office/drawing/2014/main" id="{75865803-429D-9648-22C2-35589ABC2D42}"/>
              </a:ext>
            </a:extLst>
          </p:cNvPr>
          <p:cNvSpPr txBox="1"/>
          <p:nvPr/>
        </p:nvSpPr>
        <p:spPr>
          <a:xfrm>
            <a:off x="4578078" y="806267"/>
            <a:ext cx="4457129"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Ingresos del gobierno general y presión tributaria</a:t>
            </a:r>
            <a:r>
              <a:rPr kumimoji="0" lang="es-MX" sz="1400" b="1" i="0" u="none" strike="noStrike" kern="1200" cap="none" spc="0" normalizeH="0" baseline="30000" noProof="0" dirty="0">
                <a:ln>
                  <a:noFill/>
                </a:ln>
                <a:solidFill>
                  <a:srgbClr val="004A95"/>
                </a:solidFill>
                <a:effectLst/>
                <a:uLnTx/>
                <a:uFillTx/>
                <a:latin typeface="Arial" panose="020B0604020202020204" pitchFamily="34" charset="0"/>
                <a:ea typeface="+mn-ea"/>
                <a:cs typeface="Arial" panose="020B0604020202020204" pitchFamily="34" charset="0"/>
              </a:rPr>
              <a:t>1</a:t>
            </a: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del PBI)</a:t>
            </a:r>
          </a:p>
        </p:txBody>
      </p:sp>
      <p:pic>
        <p:nvPicPr>
          <p:cNvPr id="4" name="Imagen 3">
            <a:extLst>
              <a:ext uri="{FF2B5EF4-FFF2-40B4-BE49-F238E27FC236}">
                <a16:creationId xmlns:a16="http://schemas.microsoft.com/office/drawing/2014/main" id="{F259C870-482F-FF12-B2CE-B0BD5B3AF827}"/>
              </a:ext>
            </a:extLst>
          </p:cNvPr>
          <p:cNvPicPr>
            <a:picLocks noChangeAspect="1"/>
          </p:cNvPicPr>
          <p:nvPr/>
        </p:nvPicPr>
        <p:blipFill>
          <a:blip r:embed="rId2"/>
          <a:stretch>
            <a:fillRect/>
          </a:stretch>
        </p:blipFill>
        <p:spPr>
          <a:xfrm>
            <a:off x="4660925" y="1315538"/>
            <a:ext cx="4182164" cy="2509856"/>
          </a:xfrm>
          <a:prstGeom prst="rect">
            <a:avLst/>
          </a:prstGeom>
        </p:spPr>
      </p:pic>
      <p:pic>
        <p:nvPicPr>
          <p:cNvPr id="7" name="Imagen 6">
            <a:extLst>
              <a:ext uri="{FF2B5EF4-FFF2-40B4-BE49-F238E27FC236}">
                <a16:creationId xmlns:a16="http://schemas.microsoft.com/office/drawing/2014/main" id="{311B76B9-AB1A-B018-764B-DEA5EB0903CD}"/>
              </a:ext>
            </a:extLst>
          </p:cNvPr>
          <p:cNvPicPr>
            <a:picLocks noChangeAspect="1"/>
          </p:cNvPicPr>
          <p:nvPr/>
        </p:nvPicPr>
        <p:blipFill>
          <a:blip r:embed="rId3"/>
          <a:stretch>
            <a:fillRect/>
          </a:stretch>
        </p:blipFill>
        <p:spPr>
          <a:xfrm>
            <a:off x="303385" y="1174392"/>
            <a:ext cx="4078814" cy="2680426"/>
          </a:xfrm>
          <a:prstGeom prst="rect">
            <a:avLst/>
          </a:prstGeom>
        </p:spPr>
      </p:pic>
      <p:sp>
        <p:nvSpPr>
          <p:cNvPr id="8" name="CuadroTexto 7">
            <a:extLst>
              <a:ext uri="{FF2B5EF4-FFF2-40B4-BE49-F238E27FC236}">
                <a16:creationId xmlns:a16="http://schemas.microsoft.com/office/drawing/2014/main" id="{409580FA-FA09-F055-EACD-B8CBC418951F}"/>
              </a:ext>
            </a:extLst>
          </p:cNvPr>
          <p:cNvSpPr txBox="1"/>
          <p:nvPr/>
        </p:nvSpPr>
        <p:spPr>
          <a:xfrm>
            <a:off x="116731" y="838155"/>
            <a:ext cx="4457129"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Ingresos del gobierno general</a:t>
            </a:r>
            <a:endParaRPr kumimoji="0" lang="es-MX" sz="1400" b="1" i="0" u="none" strike="noStrike" kern="1200" cap="none" spc="0" normalizeH="0" baseline="30000" noProof="0" dirty="0">
              <a:ln>
                <a:noFill/>
              </a:ln>
              <a:solidFill>
                <a:srgbClr val="004A95"/>
              </a:solidFill>
              <a:effectLst/>
              <a:uLnTx/>
              <a:uFillTx/>
              <a:latin typeface="Arial" panose="020B0604020202020204" pitchFamily="34" charset="0"/>
              <a:ea typeface="+mn-ea"/>
              <a:cs typeface="Arial" panose="020B0604020202020204" pitchFamily="34" charset="0"/>
            </a:endParaRP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(var. % real)</a:t>
            </a:r>
          </a:p>
        </p:txBody>
      </p:sp>
      <p:sp>
        <p:nvSpPr>
          <p:cNvPr id="9" name="Rectángulo 8">
            <a:extLst>
              <a:ext uri="{FF2B5EF4-FFF2-40B4-BE49-F238E27FC236}">
                <a16:creationId xmlns:a16="http://schemas.microsoft.com/office/drawing/2014/main" id="{631B158B-6A41-7EC1-1EF0-7D4D056C7857}"/>
              </a:ext>
            </a:extLst>
          </p:cNvPr>
          <p:cNvSpPr/>
          <p:nvPr/>
        </p:nvSpPr>
        <p:spPr>
          <a:xfrm>
            <a:off x="1661668" y="4121224"/>
            <a:ext cx="7299452" cy="7086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CuadroTexto 12">
            <a:extLst>
              <a:ext uri="{FF2B5EF4-FFF2-40B4-BE49-F238E27FC236}">
                <a16:creationId xmlns:a16="http://schemas.microsoft.com/office/drawing/2014/main" id="{19202AED-B605-B416-4E7A-FDEFE89E2311}"/>
              </a:ext>
            </a:extLst>
          </p:cNvPr>
          <p:cNvSpPr txBox="1"/>
          <p:nvPr/>
        </p:nvSpPr>
        <p:spPr>
          <a:xfrm>
            <a:off x="1932296" y="4099198"/>
            <a:ext cx="1141751" cy="675586"/>
          </a:xfrm>
          <a:prstGeom prst="rect">
            <a:avLst/>
          </a:prstGeom>
          <a:noFill/>
        </p:spPr>
        <p:txBody>
          <a:bodyPr wrap="square" rtlCol="0" anchor="ctr" anchorCtr="0">
            <a:noAutofit/>
          </a:bodyPr>
          <a:lstStyle/>
          <a:p>
            <a:pPr algn="just">
              <a:buClr>
                <a:srgbClr val="C00000"/>
              </a:buClr>
            </a:pPr>
            <a:r>
              <a:rPr lang="es-PE" sz="1100" b="1" dirty="0">
                <a:latin typeface="Arial" panose="020B0604020202020204" pitchFamily="34" charset="0"/>
                <a:cs typeface="Arial" panose="020B0604020202020204" pitchFamily="34" charset="0"/>
              </a:rPr>
              <a:t>Recuperación económica (PBI: +3,0%)</a:t>
            </a:r>
            <a:endParaRPr lang="es-PE" sz="11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E2DC6049-3374-B9E7-FD8E-1E79D86CE12A}"/>
              </a:ext>
            </a:extLst>
          </p:cNvPr>
          <p:cNvSpPr txBox="1"/>
          <p:nvPr/>
        </p:nvSpPr>
        <p:spPr>
          <a:xfrm>
            <a:off x="3173630" y="4082674"/>
            <a:ext cx="1525869" cy="708633"/>
          </a:xfrm>
          <a:prstGeom prst="rect">
            <a:avLst/>
          </a:prstGeom>
          <a:noFill/>
        </p:spPr>
        <p:txBody>
          <a:bodyPr wrap="square" rtlCol="0" anchor="ctr" anchorCtr="0">
            <a:noAutofit/>
          </a:bodyPr>
          <a:lstStyle/>
          <a:p>
            <a:pPr algn="just">
              <a:buClr>
                <a:srgbClr val="C00000"/>
              </a:buClr>
            </a:pPr>
            <a:r>
              <a:rPr lang="es-MX" sz="1100" b="1" dirty="0" err="1">
                <a:latin typeface="Arial" panose="020B0604020202020204" pitchFamily="34" charset="0"/>
                <a:cs typeface="Arial" panose="020B0604020202020204" pitchFamily="34" charset="0"/>
              </a:rPr>
              <a:t>Import</a:t>
            </a:r>
            <a:r>
              <a:rPr lang="es-MX" sz="1100" b="1" dirty="0">
                <a:latin typeface="Arial" panose="020B0604020202020204" pitchFamily="34" charset="0"/>
                <a:cs typeface="Arial" panose="020B0604020202020204" pitchFamily="34" charset="0"/>
              </a:rPr>
              <a:t>. FOB: +2,3% </a:t>
            </a:r>
            <a:r>
              <a:rPr lang="es-MX" sz="1100" b="1" dirty="0" err="1">
                <a:latin typeface="Arial" panose="020B0604020202020204" pitchFamily="34" charset="0"/>
                <a:cs typeface="Arial" panose="020B0604020202020204" pitchFamily="34" charset="0"/>
              </a:rPr>
              <a:t>Export</a:t>
            </a:r>
            <a:r>
              <a:rPr lang="es-MX" sz="1100" b="1" dirty="0">
                <a:latin typeface="Arial" panose="020B0604020202020204" pitchFamily="34" charset="0"/>
                <a:cs typeface="Arial" panose="020B0604020202020204" pitchFamily="34" charset="0"/>
              </a:rPr>
              <a:t>. FOB: +2,4%</a:t>
            </a:r>
            <a:endParaRPr lang="es-PE" sz="1100" b="1"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F2B013C0-A12C-5503-E53B-2D222C6E5E7C}"/>
              </a:ext>
            </a:extLst>
          </p:cNvPr>
          <p:cNvSpPr txBox="1"/>
          <p:nvPr/>
        </p:nvSpPr>
        <p:spPr>
          <a:xfrm>
            <a:off x="6894387" y="4089336"/>
            <a:ext cx="1990568" cy="708633"/>
          </a:xfrm>
          <a:prstGeom prst="rect">
            <a:avLst/>
          </a:prstGeom>
          <a:noFill/>
        </p:spPr>
        <p:txBody>
          <a:bodyPr wrap="square" rtlCol="0" anchor="ctr" anchorCtr="0">
            <a:noAutofit/>
          </a:bodyPr>
          <a:lstStyle/>
          <a:p>
            <a:pPr algn="just">
              <a:buClr>
                <a:srgbClr val="C00000"/>
              </a:buClr>
            </a:pPr>
            <a:endParaRPr lang="es-MX" sz="1050" b="1" dirty="0">
              <a:latin typeface="Arial" panose="020B0604020202020204" pitchFamily="34" charset="0"/>
              <a:cs typeface="Arial" panose="020B0604020202020204" pitchFamily="34" charset="0"/>
            </a:endParaRPr>
          </a:p>
          <a:p>
            <a:pPr algn="just">
              <a:buClr>
                <a:srgbClr val="C00000"/>
              </a:buClr>
            </a:pPr>
            <a:endParaRPr lang="es-MX" sz="1050" b="1" dirty="0">
              <a:latin typeface="Arial" panose="020B0604020202020204" pitchFamily="34" charset="0"/>
              <a:cs typeface="Arial" panose="020B0604020202020204" pitchFamily="34" charset="0"/>
            </a:endParaRPr>
          </a:p>
          <a:p>
            <a:pPr algn="just">
              <a:buClr>
                <a:srgbClr val="C00000"/>
              </a:buClr>
            </a:pPr>
            <a:r>
              <a:rPr lang="es-MX" sz="1050" b="1" dirty="0">
                <a:latin typeface="Arial" panose="020B0604020202020204" pitchFamily="34" charset="0"/>
                <a:cs typeface="Arial" panose="020B0604020202020204" pitchFamily="34" charset="0"/>
              </a:rPr>
              <a:t>Avances de la administración tributaria en el uso de herramientas para combatir el incumplimiento.</a:t>
            </a:r>
          </a:p>
          <a:p>
            <a:pPr algn="just">
              <a:buClr>
                <a:srgbClr val="C00000"/>
              </a:buClr>
            </a:pPr>
            <a:endParaRPr lang="es-MX" sz="1050" b="1" dirty="0">
              <a:latin typeface="Arial" panose="020B0604020202020204" pitchFamily="34" charset="0"/>
              <a:cs typeface="Arial" panose="020B0604020202020204" pitchFamily="34" charset="0"/>
            </a:endParaRPr>
          </a:p>
          <a:p>
            <a:pPr algn="just">
              <a:buClr>
                <a:srgbClr val="C00000"/>
              </a:buClr>
            </a:pPr>
            <a:endParaRPr lang="es-PE" sz="1050" b="1" dirty="0">
              <a:latin typeface="Arial" panose="020B0604020202020204" pitchFamily="34" charset="0"/>
              <a:cs typeface="Arial" panose="020B0604020202020204" pitchFamily="34" charset="0"/>
            </a:endParaRPr>
          </a:p>
        </p:txBody>
      </p:sp>
      <p:sp>
        <p:nvSpPr>
          <p:cNvPr id="25" name="Rectángulo: esquinas redondeadas 24">
            <a:extLst>
              <a:ext uri="{FF2B5EF4-FFF2-40B4-BE49-F238E27FC236}">
                <a16:creationId xmlns:a16="http://schemas.microsoft.com/office/drawing/2014/main" id="{FBB5F936-46D2-1F38-CBB7-203E3239A6E3}"/>
              </a:ext>
            </a:extLst>
          </p:cNvPr>
          <p:cNvSpPr/>
          <p:nvPr/>
        </p:nvSpPr>
        <p:spPr>
          <a:xfrm>
            <a:off x="303385" y="4121223"/>
            <a:ext cx="1358283" cy="708633"/>
          </a:xfrm>
          <a:prstGeom prst="roundRect">
            <a:avLst/>
          </a:prstGeom>
          <a:solidFill>
            <a:srgbClr val="004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latin typeface="Arial" panose="020B0604020202020204" pitchFamily="34" charset="0"/>
                <a:cs typeface="Arial" panose="020B0604020202020204" pitchFamily="34" charset="0"/>
              </a:rPr>
              <a:t>Expectativas para 2024</a:t>
            </a:r>
            <a:endParaRPr lang="es-419" sz="14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2FB42D31-2BE9-5F1A-F752-7A080E7015D8}"/>
              </a:ext>
            </a:extLst>
          </p:cNvPr>
          <p:cNvSpPr txBox="1"/>
          <p:nvPr/>
        </p:nvSpPr>
        <p:spPr>
          <a:xfrm>
            <a:off x="4886873" y="4145490"/>
            <a:ext cx="1751618" cy="675586"/>
          </a:xfrm>
          <a:prstGeom prst="rect">
            <a:avLst/>
          </a:prstGeom>
          <a:noFill/>
        </p:spPr>
        <p:txBody>
          <a:bodyPr wrap="square" rtlCol="0" anchor="ctr" anchorCtr="0">
            <a:noAutofit/>
          </a:bodyPr>
          <a:lstStyle/>
          <a:p>
            <a:pPr algn="just">
              <a:buClr>
                <a:srgbClr val="C00000"/>
              </a:buClr>
            </a:pPr>
            <a:r>
              <a:rPr lang="es-ES" sz="1100" b="1" dirty="0">
                <a:latin typeface="Arial" panose="020B0604020202020204" pitchFamily="34" charset="0"/>
                <a:cs typeface="Arial" panose="020B0604020202020204" pitchFamily="34" charset="0"/>
              </a:rPr>
              <a:t>precios de exportación aún elevados, pero conservadores:     </a:t>
            </a:r>
            <a:r>
              <a:rPr lang="pt-BR" sz="1100" dirty="0">
                <a:latin typeface="Arial" panose="020B0604020202020204" pitchFamily="34" charset="0"/>
                <a:cs typeface="Arial" panose="020B0604020202020204" pitchFamily="34" charset="0"/>
              </a:rPr>
              <a:t>(cobre: 360 ¢US$/</a:t>
            </a:r>
            <a:r>
              <a:rPr lang="pt-BR" sz="1100" dirty="0" err="1">
                <a:latin typeface="Arial" panose="020B0604020202020204" pitchFamily="34" charset="0"/>
                <a:cs typeface="Arial" panose="020B0604020202020204" pitchFamily="34" charset="0"/>
              </a:rPr>
              <a:t>lb</a:t>
            </a:r>
            <a:r>
              <a:rPr lang="pt-BR" sz="1100" dirty="0">
                <a:latin typeface="Arial" panose="020B0604020202020204" pitchFamily="34" charset="0"/>
                <a:cs typeface="Arial" panose="020B0604020202020204" pitchFamily="34" charset="0"/>
              </a:rPr>
              <a:t>)</a:t>
            </a:r>
            <a:endParaRPr lang="es-PE" sz="1100" dirty="0">
              <a:latin typeface="Arial" panose="020B0604020202020204" pitchFamily="34" charset="0"/>
              <a:cs typeface="Arial" panose="020B0604020202020204" pitchFamily="34" charset="0"/>
            </a:endParaRPr>
          </a:p>
        </p:txBody>
      </p:sp>
      <p:pic>
        <p:nvPicPr>
          <p:cNvPr id="30" name="Imagen 29">
            <a:extLst>
              <a:ext uri="{FF2B5EF4-FFF2-40B4-BE49-F238E27FC236}">
                <a16:creationId xmlns:a16="http://schemas.microsoft.com/office/drawing/2014/main" id="{E2ECB315-C73C-2F95-200C-ECD99C5DB2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87265" y="4193960"/>
            <a:ext cx="380492" cy="499383"/>
          </a:xfrm>
          <a:prstGeom prst="rect">
            <a:avLst/>
          </a:prstGeom>
        </p:spPr>
      </p:pic>
      <p:pic>
        <p:nvPicPr>
          <p:cNvPr id="31" name="Imagen 30">
            <a:extLst>
              <a:ext uri="{FF2B5EF4-FFF2-40B4-BE49-F238E27FC236}">
                <a16:creationId xmlns:a16="http://schemas.microsoft.com/office/drawing/2014/main" id="{96638F4D-97D0-BB4D-D312-34B95B0B6B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930275" y="4153334"/>
            <a:ext cx="380492" cy="499383"/>
          </a:xfrm>
          <a:prstGeom prst="rect">
            <a:avLst/>
          </a:prstGeom>
        </p:spPr>
      </p:pic>
      <p:pic>
        <p:nvPicPr>
          <p:cNvPr id="32" name="Imagen 31">
            <a:extLst>
              <a:ext uri="{FF2B5EF4-FFF2-40B4-BE49-F238E27FC236}">
                <a16:creationId xmlns:a16="http://schemas.microsoft.com/office/drawing/2014/main" id="{E327894D-375D-D4F2-64EB-EDB21098132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20462" y="4187298"/>
            <a:ext cx="380492" cy="499383"/>
          </a:xfrm>
          <a:prstGeom prst="rect">
            <a:avLst/>
          </a:prstGeom>
        </p:spPr>
      </p:pic>
      <p:pic>
        <p:nvPicPr>
          <p:cNvPr id="33" name="Imagen 32">
            <a:extLst>
              <a:ext uri="{FF2B5EF4-FFF2-40B4-BE49-F238E27FC236}">
                <a16:creationId xmlns:a16="http://schemas.microsoft.com/office/drawing/2014/main" id="{321070F6-46D8-F51D-3E93-4392A13078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635619" y="4187298"/>
            <a:ext cx="380492" cy="499383"/>
          </a:xfrm>
          <a:prstGeom prst="rect">
            <a:avLst/>
          </a:prstGeom>
        </p:spPr>
      </p:pic>
    </p:spTree>
    <p:extLst>
      <p:ext uri="{BB962C8B-B14F-4D97-AF65-F5344CB8AC3E}">
        <p14:creationId xmlns:p14="http://schemas.microsoft.com/office/powerpoint/2010/main" val="86057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7BD1D06-7577-8E47-962F-1D98B44151D1}"/>
              </a:ext>
            </a:extLst>
          </p:cNvPr>
          <p:cNvSpPr>
            <a:spLocks noGrp="1"/>
          </p:cNvSpPr>
          <p:nvPr>
            <p:ph type="sldNum" sz="quarter" idx="12"/>
          </p:nvPr>
        </p:nvSpPr>
        <p:spPr>
          <a:xfrm>
            <a:off x="7133766" y="4850331"/>
            <a:ext cx="2059186" cy="274097"/>
          </a:xfrm>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12</a:t>
            </a:fld>
            <a:endParaRPr kumimoji="0" lang="es-E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3E64103D-8B30-EF52-3880-D6BF8A61A908}"/>
              </a:ext>
            </a:extLst>
          </p:cNvPr>
          <p:cNvSpPr txBox="1"/>
          <p:nvPr/>
        </p:nvSpPr>
        <p:spPr>
          <a:xfrm>
            <a:off x="354" y="4587408"/>
            <a:ext cx="6993115" cy="553998"/>
          </a:xfrm>
          <a:prstGeom prst="rect">
            <a:avLst/>
          </a:prstGeom>
          <a:noFill/>
        </p:spPr>
        <p:txBody>
          <a:bodyPr wrap="square" rtlCol="0">
            <a:spAutoFit/>
          </a:bodyPr>
          <a:lstStyle/>
          <a:p>
            <a:pPr marL="0" marR="0" lvl="0" indent="0" algn="just" defTabSz="914306" rtl="0" eaLnBrk="1" fontAlgn="auto" latinLnBrk="0" hangingPunct="1">
              <a:lnSpc>
                <a:spcPct val="100000"/>
              </a:lnSpc>
              <a:spcBef>
                <a:spcPts val="0"/>
              </a:spcBef>
              <a:spcAft>
                <a:spcPts val="0"/>
              </a:spcAft>
              <a:buClrTx/>
              <a:buSzTx/>
              <a:buFontTx/>
              <a:buNone/>
              <a:tabLst/>
              <a:defRPr/>
            </a:pPr>
            <a:r>
              <a:rPr kumimoji="0" lang="es-MX"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Considera el promedio simple de los 38 países miembros de la OCDE. 2/ Considera el promedio simple de 62 países clasificados por el Banco Mundial (BM) como de ingresos altos. 3/ Considera el promedio simple de 52 países clasificados por el BM como de ingresos medios altos. 4/ Economías Emergentes. 5/ Considera el promedio simple de 54 países clasificados por el BM como de ingresos medios bajos. 6/ Considera el promedio simple de 25 países clasificados por el BM como de ingresos bajos. </a:t>
            </a:r>
            <a:r>
              <a:rPr kumimoji="0" lang="es-E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BID (2018) - “Mejor gasto para mejores vidas”. Los datos corresponden a 2015 o 2016, o al último año disponible. La ineficiencia es calculada como la cantidad de recursos públicos utilizados “en exceso” para </a:t>
            </a:r>
          </a:p>
          <a:p>
            <a:pPr marL="0" marR="0" lvl="0" indent="0" algn="just"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producir resultados de una determinada calidad, considerando como referencia a países con las mejores prácticas. Fuente: </a:t>
            </a:r>
            <a:r>
              <a:rPr kumimoji="0" lang="es-MX"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Banco Mundial, BID, OCDE, BCRP, FMI y MEF. </a:t>
            </a:r>
            <a:r>
              <a:rPr kumimoji="0" lang="es-E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 name="Título 2">
            <a:extLst>
              <a:ext uri="{FF2B5EF4-FFF2-40B4-BE49-F238E27FC236}">
                <a16:creationId xmlns:a16="http://schemas.microsoft.com/office/drawing/2014/main" id="{1DE17AB1-BC61-FD7F-DCF7-0969F678CA72}"/>
              </a:ext>
            </a:extLst>
          </p:cNvPr>
          <p:cNvSpPr txBox="1">
            <a:spLocks/>
          </p:cNvSpPr>
          <p:nvPr/>
        </p:nvSpPr>
        <p:spPr>
          <a:xfrm>
            <a:off x="0" y="129452"/>
            <a:ext cx="9192952" cy="4817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4A95"/>
                </a:solidFill>
                <a:effectLst/>
                <a:uLnTx/>
                <a:uFillTx/>
                <a:latin typeface="Arial" panose="020B0604020202020204" pitchFamily="34" charset="0"/>
                <a:ea typeface="+mj-ea"/>
                <a:cs typeface="+mj-cs"/>
              </a:rPr>
              <a:t>Tenemos el reto </a:t>
            </a:r>
            <a:r>
              <a:rPr kumimoji="0" lang="es-MX" sz="20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de expandir la recaudación tributaria y </a:t>
            </a:r>
            <a:r>
              <a:rPr kumimoji="0" lang="es-ES" sz="20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mejorar la eficiencia en el uso de los recursos públicos</a:t>
            </a:r>
            <a:endParaRPr kumimoji="0" lang="es-PE" sz="2000" b="1" i="0" u="sng" strike="noStrike" kern="1200" cap="none" spc="0" normalizeH="0" baseline="0" noProof="0" dirty="0">
              <a:ln>
                <a:noFill/>
              </a:ln>
              <a:solidFill>
                <a:schemeClr val="bg1"/>
              </a:solidFill>
              <a:effectLst/>
              <a:uLnTx/>
              <a:uFillTx/>
              <a:latin typeface="Arial" panose="020B0604020202020204" pitchFamily="34" charset="0"/>
              <a:ea typeface="+mj-ea"/>
              <a:cs typeface="+mj-cs"/>
            </a:endParaRPr>
          </a:p>
        </p:txBody>
      </p:sp>
      <p:sp>
        <p:nvSpPr>
          <p:cNvPr id="6" name="CuadroTexto 5">
            <a:extLst>
              <a:ext uri="{FF2B5EF4-FFF2-40B4-BE49-F238E27FC236}">
                <a16:creationId xmlns:a16="http://schemas.microsoft.com/office/drawing/2014/main" id="{ABC32702-E7B0-5873-CBBF-A24FB98FE1C5}"/>
              </a:ext>
            </a:extLst>
          </p:cNvPr>
          <p:cNvSpPr txBox="1"/>
          <p:nvPr/>
        </p:nvSpPr>
        <p:spPr>
          <a:xfrm>
            <a:off x="5073486" y="763514"/>
            <a:ext cx="3357040"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Ineficiencia de gasto público</a:t>
            </a:r>
            <a:r>
              <a:rPr kumimoji="0" lang="es-PE" sz="1400" b="1" i="0" u="none" strike="noStrike" kern="1200" cap="none" spc="0" normalizeH="0" baseline="30000" noProof="0" dirty="0">
                <a:ln>
                  <a:noFill/>
                </a:ln>
                <a:solidFill>
                  <a:srgbClr val="004A95"/>
                </a:solidFill>
                <a:effectLst/>
                <a:uLnTx/>
                <a:uFillTx/>
                <a:latin typeface="Arial" panose="020B0604020202020204" pitchFamily="34" charset="0"/>
                <a:ea typeface="+mn-ea"/>
                <a:cs typeface="Arial" panose="020B0604020202020204" pitchFamily="34" charset="0"/>
              </a:rPr>
              <a:t>7</a:t>
            </a: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del PBI)</a:t>
            </a:r>
          </a:p>
        </p:txBody>
      </p:sp>
      <p:sp>
        <p:nvSpPr>
          <p:cNvPr id="5" name="CuadroTexto 12">
            <a:extLst>
              <a:ext uri="{FF2B5EF4-FFF2-40B4-BE49-F238E27FC236}">
                <a16:creationId xmlns:a16="http://schemas.microsoft.com/office/drawing/2014/main" id="{275C87CD-3425-4126-CE5B-5F35225B5C77}"/>
              </a:ext>
            </a:extLst>
          </p:cNvPr>
          <p:cNvSpPr txBox="1"/>
          <p:nvPr/>
        </p:nvSpPr>
        <p:spPr>
          <a:xfrm>
            <a:off x="709678" y="763514"/>
            <a:ext cx="3374608" cy="60815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2022: Ingresos del Gobierno General</a:t>
            </a: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del PBI)</a:t>
            </a:r>
          </a:p>
        </p:txBody>
      </p:sp>
      <p:grpSp>
        <p:nvGrpSpPr>
          <p:cNvPr id="8" name="Grupo 7">
            <a:extLst>
              <a:ext uri="{FF2B5EF4-FFF2-40B4-BE49-F238E27FC236}">
                <a16:creationId xmlns:a16="http://schemas.microsoft.com/office/drawing/2014/main" id="{C7DE5705-D10E-B69A-E94D-5AF3B1F745EA}"/>
              </a:ext>
            </a:extLst>
          </p:cNvPr>
          <p:cNvGrpSpPr/>
          <p:nvPr/>
        </p:nvGrpSpPr>
        <p:grpSpPr>
          <a:xfrm>
            <a:off x="146839" y="1034615"/>
            <a:ext cx="4317884" cy="2525808"/>
            <a:chOff x="-77307" y="1240550"/>
            <a:chExt cx="4398860" cy="2700000"/>
          </a:xfrm>
        </p:grpSpPr>
        <p:pic>
          <p:nvPicPr>
            <p:cNvPr id="3" name="Imagen 2">
              <a:extLst>
                <a:ext uri="{FF2B5EF4-FFF2-40B4-BE49-F238E27FC236}">
                  <a16:creationId xmlns:a16="http://schemas.microsoft.com/office/drawing/2014/main" id="{A87D7AD8-AE9A-60DE-8087-429F5B728DB9}"/>
                </a:ext>
              </a:extLst>
            </p:cNvPr>
            <p:cNvPicPr>
              <a:picLocks noChangeAspect="1"/>
            </p:cNvPicPr>
            <p:nvPr/>
          </p:nvPicPr>
          <p:blipFill>
            <a:blip r:embed="rId2"/>
            <a:stretch>
              <a:fillRect/>
            </a:stretch>
          </p:blipFill>
          <p:spPr>
            <a:xfrm>
              <a:off x="-77307" y="1240550"/>
              <a:ext cx="4398860" cy="2700000"/>
            </a:xfrm>
            <a:prstGeom prst="rect">
              <a:avLst/>
            </a:prstGeom>
          </p:spPr>
        </p:pic>
        <p:grpSp>
          <p:nvGrpSpPr>
            <p:cNvPr id="7" name="Grupo 6">
              <a:extLst>
                <a:ext uri="{FF2B5EF4-FFF2-40B4-BE49-F238E27FC236}">
                  <a16:creationId xmlns:a16="http://schemas.microsoft.com/office/drawing/2014/main" id="{78E51ACA-6552-DBAE-8D99-EF1D9F90F059}"/>
                </a:ext>
              </a:extLst>
            </p:cNvPr>
            <p:cNvGrpSpPr/>
            <p:nvPr/>
          </p:nvGrpSpPr>
          <p:grpSpPr>
            <a:xfrm>
              <a:off x="89153" y="3478484"/>
              <a:ext cx="3464544" cy="265786"/>
              <a:chOff x="89153" y="3457218"/>
              <a:chExt cx="3464544" cy="265786"/>
            </a:xfrm>
          </p:grpSpPr>
          <p:pic>
            <p:nvPicPr>
              <p:cNvPr id="18" name="Imagen 17">
                <a:extLst>
                  <a:ext uri="{FF2B5EF4-FFF2-40B4-BE49-F238E27FC236}">
                    <a16:creationId xmlns:a16="http://schemas.microsoft.com/office/drawing/2014/main" id="{928A5D71-15B7-324A-D48F-4AA4773911A4}"/>
                  </a:ext>
                </a:extLst>
              </p:cNvPr>
              <p:cNvPicPr>
                <a:picLocks noChangeAspect="1"/>
              </p:cNvPicPr>
              <p:nvPr/>
            </p:nvPicPr>
            <p:blipFill>
              <a:blip r:embed="rId3"/>
              <a:stretch>
                <a:fillRect/>
              </a:stretch>
            </p:blipFill>
            <p:spPr>
              <a:xfrm>
                <a:off x="1718715" y="3457219"/>
                <a:ext cx="278736" cy="265785"/>
              </a:xfrm>
              <a:prstGeom prst="rect">
                <a:avLst/>
              </a:prstGeom>
            </p:spPr>
          </p:pic>
          <p:sp>
            <p:nvSpPr>
              <p:cNvPr id="21" name="Elipse 20">
                <a:extLst>
                  <a:ext uri="{FF2B5EF4-FFF2-40B4-BE49-F238E27FC236}">
                    <a16:creationId xmlns:a16="http://schemas.microsoft.com/office/drawing/2014/main" id="{FBB20441-F120-2282-D8A8-A907F44A5AD9}"/>
                  </a:ext>
                </a:extLst>
              </p:cNvPr>
              <p:cNvSpPr/>
              <p:nvPr/>
            </p:nvSpPr>
            <p:spPr>
              <a:xfrm>
                <a:off x="89153" y="3457219"/>
                <a:ext cx="428672" cy="265785"/>
              </a:xfrm>
              <a:prstGeom prst="ellipse">
                <a:avLst/>
              </a:prstGeom>
              <a:blipFill dpi="0" rotWithShape="1">
                <a:blip r:embed="rId4" cstate="print">
                  <a:extLst>
                    <a:ext uri="{28A0092B-C50C-407E-A947-70E740481C1C}">
                      <a14:useLocalDpi xmlns:a14="http://schemas.microsoft.com/office/drawing/2010/main" val="0"/>
                    </a:ext>
                  </a:extLst>
                </a:blip>
                <a:srcRect/>
                <a:stretch>
                  <a:fillRect l="-14621" t="-25470" r="-27456" b="-7663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Imagen 23">
                <a:extLst>
                  <a:ext uri="{FF2B5EF4-FFF2-40B4-BE49-F238E27FC236}">
                    <a16:creationId xmlns:a16="http://schemas.microsoft.com/office/drawing/2014/main" id="{61DFE282-9929-5DC8-3359-50F8402F31CC}"/>
                  </a:ext>
                </a:extLst>
              </p:cNvPr>
              <p:cNvPicPr>
                <a:picLocks noChangeAspect="1"/>
              </p:cNvPicPr>
              <p:nvPr/>
            </p:nvPicPr>
            <p:blipFill rotWithShape="1">
              <a:blip r:embed="rId5"/>
              <a:srcRect l="18531" t="19807" r="17468" b="22338"/>
              <a:stretch/>
            </p:blipFill>
            <p:spPr>
              <a:xfrm>
                <a:off x="3274961" y="3457218"/>
                <a:ext cx="278736" cy="265785"/>
              </a:xfrm>
              <a:prstGeom prst="flowChartConnector">
                <a:avLst/>
              </a:prstGeom>
            </p:spPr>
          </p:pic>
        </p:grpSp>
      </p:grpSp>
      <p:pic>
        <p:nvPicPr>
          <p:cNvPr id="27" name="Imagen 26">
            <a:extLst>
              <a:ext uri="{FF2B5EF4-FFF2-40B4-BE49-F238E27FC236}">
                <a16:creationId xmlns:a16="http://schemas.microsoft.com/office/drawing/2014/main" id="{C216646E-4A0A-3555-BEA3-05CA6F9406BC}"/>
              </a:ext>
            </a:extLst>
          </p:cNvPr>
          <p:cNvPicPr>
            <a:picLocks/>
          </p:cNvPicPr>
          <p:nvPr/>
        </p:nvPicPr>
        <p:blipFill>
          <a:blip r:embed="rId6"/>
          <a:stretch>
            <a:fillRect/>
          </a:stretch>
        </p:blipFill>
        <p:spPr>
          <a:xfrm>
            <a:off x="4408273" y="1231043"/>
            <a:ext cx="4687466" cy="2297314"/>
          </a:xfrm>
          <a:prstGeom prst="rect">
            <a:avLst/>
          </a:prstGeom>
        </p:spPr>
      </p:pic>
      <p:sp>
        <p:nvSpPr>
          <p:cNvPr id="28" name="Rectángulo 27">
            <a:extLst>
              <a:ext uri="{FF2B5EF4-FFF2-40B4-BE49-F238E27FC236}">
                <a16:creationId xmlns:a16="http://schemas.microsoft.com/office/drawing/2014/main" id="{7A24F3D6-E91B-D7B3-824E-B0CDA247F511}"/>
              </a:ext>
            </a:extLst>
          </p:cNvPr>
          <p:cNvSpPr/>
          <p:nvPr/>
        </p:nvSpPr>
        <p:spPr>
          <a:xfrm>
            <a:off x="7638526" y="1602010"/>
            <a:ext cx="792000" cy="1975628"/>
          </a:xfrm>
          <a:prstGeom prst="rect">
            <a:avLst/>
          </a:prstGeom>
          <a:solidFill>
            <a:srgbClr val="0994D2">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992B8AA6-481B-C5D4-0550-31E6210E36DE}"/>
              </a:ext>
            </a:extLst>
          </p:cNvPr>
          <p:cNvSpPr txBox="1"/>
          <p:nvPr/>
        </p:nvSpPr>
        <p:spPr>
          <a:xfrm>
            <a:off x="5201923" y="3569375"/>
            <a:ext cx="3492000" cy="276999"/>
          </a:xfrm>
          <a:prstGeom prst="rect">
            <a:avLst/>
          </a:prstGeom>
          <a:noFill/>
        </p:spPr>
        <p:txBody>
          <a:bodyPr wrap="square">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2,5% del PBI e</a:t>
            </a:r>
            <a:r>
              <a:rPr lang="es-MX" sz="1200" b="1" dirty="0">
                <a:latin typeface="Arial" panose="020B0604020202020204" pitchFamily="34" charset="0"/>
                <a:cs typeface="Arial" panose="020B0604020202020204" pitchFamily="34" charset="0"/>
              </a:rPr>
              <a:t>n remuneraciones </a:t>
            </a:r>
            <a:r>
              <a:rPr kumimoji="0" lang="es-MX"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equivale a:</a:t>
            </a:r>
          </a:p>
        </p:txBody>
      </p:sp>
      <p:sp>
        <p:nvSpPr>
          <p:cNvPr id="36" name="Rectángulo: esquinas superiores cortadas 11">
            <a:extLst>
              <a:ext uri="{FF2B5EF4-FFF2-40B4-BE49-F238E27FC236}">
                <a16:creationId xmlns:a16="http://schemas.microsoft.com/office/drawing/2014/main" id="{0D198EB8-63BA-E9B1-302A-B356BF918208}"/>
              </a:ext>
            </a:extLst>
          </p:cNvPr>
          <p:cNvSpPr/>
          <p:nvPr/>
        </p:nvSpPr>
        <p:spPr>
          <a:xfrm>
            <a:off x="4835903" y="3861324"/>
            <a:ext cx="1962422" cy="6465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53" marR="0" lvl="3" indent="0" algn="ctr" defTabSz="914306" rtl="0" eaLnBrk="1" fontAlgn="auto" latinLnBrk="0" hangingPunct="1">
              <a:lnSpc>
                <a:spcPct val="100000"/>
              </a:lnSpc>
              <a:spcBef>
                <a:spcPts val="0"/>
              </a:spcBef>
              <a:spcAft>
                <a:spcPts val="0"/>
              </a:spcAft>
              <a:buClr>
                <a:srgbClr val="00A792"/>
              </a:buClr>
              <a:buSzTx/>
              <a:buFontTx/>
              <a:buNone/>
              <a:tabLst/>
              <a:defRPr/>
            </a:pPr>
            <a:r>
              <a:rPr kumimoji="0" lang="es-MX"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rPr>
              <a:t>49% de la inversión pública</a:t>
            </a:r>
            <a:endParaRPr kumimoji="0" lang="es-ES"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endParaRPr>
          </a:p>
        </p:txBody>
      </p:sp>
      <p:sp>
        <p:nvSpPr>
          <p:cNvPr id="41" name="Rectángulo: esquinas superiores cortadas 11">
            <a:extLst>
              <a:ext uri="{FF2B5EF4-FFF2-40B4-BE49-F238E27FC236}">
                <a16:creationId xmlns:a16="http://schemas.microsoft.com/office/drawing/2014/main" id="{C91265A9-224E-867E-4E5A-4273090AB656}"/>
              </a:ext>
            </a:extLst>
          </p:cNvPr>
          <p:cNvSpPr/>
          <p:nvPr/>
        </p:nvSpPr>
        <p:spPr>
          <a:xfrm>
            <a:off x="6866099" y="3861323"/>
            <a:ext cx="2197077" cy="6465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53" marR="0" lvl="3" indent="0" algn="ctr" defTabSz="914306" rtl="0" eaLnBrk="1" fontAlgn="auto" latinLnBrk="0" hangingPunct="1">
              <a:lnSpc>
                <a:spcPct val="100000"/>
              </a:lnSpc>
              <a:spcBef>
                <a:spcPts val="0"/>
              </a:spcBef>
              <a:spcAft>
                <a:spcPts val="0"/>
              </a:spcAft>
              <a:buClr>
                <a:srgbClr val="00A792"/>
              </a:buClr>
              <a:buSzTx/>
              <a:buFontTx/>
              <a:buNone/>
              <a:tabLst/>
              <a:defRPr/>
            </a:pPr>
            <a:r>
              <a:rPr kumimoji="0" lang="es-MX"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rPr>
              <a:t>1,5 veces la inversión en educación, salud y saneamiento</a:t>
            </a:r>
            <a:endParaRPr kumimoji="0" lang="es-ES"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endParaRPr>
          </a:p>
        </p:txBody>
      </p:sp>
      <p:pic>
        <p:nvPicPr>
          <p:cNvPr id="42" name="Imagen 41">
            <a:extLst>
              <a:ext uri="{FF2B5EF4-FFF2-40B4-BE49-F238E27FC236}">
                <a16:creationId xmlns:a16="http://schemas.microsoft.com/office/drawing/2014/main" id="{E4E3BA5A-1CA6-CB07-214B-D4AF238A6B9D}"/>
              </a:ext>
            </a:extLst>
          </p:cNvPr>
          <p:cNvPicPr>
            <a:picLocks noChangeAspect="1"/>
          </p:cNvPicPr>
          <p:nvPr/>
        </p:nvPicPr>
        <p:blipFill>
          <a:blip r:embed="rId7"/>
          <a:stretch>
            <a:fillRect/>
          </a:stretch>
        </p:blipFill>
        <p:spPr>
          <a:xfrm>
            <a:off x="4903677" y="3932211"/>
            <a:ext cx="504000" cy="504000"/>
          </a:xfrm>
          <a:prstGeom prst="rect">
            <a:avLst/>
          </a:prstGeom>
        </p:spPr>
      </p:pic>
      <p:pic>
        <p:nvPicPr>
          <p:cNvPr id="43" name="Imagen 42">
            <a:extLst>
              <a:ext uri="{FF2B5EF4-FFF2-40B4-BE49-F238E27FC236}">
                <a16:creationId xmlns:a16="http://schemas.microsoft.com/office/drawing/2014/main" id="{11E2451D-45C6-A6BD-B5A9-A818DA44414B}"/>
              </a:ext>
            </a:extLst>
          </p:cNvPr>
          <p:cNvPicPr>
            <a:picLocks noChangeAspect="1"/>
          </p:cNvPicPr>
          <p:nvPr/>
        </p:nvPicPr>
        <p:blipFill>
          <a:blip r:embed="rId8"/>
          <a:stretch>
            <a:fillRect/>
          </a:stretch>
        </p:blipFill>
        <p:spPr>
          <a:xfrm>
            <a:off x="6834512" y="3934687"/>
            <a:ext cx="504000" cy="504000"/>
          </a:xfrm>
          <a:prstGeom prst="rect">
            <a:avLst/>
          </a:prstGeom>
        </p:spPr>
      </p:pic>
      <p:sp>
        <p:nvSpPr>
          <p:cNvPr id="44" name="CuadroTexto 43">
            <a:extLst>
              <a:ext uri="{FF2B5EF4-FFF2-40B4-BE49-F238E27FC236}">
                <a16:creationId xmlns:a16="http://schemas.microsoft.com/office/drawing/2014/main" id="{4226F995-5BEE-8861-9111-4D43831711BB}"/>
              </a:ext>
            </a:extLst>
          </p:cNvPr>
          <p:cNvSpPr txBox="1"/>
          <p:nvPr/>
        </p:nvSpPr>
        <p:spPr>
          <a:xfrm>
            <a:off x="529209" y="3569375"/>
            <a:ext cx="3492000" cy="276999"/>
          </a:xfrm>
          <a:prstGeom prst="rect">
            <a:avLst/>
          </a:prstGeom>
          <a:noFill/>
        </p:spPr>
        <p:txBody>
          <a:bodyPr wrap="square">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Organismos internacionales recomiendan:</a:t>
            </a:r>
          </a:p>
        </p:txBody>
      </p:sp>
      <p:sp>
        <p:nvSpPr>
          <p:cNvPr id="45" name="Rectángulo: esquinas superiores cortadas 11">
            <a:extLst>
              <a:ext uri="{FF2B5EF4-FFF2-40B4-BE49-F238E27FC236}">
                <a16:creationId xmlns:a16="http://schemas.microsoft.com/office/drawing/2014/main" id="{AD5D9130-F6EE-DB79-C019-3561091763D0}"/>
              </a:ext>
            </a:extLst>
          </p:cNvPr>
          <p:cNvSpPr/>
          <p:nvPr/>
        </p:nvSpPr>
        <p:spPr>
          <a:xfrm>
            <a:off x="2323358" y="3863719"/>
            <a:ext cx="2040826" cy="666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53" marR="0" lvl="3" indent="0" algn="ctr" defTabSz="914306" rtl="0" eaLnBrk="1" fontAlgn="auto" latinLnBrk="0" hangingPunct="1">
              <a:lnSpc>
                <a:spcPct val="100000"/>
              </a:lnSpc>
              <a:spcBef>
                <a:spcPts val="0"/>
              </a:spcBef>
              <a:spcAft>
                <a:spcPts val="0"/>
              </a:spcAft>
              <a:buClr>
                <a:srgbClr val="00A792"/>
              </a:buClr>
              <a:buSzTx/>
              <a:buFontTx/>
              <a:buNone/>
              <a:tabLst/>
              <a:defRPr/>
            </a:pPr>
            <a:r>
              <a:rPr kumimoji="0" lang="es-MX"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rPr>
              <a:t>Racionalizar gradualmente los gastos tributarios</a:t>
            </a:r>
          </a:p>
        </p:txBody>
      </p:sp>
      <p:sp>
        <p:nvSpPr>
          <p:cNvPr id="46" name="Rectángulo: esquinas superiores cortadas 11">
            <a:extLst>
              <a:ext uri="{FF2B5EF4-FFF2-40B4-BE49-F238E27FC236}">
                <a16:creationId xmlns:a16="http://schemas.microsoft.com/office/drawing/2014/main" id="{4BB51C64-8A21-5DCB-AEB7-284DDA511E64}"/>
              </a:ext>
            </a:extLst>
          </p:cNvPr>
          <p:cNvSpPr/>
          <p:nvPr/>
        </p:nvSpPr>
        <p:spPr>
          <a:xfrm>
            <a:off x="171661" y="3863718"/>
            <a:ext cx="2040826" cy="666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53" marR="0" lvl="3" indent="0" algn="ctr" defTabSz="914306" rtl="0" eaLnBrk="1" fontAlgn="auto" latinLnBrk="0" hangingPunct="1">
              <a:lnSpc>
                <a:spcPct val="100000"/>
              </a:lnSpc>
              <a:spcBef>
                <a:spcPts val="0"/>
              </a:spcBef>
              <a:spcAft>
                <a:spcPts val="0"/>
              </a:spcAft>
              <a:buClr>
                <a:srgbClr val="00A792"/>
              </a:buClr>
              <a:buSzTx/>
              <a:buFontTx/>
              <a:buNone/>
              <a:tabLst/>
              <a:defRPr/>
            </a:pPr>
            <a:r>
              <a:rPr kumimoji="0" lang="es-MX" sz="1100" b="1" i="0" u="none" strike="noStrike" kern="1200" cap="none" spc="0" normalizeH="0" baseline="0" noProof="0" dirty="0">
                <a:ln>
                  <a:noFill/>
                </a:ln>
                <a:solidFill>
                  <a:srgbClr val="004A95"/>
                </a:solidFill>
                <a:effectLst/>
                <a:uLnTx/>
                <a:uFillTx/>
                <a:latin typeface="Arial" panose="020B0604020202020204" pitchFamily="34" charset="0"/>
                <a:ea typeface="游明朝" panose="02020400000000000000" pitchFamily="18" charset="-128"/>
                <a:cs typeface="Arial" panose="020B0604020202020204" pitchFamily="34" charset="0"/>
              </a:rPr>
              <a:t>Combatir la evasión y elusión de impuestos</a:t>
            </a:r>
          </a:p>
        </p:txBody>
      </p:sp>
      <p:pic>
        <p:nvPicPr>
          <p:cNvPr id="47" name="Imagen 46">
            <a:extLst>
              <a:ext uri="{FF2B5EF4-FFF2-40B4-BE49-F238E27FC236}">
                <a16:creationId xmlns:a16="http://schemas.microsoft.com/office/drawing/2014/main" id="{D7C7505A-309D-1A79-C7F7-B3832068712D}"/>
              </a:ext>
            </a:extLst>
          </p:cNvPr>
          <p:cNvPicPr>
            <a:picLocks noChangeAspect="1"/>
          </p:cNvPicPr>
          <p:nvPr/>
        </p:nvPicPr>
        <p:blipFill>
          <a:blip r:embed="rId9"/>
          <a:stretch>
            <a:fillRect/>
          </a:stretch>
        </p:blipFill>
        <p:spPr>
          <a:xfrm>
            <a:off x="245779" y="3938986"/>
            <a:ext cx="504000" cy="504000"/>
          </a:xfrm>
          <a:prstGeom prst="rect">
            <a:avLst/>
          </a:prstGeom>
        </p:spPr>
      </p:pic>
      <p:pic>
        <p:nvPicPr>
          <p:cNvPr id="49" name="Imagen 48">
            <a:extLst>
              <a:ext uri="{FF2B5EF4-FFF2-40B4-BE49-F238E27FC236}">
                <a16:creationId xmlns:a16="http://schemas.microsoft.com/office/drawing/2014/main" id="{22B73D5E-A2AD-28C0-25F9-7395E7A80916}"/>
              </a:ext>
            </a:extLst>
          </p:cNvPr>
          <p:cNvPicPr>
            <a:picLocks noChangeAspect="1"/>
          </p:cNvPicPr>
          <p:nvPr/>
        </p:nvPicPr>
        <p:blipFill>
          <a:blip r:embed="rId10"/>
          <a:stretch>
            <a:fillRect/>
          </a:stretch>
        </p:blipFill>
        <p:spPr>
          <a:xfrm>
            <a:off x="2418041" y="3943883"/>
            <a:ext cx="504000" cy="504000"/>
          </a:xfrm>
          <a:prstGeom prst="rect">
            <a:avLst/>
          </a:prstGeom>
        </p:spPr>
      </p:pic>
      <p:sp>
        <p:nvSpPr>
          <p:cNvPr id="10" name="Rectángulo: esquinas redondeadas 9">
            <a:extLst>
              <a:ext uri="{FF2B5EF4-FFF2-40B4-BE49-F238E27FC236}">
                <a16:creationId xmlns:a16="http://schemas.microsoft.com/office/drawing/2014/main" id="{7CA041C0-70B0-20CD-E377-C1F2E14C4F08}"/>
              </a:ext>
            </a:extLst>
          </p:cNvPr>
          <p:cNvSpPr/>
          <p:nvPr/>
        </p:nvSpPr>
        <p:spPr>
          <a:xfrm>
            <a:off x="88762" y="3846374"/>
            <a:ext cx="4375961" cy="701001"/>
          </a:xfrm>
          <a:prstGeom prst="round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esquinas redondeadas 11">
            <a:extLst>
              <a:ext uri="{FF2B5EF4-FFF2-40B4-BE49-F238E27FC236}">
                <a16:creationId xmlns:a16="http://schemas.microsoft.com/office/drawing/2014/main" id="{B2FA051C-AC3A-151E-05BD-4F95A3DAB529}"/>
              </a:ext>
            </a:extLst>
          </p:cNvPr>
          <p:cNvSpPr/>
          <p:nvPr/>
        </p:nvSpPr>
        <p:spPr>
          <a:xfrm>
            <a:off x="4688748" y="3839224"/>
            <a:ext cx="4291529" cy="701001"/>
          </a:xfrm>
          <a:prstGeom prst="round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69783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31DF630-0E64-4566-80E4-13E3841A4ACF}"/>
              </a:ext>
            </a:extLst>
          </p:cNvPr>
          <p:cNvSpPr>
            <a:spLocks noGrp="1"/>
          </p:cNvSpPr>
          <p:nvPr>
            <p:ph type="sldNum" sz="quarter" idx="12"/>
          </p:nvPr>
        </p:nvSpPr>
        <p:spPr/>
        <p:txBody>
          <a:bodyPr vert="horz" lIns="91440" tIns="45720" rIns="91440" bIns="45720" rtlCol="0" anchor="ctr"/>
          <a:lstStyle/>
          <a:p>
            <a:fld id="{3A10AC81-0BCF-4A88-91DD-6D952CB3253A}" type="slidenum">
              <a:rPr lang="es-ES">
                <a:solidFill>
                  <a:prstClr val="white"/>
                </a:solidFill>
                <a:latin typeface="Calibri" panose="020F0502020204030204"/>
              </a:rPr>
              <a:pPr/>
              <a:t>13</a:t>
            </a:fld>
            <a:endParaRPr lang="es-ES" dirty="0">
              <a:solidFill>
                <a:prstClr val="white"/>
              </a:solidFill>
              <a:latin typeface="Calibri" panose="020F0502020204030204"/>
            </a:endParaRPr>
          </a:p>
        </p:txBody>
      </p:sp>
      <p:sp>
        <p:nvSpPr>
          <p:cNvPr id="14" name="Título 2">
            <a:extLst>
              <a:ext uri="{FF2B5EF4-FFF2-40B4-BE49-F238E27FC236}">
                <a16:creationId xmlns:a16="http://schemas.microsoft.com/office/drawing/2014/main" id="{D4E62190-4E45-543D-83DE-AFE13A1804FD}"/>
              </a:ext>
            </a:extLst>
          </p:cNvPr>
          <p:cNvSpPr txBox="1">
            <a:spLocks/>
          </p:cNvSpPr>
          <p:nvPr/>
        </p:nvSpPr>
        <p:spPr>
          <a:xfrm>
            <a:off x="-785" y="92904"/>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sz="1800" b="1" dirty="0">
                <a:solidFill>
                  <a:srgbClr val="004A95"/>
                </a:solidFill>
                <a:latin typeface="Arial" panose="020B0604020202020204" pitchFamily="34" charset="0"/>
                <a:cs typeface="Arial" panose="020B0604020202020204" pitchFamily="34" charset="0"/>
              </a:rPr>
              <a:t>Y racionalizar gradualmente los gastos tributarios, </a:t>
            </a:r>
            <a:r>
              <a:rPr lang="es-MX" sz="1800" b="1" dirty="0">
                <a:solidFill>
                  <a:schemeClr val="bg1"/>
                </a:solidFill>
                <a:latin typeface="Arial" panose="020B0604020202020204" pitchFamily="34" charset="0"/>
                <a:cs typeface="Arial" panose="020B0604020202020204" pitchFamily="34" charset="0"/>
              </a:rPr>
              <a:t>los cuales limitan los recursos presupuestales y suelen no cumplir con sus objetivos económicos y sociales</a:t>
            </a:r>
          </a:p>
        </p:txBody>
      </p:sp>
      <p:sp>
        <p:nvSpPr>
          <p:cNvPr id="3" name="CuadroTexto 2">
            <a:extLst>
              <a:ext uri="{FF2B5EF4-FFF2-40B4-BE49-F238E27FC236}">
                <a16:creationId xmlns:a16="http://schemas.microsoft.com/office/drawing/2014/main" id="{75865803-429D-9648-22C2-35589ABC2D42}"/>
              </a:ext>
            </a:extLst>
          </p:cNvPr>
          <p:cNvSpPr txBox="1"/>
          <p:nvPr/>
        </p:nvSpPr>
        <p:spPr>
          <a:xfrm>
            <a:off x="414779" y="891586"/>
            <a:ext cx="4415378"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Gasto tributario potencial</a:t>
            </a:r>
            <a:r>
              <a:rPr kumimoji="0" lang="es-MX" sz="1400" b="1" i="0" u="none" strike="noStrike" kern="1200" cap="none" spc="0" normalizeH="0" baseline="30000" noProof="0" dirty="0">
                <a:ln>
                  <a:noFill/>
                </a:ln>
                <a:solidFill>
                  <a:srgbClr val="004A95"/>
                </a:solidFill>
                <a:effectLst/>
                <a:uLnTx/>
                <a:uFillTx/>
                <a:latin typeface="Arial" panose="020B0604020202020204" pitchFamily="34" charset="0"/>
                <a:ea typeface="+mn-ea"/>
                <a:cs typeface="Arial" panose="020B0604020202020204" pitchFamily="34" charset="0"/>
              </a:rPr>
              <a:t>1</a:t>
            </a:r>
            <a:endParaRPr lang="es-MX" sz="1400" b="1" dirty="0">
              <a:solidFill>
                <a:srgbClr val="004A95"/>
              </a:solidFill>
              <a:latin typeface="Arial" panose="020B0604020202020204" pitchFamily="34" charset="0"/>
              <a:cs typeface="Arial" panose="020B0604020202020204" pitchFamily="34" charset="0"/>
            </a:endParaRP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
            </a:r>
            <a:r>
              <a:rPr kumimoji="0" lang="es-ES" sz="1200" b="0" i="0" u="none" strike="noStrike" kern="1200" cap="none" spc="0" normalizeH="0" baseline="0" dirty="0">
                <a:ln>
                  <a:noFill/>
                </a:ln>
                <a:solidFill>
                  <a:srgbClr val="00B0F0"/>
                </a:solidFill>
                <a:effectLst/>
                <a:uLnTx/>
                <a:uFillTx/>
                <a:latin typeface="Arial" panose="020B0604020202020204" pitchFamily="34" charset="0"/>
                <a:ea typeface="+mn-ea"/>
                <a:cs typeface="Arial" panose="020B0604020202020204" pitchFamily="34" charset="0"/>
              </a:rPr>
              <a:t>Millones de soles y % del PBI)</a:t>
            </a:r>
            <a:endParaRPr kumimoji="0" lang="pt-BR"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23" name="Grupo 22">
            <a:extLst>
              <a:ext uri="{FF2B5EF4-FFF2-40B4-BE49-F238E27FC236}">
                <a16:creationId xmlns:a16="http://schemas.microsoft.com/office/drawing/2014/main" id="{34B5D570-727C-DCFE-CF42-F751D3122B55}"/>
              </a:ext>
            </a:extLst>
          </p:cNvPr>
          <p:cNvGrpSpPr/>
          <p:nvPr/>
        </p:nvGrpSpPr>
        <p:grpSpPr>
          <a:xfrm>
            <a:off x="5288962" y="1476139"/>
            <a:ext cx="3621583" cy="2304000"/>
            <a:chOff x="5293611" y="1453566"/>
            <a:chExt cx="3621583" cy="2304000"/>
          </a:xfrm>
        </p:grpSpPr>
        <p:grpSp>
          <p:nvGrpSpPr>
            <p:cNvPr id="5" name="Grupo 4">
              <a:extLst>
                <a:ext uri="{FF2B5EF4-FFF2-40B4-BE49-F238E27FC236}">
                  <a16:creationId xmlns:a16="http://schemas.microsoft.com/office/drawing/2014/main" id="{A0AE76BE-1726-68C5-2DB6-71AEEA35C68E}"/>
                </a:ext>
              </a:extLst>
            </p:cNvPr>
            <p:cNvGrpSpPr/>
            <p:nvPr/>
          </p:nvGrpSpPr>
          <p:grpSpPr>
            <a:xfrm>
              <a:off x="5293611" y="1453566"/>
              <a:ext cx="3621583" cy="2304000"/>
              <a:chOff x="5485524" y="1453566"/>
              <a:chExt cx="3621583" cy="2304000"/>
            </a:xfrm>
          </p:grpSpPr>
          <p:sp>
            <p:nvSpPr>
              <p:cNvPr id="6" name="Rectángulo: esquinas redondeadas 5">
                <a:extLst>
                  <a:ext uri="{FF2B5EF4-FFF2-40B4-BE49-F238E27FC236}">
                    <a16:creationId xmlns:a16="http://schemas.microsoft.com/office/drawing/2014/main" id="{4514ABF3-25C3-601C-703A-F62CFB3E18E1}"/>
                  </a:ext>
                </a:extLst>
              </p:cNvPr>
              <p:cNvSpPr/>
              <p:nvPr/>
            </p:nvSpPr>
            <p:spPr>
              <a:xfrm>
                <a:off x="5485524" y="1453566"/>
                <a:ext cx="3621583" cy="2304000"/>
              </a:xfrm>
              <a:prstGeom prst="roundRect">
                <a:avLst/>
              </a:prstGeom>
              <a:solidFill>
                <a:schemeClr val="bg1">
                  <a:lumMod val="95000"/>
                </a:schemeClr>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8A414FE4-21F0-D904-4686-93311CD17F53}"/>
                  </a:ext>
                </a:extLst>
              </p:cNvPr>
              <p:cNvSpPr txBox="1"/>
              <p:nvPr/>
            </p:nvSpPr>
            <p:spPr>
              <a:xfrm>
                <a:off x="6184771" y="1538729"/>
                <a:ext cx="2816325" cy="756000"/>
              </a:xfrm>
              <a:prstGeom prst="rect">
                <a:avLst/>
              </a:prstGeom>
              <a:noFill/>
            </p:spPr>
            <p:txBody>
              <a:bodyPr wrap="square" rtlCol="0" anchor="ctr" anchorCtr="0">
                <a:noAutofit/>
              </a:bodyPr>
              <a:lstStyle/>
              <a:p>
                <a:pPr algn="just">
                  <a:buClr>
                    <a:srgbClr val="C00000"/>
                  </a:buClr>
                </a:pPr>
                <a:r>
                  <a:rPr lang="es-MX" sz="1100" b="1" dirty="0">
                    <a:latin typeface="Arial" panose="020B0604020202020204" pitchFamily="34" charset="0"/>
                    <a:cs typeface="Arial" panose="020B0604020202020204" pitchFamily="34" charset="0"/>
                  </a:rPr>
                  <a:t>1. Regresivos: </a:t>
                </a:r>
                <a:r>
                  <a:rPr lang="es-MX" sz="1100" dirty="0">
                    <a:latin typeface="Arial" panose="020B0604020202020204" pitchFamily="34" charset="0"/>
                    <a:cs typeface="Arial" panose="020B0604020202020204" pitchFamily="34" charset="0"/>
                  </a:rPr>
                  <a:t>Benefician en mayor medida a los contribuyentes de mayores ingresos.</a:t>
                </a:r>
              </a:p>
            </p:txBody>
          </p:sp>
        </p:grpSp>
        <p:pic>
          <p:nvPicPr>
            <p:cNvPr id="17" name="Imagen 16">
              <a:extLst>
                <a:ext uri="{FF2B5EF4-FFF2-40B4-BE49-F238E27FC236}">
                  <a16:creationId xmlns:a16="http://schemas.microsoft.com/office/drawing/2014/main" id="{A3C8BA1E-5857-31AE-7CF5-70E0F5684363}"/>
                </a:ext>
              </a:extLst>
            </p:cNvPr>
            <p:cNvPicPr>
              <a:picLocks noChangeAspect="1"/>
            </p:cNvPicPr>
            <p:nvPr/>
          </p:nvPicPr>
          <p:blipFill>
            <a:blip r:embed="rId2"/>
            <a:stretch>
              <a:fillRect/>
            </a:stretch>
          </p:blipFill>
          <p:spPr>
            <a:xfrm>
              <a:off x="5502671" y="2235489"/>
              <a:ext cx="490187" cy="448979"/>
            </a:xfrm>
            <a:prstGeom prst="rect">
              <a:avLst/>
            </a:prstGeom>
          </p:spPr>
        </p:pic>
        <p:pic>
          <p:nvPicPr>
            <p:cNvPr id="18" name="Imagen 17">
              <a:extLst>
                <a:ext uri="{FF2B5EF4-FFF2-40B4-BE49-F238E27FC236}">
                  <a16:creationId xmlns:a16="http://schemas.microsoft.com/office/drawing/2014/main" id="{FA457F65-EF3B-9D56-41BC-DE8304A0455C}"/>
                </a:ext>
              </a:extLst>
            </p:cNvPr>
            <p:cNvPicPr>
              <a:picLocks noChangeAspect="1"/>
            </p:cNvPicPr>
            <p:nvPr/>
          </p:nvPicPr>
          <p:blipFill>
            <a:blip r:embed="rId3"/>
            <a:stretch>
              <a:fillRect/>
            </a:stretch>
          </p:blipFill>
          <p:spPr>
            <a:xfrm>
              <a:off x="5549256" y="2991489"/>
              <a:ext cx="448979" cy="448979"/>
            </a:xfrm>
            <a:prstGeom prst="rect">
              <a:avLst/>
            </a:prstGeom>
          </p:spPr>
        </p:pic>
        <p:pic>
          <p:nvPicPr>
            <p:cNvPr id="19" name="Imagen 18">
              <a:extLst>
                <a:ext uri="{FF2B5EF4-FFF2-40B4-BE49-F238E27FC236}">
                  <a16:creationId xmlns:a16="http://schemas.microsoft.com/office/drawing/2014/main" id="{0BC00D8F-B511-D73D-094F-52BD00ACC0E1}"/>
                </a:ext>
              </a:extLst>
            </p:cNvPr>
            <p:cNvPicPr>
              <a:picLocks noChangeAspect="1"/>
            </p:cNvPicPr>
            <p:nvPr/>
          </p:nvPicPr>
          <p:blipFill>
            <a:blip r:embed="rId4"/>
            <a:stretch>
              <a:fillRect/>
            </a:stretch>
          </p:blipFill>
          <p:spPr>
            <a:xfrm>
              <a:off x="5554634" y="1645801"/>
              <a:ext cx="438224" cy="438224"/>
            </a:xfrm>
            <a:prstGeom prst="rect">
              <a:avLst/>
            </a:prstGeom>
          </p:spPr>
        </p:pic>
        <p:sp>
          <p:nvSpPr>
            <p:cNvPr id="21" name="CuadroTexto 20">
              <a:extLst>
                <a:ext uri="{FF2B5EF4-FFF2-40B4-BE49-F238E27FC236}">
                  <a16:creationId xmlns:a16="http://schemas.microsoft.com/office/drawing/2014/main" id="{364804AC-0D19-4537-AD31-916C0C4D7528}"/>
                </a:ext>
              </a:extLst>
            </p:cNvPr>
            <p:cNvSpPr txBox="1"/>
            <p:nvPr/>
          </p:nvSpPr>
          <p:spPr>
            <a:xfrm>
              <a:off x="5992858" y="2165236"/>
              <a:ext cx="2816325" cy="756000"/>
            </a:xfrm>
            <a:prstGeom prst="rect">
              <a:avLst/>
            </a:prstGeom>
            <a:noFill/>
          </p:spPr>
          <p:txBody>
            <a:bodyPr wrap="square" rtlCol="0" anchor="ctr" anchorCtr="0">
              <a:noAutofit/>
            </a:bodyPr>
            <a:lstStyle/>
            <a:p>
              <a:pPr algn="just">
                <a:buClr>
                  <a:srgbClr val="C00000"/>
                </a:buClr>
              </a:pPr>
              <a:r>
                <a:rPr lang="es-MX" sz="1100" b="1" dirty="0">
                  <a:latin typeface="Arial" panose="020B0604020202020204" pitchFamily="34" charset="0"/>
                  <a:cs typeface="Arial" panose="020B0604020202020204" pitchFamily="34" charset="0"/>
                </a:rPr>
                <a:t>2. Poca efectividad: </a:t>
              </a:r>
              <a:r>
                <a:rPr lang="es-MX" sz="1100" dirty="0">
                  <a:latin typeface="Arial" panose="020B0604020202020204" pitchFamily="34" charset="0"/>
                  <a:cs typeface="Arial" panose="020B0604020202020204" pitchFamily="34" charset="0"/>
                </a:rPr>
                <a:t>Suelen no cumplir los objetivos económicos y sociales por los cuales fueron implementados. </a:t>
              </a:r>
            </a:p>
          </p:txBody>
        </p:sp>
        <p:sp>
          <p:nvSpPr>
            <p:cNvPr id="22" name="CuadroTexto 21">
              <a:extLst>
                <a:ext uri="{FF2B5EF4-FFF2-40B4-BE49-F238E27FC236}">
                  <a16:creationId xmlns:a16="http://schemas.microsoft.com/office/drawing/2014/main" id="{2712F2DD-8D32-89D6-EF9B-364EF09C8C48}"/>
                </a:ext>
              </a:extLst>
            </p:cNvPr>
            <p:cNvSpPr txBox="1"/>
            <p:nvPr/>
          </p:nvSpPr>
          <p:spPr>
            <a:xfrm>
              <a:off x="5992858" y="2895376"/>
              <a:ext cx="2816325" cy="756000"/>
            </a:xfrm>
            <a:prstGeom prst="rect">
              <a:avLst/>
            </a:prstGeom>
            <a:noFill/>
          </p:spPr>
          <p:txBody>
            <a:bodyPr wrap="square" rtlCol="0" anchor="ctr" anchorCtr="0">
              <a:noAutofit/>
            </a:bodyPr>
            <a:lstStyle/>
            <a:p>
              <a:pPr algn="just">
                <a:buClr>
                  <a:srgbClr val="C00000"/>
                </a:buClr>
              </a:pPr>
              <a:r>
                <a:rPr lang="es-MX" sz="1100" b="1" dirty="0">
                  <a:latin typeface="Arial" panose="020B0604020202020204" pitchFamily="34" charset="0"/>
                  <a:cs typeface="Arial" panose="020B0604020202020204" pitchFamily="34" charset="0"/>
                </a:rPr>
                <a:t>3. Existen mejores herramientas: </a:t>
              </a:r>
              <a:r>
                <a:rPr lang="es-MX" sz="1100" dirty="0">
                  <a:latin typeface="Arial" panose="020B0604020202020204" pitchFamily="34" charset="0"/>
                  <a:cs typeface="Arial" panose="020B0604020202020204" pitchFamily="34" charset="0"/>
                </a:rPr>
                <a:t>la literatura evidencia que la asignación de gasto público directo constituye una política fiscal más eficiente y efectiva.</a:t>
              </a:r>
            </a:p>
          </p:txBody>
        </p:sp>
      </p:grpSp>
      <p:sp>
        <p:nvSpPr>
          <p:cNvPr id="24" name="CuadroTexto 23">
            <a:extLst>
              <a:ext uri="{FF2B5EF4-FFF2-40B4-BE49-F238E27FC236}">
                <a16:creationId xmlns:a16="http://schemas.microsoft.com/office/drawing/2014/main" id="{2AED6ED7-DF9C-8B92-8FE7-13DC1268DC87}"/>
              </a:ext>
            </a:extLst>
          </p:cNvPr>
          <p:cNvSpPr txBox="1"/>
          <p:nvPr/>
        </p:nvSpPr>
        <p:spPr>
          <a:xfrm>
            <a:off x="68065" y="4189358"/>
            <a:ext cx="8892000" cy="646331"/>
          </a:xfrm>
          <a:prstGeom prst="rect">
            <a:avLst/>
          </a:prstGeom>
          <a:noFill/>
        </p:spPr>
        <p:txBody>
          <a:bodyPr wrap="square" rtlCol="0">
            <a:spAutoFit/>
          </a:bodyPr>
          <a:lstStyle>
            <a:defPPr>
              <a:defRPr lang="es-ES"/>
            </a:defPPr>
            <a:lvl1pPr lvl="0" algn="ctr">
              <a:defRPr sz="1400" b="1">
                <a:solidFill>
                  <a:prstClr val="black"/>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71450" marR="0" lvl="0" indent="-171450" algn="just" defTabSz="1217956" rtl="0" eaLnBrk="1" fontAlgn="auto" latinLnBrk="0" hangingPunct="1">
              <a:lnSpc>
                <a:spcPct val="100000"/>
              </a:lnSpc>
              <a:spcBef>
                <a:spcPts val="0"/>
              </a:spcBef>
              <a:spcAft>
                <a:spcPts val="0"/>
              </a:spcAft>
              <a:buClr>
                <a:srgbClr val="004A95"/>
              </a:buClr>
              <a:buSzTx/>
              <a:buFont typeface="Wingdings" panose="05000000000000000000" pitchFamily="2" charset="2"/>
              <a:buChar char="§"/>
              <a:tabLst/>
              <a:defRPr/>
            </a:pPr>
            <a:r>
              <a:rPr lang="es-MX" sz="1200" dirty="0">
                <a:solidFill>
                  <a:srgbClr val="000000"/>
                </a:solidFill>
              </a:rPr>
              <a:t>Según la Sunat, el gasto tributario potencial ascendería a S/ 23 854 millones (2,19% del PBI) en 2024. </a:t>
            </a:r>
            <a:r>
              <a:rPr lang="es-MX" sz="1200" b="0" dirty="0">
                <a:solidFill>
                  <a:srgbClr val="000000"/>
                </a:solidFill>
              </a:rPr>
              <a:t>El gasto tributario de 2024 incorpora alrededor de S/ 450 millones por la </a:t>
            </a:r>
            <a:r>
              <a:rPr lang="es-ES" sz="1200" b="0" dirty="0">
                <a:solidFill>
                  <a:srgbClr val="000000"/>
                </a:solidFill>
              </a:rPr>
              <a:t>reducción del IGV a 10% a restaurantes, hoteles y alojamientos turísticos</a:t>
            </a:r>
            <a:r>
              <a:rPr lang="es-ES" sz="1200" b="0" baseline="30000" dirty="0">
                <a:solidFill>
                  <a:srgbClr val="000000"/>
                </a:solidFill>
              </a:rPr>
              <a:t>1</a:t>
            </a:r>
            <a:r>
              <a:rPr lang="es-MX" sz="1200" b="0" dirty="0">
                <a:solidFill>
                  <a:srgbClr val="000000"/>
                </a:solidFill>
              </a:rPr>
              <a:t>,</a:t>
            </a:r>
            <a:r>
              <a:rPr lang="es-MX" sz="1200" b="0" baseline="30000" dirty="0">
                <a:solidFill>
                  <a:srgbClr val="000000"/>
                </a:solidFill>
              </a:rPr>
              <a:t> </a:t>
            </a:r>
            <a:r>
              <a:rPr lang="es-MX" sz="1200" b="0" dirty="0">
                <a:solidFill>
                  <a:srgbClr val="000000"/>
                </a:solidFill>
              </a:rPr>
              <a:t>los cuales representan menores recursos para el FONCOR y para el financiamiento de proyectos. </a:t>
            </a:r>
          </a:p>
        </p:txBody>
      </p:sp>
      <p:sp>
        <p:nvSpPr>
          <p:cNvPr id="8" name="CuadroTexto 7">
            <a:extLst>
              <a:ext uri="{FF2B5EF4-FFF2-40B4-BE49-F238E27FC236}">
                <a16:creationId xmlns:a16="http://schemas.microsoft.com/office/drawing/2014/main" id="{40110BB4-DB91-BF0A-88DC-A69C976A040D}"/>
              </a:ext>
            </a:extLst>
          </p:cNvPr>
          <p:cNvSpPr txBox="1"/>
          <p:nvPr/>
        </p:nvSpPr>
        <p:spPr>
          <a:xfrm>
            <a:off x="-785" y="4859494"/>
            <a:ext cx="6892652" cy="276999"/>
          </a:xfrm>
          <a:prstGeom prst="rect">
            <a:avLst/>
          </a:prstGeom>
          <a:noFill/>
        </p:spPr>
        <p:txBody>
          <a:bodyPr wrap="square">
            <a:spAutoFit/>
          </a:bodyPr>
          <a:lstStyle/>
          <a:p>
            <a:pPr marL="0" marR="0" lvl="0" indent="0" algn="just" defTabSz="914306" rtl="0" eaLnBrk="1" fontAlgn="auto" latinLnBrk="0" hangingPunct="1">
              <a:lnSpc>
                <a:spcPct val="100000"/>
              </a:lnSpc>
              <a:spcBef>
                <a:spcPts val="0"/>
              </a:spcBef>
              <a:spcAft>
                <a:spcPts val="0"/>
              </a:spcAft>
              <a:buClrTx/>
              <a:buSzTx/>
              <a:buFontTx/>
              <a:buNone/>
              <a:tabLst/>
              <a:defRPr/>
            </a:pPr>
            <a:r>
              <a:rPr kumimoji="0" lang="es-MX"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El gasto tributario potencial es el monto íntegro de ingreso que el Estado debería percibir si elimina un determinado gasto tributario, asumiendo que la administración tributaria tiene la capacidad para recuperar rápidamente dicho monto a través de mayor recaudación. Fuente: Sunat.</a:t>
            </a:r>
          </a:p>
        </p:txBody>
      </p:sp>
      <p:pic>
        <p:nvPicPr>
          <p:cNvPr id="15" name="Imagen 14">
            <a:extLst>
              <a:ext uri="{FF2B5EF4-FFF2-40B4-BE49-F238E27FC236}">
                <a16:creationId xmlns:a16="http://schemas.microsoft.com/office/drawing/2014/main" id="{DE20DA70-393A-C4B4-4959-FD2DA230352E}"/>
              </a:ext>
            </a:extLst>
          </p:cNvPr>
          <p:cNvPicPr>
            <a:picLocks noChangeAspect="1"/>
          </p:cNvPicPr>
          <p:nvPr/>
        </p:nvPicPr>
        <p:blipFill>
          <a:blip r:embed="rId5"/>
          <a:stretch>
            <a:fillRect/>
          </a:stretch>
        </p:blipFill>
        <p:spPr>
          <a:xfrm>
            <a:off x="241393" y="1396839"/>
            <a:ext cx="4588764" cy="2788920"/>
          </a:xfrm>
          <a:prstGeom prst="rect">
            <a:avLst/>
          </a:prstGeom>
        </p:spPr>
      </p:pic>
      <p:sp>
        <p:nvSpPr>
          <p:cNvPr id="4" name="CuadroTexto 3">
            <a:extLst>
              <a:ext uri="{FF2B5EF4-FFF2-40B4-BE49-F238E27FC236}">
                <a16:creationId xmlns:a16="http://schemas.microsoft.com/office/drawing/2014/main" id="{A0D62CA3-7A13-D8DF-95A5-3B100D264A0F}"/>
              </a:ext>
            </a:extLst>
          </p:cNvPr>
          <p:cNvSpPr txBox="1"/>
          <p:nvPr/>
        </p:nvSpPr>
        <p:spPr>
          <a:xfrm>
            <a:off x="5315570" y="1020834"/>
            <a:ext cx="3594975" cy="340519"/>
          </a:xfrm>
          <a:prstGeom prst="roundRect">
            <a:avLst/>
          </a:prstGeom>
          <a:solidFill>
            <a:srgbClr val="004A95"/>
          </a:solidFill>
        </p:spPr>
        <p:txBody>
          <a:bodyPr wrap="square" rtlCol="0">
            <a:spAutoFit/>
          </a:bodyPr>
          <a:lstStyle/>
          <a:p>
            <a:pPr algn="ctr" defTabSz="914313">
              <a:defRPr/>
            </a:pPr>
            <a:r>
              <a:rPr lang="es-MX" sz="1400" b="1" dirty="0">
                <a:solidFill>
                  <a:prstClr val="white"/>
                </a:solidFill>
                <a:latin typeface="Arial" panose="020B0604020202020204" pitchFamily="34" charset="0"/>
                <a:cs typeface="Arial" panose="020B0604020202020204" pitchFamily="34" charset="0"/>
              </a:rPr>
              <a:t>Desventajas</a:t>
            </a:r>
            <a:endParaRPr lang="es-PE"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33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7 CuadroTexto">
            <a:extLst>
              <a:ext uri="{FF2B5EF4-FFF2-40B4-BE49-F238E27FC236}">
                <a16:creationId xmlns:a16="http://schemas.microsoft.com/office/drawing/2014/main" id="{47C5FE9F-9435-FCA8-F0B4-00845393A256}"/>
              </a:ext>
            </a:extLst>
          </p:cNvPr>
          <p:cNvSpPr txBox="1"/>
          <p:nvPr/>
        </p:nvSpPr>
        <p:spPr>
          <a:xfrm>
            <a:off x="1118763" y="2374076"/>
            <a:ext cx="4794357"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Escenario macroeconómico y fiscal</a:t>
            </a:r>
          </a:p>
        </p:txBody>
      </p:sp>
      <p:sp>
        <p:nvSpPr>
          <p:cNvPr id="2" name="CuadroTexto 1">
            <a:extLst>
              <a:ext uri="{FF2B5EF4-FFF2-40B4-BE49-F238E27FC236}">
                <a16:creationId xmlns:a16="http://schemas.microsoft.com/office/drawing/2014/main" id="{9AC06C1C-9835-CB86-B9C2-E1FB68C06EB4}"/>
              </a:ext>
            </a:extLst>
          </p:cNvPr>
          <p:cNvSpPr txBox="1"/>
          <p:nvPr/>
        </p:nvSpPr>
        <p:spPr>
          <a:xfrm>
            <a:off x="335024" y="227649"/>
            <a:ext cx="1707950" cy="461665"/>
          </a:xfrm>
          <a:prstGeom prst="rect">
            <a:avLst/>
          </a:prstGeom>
          <a:noFill/>
        </p:spPr>
        <p:txBody>
          <a:bodyPr wrap="square" rtlCol="0">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Contenido</a:t>
            </a:r>
          </a:p>
        </p:txBody>
      </p:sp>
      <p:sp>
        <p:nvSpPr>
          <p:cNvPr id="3" name="7 CuadroTexto">
            <a:extLst>
              <a:ext uri="{FF2B5EF4-FFF2-40B4-BE49-F238E27FC236}">
                <a16:creationId xmlns:a16="http://schemas.microsoft.com/office/drawing/2014/main" id="{AC3DCDAA-61ED-C05A-4CBE-C235F57ABF1E}"/>
              </a:ext>
            </a:extLst>
          </p:cNvPr>
          <p:cNvSpPr txBox="1"/>
          <p:nvPr/>
        </p:nvSpPr>
        <p:spPr>
          <a:xfrm>
            <a:off x="1118763" y="1359212"/>
            <a:ext cx="5612905"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Cobertura institucional del presupuesto</a:t>
            </a:r>
          </a:p>
        </p:txBody>
      </p:sp>
      <p:grpSp>
        <p:nvGrpSpPr>
          <p:cNvPr id="16" name="Grupo 15">
            <a:extLst>
              <a:ext uri="{FF2B5EF4-FFF2-40B4-BE49-F238E27FC236}">
                <a16:creationId xmlns:a16="http://schemas.microsoft.com/office/drawing/2014/main" id="{249B08FA-A9EA-F692-DF51-312E64C02009}"/>
              </a:ext>
            </a:extLst>
          </p:cNvPr>
          <p:cNvGrpSpPr/>
          <p:nvPr/>
        </p:nvGrpSpPr>
        <p:grpSpPr>
          <a:xfrm>
            <a:off x="422227" y="1241449"/>
            <a:ext cx="701897" cy="714212"/>
            <a:chOff x="422227" y="1241449"/>
            <a:chExt cx="701897" cy="714212"/>
          </a:xfrm>
        </p:grpSpPr>
        <p:pic>
          <p:nvPicPr>
            <p:cNvPr id="5" name="Imagen 4">
              <a:extLst>
                <a:ext uri="{FF2B5EF4-FFF2-40B4-BE49-F238E27FC236}">
                  <a16:creationId xmlns:a16="http://schemas.microsoft.com/office/drawing/2014/main" id="{9DE035FB-BD71-3842-0783-37E029B1FC6E}"/>
                </a:ext>
              </a:extLst>
            </p:cNvPr>
            <p:cNvPicPr>
              <a:picLocks noChangeAspect="1"/>
            </p:cNvPicPr>
            <p:nvPr/>
          </p:nvPicPr>
          <p:blipFill rotWithShape="1">
            <a:blip r:embed="rId2"/>
            <a:srcRect l="28036" t="41306" r="59706" b="38737"/>
            <a:stretch/>
          </p:blipFill>
          <p:spPr>
            <a:xfrm>
              <a:off x="422227" y="1241449"/>
              <a:ext cx="701897" cy="714212"/>
            </a:xfrm>
            <a:prstGeom prst="rect">
              <a:avLst/>
            </a:prstGeom>
            <a:solidFill>
              <a:srgbClr val="00B050"/>
            </a:solidFill>
          </p:spPr>
        </p:pic>
        <p:sp>
          <p:nvSpPr>
            <p:cNvPr id="6" name="CuadroTexto 5">
              <a:extLst>
                <a:ext uri="{FF2B5EF4-FFF2-40B4-BE49-F238E27FC236}">
                  <a16:creationId xmlns:a16="http://schemas.microsoft.com/office/drawing/2014/main" id="{CFDF9005-00CD-829A-306E-277D42B7B34A}"/>
                </a:ext>
              </a:extLst>
            </p:cNvPr>
            <p:cNvSpPr txBox="1"/>
            <p:nvPr/>
          </p:nvSpPr>
          <p:spPr>
            <a:xfrm>
              <a:off x="603771" y="133595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a:t>
              </a:r>
            </a:p>
          </p:txBody>
        </p:sp>
      </p:grpSp>
      <p:grpSp>
        <p:nvGrpSpPr>
          <p:cNvPr id="17" name="Grupo 16">
            <a:extLst>
              <a:ext uri="{FF2B5EF4-FFF2-40B4-BE49-F238E27FC236}">
                <a16:creationId xmlns:a16="http://schemas.microsoft.com/office/drawing/2014/main" id="{934E0241-7386-CBCE-1B46-81C7B991FD3F}"/>
              </a:ext>
            </a:extLst>
          </p:cNvPr>
          <p:cNvGrpSpPr/>
          <p:nvPr/>
        </p:nvGrpSpPr>
        <p:grpSpPr>
          <a:xfrm>
            <a:off x="416867" y="2269741"/>
            <a:ext cx="701897" cy="714212"/>
            <a:chOff x="416867" y="2384316"/>
            <a:chExt cx="701897" cy="714212"/>
          </a:xfrm>
        </p:grpSpPr>
        <p:pic>
          <p:nvPicPr>
            <p:cNvPr id="8" name="Imagen 7">
              <a:extLst>
                <a:ext uri="{FF2B5EF4-FFF2-40B4-BE49-F238E27FC236}">
                  <a16:creationId xmlns:a16="http://schemas.microsoft.com/office/drawing/2014/main" id="{8C6417E9-6661-F2D9-45D6-6DCE66E3B0B3}"/>
                </a:ext>
              </a:extLst>
            </p:cNvPr>
            <p:cNvPicPr>
              <a:picLocks noChangeAspect="1"/>
            </p:cNvPicPr>
            <p:nvPr/>
          </p:nvPicPr>
          <p:blipFill rotWithShape="1">
            <a:blip r:embed="rId2"/>
            <a:srcRect l="28036" t="41306" r="59706" b="38737"/>
            <a:stretch/>
          </p:blipFill>
          <p:spPr>
            <a:xfrm>
              <a:off x="416867" y="2384316"/>
              <a:ext cx="701897" cy="714212"/>
            </a:xfrm>
            <a:prstGeom prst="rect">
              <a:avLst/>
            </a:prstGeom>
            <a:solidFill>
              <a:srgbClr val="00B050"/>
            </a:solidFill>
          </p:spPr>
        </p:pic>
        <p:sp>
          <p:nvSpPr>
            <p:cNvPr id="9" name="CuadroTexto 8">
              <a:extLst>
                <a:ext uri="{FF2B5EF4-FFF2-40B4-BE49-F238E27FC236}">
                  <a16:creationId xmlns:a16="http://schemas.microsoft.com/office/drawing/2014/main" id="{DE97A9F7-0CE4-2F7E-286B-FF970FA52090}"/>
                </a:ext>
              </a:extLst>
            </p:cNvPr>
            <p:cNvSpPr txBox="1"/>
            <p:nvPr/>
          </p:nvSpPr>
          <p:spPr>
            <a:xfrm>
              <a:off x="603770" y="248103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2</a:t>
              </a:r>
            </a:p>
          </p:txBody>
        </p:sp>
      </p:grpSp>
      <p:cxnSp>
        <p:nvCxnSpPr>
          <p:cNvPr id="13" name="Conector recto 12">
            <a:extLst>
              <a:ext uri="{FF2B5EF4-FFF2-40B4-BE49-F238E27FC236}">
                <a16:creationId xmlns:a16="http://schemas.microsoft.com/office/drawing/2014/main" id="{9CEEA567-BDBE-D487-D4E3-F0F199E31E9E}"/>
              </a:ext>
            </a:extLst>
          </p:cNvPr>
          <p:cNvCxnSpPr>
            <a:cxnSpLocks/>
          </p:cNvCxnSpPr>
          <p:nvPr/>
        </p:nvCxnSpPr>
        <p:spPr>
          <a:xfrm>
            <a:off x="1197462" y="2743408"/>
            <a:ext cx="4320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4CB7C20-F7DA-D8E1-E29F-30CF7BFA3A42}"/>
              </a:ext>
            </a:extLst>
          </p:cNvPr>
          <p:cNvCxnSpPr>
            <a:cxnSpLocks/>
          </p:cNvCxnSpPr>
          <p:nvPr/>
        </p:nvCxnSpPr>
        <p:spPr>
          <a:xfrm>
            <a:off x="1200142" y="1747880"/>
            <a:ext cx="475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Marcador de número de diapositiva 1">
            <a:extLst>
              <a:ext uri="{FF2B5EF4-FFF2-40B4-BE49-F238E27FC236}">
                <a16:creationId xmlns:a16="http://schemas.microsoft.com/office/drawing/2014/main" id="{32AD0DD1-F185-BE42-3860-51A9204AB3E9}"/>
              </a:ext>
            </a:extLst>
          </p:cNvPr>
          <p:cNvSpPr txBox="1">
            <a:spLocks/>
          </p:cNvSpPr>
          <p:nvPr/>
        </p:nvSpPr>
        <p:spPr>
          <a:xfrm>
            <a:off x="7133766" y="4850332"/>
            <a:ext cx="2059186" cy="274097"/>
          </a:xfrm>
          <a:prstGeom prst="rect">
            <a:avLst/>
          </a:prstGeom>
        </p:spPr>
        <p:txBody>
          <a:bodyPr/>
          <a:lstStyle>
            <a:defPPr lvl="0">
              <a:defRPr lang="es-ES"/>
            </a:defPPr>
            <a:lvl1pPr marL="0" lvl="0" algn="l" defTabSz="914306" rtl="0" eaLnBrk="1" latinLnBrk="0" hangingPunct="1">
              <a:defRPr sz="1800" kern="1200">
                <a:solidFill>
                  <a:schemeClr val="tx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PE" sz="11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rPr>
              <a:pPr marL="0" marR="0" lvl="0" indent="0" algn="r" defTabSz="914306" rtl="0" eaLnBrk="1" fontAlgn="auto" latinLnBrk="0" hangingPunct="1">
                <a:lnSpc>
                  <a:spcPct val="100000"/>
                </a:lnSpc>
                <a:spcBef>
                  <a:spcPts val="0"/>
                </a:spcBef>
                <a:spcAft>
                  <a:spcPts val="0"/>
                </a:spcAft>
                <a:buClrTx/>
                <a:buSzTx/>
                <a:buFontTx/>
                <a:buNone/>
                <a:tabLst/>
                <a:defRPr/>
              </a:pPr>
              <a:t>14</a:t>
            </a:fld>
            <a:endParaRPr kumimoji="0" lang="es-PE"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endParaRPr>
          </a:p>
        </p:txBody>
      </p:sp>
      <p:sp>
        <p:nvSpPr>
          <p:cNvPr id="10" name="7 CuadroTexto">
            <a:extLst>
              <a:ext uri="{FF2B5EF4-FFF2-40B4-BE49-F238E27FC236}">
                <a16:creationId xmlns:a16="http://schemas.microsoft.com/office/drawing/2014/main" id="{E1364A91-164C-5BF2-922D-FADB8F218056}"/>
              </a:ext>
            </a:extLst>
          </p:cNvPr>
          <p:cNvSpPr txBox="1"/>
          <p:nvPr/>
        </p:nvSpPr>
        <p:spPr>
          <a:xfrm>
            <a:off x="1118763" y="3506704"/>
            <a:ext cx="6015003"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lang="es-PE" sz="2000" dirty="0">
                <a:solidFill>
                  <a:srgbClr val="002060"/>
                </a:solidFill>
              </a:rPr>
              <a:t>Perspectiva</a:t>
            </a:r>
            <a:r>
              <a:rPr kumimoji="0" lang="es-PE"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 los recursos públicos 2024</a:t>
            </a:r>
            <a:endPar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8" name="Grupo 17">
            <a:extLst>
              <a:ext uri="{FF2B5EF4-FFF2-40B4-BE49-F238E27FC236}">
                <a16:creationId xmlns:a16="http://schemas.microsoft.com/office/drawing/2014/main" id="{EF88C965-C2D8-1BF7-1AFD-96BF7843E1C5}"/>
              </a:ext>
            </a:extLst>
          </p:cNvPr>
          <p:cNvGrpSpPr/>
          <p:nvPr/>
        </p:nvGrpSpPr>
        <p:grpSpPr>
          <a:xfrm>
            <a:off x="416867" y="3402369"/>
            <a:ext cx="701897" cy="714212"/>
            <a:chOff x="416867" y="3635557"/>
            <a:chExt cx="701897" cy="714212"/>
          </a:xfrm>
        </p:grpSpPr>
        <p:pic>
          <p:nvPicPr>
            <p:cNvPr id="12" name="Imagen 11">
              <a:extLst>
                <a:ext uri="{FF2B5EF4-FFF2-40B4-BE49-F238E27FC236}">
                  <a16:creationId xmlns:a16="http://schemas.microsoft.com/office/drawing/2014/main" id="{17B74902-899D-3B33-F20C-84C5EC8443CB}"/>
                </a:ext>
              </a:extLst>
            </p:cNvPr>
            <p:cNvPicPr>
              <a:picLocks noChangeAspect="1"/>
            </p:cNvPicPr>
            <p:nvPr/>
          </p:nvPicPr>
          <p:blipFill rotWithShape="1">
            <a:blip r:embed="rId2"/>
            <a:srcRect l="28036" t="41306" r="59706" b="38737"/>
            <a:stretch/>
          </p:blipFill>
          <p:spPr>
            <a:xfrm>
              <a:off x="416867" y="3635557"/>
              <a:ext cx="701897" cy="714212"/>
            </a:xfrm>
            <a:prstGeom prst="rect">
              <a:avLst/>
            </a:prstGeom>
            <a:solidFill>
              <a:srgbClr val="00B050"/>
            </a:solidFill>
          </p:spPr>
        </p:pic>
        <p:sp>
          <p:nvSpPr>
            <p:cNvPr id="14" name="CuadroTexto 13">
              <a:extLst>
                <a:ext uri="{FF2B5EF4-FFF2-40B4-BE49-F238E27FC236}">
                  <a16:creationId xmlns:a16="http://schemas.microsoft.com/office/drawing/2014/main" id="{DC75F7B6-D75C-6ECB-EC40-D6D2D5C66699}"/>
                </a:ext>
              </a:extLst>
            </p:cNvPr>
            <p:cNvSpPr txBox="1"/>
            <p:nvPr/>
          </p:nvSpPr>
          <p:spPr>
            <a:xfrm>
              <a:off x="603769" y="3724652"/>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3</a:t>
              </a:r>
            </a:p>
          </p:txBody>
        </p:sp>
      </p:grpSp>
      <p:cxnSp>
        <p:nvCxnSpPr>
          <p:cNvPr id="15" name="Conector recto 14">
            <a:extLst>
              <a:ext uri="{FF2B5EF4-FFF2-40B4-BE49-F238E27FC236}">
                <a16:creationId xmlns:a16="http://schemas.microsoft.com/office/drawing/2014/main" id="{EEF19DC7-B678-307A-5FF3-43705DD1BEBA}"/>
              </a:ext>
            </a:extLst>
          </p:cNvPr>
          <p:cNvCxnSpPr>
            <a:cxnSpLocks/>
          </p:cNvCxnSpPr>
          <p:nvPr/>
        </p:nvCxnSpPr>
        <p:spPr>
          <a:xfrm>
            <a:off x="1197462" y="3876036"/>
            <a:ext cx="511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4D10917C-6BB4-46C5-947C-85CF41EA0DD4}"/>
              </a:ext>
            </a:extLst>
          </p:cNvPr>
          <p:cNvSpPr/>
          <p:nvPr/>
        </p:nvSpPr>
        <p:spPr>
          <a:xfrm>
            <a:off x="177812" y="1034666"/>
            <a:ext cx="7776663" cy="21579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332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35E4E4B-B2BB-14C1-C7D1-FDA32CDF1B23}"/>
              </a:ext>
            </a:extLst>
          </p:cNvPr>
          <p:cNvSpPr txBox="1">
            <a:spLocks/>
          </p:cNvSpPr>
          <p:nvPr/>
        </p:nvSpPr>
        <p:spPr>
          <a:xfrm>
            <a:off x="0" y="40151"/>
            <a:ext cx="9151938" cy="675621"/>
          </a:xfrm>
          <a:prstGeom prst="rect">
            <a:avLst/>
          </a:prstGeom>
          <a:noFill/>
          <a:ln cap="flat">
            <a:noFill/>
          </a:ln>
        </p:spPr>
        <p:txBody>
          <a:bodyPr vert="horz" wrap="square" lIns="68636" tIns="34318" rIns="68636" bIns="34318" anchor="t" anchorCtr="1" compatLnSpc="1">
            <a:noAutofit/>
          </a:bodyPr>
          <a:lstStyle>
            <a:defPPr lvl="0">
              <a:defRPr lang="es-ES"/>
            </a:defPPr>
            <a:lvl1pPr marR="0" indent="0" algn="ctr" defTabSz="686447" fontAlgn="auto">
              <a:lnSpc>
                <a:spcPct val="100000"/>
              </a:lnSpc>
              <a:spcBef>
                <a:spcPts val="0"/>
              </a:spcBef>
              <a:spcAft>
                <a:spcPts val="0"/>
              </a:spcAft>
              <a:buClrTx/>
              <a:buSzTx/>
              <a:buFontTx/>
              <a:buNone/>
              <a:tabLst/>
              <a:defRPr kumimoji="0" sz="2000" b="1" i="0" u="none" strike="noStrike" kern="0" cap="none" spc="0" normalizeH="0" baseline="0">
                <a:ln>
                  <a:noFill/>
                </a:ln>
                <a:solidFill>
                  <a:srgbClr val="000000"/>
                </a:solidFill>
                <a:effectLst/>
                <a:uLnTx/>
                <a:uFillTx/>
                <a:latin typeface="Arial" pitchFamily="34"/>
                <a:cs typeface="Arial" pitchFamily="34"/>
              </a:defRPr>
            </a:lvl1pPr>
          </a:lstStyle>
          <a:p>
            <a:pPr marL="0" marR="0" lvl="0" indent="0" algn="ctr" defTabSz="686452"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004A95"/>
                </a:solidFill>
                <a:effectLst/>
                <a:uLnTx/>
                <a:uFillTx/>
                <a:latin typeface="Arial" pitchFamily="34"/>
                <a:ea typeface="+mn-ea"/>
                <a:cs typeface="Arial" pitchFamily="34"/>
              </a:rPr>
              <a:t>El </a:t>
            </a:r>
            <a:r>
              <a:rPr kumimoji="0" lang="es-ES" sz="2000" b="1" i="0" u="none" strike="noStrike" kern="0" cap="none" spc="0" normalizeH="0" baseline="0" noProof="0" dirty="0">
                <a:ln>
                  <a:noFill/>
                </a:ln>
                <a:solidFill>
                  <a:srgbClr val="004A95"/>
                </a:solidFill>
                <a:effectLst/>
                <a:uLnTx/>
                <a:uFillTx/>
                <a:latin typeface="Arial" pitchFamily="34"/>
                <a:ea typeface="+mn-ea"/>
                <a:cs typeface="Arial" pitchFamily="34"/>
              </a:rPr>
              <a:t>Presupuesto Inicial de Apertura (PIA) para el año 2024 </a:t>
            </a:r>
            <a:r>
              <a:rPr kumimoji="0" lang="es-ES" sz="2000" b="1" i="0" u="none" strike="noStrike" kern="0" cap="none" spc="0" normalizeH="0" baseline="0" noProof="0" dirty="0">
                <a:ln>
                  <a:noFill/>
                </a:ln>
                <a:solidFill>
                  <a:schemeClr val="bg1"/>
                </a:solidFill>
                <a:effectLst/>
                <a:uLnTx/>
                <a:uFillTx/>
                <a:latin typeface="Arial" pitchFamily="34"/>
                <a:ea typeface="+mn-ea"/>
                <a:cs typeface="Arial" pitchFamily="34"/>
              </a:rPr>
              <a:t>se incrementa en 12,0% (+S/ 26 016 millones)</a:t>
            </a:r>
          </a:p>
        </p:txBody>
      </p:sp>
      <p:sp>
        <p:nvSpPr>
          <p:cNvPr id="16" name="Marcador de número de diapositiva 15">
            <a:extLst>
              <a:ext uri="{FF2B5EF4-FFF2-40B4-BE49-F238E27FC236}">
                <a16:creationId xmlns:a16="http://schemas.microsoft.com/office/drawing/2014/main" id="{26ABF53F-2B1C-1C68-5EEA-6D76DA5BD590}"/>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15</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EB4E69B-6E2C-810F-B523-FD7FE9B51A7D}"/>
              </a:ext>
            </a:extLst>
          </p:cNvPr>
          <p:cNvSpPr txBox="1"/>
          <p:nvPr/>
        </p:nvSpPr>
        <p:spPr>
          <a:xfrm>
            <a:off x="2510427" y="851593"/>
            <a:ext cx="4193939"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Presupuesto Inicial de Apertura, PIA</a:t>
            </a:r>
            <a:endParaRPr kumimoji="0" lang="es-ES" sz="1400" b="1" i="0" u="none" strike="noStrike" kern="1200" cap="none" spc="0" normalizeH="0" baseline="30000" noProof="0" dirty="0">
              <a:ln>
                <a:noFill/>
              </a:ln>
              <a:solidFill>
                <a:srgbClr val="04477E"/>
              </a:solidFill>
              <a:effectLst/>
              <a:uLnTx/>
              <a:uFillTx/>
              <a:latin typeface="Arial" panose="020B0604020202020204" pitchFamily="34" charset="0"/>
              <a:ea typeface="+mn-ea"/>
              <a:cs typeface="Arial" panose="020B0604020202020204" pitchFamily="34" charset="0"/>
            </a:endParaRP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(Miles de millones de S/, Var. % nominal)</a:t>
            </a:r>
          </a:p>
        </p:txBody>
      </p:sp>
      <p:pic>
        <p:nvPicPr>
          <p:cNvPr id="5" name="Imagen 4">
            <a:extLst>
              <a:ext uri="{FF2B5EF4-FFF2-40B4-BE49-F238E27FC236}">
                <a16:creationId xmlns:a16="http://schemas.microsoft.com/office/drawing/2014/main" id="{3B0627BE-4EB6-542F-A0C7-095895291D09}"/>
              </a:ext>
            </a:extLst>
          </p:cNvPr>
          <p:cNvPicPr>
            <a:picLocks noChangeAspect="1"/>
          </p:cNvPicPr>
          <p:nvPr/>
        </p:nvPicPr>
        <p:blipFill>
          <a:blip r:embed="rId2"/>
          <a:stretch>
            <a:fillRect/>
          </a:stretch>
        </p:blipFill>
        <p:spPr>
          <a:xfrm>
            <a:off x="906059" y="1321176"/>
            <a:ext cx="7402673" cy="3276000"/>
          </a:xfrm>
          <a:prstGeom prst="rect">
            <a:avLst/>
          </a:prstGeom>
        </p:spPr>
      </p:pic>
      <p:sp>
        <p:nvSpPr>
          <p:cNvPr id="6" name="Elipse 5">
            <a:extLst>
              <a:ext uri="{FF2B5EF4-FFF2-40B4-BE49-F238E27FC236}">
                <a16:creationId xmlns:a16="http://schemas.microsoft.com/office/drawing/2014/main" id="{5A06FABB-7805-4D2D-5B60-A3EFB89B4E1C}"/>
              </a:ext>
            </a:extLst>
          </p:cNvPr>
          <p:cNvSpPr/>
          <p:nvPr/>
        </p:nvSpPr>
        <p:spPr>
          <a:xfrm>
            <a:off x="7534256" y="4569917"/>
            <a:ext cx="432375" cy="162141"/>
          </a:xfrm>
          <a:prstGeom prst="ellipse">
            <a:avLst/>
          </a:prstGeom>
          <a:solidFill>
            <a:srgbClr val="00A79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PE" sz="1051" b="1" dirty="0">
                <a:solidFill>
                  <a:prstClr val="white"/>
                </a:solidFill>
                <a:latin typeface="Arial" panose="020B0604020202020204" pitchFamily="34" charset="0"/>
                <a:cs typeface="Arial" panose="020B0604020202020204" pitchFamily="34" charset="0"/>
              </a:rPr>
              <a:t>22,4</a:t>
            </a:r>
          </a:p>
        </p:txBody>
      </p:sp>
      <p:sp>
        <p:nvSpPr>
          <p:cNvPr id="7" name="Elipse 6">
            <a:extLst>
              <a:ext uri="{FF2B5EF4-FFF2-40B4-BE49-F238E27FC236}">
                <a16:creationId xmlns:a16="http://schemas.microsoft.com/office/drawing/2014/main" id="{3A877FF2-EBBC-87EE-BAEC-1FE1BE6437E5}"/>
              </a:ext>
            </a:extLst>
          </p:cNvPr>
          <p:cNvSpPr/>
          <p:nvPr/>
        </p:nvSpPr>
        <p:spPr>
          <a:xfrm>
            <a:off x="2836659"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21,1</a:t>
            </a:r>
            <a:endParaRPr lang="es-PE" sz="1051" b="1" dirty="0">
              <a:solidFill>
                <a:prstClr val="white"/>
              </a:solidFill>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64DF0D27-ABF3-B02B-E575-9E4167C325CB}"/>
              </a:ext>
            </a:extLst>
          </p:cNvPr>
          <p:cNvSpPr/>
          <p:nvPr/>
        </p:nvSpPr>
        <p:spPr>
          <a:xfrm>
            <a:off x="2050555"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a:t>
            </a:r>
            <a:r>
              <a:rPr lang="es-PE" sz="1051" b="1" dirty="0">
                <a:solidFill>
                  <a:prstClr val="white"/>
                </a:solidFill>
                <a:latin typeface="Arial" panose="020B0604020202020204" pitchFamily="34" charset="0"/>
                <a:cs typeface="Arial" panose="020B0604020202020204" pitchFamily="34" charset="0"/>
              </a:rPr>
              <a:t>0,3</a:t>
            </a:r>
          </a:p>
        </p:txBody>
      </p:sp>
      <p:sp>
        <p:nvSpPr>
          <p:cNvPr id="10" name="Elipse 9">
            <a:extLst>
              <a:ext uri="{FF2B5EF4-FFF2-40B4-BE49-F238E27FC236}">
                <a16:creationId xmlns:a16="http://schemas.microsoft.com/office/drawing/2014/main" id="{8524BC91-D6FF-1843-9022-E7D9A2606CF3}"/>
              </a:ext>
            </a:extLst>
          </p:cNvPr>
          <p:cNvSpPr/>
          <p:nvPr/>
        </p:nvSpPr>
        <p:spPr>
          <a:xfrm>
            <a:off x="3630810"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21,7</a:t>
            </a:r>
            <a:endParaRPr lang="es-PE" sz="1051" b="1" dirty="0">
              <a:solidFill>
                <a:prstClr val="white"/>
              </a:solidFill>
              <a:latin typeface="Arial" panose="020B0604020202020204" pitchFamily="34" charset="0"/>
              <a:cs typeface="Arial" panose="020B0604020202020204" pitchFamily="34" charset="0"/>
            </a:endParaRPr>
          </a:p>
        </p:txBody>
      </p:sp>
      <p:sp>
        <p:nvSpPr>
          <p:cNvPr id="11" name="Elipse 10">
            <a:extLst>
              <a:ext uri="{FF2B5EF4-FFF2-40B4-BE49-F238E27FC236}">
                <a16:creationId xmlns:a16="http://schemas.microsoft.com/office/drawing/2014/main" id="{90062ED5-AFDC-2BE0-800B-DDE741E46E7E}"/>
              </a:ext>
            </a:extLst>
          </p:cNvPr>
          <p:cNvSpPr/>
          <p:nvPr/>
        </p:nvSpPr>
        <p:spPr>
          <a:xfrm>
            <a:off x="4396948"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24,6</a:t>
            </a:r>
            <a:endParaRPr lang="es-PE" sz="1051" b="1" dirty="0">
              <a:solidFill>
                <a:prstClr val="white"/>
              </a:solidFill>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id="{7C27157E-0AD9-EC84-4B82-68FCCD023395}"/>
              </a:ext>
            </a:extLst>
          </p:cNvPr>
          <p:cNvSpPr/>
          <p:nvPr/>
        </p:nvSpPr>
        <p:spPr>
          <a:xfrm>
            <a:off x="5173956"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20,9</a:t>
            </a:r>
            <a:endParaRPr lang="es-PE" sz="1051" b="1" dirty="0">
              <a:solidFill>
                <a:prstClr val="white"/>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9B5688AA-DF2D-3381-D442-5848AB8A09E6}"/>
              </a:ext>
            </a:extLst>
          </p:cNvPr>
          <p:cNvSpPr txBox="1"/>
          <p:nvPr/>
        </p:nvSpPr>
        <p:spPr>
          <a:xfrm>
            <a:off x="36649" y="4507953"/>
            <a:ext cx="1170562" cy="254044"/>
          </a:xfrm>
          <a:prstGeom prst="rect">
            <a:avLst/>
          </a:prstGeom>
          <a:noFill/>
        </p:spPr>
        <p:txBody>
          <a:bodyPr wrap="square" rtlCol="0">
            <a:spAutoFit/>
          </a:bodyPr>
          <a:lstStyle/>
          <a:p>
            <a:pPr algn="ctr" defTabSz="686440">
              <a:defRPr/>
            </a:pPr>
            <a:r>
              <a:rPr lang="es-MX" sz="1051" b="1" dirty="0">
                <a:solidFill>
                  <a:prstClr val="black"/>
                </a:solidFill>
                <a:latin typeface="Arial" panose="020B0604020202020204" pitchFamily="34" charset="0"/>
                <a:cs typeface="Arial" panose="020B0604020202020204" pitchFamily="34" charset="0"/>
              </a:rPr>
              <a:t>PIA (% del PBI)</a:t>
            </a:r>
            <a:endParaRPr lang="es-PE" sz="1051" b="1" dirty="0">
              <a:solidFill>
                <a:prstClr val="black"/>
              </a:solidFill>
              <a:latin typeface="Arial" panose="020B0604020202020204" pitchFamily="34" charset="0"/>
              <a:cs typeface="Arial" panose="020B0604020202020204" pitchFamily="34" charset="0"/>
            </a:endParaRPr>
          </a:p>
        </p:txBody>
      </p:sp>
      <p:sp>
        <p:nvSpPr>
          <p:cNvPr id="15" name="Elipse 14">
            <a:extLst>
              <a:ext uri="{FF2B5EF4-FFF2-40B4-BE49-F238E27FC236}">
                <a16:creationId xmlns:a16="http://schemas.microsoft.com/office/drawing/2014/main" id="{F8F96F9D-735B-84B6-85E5-6FA47BF2F5DB}"/>
              </a:ext>
            </a:extLst>
          </p:cNvPr>
          <p:cNvSpPr/>
          <p:nvPr/>
        </p:nvSpPr>
        <p:spPr>
          <a:xfrm>
            <a:off x="1264312" y="4569917"/>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a:t>
            </a:r>
            <a:r>
              <a:rPr lang="es-PE" sz="1051" b="1" dirty="0">
                <a:solidFill>
                  <a:prstClr val="white"/>
                </a:solidFill>
                <a:latin typeface="Arial" panose="020B0604020202020204" pitchFamily="34" charset="0"/>
                <a:cs typeface="Arial" panose="020B0604020202020204" pitchFamily="34" charset="0"/>
              </a:rPr>
              <a:t>1,0</a:t>
            </a:r>
          </a:p>
        </p:txBody>
      </p:sp>
      <p:sp>
        <p:nvSpPr>
          <p:cNvPr id="17" name="Elipse 16">
            <a:extLst>
              <a:ext uri="{FF2B5EF4-FFF2-40B4-BE49-F238E27FC236}">
                <a16:creationId xmlns:a16="http://schemas.microsoft.com/office/drawing/2014/main" id="{94FBF20D-0895-4260-5C48-B68B76BCCD0C}"/>
              </a:ext>
            </a:extLst>
          </p:cNvPr>
          <p:cNvSpPr/>
          <p:nvPr/>
        </p:nvSpPr>
        <p:spPr>
          <a:xfrm>
            <a:off x="5977149" y="4574828"/>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a:solidFill>
                  <a:prstClr val="white"/>
                </a:solidFill>
                <a:latin typeface="Arial" panose="020B0604020202020204" pitchFamily="34" charset="0"/>
                <a:cs typeface="Arial" panose="020B0604020202020204" pitchFamily="34" charset="0"/>
              </a:rPr>
              <a:t>21,0</a:t>
            </a:r>
            <a:endParaRPr lang="es-PE" sz="1051" b="1" dirty="0">
              <a:solidFill>
                <a:prstClr val="white"/>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11572762-A430-37A2-D3B2-984952605FB7}"/>
              </a:ext>
            </a:extLst>
          </p:cNvPr>
          <p:cNvSpPr txBox="1"/>
          <p:nvPr/>
        </p:nvSpPr>
        <p:spPr>
          <a:xfrm>
            <a:off x="2981" y="4956405"/>
            <a:ext cx="8014282"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1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MEF.</a:t>
            </a:r>
          </a:p>
        </p:txBody>
      </p:sp>
      <p:sp>
        <p:nvSpPr>
          <p:cNvPr id="19" name="Elipse 18">
            <a:extLst>
              <a:ext uri="{FF2B5EF4-FFF2-40B4-BE49-F238E27FC236}">
                <a16:creationId xmlns:a16="http://schemas.microsoft.com/office/drawing/2014/main" id="{69D9773B-9EEB-DD4D-475C-0068E98C05B6}"/>
              </a:ext>
            </a:extLst>
          </p:cNvPr>
          <p:cNvSpPr/>
          <p:nvPr/>
        </p:nvSpPr>
        <p:spPr>
          <a:xfrm>
            <a:off x="6750907" y="4574828"/>
            <a:ext cx="432375" cy="16214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023" rIns="27023" rtlCol="0" anchor="ctr"/>
          <a:lstStyle/>
          <a:p>
            <a:pPr algn="ctr" defTabSz="686440">
              <a:defRPr/>
            </a:pPr>
            <a:r>
              <a:rPr lang="es-MX" sz="1051" b="1" dirty="0">
                <a:solidFill>
                  <a:prstClr val="white"/>
                </a:solidFill>
                <a:latin typeface="Arial" panose="020B0604020202020204" pitchFamily="34" charset="0"/>
                <a:cs typeface="Arial" panose="020B0604020202020204" pitchFamily="34" charset="0"/>
              </a:rPr>
              <a:t>21,2</a:t>
            </a:r>
            <a:endParaRPr lang="es-PE" sz="1051"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5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5">
            <a:extLst>
              <a:ext uri="{FF2B5EF4-FFF2-40B4-BE49-F238E27FC236}">
                <a16:creationId xmlns:a16="http://schemas.microsoft.com/office/drawing/2014/main" id="{26ABF53F-2B1C-1C68-5EEA-6D76DA5BD590}"/>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16</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F43A0A2-C649-BC0E-886E-FC8310221EC6}"/>
              </a:ext>
            </a:extLst>
          </p:cNvPr>
          <p:cNvSpPr txBox="1"/>
          <p:nvPr/>
        </p:nvSpPr>
        <p:spPr>
          <a:xfrm>
            <a:off x="2981" y="4956405"/>
            <a:ext cx="8014282"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13"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MEF.</a:t>
            </a:r>
          </a:p>
        </p:txBody>
      </p:sp>
      <p:sp>
        <p:nvSpPr>
          <p:cNvPr id="9" name="CuadroTexto 8">
            <a:extLst>
              <a:ext uri="{FF2B5EF4-FFF2-40B4-BE49-F238E27FC236}">
                <a16:creationId xmlns:a16="http://schemas.microsoft.com/office/drawing/2014/main" id="{00961FD0-4E9F-4FD6-9179-AFC53FAC8F60}"/>
              </a:ext>
            </a:extLst>
          </p:cNvPr>
          <p:cNvSpPr txBox="1"/>
          <p:nvPr/>
        </p:nvSpPr>
        <p:spPr>
          <a:xfrm>
            <a:off x="5624971" y="1095433"/>
            <a:ext cx="3221048" cy="707886"/>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Fuentes de Financiamiento del Presupuesto Público, 2024</a:t>
            </a:r>
            <a:endParaRPr kumimoji="0" lang="es-ES" sz="1400" b="1" i="0" u="none" strike="noStrike" kern="1200" cap="none" spc="0" normalizeH="0" baseline="30000" noProof="0" dirty="0">
              <a:ln>
                <a:noFill/>
              </a:ln>
              <a:solidFill>
                <a:srgbClr val="04477E"/>
              </a:solidFill>
              <a:effectLst/>
              <a:uLnTx/>
              <a:uFillTx/>
              <a:latin typeface="Arial" panose="020B0604020202020204" pitchFamily="34" charset="0"/>
              <a:ea typeface="+mn-ea"/>
              <a:cs typeface="Arial" panose="020B0604020202020204" pitchFamily="34" charset="0"/>
            </a:endParaRP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
            </a:r>
          </a:p>
        </p:txBody>
      </p:sp>
      <p:sp>
        <p:nvSpPr>
          <p:cNvPr id="13" name="CuadroTexto 12">
            <a:extLst>
              <a:ext uri="{FF2B5EF4-FFF2-40B4-BE49-F238E27FC236}">
                <a16:creationId xmlns:a16="http://schemas.microsoft.com/office/drawing/2014/main" id="{2C1E9D98-13F4-BC2E-F917-6F3CA010A0F1}"/>
              </a:ext>
            </a:extLst>
          </p:cNvPr>
          <p:cNvSpPr txBox="1"/>
          <p:nvPr/>
        </p:nvSpPr>
        <p:spPr>
          <a:xfrm>
            <a:off x="724707" y="1199824"/>
            <a:ext cx="4193939" cy="307777"/>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Presupuesto Inicial de Apertura, PIA</a:t>
            </a:r>
            <a:endPar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pic>
        <p:nvPicPr>
          <p:cNvPr id="20" name="Imagen 19">
            <a:extLst>
              <a:ext uri="{FF2B5EF4-FFF2-40B4-BE49-F238E27FC236}">
                <a16:creationId xmlns:a16="http://schemas.microsoft.com/office/drawing/2014/main" id="{79B33153-E173-319B-60B1-808807ED0FB4}"/>
              </a:ext>
            </a:extLst>
          </p:cNvPr>
          <p:cNvPicPr>
            <a:picLocks noChangeAspect="1"/>
          </p:cNvPicPr>
          <p:nvPr/>
        </p:nvPicPr>
        <p:blipFill>
          <a:blip r:embed="rId2"/>
          <a:stretch>
            <a:fillRect/>
          </a:stretch>
        </p:blipFill>
        <p:spPr>
          <a:xfrm>
            <a:off x="5738165" y="1803319"/>
            <a:ext cx="2994660" cy="2887980"/>
          </a:xfrm>
          <a:prstGeom prst="rect">
            <a:avLst/>
          </a:prstGeom>
        </p:spPr>
      </p:pic>
      <p:pic>
        <p:nvPicPr>
          <p:cNvPr id="22" name="Imagen 21">
            <a:extLst>
              <a:ext uri="{FF2B5EF4-FFF2-40B4-BE49-F238E27FC236}">
                <a16:creationId xmlns:a16="http://schemas.microsoft.com/office/drawing/2014/main" id="{B3417823-3033-D0F1-44C4-7A98C4435D30}"/>
              </a:ext>
            </a:extLst>
          </p:cNvPr>
          <p:cNvPicPr>
            <a:picLocks noChangeAspect="1"/>
          </p:cNvPicPr>
          <p:nvPr/>
        </p:nvPicPr>
        <p:blipFill>
          <a:blip r:embed="rId3"/>
          <a:stretch>
            <a:fillRect/>
          </a:stretch>
        </p:blipFill>
        <p:spPr>
          <a:xfrm>
            <a:off x="171087" y="1753983"/>
            <a:ext cx="5301180" cy="1609550"/>
          </a:xfrm>
          <a:prstGeom prst="rect">
            <a:avLst/>
          </a:prstGeom>
        </p:spPr>
      </p:pic>
      <p:sp>
        <p:nvSpPr>
          <p:cNvPr id="23" name="Título 2">
            <a:extLst>
              <a:ext uri="{FF2B5EF4-FFF2-40B4-BE49-F238E27FC236}">
                <a16:creationId xmlns:a16="http://schemas.microsoft.com/office/drawing/2014/main" id="{5CC1EDEC-80F5-D10A-BE0B-4A1F7903FD95}"/>
              </a:ext>
            </a:extLst>
          </p:cNvPr>
          <p:cNvSpPr txBox="1">
            <a:spLocks/>
          </p:cNvSpPr>
          <p:nvPr/>
        </p:nvSpPr>
        <p:spPr>
          <a:xfrm>
            <a:off x="0" y="125413"/>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PE" sz="2000" b="1" dirty="0">
                <a:solidFill>
                  <a:schemeClr val="bg1"/>
                </a:solidFill>
                <a:latin typeface="Arial" panose="020B0604020202020204" pitchFamily="34" charset="0"/>
                <a:cs typeface="Arial" panose="020B0604020202020204" pitchFamily="34" charset="0"/>
              </a:rPr>
              <a:t>Fuentes de financiamiento</a:t>
            </a:r>
            <a:r>
              <a:rPr lang="es-PE" sz="2000" b="1" dirty="0">
                <a:solidFill>
                  <a:srgbClr val="004A95"/>
                </a:solidFill>
                <a:latin typeface="Arial" panose="020B0604020202020204" pitchFamily="34" charset="0"/>
                <a:cs typeface="Arial" panose="020B0604020202020204" pitchFamily="34" charset="0"/>
              </a:rPr>
              <a:t> del Presupuesto Público 2024</a:t>
            </a:r>
            <a:endParaRPr kumimoji="0" lang="es-PE" sz="2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4985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583F478-E8E2-9601-6214-10031677563D}"/>
              </a:ext>
            </a:extLst>
          </p:cNvPr>
          <p:cNvPicPr>
            <a:picLocks noChangeAspect="1"/>
          </p:cNvPicPr>
          <p:nvPr/>
        </p:nvPicPr>
        <p:blipFill>
          <a:blip r:embed="rId2"/>
          <a:stretch>
            <a:fillRect/>
          </a:stretch>
        </p:blipFill>
        <p:spPr>
          <a:xfrm>
            <a:off x="202800" y="1252678"/>
            <a:ext cx="5893200" cy="3198320"/>
          </a:xfrm>
          <a:prstGeom prst="rect">
            <a:avLst/>
          </a:prstGeom>
        </p:spPr>
      </p:pic>
      <p:sp>
        <p:nvSpPr>
          <p:cNvPr id="16" name="Marcador de número de diapositiva 15">
            <a:extLst>
              <a:ext uri="{FF2B5EF4-FFF2-40B4-BE49-F238E27FC236}">
                <a16:creationId xmlns:a16="http://schemas.microsoft.com/office/drawing/2014/main" id="{26ABF53F-2B1C-1C68-5EEA-6D76DA5BD590}"/>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17</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ítulo 2">
            <a:extLst>
              <a:ext uri="{FF2B5EF4-FFF2-40B4-BE49-F238E27FC236}">
                <a16:creationId xmlns:a16="http://schemas.microsoft.com/office/drawing/2014/main" id="{5CC1EDEC-80F5-D10A-BE0B-4A1F7903FD95}"/>
              </a:ext>
            </a:extLst>
          </p:cNvPr>
          <p:cNvSpPr txBox="1">
            <a:spLocks/>
          </p:cNvSpPr>
          <p:nvPr/>
        </p:nvSpPr>
        <p:spPr>
          <a:xfrm>
            <a:off x="0" y="125413"/>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PE" sz="2000" b="1" dirty="0">
                <a:solidFill>
                  <a:srgbClr val="004A95"/>
                </a:solidFill>
                <a:latin typeface="Arial" panose="020B0604020202020204" pitchFamily="34" charset="0"/>
                <a:cs typeface="Arial" panose="020B0604020202020204" pitchFamily="34" charset="0"/>
              </a:rPr>
              <a:t>Recursos Ordinarios: </a:t>
            </a:r>
            <a:r>
              <a:rPr lang="es-PE" sz="2000" b="1" dirty="0">
                <a:solidFill>
                  <a:schemeClr val="bg1"/>
                </a:solidFill>
                <a:latin typeface="Arial" panose="020B0604020202020204" pitchFamily="34" charset="0"/>
                <a:cs typeface="Arial" panose="020B0604020202020204" pitchFamily="34" charset="0"/>
              </a:rPr>
              <a:t>Financian el 65,2% del Presupuesto</a:t>
            </a:r>
            <a:endParaRPr kumimoji="0" lang="es-PE" sz="2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9D38ACBC-25B3-878B-2F14-46C84F04E12C}"/>
              </a:ext>
            </a:extLst>
          </p:cNvPr>
          <p:cNvSpPr txBox="1"/>
          <p:nvPr/>
        </p:nvSpPr>
        <p:spPr>
          <a:xfrm>
            <a:off x="1052074" y="888576"/>
            <a:ext cx="4193939" cy="307777"/>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Recursos Ordinarios</a:t>
            </a:r>
            <a:endPar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10 CuadroTexto">
            <a:extLst>
              <a:ext uri="{FF2B5EF4-FFF2-40B4-BE49-F238E27FC236}">
                <a16:creationId xmlns:a16="http://schemas.microsoft.com/office/drawing/2014/main" id="{AD032AE2-96F7-C1C7-4A52-A9B645A5D573}"/>
              </a:ext>
            </a:extLst>
          </p:cNvPr>
          <p:cNvSpPr txBox="1"/>
          <p:nvPr/>
        </p:nvSpPr>
        <p:spPr>
          <a:xfrm>
            <a:off x="6816105" y="1966131"/>
            <a:ext cx="2109798" cy="2217915"/>
          </a:xfrm>
          <a:prstGeom prst="rect">
            <a:avLst/>
          </a:prstGeom>
          <a:noFill/>
        </p:spPr>
        <p:txBody>
          <a:bodyPr wrap="square" rtlCol="0">
            <a:spAutoFit/>
          </a:bodyPr>
          <a:lstStyle/>
          <a:p>
            <a:pPr>
              <a:spcAft>
                <a:spcPts val="450"/>
              </a:spcAft>
              <a:buClr>
                <a:srgbClr val="C00000"/>
              </a:buClr>
              <a:buSzPct val="140000"/>
            </a:pPr>
            <a:r>
              <a:rPr lang="es-MX" sz="1104" kern="0" dirty="0">
                <a:latin typeface="Arial" panose="020B0604020202020204" pitchFamily="34" charset="0"/>
                <a:cs typeface="Arial" panose="020B0604020202020204" pitchFamily="34" charset="0"/>
              </a:rPr>
              <a:t>Son ingresos que provienen principalmente de la recaudación tributaria (como el impuesto a la renta y el IGV).</a:t>
            </a:r>
          </a:p>
          <a:p>
            <a:pPr algn="just">
              <a:spcAft>
                <a:spcPts val="450"/>
              </a:spcAft>
              <a:buClr>
                <a:srgbClr val="C00000"/>
              </a:buClr>
            </a:pPr>
            <a:endParaRPr lang="es-MX" sz="1104" kern="0" dirty="0">
              <a:latin typeface="Arial" panose="020B0604020202020204" pitchFamily="34" charset="0"/>
              <a:cs typeface="Arial" panose="020B0604020202020204" pitchFamily="34" charset="0"/>
            </a:endParaRPr>
          </a:p>
          <a:p>
            <a:pPr algn="just">
              <a:spcAft>
                <a:spcPts val="450"/>
              </a:spcAft>
              <a:buClr>
                <a:srgbClr val="C00000"/>
              </a:buClr>
            </a:pPr>
            <a:r>
              <a:rPr lang="es-MX" sz="1104" kern="0" dirty="0">
                <a:latin typeface="Arial" panose="020B0604020202020204" pitchFamily="34" charset="0"/>
                <a:cs typeface="Arial" panose="020B0604020202020204" pitchFamily="34" charset="0"/>
              </a:rPr>
              <a:t>Dependen del crecimiento económico y la política tributaria.</a:t>
            </a:r>
          </a:p>
          <a:p>
            <a:pPr algn="just">
              <a:spcAft>
                <a:spcPts val="450"/>
              </a:spcAft>
              <a:buClr>
                <a:srgbClr val="C00000"/>
              </a:buClr>
            </a:pPr>
            <a:endParaRPr lang="es-MX" sz="1104" kern="0" dirty="0">
              <a:latin typeface="Arial" panose="020B0604020202020204" pitchFamily="34" charset="0"/>
              <a:cs typeface="Arial" panose="020B0604020202020204" pitchFamily="34" charset="0"/>
            </a:endParaRPr>
          </a:p>
          <a:p>
            <a:pPr algn="just">
              <a:spcAft>
                <a:spcPts val="450"/>
              </a:spcAft>
              <a:buClr>
                <a:srgbClr val="C00000"/>
              </a:buClr>
            </a:pPr>
            <a:r>
              <a:rPr lang="es-MX" sz="1104" kern="0" dirty="0">
                <a:latin typeface="Arial" panose="020B0604020202020204" pitchFamily="34" charset="0"/>
                <a:cs typeface="Arial" panose="020B0604020202020204" pitchFamily="34" charset="0"/>
              </a:rPr>
              <a:t>No están vinculados a ninguna entidad en particular.</a:t>
            </a:r>
          </a:p>
        </p:txBody>
      </p:sp>
      <p:sp>
        <p:nvSpPr>
          <p:cNvPr id="6" name="CuadroTexto 5">
            <a:extLst>
              <a:ext uri="{FF2B5EF4-FFF2-40B4-BE49-F238E27FC236}">
                <a16:creationId xmlns:a16="http://schemas.microsoft.com/office/drawing/2014/main" id="{CEA9D56D-7710-FCCC-66EE-BCFD30F0BDB4}"/>
              </a:ext>
            </a:extLst>
          </p:cNvPr>
          <p:cNvSpPr txBox="1"/>
          <p:nvPr/>
        </p:nvSpPr>
        <p:spPr>
          <a:xfrm>
            <a:off x="6355080" y="1249506"/>
            <a:ext cx="2570822" cy="461665"/>
          </a:xfrm>
          <a:prstGeom prst="rect">
            <a:avLst/>
          </a:prstGeom>
          <a:solidFill>
            <a:srgbClr val="004A95"/>
          </a:solidFill>
        </p:spPr>
        <p:txBody>
          <a:bodyPr wrap="square" rtlCol="0">
            <a:spAutoFit/>
          </a:bodyPr>
          <a:lstStyle/>
          <a:p>
            <a:pPr algn="ctr" defTabSz="914313">
              <a:defRPr/>
            </a:pPr>
            <a:r>
              <a:rPr lang="es-MX" sz="1200" b="1" dirty="0">
                <a:solidFill>
                  <a:prstClr val="white"/>
                </a:solidFill>
                <a:latin typeface="Arial" panose="020B0604020202020204" pitchFamily="34" charset="0"/>
                <a:cs typeface="Arial" panose="020B0604020202020204" pitchFamily="34" charset="0"/>
              </a:rPr>
              <a:t>Sobre los Recursos Ordinarios, es importante saber que:</a:t>
            </a:r>
            <a:endParaRPr lang="es-PE" sz="1400" b="1" dirty="0">
              <a:solidFill>
                <a:prstClr val="white"/>
              </a:solidFill>
              <a:latin typeface="Arial" panose="020B0604020202020204" pitchFamily="34" charset="0"/>
              <a:cs typeface="Arial" panose="020B0604020202020204" pitchFamily="34" charset="0"/>
            </a:endParaRPr>
          </a:p>
        </p:txBody>
      </p:sp>
      <p:sp>
        <p:nvSpPr>
          <p:cNvPr id="7" name="Elipse 6">
            <a:extLst>
              <a:ext uri="{FF2B5EF4-FFF2-40B4-BE49-F238E27FC236}">
                <a16:creationId xmlns:a16="http://schemas.microsoft.com/office/drawing/2014/main" id="{7BE06757-E7F5-0EE5-66FC-8B941013D5F4}"/>
              </a:ext>
            </a:extLst>
          </p:cNvPr>
          <p:cNvSpPr/>
          <p:nvPr/>
        </p:nvSpPr>
        <p:spPr>
          <a:xfrm>
            <a:off x="6417343" y="1966482"/>
            <a:ext cx="287983" cy="287982"/>
          </a:xfrm>
          <a:prstGeom prst="ellipse">
            <a:avLst/>
          </a:prstGeom>
          <a:solidFill>
            <a:schemeClr val="bg1"/>
          </a:solidFill>
          <a:ln>
            <a:solidFill>
              <a:srgbClr val="004A9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3">
              <a:defRPr/>
            </a:pPr>
            <a:r>
              <a:rPr lang="es-ES" sz="1600" b="1" dirty="0">
                <a:solidFill>
                  <a:srgbClr val="004A95"/>
                </a:solidFill>
                <a:latin typeface="Calibri"/>
              </a:rPr>
              <a:t>1</a:t>
            </a:r>
          </a:p>
        </p:txBody>
      </p:sp>
      <p:sp>
        <p:nvSpPr>
          <p:cNvPr id="8" name="Elipse 7">
            <a:extLst>
              <a:ext uri="{FF2B5EF4-FFF2-40B4-BE49-F238E27FC236}">
                <a16:creationId xmlns:a16="http://schemas.microsoft.com/office/drawing/2014/main" id="{B429A45F-4706-9ED9-4461-AE8007A95F4E}"/>
              </a:ext>
            </a:extLst>
          </p:cNvPr>
          <p:cNvSpPr/>
          <p:nvPr/>
        </p:nvSpPr>
        <p:spPr>
          <a:xfrm>
            <a:off x="6417343" y="2926362"/>
            <a:ext cx="287983" cy="287982"/>
          </a:xfrm>
          <a:prstGeom prst="ellipse">
            <a:avLst/>
          </a:prstGeom>
          <a:solidFill>
            <a:schemeClr val="bg1"/>
          </a:solidFill>
          <a:ln>
            <a:solidFill>
              <a:srgbClr val="004A9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3">
              <a:defRPr/>
            </a:pPr>
            <a:r>
              <a:rPr lang="es-ES" sz="1600" b="1" dirty="0">
                <a:solidFill>
                  <a:srgbClr val="004A95"/>
                </a:solidFill>
                <a:latin typeface="Calibri"/>
              </a:rPr>
              <a:t>2</a:t>
            </a:r>
          </a:p>
        </p:txBody>
      </p:sp>
      <p:sp>
        <p:nvSpPr>
          <p:cNvPr id="10" name="Elipse 9">
            <a:extLst>
              <a:ext uri="{FF2B5EF4-FFF2-40B4-BE49-F238E27FC236}">
                <a16:creationId xmlns:a16="http://schemas.microsoft.com/office/drawing/2014/main" id="{444B4E71-6272-87B8-7882-0EAF1CBEED8A}"/>
              </a:ext>
            </a:extLst>
          </p:cNvPr>
          <p:cNvSpPr/>
          <p:nvPr/>
        </p:nvSpPr>
        <p:spPr>
          <a:xfrm>
            <a:off x="6417343" y="3766912"/>
            <a:ext cx="287983" cy="287982"/>
          </a:xfrm>
          <a:prstGeom prst="ellipse">
            <a:avLst/>
          </a:prstGeom>
          <a:solidFill>
            <a:schemeClr val="bg1"/>
          </a:solidFill>
          <a:ln>
            <a:solidFill>
              <a:srgbClr val="004A9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3">
              <a:defRPr/>
            </a:pPr>
            <a:r>
              <a:rPr lang="es-ES" sz="1600" b="1" dirty="0">
                <a:solidFill>
                  <a:srgbClr val="004A95"/>
                </a:solidFill>
                <a:latin typeface="Calibri"/>
              </a:rPr>
              <a:t>3</a:t>
            </a:r>
          </a:p>
        </p:txBody>
      </p:sp>
      <p:sp>
        <p:nvSpPr>
          <p:cNvPr id="14" name="CuadroTexto 13">
            <a:extLst>
              <a:ext uri="{FF2B5EF4-FFF2-40B4-BE49-F238E27FC236}">
                <a16:creationId xmlns:a16="http://schemas.microsoft.com/office/drawing/2014/main" id="{DA4FD93B-A9CD-93B2-E0FC-785968E56AB9}"/>
              </a:ext>
            </a:extLst>
          </p:cNvPr>
          <p:cNvSpPr txBox="1"/>
          <p:nvPr/>
        </p:nvSpPr>
        <p:spPr>
          <a:xfrm>
            <a:off x="-4062" y="4589420"/>
            <a:ext cx="6955195" cy="553998"/>
          </a:xfrm>
          <a:prstGeom prst="rect">
            <a:avLst/>
          </a:prstGeom>
          <a:noFill/>
          <a:ln>
            <a:noFill/>
          </a:ln>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 Considera ingresos no tributarios del Gobierno Central como: regalía, concesiones, intereses de depósitos, Gravamen Especial Minero, utilidades de empresas públicas, entre otros. Además, incluye la aplicación de lo previsto en el Decreto Supremo </a:t>
            </a:r>
            <a:r>
              <a:rPr kumimoji="0" lang="es-ES" sz="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a:t>
            </a: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043-2022-EF y el Decreto Legislativo </a:t>
            </a:r>
            <a:r>
              <a:rPr kumimoji="0" lang="es-ES" sz="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a:t>
            </a: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1441, Decreto Legislativo del Sistema Nacional de Tesorería</a:t>
            </a:r>
            <a:r>
              <a:rPr lang="es-ES" sz="600" dirty="0">
                <a:latin typeface="Arial" panose="020B0604020202020204" pitchFamily="34" charset="0"/>
                <a:cs typeface="Arial" panose="020B0604020202020204" pitchFamily="34" charset="0"/>
              </a:rPr>
              <a:t>, así como </a:t>
            </a: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transferencias de entidades empresariales (FONAFE). 2/ Corresponde a los recursos predeterminados asignados a los gobiernos subnacionales de la Amazonía como compensación por eliminación de exoneraciones tributarias (Leyes </a:t>
            </a:r>
            <a:r>
              <a:rPr kumimoji="0" lang="es-ES" sz="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a:t>
            </a: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28575, 30712, 30896 y 30897). 3/ Fondos a </a:t>
            </a:r>
            <a:r>
              <a:rPr lang="es-ES" sz="600" dirty="0">
                <a:latin typeface="Arial" panose="020B0604020202020204" pitchFamily="34" charset="0"/>
                <a:cs typeface="Arial" panose="020B0604020202020204" pitchFamily="34" charset="0"/>
              </a:rPr>
              <a:t>atenderse en Recursos Determinados (</a:t>
            </a:r>
            <a:r>
              <a:rPr kumimoji="0" lang="es-PE"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Sierra Azul, Fondo de Estímulo al Desempeño (FED), entre otros). </a:t>
            </a:r>
            <a:r>
              <a:rPr kumimoji="0" lang="es-ES"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 Corresponde a los saldos de libre disponibilidad estimados al cierre del año 2023. Fuente: Proyecto de Ley de Presupuesto del Sector Público 2024.</a:t>
            </a:r>
            <a:endParaRPr kumimoji="0" lang="es-PE" sz="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000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779515C-2742-6B12-0929-7B955994201F}"/>
              </a:ext>
            </a:extLst>
          </p:cNvPr>
          <p:cNvPicPr>
            <a:picLocks noChangeAspect="1"/>
          </p:cNvPicPr>
          <p:nvPr/>
        </p:nvPicPr>
        <p:blipFill>
          <a:blip r:embed="rId2"/>
          <a:stretch>
            <a:fillRect/>
          </a:stretch>
        </p:blipFill>
        <p:spPr>
          <a:xfrm>
            <a:off x="174788" y="1277842"/>
            <a:ext cx="5544000" cy="3251155"/>
          </a:xfrm>
          <a:prstGeom prst="rect">
            <a:avLst/>
          </a:prstGeom>
        </p:spPr>
      </p:pic>
      <p:sp>
        <p:nvSpPr>
          <p:cNvPr id="16" name="Marcador de número de diapositiva 15">
            <a:extLst>
              <a:ext uri="{FF2B5EF4-FFF2-40B4-BE49-F238E27FC236}">
                <a16:creationId xmlns:a16="http://schemas.microsoft.com/office/drawing/2014/main" id="{26ABF53F-2B1C-1C68-5EEA-6D76DA5BD590}"/>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18</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ítulo 2">
            <a:extLst>
              <a:ext uri="{FF2B5EF4-FFF2-40B4-BE49-F238E27FC236}">
                <a16:creationId xmlns:a16="http://schemas.microsoft.com/office/drawing/2014/main" id="{5CC1EDEC-80F5-D10A-BE0B-4A1F7903FD95}"/>
              </a:ext>
            </a:extLst>
          </p:cNvPr>
          <p:cNvSpPr txBox="1">
            <a:spLocks/>
          </p:cNvSpPr>
          <p:nvPr/>
        </p:nvSpPr>
        <p:spPr>
          <a:xfrm>
            <a:off x="0" y="125413"/>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PE" sz="2000" b="1" dirty="0">
                <a:solidFill>
                  <a:srgbClr val="004A95"/>
                </a:solidFill>
                <a:latin typeface="Arial" panose="020B0604020202020204" pitchFamily="34" charset="0"/>
                <a:cs typeface="Arial" panose="020B0604020202020204" pitchFamily="34" charset="0"/>
              </a:rPr>
              <a:t>Recursos Determinados: </a:t>
            </a:r>
            <a:r>
              <a:rPr lang="es-PE" sz="2000" b="1" dirty="0">
                <a:solidFill>
                  <a:schemeClr val="bg1"/>
                </a:solidFill>
                <a:latin typeface="Arial" panose="020B0604020202020204" pitchFamily="34" charset="0"/>
                <a:cs typeface="Arial" panose="020B0604020202020204" pitchFamily="34" charset="0"/>
              </a:rPr>
              <a:t>Financian el 18,8% del Presupuesto</a:t>
            </a:r>
            <a:endParaRPr kumimoji="0" lang="es-PE" sz="2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F7261EBA-F8B9-358E-6D90-678DBFA2873E}"/>
              </a:ext>
            </a:extLst>
          </p:cNvPr>
          <p:cNvSpPr txBox="1"/>
          <p:nvPr/>
        </p:nvSpPr>
        <p:spPr>
          <a:xfrm>
            <a:off x="848970" y="911436"/>
            <a:ext cx="4193939" cy="307777"/>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Recursos Determinados</a:t>
            </a:r>
            <a:endPar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6C04D82E-AE73-52F3-27E1-5E25E91A6B07}"/>
              </a:ext>
            </a:extLst>
          </p:cNvPr>
          <p:cNvSpPr txBox="1"/>
          <p:nvPr/>
        </p:nvSpPr>
        <p:spPr>
          <a:xfrm>
            <a:off x="5882640" y="1249506"/>
            <a:ext cx="3124990" cy="461665"/>
          </a:xfrm>
          <a:prstGeom prst="rect">
            <a:avLst/>
          </a:prstGeom>
          <a:solidFill>
            <a:srgbClr val="004A95"/>
          </a:solidFill>
        </p:spPr>
        <p:txBody>
          <a:bodyPr wrap="square" rtlCol="0">
            <a:spAutoFit/>
          </a:bodyPr>
          <a:lstStyle/>
          <a:p>
            <a:pPr algn="ctr" defTabSz="914313">
              <a:defRPr/>
            </a:pPr>
            <a:r>
              <a:rPr lang="es-MX" sz="1200" b="1" dirty="0">
                <a:solidFill>
                  <a:prstClr val="white"/>
                </a:solidFill>
                <a:latin typeface="Arial" panose="020B0604020202020204" pitchFamily="34" charset="0"/>
                <a:cs typeface="Arial" panose="020B0604020202020204" pitchFamily="34" charset="0"/>
              </a:rPr>
              <a:t>Principales componentes de los Recursos Determinados:</a:t>
            </a:r>
            <a:endParaRPr lang="es-PE" sz="1400" b="1" dirty="0">
              <a:solidFill>
                <a:prstClr val="white"/>
              </a:solidFill>
              <a:latin typeface="Arial" panose="020B0604020202020204" pitchFamily="34" charset="0"/>
              <a:cs typeface="Arial" panose="020B0604020202020204" pitchFamily="34" charset="0"/>
            </a:endParaRPr>
          </a:p>
        </p:txBody>
      </p:sp>
      <p:sp>
        <p:nvSpPr>
          <p:cNvPr id="6" name="CuadroTexto 9">
            <a:extLst>
              <a:ext uri="{FF2B5EF4-FFF2-40B4-BE49-F238E27FC236}">
                <a16:creationId xmlns:a16="http://schemas.microsoft.com/office/drawing/2014/main" id="{DA8070C7-D6A3-51EB-7A29-DE89322CC78D}"/>
              </a:ext>
            </a:extLst>
          </p:cNvPr>
          <p:cNvSpPr txBox="1"/>
          <p:nvPr/>
        </p:nvSpPr>
        <p:spPr>
          <a:xfrm>
            <a:off x="5882640" y="1841102"/>
            <a:ext cx="3124990" cy="950901"/>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313"/>
            <a:r>
              <a:rPr lang="es-PE" sz="976" b="1" dirty="0">
                <a:solidFill>
                  <a:prstClr val="black"/>
                </a:solidFill>
                <a:latin typeface="Arial" panose="020B0604020202020204" pitchFamily="34" charset="0"/>
                <a:cs typeface="Arial" panose="020B0604020202020204" pitchFamily="34" charset="0"/>
                <a:sym typeface="Wingdings" panose="05000000000000000000" pitchFamily="2" charset="2"/>
              </a:rPr>
              <a:t>Canon, </a:t>
            </a:r>
            <a:r>
              <a:rPr lang="es-PE" sz="976" b="1" dirty="0" err="1">
                <a:solidFill>
                  <a:prstClr val="black"/>
                </a:solidFill>
                <a:latin typeface="Arial" panose="020B0604020202020204" pitchFamily="34" charset="0"/>
                <a:cs typeface="Arial" panose="020B0604020202020204" pitchFamily="34" charset="0"/>
                <a:sym typeface="Wingdings" panose="05000000000000000000" pitchFamily="2" charset="2"/>
              </a:rPr>
              <a:t>Sobrecanon</a:t>
            </a:r>
            <a:r>
              <a:rPr lang="es-PE" sz="976" b="1" dirty="0">
                <a:solidFill>
                  <a:prstClr val="black"/>
                </a:solidFill>
                <a:latin typeface="Arial" panose="020B0604020202020204" pitchFamily="34" charset="0"/>
                <a:cs typeface="Arial" panose="020B0604020202020204" pitchFamily="34" charset="0"/>
                <a:sym typeface="Wingdings" panose="05000000000000000000" pitchFamily="2" charset="2"/>
              </a:rPr>
              <a:t>, Regalías, Renta de Aduanas y Participaciones</a:t>
            </a:r>
          </a:p>
          <a:p>
            <a:pPr marL="171450" indent="-171450" algn="just" defTabSz="914313">
              <a:buClr>
                <a:srgbClr val="C00000"/>
              </a:buClr>
              <a:buFont typeface="Wingdings" panose="05000000000000000000" pitchFamily="2" charset="2"/>
              <a:buChar char="ü"/>
            </a:pPr>
            <a:endParaRPr lang="es-PE" sz="3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171450" indent="-171450" algn="just" defTabSz="914313">
              <a:buClr>
                <a:srgbClr val="00A792"/>
              </a:buClr>
              <a:buFont typeface="Wingdings" panose="05000000000000000000" pitchFamily="2" charset="2"/>
              <a:buChar char="ü"/>
            </a:pPr>
            <a:r>
              <a:rPr lang="es-PE" sz="976" dirty="0">
                <a:solidFill>
                  <a:prstClr val="black"/>
                </a:solidFill>
                <a:latin typeface="Arial" panose="020B0604020202020204" pitchFamily="34" charset="0"/>
                <a:cs typeface="Arial" panose="020B0604020202020204" pitchFamily="34" charset="0"/>
                <a:sym typeface="Wingdings" panose="05000000000000000000" pitchFamily="2" charset="2"/>
              </a:rPr>
              <a:t>Provenientes de actividades extractivas</a:t>
            </a:r>
          </a:p>
          <a:p>
            <a:pPr marL="171450" indent="-171450" algn="just" defTabSz="914313">
              <a:buClr>
                <a:srgbClr val="00A792"/>
              </a:buClr>
              <a:buFont typeface="Wingdings" panose="05000000000000000000" pitchFamily="2" charset="2"/>
              <a:buChar char="ü"/>
            </a:pPr>
            <a:endParaRPr lang="es-PE" sz="3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171450" indent="-171450" algn="just" defTabSz="914313">
              <a:buClr>
                <a:srgbClr val="00A792"/>
              </a:buClr>
              <a:buFont typeface="Wingdings" panose="05000000000000000000" pitchFamily="2" charset="2"/>
              <a:buChar char="ü"/>
            </a:pPr>
            <a:r>
              <a:rPr lang="es-PE" sz="976" dirty="0">
                <a:solidFill>
                  <a:prstClr val="black"/>
                </a:solidFill>
                <a:latin typeface="Arial" panose="020B0604020202020204" pitchFamily="34" charset="0"/>
                <a:cs typeface="Arial" panose="020B0604020202020204" pitchFamily="34" charset="0"/>
                <a:sym typeface="Wingdings" panose="05000000000000000000" pitchFamily="2" charset="2"/>
              </a:rPr>
              <a:t>Son sensibles a cambios en los precios de commodities</a:t>
            </a:r>
            <a:endParaRPr lang="es-PE" sz="976" dirty="0">
              <a:solidFill>
                <a:prstClr val="black"/>
              </a:solidFill>
              <a:latin typeface="Arial" panose="020B0604020202020204" pitchFamily="34" charset="0"/>
              <a:cs typeface="Arial" panose="020B0604020202020204" pitchFamily="34" charset="0"/>
            </a:endParaRPr>
          </a:p>
        </p:txBody>
      </p:sp>
      <p:sp>
        <p:nvSpPr>
          <p:cNvPr id="7" name="CuadroTexto 9">
            <a:extLst>
              <a:ext uri="{FF2B5EF4-FFF2-40B4-BE49-F238E27FC236}">
                <a16:creationId xmlns:a16="http://schemas.microsoft.com/office/drawing/2014/main" id="{DF355A97-66E5-5253-C74C-95123560B3D2}"/>
              </a:ext>
            </a:extLst>
          </p:cNvPr>
          <p:cNvSpPr txBox="1"/>
          <p:nvPr/>
        </p:nvSpPr>
        <p:spPr>
          <a:xfrm>
            <a:off x="5882640" y="2902922"/>
            <a:ext cx="3124990" cy="589007"/>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313"/>
            <a:r>
              <a:rPr lang="es-PE" sz="976" b="1" dirty="0">
                <a:solidFill>
                  <a:prstClr val="black"/>
                </a:solidFill>
                <a:latin typeface="Arial" panose="020B0604020202020204" pitchFamily="34" charset="0"/>
                <a:cs typeface="Arial" panose="020B0604020202020204" pitchFamily="34" charset="0"/>
                <a:sym typeface="Wingdings" panose="05000000000000000000" pitchFamily="2" charset="2"/>
              </a:rPr>
              <a:t>Participación por eliminación de exoneraciones</a:t>
            </a:r>
          </a:p>
          <a:p>
            <a:pPr marL="171450" indent="-171450" algn="just" defTabSz="914313">
              <a:buClr>
                <a:srgbClr val="C00000"/>
              </a:buClr>
              <a:buFont typeface="Wingdings" panose="05000000000000000000" pitchFamily="2" charset="2"/>
              <a:buChar char="ü"/>
            </a:pPr>
            <a:endParaRPr lang="es-PE" sz="3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171450" indent="-171450" algn="just" defTabSz="914313">
              <a:buClr>
                <a:srgbClr val="00A792"/>
              </a:buClr>
              <a:buFont typeface="Wingdings" panose="05000000000000000000" pitchFamily="2" charset="2"/>
              <a:buChar char="ü"/>
            </a:pPr>
            <a:r>
              <a:rPr lang="es-PE" sz="976" dirty="0">
                <a:solidFill>
                  <a:prstClr val="black"/>
                </a:solidFill>
                <a:latin typeface="Arial" panose="020B0604020202020204" pitchFamily="34" charset="0"/>
                <a:cs typeface="Arial" panose="020B0604020202020204" pitchFamily="34" charset="0"/>
                <a:sym typeface="Wingdings" panose="05000000000000000000" pitchFamily="2" charset="2"/>
              </a:rPr>
              <a:t>Provenientes de la sustitución de beneficios tributarios a cambio de recursos para la inversión.</a:t>
            </a:r>
            <a:endParaRPr lang="es-PE" sz="976" dirty="0">
              <a:solidFill>
                <a:prstClr val="black"/>
              </a:solidFill>
              <a:latin typeface="Arial" panose="020B0604020202020204" pitchFamily="34" charset="0"/>
              <a:cs typeface="Arial" panose="020B0604020202020204" pitchFamily="34" charset="0"/>
            </a:endParaRPr>
          </a:p>
        </p:txBody>
      </p:sp>
      <p:sp>
        <p:nvSpPr>
          <p:cNvPr id="8" name="CuadroTexto 9">
            <a:extLst>
              <a:ext uri="{FF2B5EF4-FFF2-40B4-BE49-F238E27FC236}">
                <a16:creationId xmlns:a16="http://schemas.microsoft.com/office/drawing/2014/main" id="{75E98D4C-B487-FAEF-4347-2C00ABA2C9DF}"/>
              </a:ext>
            </a:extLst>
          </p:cNvPr>
          <p:cNvSpPr txBox="1"/>
          <p:nvPr/>
        </p:nvSpPr>
        <p:spPr>
          <a:xfrm>
            <a:off x="5882640" y="3599009"/>
            <a:ext cx="3124990" cy="739177"/>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313"/>
            <a:r>
              <a:rPr lang="es-PE" sz="976" b="1" dirty="0" err="1">
                <a:solidFill>
                  <a:prstClr val="black"/>
                </a:solidFill>
                <a:latin typeface="Arial" panose="020B0604020202020204" pitchFamily="34" charset="0"/>
                <a:cs typeface="Arial" panose="020B0604020202020204" pitchFamily="34" charset="0"/>
                <a:sym typeface="Wingdings" panose="05000000000000000000" pitchFamily="2" charset="2"/>
              </a:rPr>
              <a:t>Foncomun</a:t>
            </a:r>
            <a:r>
              <a:rPr lang="es-PE" sz="976" b="1" dirty="0">
                <a:solidFill>
                  <a:prstClr val="black"/>
                </a:solidFill>
                <a:latin typeface="Arial" panose="020B0604020202020204" pitchFamily="34" charset="0"/>
                <a:cs typeface="Arial" panose="020B0604020202020204" pitchFamily="34" charset="0"/>
                <a:sym typeface="Wingdings" panose="05000000000000000000" pitchFamily="2" charset="2"/>
              </a:rPr>
              <a:t> y </a:t>
            </a:r>
            <a:r>
              <a:rPr lang="es-PE" sz="976" b="1" dirty="0" err="1">
                <a:solidFill>
                  <a:prstClr val="black"/>
                </a:solidFill>
                <a:latin typeface="Arial" panose="020B0604020202020204" pitchFamily="34" charset="0"/>
                <a:cs typeface="Arial" panose="020B0604020202020204" pitchFamily="34" charset="0"/>
                <a:sym typeface="Wingdings" panose="05000000000000000000" pitchFamily="2" charset="2"/>
              </a:rPr>
              <a:t>Foncor</a:t>
            </a:r>
            <a:endParaRPr lang="es-PE" sz="976" b="1"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171450" indent="-171450" algn="just" defTabSz="914313">
              <a:buClr>
                <a:srgbClr val="C00000"/>
              </a:buClr>
              <a:buFont typeface="Wingdings" panose="05000000000000000000" pitchFamily="2" charset="2"/>
              <a:buChar char="ü"/>
            </a:pPr>
            <a:endParaRPr lang="es-PE" sz="300"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marL="171450" indent="-171450" algn="just" defTabSz="914313">
              <a:buClr>
                <a:srgbClr val="00A792"/>
              </a:buClr>
              <a:buFont typeface="Wingdings" panose="05000000000000000000" pitchFamily="2" charset="2"/>
              <a:buChar char="ü"/>
            </a:pPr>
            <a:r>
              <a:rPr lang="es-PE" sz="976" dirty="0">
                <a:solidFill>
                  <a:prstClr val="black"/>
                </a:solidFill>
                <a:latin typeface="Arial" panose="020B0604020202020204" pitchFamily="34" charset="0"/>
                <a:cs typeface="Arial" panose="020B0604020202020204" pitchFamily="34" charset="0"/>
                <a:sym typeface="Wingdings" panose="05000000000000000000" pitchFamily="2" charset="2"/>
              </a:rPr>
              <a:t>Dependen de la actividad económica, el combate a la evasión y elusión fiscal y de los gastos tributarios.</a:t>
            </a:r>
            <a:endParaRPr lang="es-PE" sz="976" dirty="0">
              <a:solidFill>
                <a:prstClr val="black"/>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A05440A1-EE33-E20F-ECDF-07E246B048E8}"/>
              </a:ext>
            </a:extLst>
          </p:cNvPr>
          <p:cNvSpPr txBox="1"/>
          <p:nvPr/>
        </p:nvSpPr>
        <p:spPr>
          <a:xfrm>
            <a:off x="0" y="4866168"/>
            <a:ext cx="7749381" cy="276999"/>
          </a:xfrm>
          <a:prstGeom prst="rect">
            <a:avLst/>
          </a:prstGeom>
          <a:noFill/>
          <a:ln>
            <a:noFill/>
          </a:ln>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Principalmente a Fondos Públicos (Fondos Sierra Azul, Fondo de Estímulo al Desempeño y Fondo Especial para la Seguridad Ciudadana). 2/ Dirigida al pago de pensiones.</a:t>
            </a:r>
          </a:p>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Proyecto de Ley de Presupuesto del Sector Público 2024.</a:t>
            </a:r>
            <a:endPar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448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15">
            <a:extLst>
              <a:ext uri="{FF2B5EF4-FFF2-40B4-BE49-F238E27FC236}">
                <a16:creationId xmlns:a16="http://schemas.microsoft.com/office/drawing/2014/main" id="{26ABF53F-2B1C-1C68-5EEA-6D76DA5BD590}"/>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19</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ítulo 2">
            <a:extLst>
              <a:ext uri="{FF2B5EF4-FFF2-40B4-BE49-F238E27FC236}">
                <a16:creationId xmlns:a16="http://schemas.microsoft.com/office/drawing/2014/main" id="{5CC1EDEC-80F5-D10A-BE0B-4A1F7903FD95}"/>
              </a:ext>
            </a:extLst>
          </p:cNvPr>
          <p:cNvSpPr txBox="1">
            <a:spLocks/>
          </p:cNvSpPr>
          <p:nvPr/>
        </p:nvSpPr>
        <p:spPr>
          <a:xfrm>
            <a:off x="0" y="125413"/>
            <a:ext cx="9149291" cy="51871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PE" sz="2000" b="1" dirty="0">
                <a:solidFill>
                  <a:srgbClr val="004A95"/>
                </a:solidFill>
                <a:latin typeface="Arial" panose="020B0604020202020204" pitchFamily="34" charset="0"/>
                <a:cs typeface="Arial" panose="020B0604020202020204" pitchFamily="34" charset="0"/>
              </a:rPr>
              <a:t>Recursos Directamente Recaudados: </a:t>
            </a:r>
            <a:r>
              <a:rPr lang="es-PE" sz="2000" b="1" dirty="0">
                <a:solidFill>
                  <a:schemeClr val="bg1"/>
                </a:solidFill>
                <a:latin typeface="Arial" panose="020B0604020202020204" pitchFamily="34" charset="0"/>
                <a:cs typeface="Arial" panose="020B0604020202020204" pitchFamily="34" charset="0"/>
              </a:rPr>
              <a:t>Financian el 3,3% del Presupuesto</a:t>
            </a:r>
            <a:endParaRPr kumimoji="0" lang="es-PE" sz="2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3" name="Imagen 2">
            <a:extLst>
              <a:ext uri="{FF2B5EF4-FFF2-40B4-BE49-F238E27FC236}">
                <a16:creationId xmlns:a16="http://schemas.microsoft.com/office/drawing/2014/main" id="{CE823B1F-B3B0-E050-6958-093ECB844AB9}"/>
              </a:ext>
            </a:extLst>
          </p:cNvPr>
          <p:cNvPicPr>
            <a:picLocks noChangeAspect="1"/>
          </p:cNvPicPr>
          <p:nvPr/>
        </p:nvPicPr>
        <p:blipFill>
          <a:blip r:embed="rId2"/>
          <a:stretch>
            <a:fillRect/>
          </a:stretch>
        </p:blipFill>
        <p:spPr>
          <a:xfrm>
            <a:off x="725903" y="1176317"/>
            <a:ext cx="3406140" cy="2255520"/>
          </a:xfrm>
          <a:prstGeom prst="rect">
            <a:avLst/>
          </a:prstGeom>
        </p:spPr>
      </p:pic>
      <p:pic>
        <p:nvPicPr>
          <p:cNvPr id="4" name="Imagen 3">
            <a:extLst>
              <a:ext uri="{FF2B5EF4-FFF2-40B4-BE49-F238E27FC236}">
                <a16:creationId xmlns:a16="http://schemas.microsoft.com/office/drawing/2014/main" id="{328E69EB-7804-0CC9-6394-BC70251A3684}"/>
              </a:ext>
            </a:extLst>
          </p:cNvPr>
          <p:cNvPicPr>
            <a:picLocks noChangeAspect="1"/>
          </p:cNvPicPr>
          <p:nvPr/>
        </p:nvPicPr>
        <p:blipFill>
          <a:blip r:embed="rId3"/>
          <a:stretch>
            <a:fillRect/>
          </a:stretch>
        </p:blipFill>
        <p:spPr>
          <a:xfrm>
            <a:off x="5263737" y="1122977"/>
            <a:ext cx="3162298" cy="3644235"/>
          </a:xfrm>
          <a:prstGeom prst="rect">
            <a:avLst/>
          </a:prstGeom>
        </p:spPr>
      </p:pic>
      <p:sp>
        <p:nvSpPr>
          <p:cNvPr id="5" name="CuadroTexto 4">
            <a:extLst>
              <a:ext uri="{FF2B5EF4-FFF2-40B4-BE49-F238E27FC236}">
                <a16:creationId xmlns:a16="http://schemas.microsoft.com/office/drawing/2014/main" id="{651F9D3D-8C5A-F4E0-EEFD-4C3D2B33A275}"/>
              </a:ext>
            </a:extLst>
          </p:cNvPr>
          <p:cNvSpPr txBox="1"/>
          <p:nvPr/>
        </p:nvSpPr>
        <p:spPr>
          <a:xfrm>
            <a:off x="643658" y="799960"/>
            <a:ext cx="3570630" cy="307777"/>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RDR por tipo de contraprestación</a:t>
            </a:r>
            <a:endPar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67FDC2C4-107C-721B-7589-2FBA6FD0D4A7}"/>
              </a:ext>
            </a:extLst>
          </p:cNvPr>
          <p:cNvSpPr txBox="1"/>
          <p:nvPr/>
        </p:nvSpPr>
        <p:spPr>
          <a:xfrm>
            <a:off x="5059571" y="799960"/>
            <a:ext cx="3570630" cy="307777"/>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4477E"/>
                </a:solidFill>
                <a:effectLst/>
                <a:uLnTx/>
                <a:uFillTx/>
                <a:latin typeface="Arial" panose="020B0604020202020204" pitchFamily="34" charset="0"/>
                <a:ea typeface="+mn-ea"/>
                <a:cs typeface="Arial" panose="020B0604020202020204" pitchFamily="34" charset="0"/>
              </a:rPr>
              <a:t>RDR por nivel de Gobierno</a:t>
            </a:r>
            <a:endParaRPr kumimoji="0" lang="es-ES"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BD65319F-698B-4A94-CBCF-AADD24D76B9B}"/>
              </a:ext>
            </a:extLst>
          </p:cNvPr>
          <p:cNvSpPr txBox="1"/>
          <p:nvPr/>
        </p:nvSpPr>
        <p:spPr>
          <a:xfrm>
            <a:off x="0" y="4769940"/>
            <a:ext cx="6946605" cy="369332"/>
          </a:xfrm>
          <a:prstGeom prst="rect">
            <a:avLst/>
          </a:prstGeom>
          <a:noFill/>
          <a:ln>
            <a:noFill/>
          </a:ln>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Considera ingresos diversos, otros ingresos impositivos, impuestos a la producción y el consumo (principalmente a casinos de juegos y máquinas tragamonedas), entre otros.  2/ Considera ingresos al sistema de seguridad social, venta de bienes, ingresos diversos, entre otros. 3/ Considera multas y sanciones no tributarias, rentas de la propiedad, ingresos diversos, entre otros. 4/ Considera venta de bienes, ingresos diversos, entre otros. Fuente: Proyecto de Ley de Presupuesto del Sector Público 2024.</a:t>
            </a:r>
          </a:p>
        </p:txBody>
      </p:sp>
      <p:sp>
        <p:nvSpPr>
          <p:cNvPr id="9" name="CuadroTexto 8">
            <a:extLst>
              <a:ext uri="{FF2B5EF4-FFF2-40B4-BE49-F238E27FC236}">
                <a16:creationId xmlns:a16="http://schemas.microsoft.com/office/drawing/2014/main" id="{9ECF1D56-66F5-7066-C9F0-737D0133710F}"/>
              </a:ext>
            </a:extLst>
          </p:cNvPr>
          <p:cNvSpPr txBox="1"/>
          <p:nvPr/>
        </p:nvSpPr>
        <p:spPr>
          <a:xfrm>
            <a:off x="157016" y="3775799"/>
            <a:ext cx="4963624" cy="869679"/>
          </a:xfrm>
          <a:prstGeom prst="rect">
            <a:avLst/>
          </a:prstGeom>
          <a:noFill/>
        </p:spPr>
        <p:txBody>
          <a:bodyPr wrap="square" rtlCol="0" anchor="ctr" anchorCtr="0">
            <a:noAutofit/>
          </a:bodyPr>
          <a:lstStyle/>
          <a:p>
            <a:pPr marL="214513" indent="-214513" algn="just" defTabSz="914313">
              <a:buClr>
                <a:srgbClr val="00A792"/>
              </a:buClr>
              <a:buFont typeface="Arial" panose="020B0604020202020204" pitchFamily="34" charset="0"/>
              <a:buChar char="•"/>
            </a:pPr>
            <a:r>
              <a:rPr lang="es-PE" sz="1100" dirty="0">
                <a:solidFill>
                  <a:prstClr val="black"/>
                </a:solidFill>
                <a:latin typeface="Arial" panose="020B0604020202020204" pitchFamily="34" charset="0"/>
                <a:cs typeface="Arial" panose="020B0604020202020204" pitchFamily="34" charset="0"/>
              </a:rPr>
              <a:t>Son los ingresos obtenidos y administrados por las entidades públicas provenientes de contraprestaciones de bienes y servicios.</a:t>
            </a:r>
          </a:p>
          <a:p>
            <a:pPr marL="214513" indent="-214513" algn="just" defTabSz="914313">
              <a:buClr>
                <a:srgbClr val="00A792"/>
              </a:buClr>
              <a:buFont typeface="Arial" panose="020B0604020202020204" pitchFamily="34" charset="0"/>
              <a:buChar char="•"/>
            </a:pPr>
            <a:r>
              <a:rPr lang="es-PE" sz="1100" dirty="0">
                <a:solidFill>
                  <a:prstClr val="black"/>
                </a:solidFill>
                <a:latin typeface="Arial" panose="020B0604020202020204" pitchFamily="34" charset="0"/>
                <a:cs typeface="Arial" panose="020B0604020202020204" pitchFamily="34" charset="0"/>
              </a:rPr>
              <a:t>El 40,0% proviene de entidades del Gobierno Nacional y 60,0% de los Gobiernos Regionales y Locales.</a:t>
            </a:r>
          </a:p>
        </p:txBody>
      </p:sp>
    </p:spTree>
    <p:extLst>
      <p:ext uri="{BB962C8B-B14F-4D97-AF65-F5344CB8AC3E}">
        <p14:creationId xmlns:p14="http://schemas.microsoft.com/office/powerpoint/2010/main" val="395096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7 CuadroTexto">
            <a:extLst>
              <a:ext uri="{FF2B5EF4-FFF2-40B4-BE49-F238E27FC236}">
                <a16:creationId xmlns:a16="http://schemas.microsoft.com/office/drawing/2014/main" id="{47C5FE9F-9435-FCA8-F0B4-00845393A256}"/>
              </a:ext>
            </a:extLst>
          </p:cNvPr>
          <p:cNvSpPr txBox="1"/>
          <p:nvPr/>
        </p:nvSpPr>
        <p:spPr>
          <a:xfrm>
            <a:off x="1118763" y="2374076"/>
            <a:ext cx="4794357"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Escenario macroeconómico y fiscal</a:t>
            </a:r>
          </a:p>
        </p:txBody>
      </p:sp>
      <p:sp>
        <p:nvSpPr>
          <p:cNvPr id="2" name="CuadroTexto 1">
            <a:extLst>
              <a:ext uri="{FF2B5EF4-FFF2-40B4-BE49-F238E27FC236}">
                <a16:creationId xmlns:a16="http://schemas.microsoft.com/office/drawing/2014/main" id="{9AC06C1C-9835-CB86-B9C2-E1FB68C06EB4}"/>
              </a:ext>
            </a:extLst>
          </p:cNvPr>
          <p:cNvSpPr txBox="1"/>
          <p:nvPr/>
        </p:nvSpPr>
        <p:spPr>
          <a:xfrm>
            <a:off x="335024" y="227649"/>
            <a:ext cx="1707950" cy="461665"/>
          </a:xfrm>
          <a:prstGeom prst="rect">
            <a:avLst/>
          </a:prstGeom>
          <a:noFill/>
        </p:spPr>
        <p:txBody>
          <a:bodyPr wrap="square" rtlCol="0">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Contenido</a:t>
            </a:r>
          </a:p>
        </p:txBody>
      </p:sp>
      <p:sp>
        <p:nvSpPr>
          <p:cNvPr id="3" name="7 CuadroTexto">
            <a:extLst>
              <a:ext uri="{FF2B5EF4-FFF2-40B4-BE49-F238E27FC236}">
                <a16:creationId xmlns:a16="http://schemas.microsoft.com/office/drawing/2014/main" id="{AC3DCDAA-61ED-C05A-4CBE-C235F57ABF1E}"/>
              </a:ext>
            </a:extLst>
          </p:cNvPr>
          <p:cNvSpPr txBox="1"/>
          <p:nvPr/>
        </p:nvSpPr>
        <p:spPr>
          <a:xfrm>
            <a:off x="1118763" y="1359212"/>
            <a:ext cx="5612905"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Cobertura institucional del presupuesto</a:t>
            </a:r>
          </a:p>
        </p:txBody>
      </p:sp>
      <p:grpSp>
        <p:nvGrpSpPr>
          <p:cNvPr id="16" name="Grupo 15">
            <a:extLst>
              <a:ext uri="{FF2B5EF4-FFF2-40B4-BE49-F238E27FC236}">
                <a16:creationId xmlns:a16="http://schemas.microsoft.com/office/drawing/2014/main" id="{249B08FA-A9EA-F692-DF51-312E64C02009}"/>
              </a:ext>
            </a:extLst>
          </p:cNvPr>
          <p:cNvGrpSpPr/>
          <p:nvPr/>
        </p:nvGrpSpPr>
        <p:grpSpPr>
          <a:xfrm>
            <a:off x="422227" y="1241449"/>
            <a:ext cx="701897" cy="714212"/>
            <a:chOff x="422227" y="1241449"/>
            <a:chExt cx="701897" cy="714212"/>
          </a:xfrm>
        </p:grpSpPr>
        <p:pic>
          <p:nvPicPr>
            <p:cNvPr id="5" name="Imagen 4">
              <a:extLst>
                <a:ext uri="{FF2B5EF4-FFF2-40B4-BE49-F238E27FC236}">
                  <a16:creationId xmlns:a16="http://schemas.microsoft.com/office/drawing/2014/main" id="{9DE035FB-BD71-3842-0783-37E029B1FC6E}"/>
                </a:ext>
              </a:extLst>
            </p:cNvPr>
            <p:cNvPicPr>
              <a:picLocks noChangeAspect="1"/>
            </p:cNvPicPr>
            <p:nvPr/>
          </p:nvPicPr>
          <p:blipFill rotWithShape="1">
            <a:blip r:embed="rId2"/>
            <a:srcRect l="28036" t="41306" r="59706" b="38737"/>
            <a:stretch/>
          </p:blipFill>
          <p:spPr>
            <a:xfrm>
              <a:off x="422227" y="1241449"/>
              <a:ext cx="701897" cy="714212"/>
            </a:xfrm>
            <a:prstGeom prst="rect">
              <a:avLst/>
            </a:prstGeom>
            <a:solidFill>
              <a:srgbClr val="00B050"/>
            </a:solidFill>
          </p:spPr>
        </p:pic>
        <p:sp>
          <p:nvSpPr>
            <p:cNvPr id="6" name="CuadroTexto 5">
              <a:extLst>
                <a:ext uri="{FF2B5EF4-FFF2-40B4-BE49-F238E27FC236}">
                  <a16:creationId xmlns:a16="http://schemas.microsoft.com/office/drawing/2014/main" id="{CFDF9005-00CD-829A-306E-277D42B7B34A}"/>
                </a:ext>
              </a:extLst>
            </p:cNvPr>
            <p:cNvSpPr txBox="1"/>
            <p:nvPr/>
          </p:nvSpPr>
          <p:spPr>
            <a:xfrm>
              <a:off x="603771" y="133595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a:t>
              </a:r>
            </a:p>
          </p:txBody>
        </p:sp>
      </p:grpSp>
      <p:grpSp>
        <p:nvGrpSpPr>
          <p:cNvPr id="17" name="Grupo 16">
            <a:extLst>
              <a:ext uri="{FF2B5EF4-FFF2-40B4-BE49-F238E27FC236}">
                <a16:creationId xmlns:a16="http://schemas.microsoft.com/office/drawing/2014/main" id="{934E0241-7386-CBCE-1B46-81C7B991FD3F}"/>
              </a:ext>
            </a:extLst>
          </p:cNvPr>
          <p:cNvGrpSpPr/>
          <p:nvPr/>
        </p:nvGrpSpPr>
        <p:grpSpPr>
          <a:xfrm>
            <a:off x="416867" y="2269741"/>
            <a:ext cx="701897" cy="714212"/>
            <a:chOff x="416867" y="2384316"/>
            <a:chExt cx="701897" cy="714212"/>
          </a:xfrm>
        </p:grpSpPr>
        <p:pic>
          <p:nvPicPr>
            <p:cNvPr id="8" name="Imagen 7">
              <a:extLst>
                <a:ext uri="{FF2B5EF4-FFF2-40B4-BE49-F238E27FC236}">
                  <a16:creationId xmlns:a16="http://schemas.microsoft.com/office/drawing/2014/main" id="{8C6417E9-6661-F2D9-45D6-6DCE66E3B0B3}"/>
                </a:ext>
              </a:extLst>
            </p:cNvPr>
            <p:cNvPicPr>
              <a:picLocks noChangeAspect="1"/>
            </p:cNvPicPr>
            <p:nvPr/>
          </p:nvPicPr>
          <p:blipFill rotWithShape="1">
            <a:blip r:embed="rId2"/>
            <a:srcRect l="28036" t="41306" r="59706" b="38737"/>
            <a:stretch/>
          </p:blipFill>
          <p:spPr>
            <a:xfrm>
              <a:off x="416867" y="2384316"/>
              <a:ext cx="701897" cy="714212"/>
            </a:xfrm>
            <a:prstGeom prst="rect">
              <a:avLst/>
            </a:prstGeom>
            <a:solidFill>
              <a:srgbClr val="00B050"/>
            </a:solidFill>
          </p:spPr>
        </p:pic>
        <p:sp>
          <p:nvSpPr>
            <p:cNvPr id="9" name="CuadroTexto 8">
              <a:extLst>
                <a:ext uri="{FF2B5EF4-FFF2-40B4-BE49-F238E27FC236}">
                  <a16:creationId xmlns:a16="http://schemas.microsoft.com/office/drawing/2014/main" id="{DE97A9F7-0CE4-2F7E-286B-FF970FA52090}"/>
                </a:ext>
              </a:extLst>
            </p:cNvPr>
            <p:cNvSpPr txBox="1"/>
            <p:nvPr/>
          </p:nvSpPr>
          <p:spPr>
            <a:xfrm>
              <a:off x="603770" y="248103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2</a:t>
              </a:r>
            </a:p>
          </p:txBody>
        </p:sp>
      </p:grpSp>
      <p:cxnSp>
        <p:nvCxnSpPr>
          <p:cNvPr id="13" name="Conector recto 12">
            <a:extLst>
              <a:ext uri="{FF2B5EF4-FFF2-40B4-BE49-F238E27FC236}">
                <a16:creationId xmlns:a16="http://schemas.microsoft.com/office/drawing/2014/main" id="{9CEEA567-BDBE-D487-D4E3-F0F199E31E9E}"/>
              </a:ext>
            </a:extLst>
          </p:cNvPr>
          <p:cNvCxnSpPr>
            <a:cxnSpLocks/>
          </p:cNvCxnSpPr>
          <p:nvPr/>
        </p:nvCxnSpPr>
        <p:spPr>
          <a:xfrm>
            <a:off x="1197462" y="2743408"/>
            <a:ext cx="4320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4CB7C20-F7DA-D8E1-E29F-30CF7BFA3A42}"/>
              </a:ext>
            </a:extLst>
          </p:cNvPr>
          <p:cNvCxnSpPr>
            <a:cxnSpLocks/>
          </p:cNvCxnSpPr>
          <p:nvPr/>
        </p:nvCxnSpPr>
        <p:spPr>
          <a:xfrm>
            <a:off x="1200142" y="1747880"/>
            <a:ext cx="475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Marcador de número de diapositiva 1">
            <a:extLst>
              <a:ext uri="{FF2B5EF4-FFF2-40B4-BE49-F238E27FC236}">
                <a16:creationId xmlns:a16="http://schemas.microsoft.com/office/drawing/2014/main" id="{32AD0DD1-F185-BE42-3860-51A9204AB3E9}"/>
              </a:ext>
            </a:extLst>
          </p:cNvPr>
          <p:cNvSpPr txBox="1">
            <a:spLocks/>
          </p:cNvSpPr>
          <p:nvPr/>
        </p:nvSpPr>
        <p:spPr>
          <a:xfrm>
            <a:off x="7133766" y="4850332"/>
            <a:ext cx="2059186" cy="274097"/>
          </a:xfrm>
          <a:prstGeom prst="rect">
            <a:avLst/>
          </a:prstGeom>
        </p:spPr>
        <p:txBody>
          <a:bodyPr/>
          <a:lstStyle>
            <a:defPPr lvl="0">
              <a:defRPr lang="es-ES"/>
            </a:defPPr>
            <a:lvl1pPr marL="0" lvl="0" algn="l" defTabSz="914306" rtl="0" eaLnBrk="1" latinLnBrk="0" hangingPunct="1">
              <a:defRPr sz="1800" kern="1200">
                <a:solidFill>
                  <a:schemeClr val="tx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PE" sz="11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rPr>
              <a:pPr marL="0" marR="0" lvl="0" indent="0" algn="r" defTabSz="914306" rtl="0" eaLnBrk="1" fontAlgn="auto" latinLnBrk="0" hangingPunct="1">
                <a:lnSpc>
                  <a:spcPct val="100000"/>
                </a:lnSpc>
                <a:spcBef>
                  <a:spcPts val="0"/>
                </a:spcBef>
                <a:spcAft>
                  <a:spcPts val="0"/>
                </a:spcAft>
                <a:buClrTx/>
                <a:buSzTx/>
                <a:buFontTx/>
                <a:buNone/>
                <a:tabLst/>
                <a:defRPr/>
              </a:pPr>
              <a:t>2</a:t>
            </a:fld>
            <a:endParaRPr kumimoji="0" lang="es-PE"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endParaRPr>
          </a:p>
        </p:txBody>
      </p:sp>
      <p:sp>
        <p:nvSpPr>
          <p:cNvPr id="10" name="7 CuadroTexto">
            <a:extLst>
              <a:ext uri="{FF2B5EF4-FFF2-40B4-BE49-F238E27FC236}">
                <a16:creationId xmlns:a16="http://schemas.microsoft.com/office/drawing/2014/main" id="{E1364A91-164C-5BF2-922D-FADB8F218056}"/>
              </a:ext>
            </a:extLst>
          </p:cNvPr>
          <p:cNvSpPr txBox="1"/>
          <p:nvPr/>
        </p:nvSpPr>
        <p:spPr>
          <a:xfrm>
            <a:off x="1118763" y="3506704"/>
            <a:ext cx="6015003"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lang="es-PE" sz="2000" dirty="0">
                <a:solidFill>
                  <a:srgbClr val="002060"/>
                </a:solidFill>
              </a:rPr>
              <a:t>Perspectiva</a:t>
            </a:r>
            <a:r>
              <a:rPr kumimoji="0" lang="es-PE"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 los recursos públicos 2024</a:t>
            </a:r>
            <a:endPar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8" name="Grupo 17">
            <a:extLst>
              <a:ext uri="{FF2B5EF4-FFF2-40B4-BE49-F238E27FC236}">
                <a16:creationId xmlns:a16="http://schemas.microsoft.com/office/drawing/2014/main" id="{EF88C965-C2D8-1BF7-1AFD-96BF7843E1C5}"/>
              </a:ext>
            </a:extLst>
          </p:cNvPr>
          <p:cNvGrpSpPr/>
          <p:nvPr/>
        </p:nvGrpSpPr>
        <p:grpSpPr>
          <a:xfrm>
            <a:off x="416867" y="3402369"/>
            <a:ext cx="701897" cy="714212"/>
            <a:chOff x="416867" y="3635557"/>
            <a:chExt cx="701897" cy="714212"/>
          </a:xfrm>
        </p:grpSpPr>
        <p:pic>
          <p:nvPicPr>
            <p:cNvPr id="12" name="Imagen 11">
              <a:extLst>
                <a:ext uri="{FF2B5EF4-FFF2-40B4-BE49-F238E27FC236}">
                  <a16:creationId xmlns:a16="http://schemas.microsoft.com/office/drawing/2014/main" id="{17B74902-899D-3B33-F20C-84C5EC8443CB}"/>
                </a:ext>
              </a:extLst>
            </p:cNvPr>
            <p:cNvPicPr>
              <a:picLocks noChangeAspect="1"/>
            </p:cNvPicPr>
            <p:nvPr/>
          </p:nvPicPr>
          <p:blipFill rotWithShape="1">
            <a:blip r:embed="rId2"/>
            <a:srcRect l="28036" t="41306" r="59706" b="38737"/>
            <a:stretch/>
          </p:blipFill>
          <p:spPr>
            <a:xfrm>
              <a:off x="416867" y="3635557"/>
              <a:ext cx="701897" cy="714212"/>
            </a:xfrm>
            <a:prstGeom prst="rect">
              <a:avLst/>
            </a:prstGeom>
            <a:solidFill>
              <a:srgbClr val="00B050"/>
            </a:solidFill>
          </p:spPr>
        </p:pic>
        <p:sp>
          <p:nvSpPr>
            <p:cNvPr id="14" name="CuadroTexto 13">
              <a:extLst>
                <a:ext uri="{FF2B5EF4-FFF2-40B4-BE49-F238E27FC236}">
                  <a16:creationId xmlns:a16="http://schemas.microsoft.com/office/drawing/2014/main" id="{DC75F7B6-D75C-6ECB-EC40-D6D2D5C66699}"/>
                </a:ext>
              </a:extLst>
            </p:cNvPr>
            <p:cNvSpPr txBox="1"/>
            <p:nvPr/>
          </p:nvSpPr>
          <p:spPr>
            <a:xfrm>
              <a:off x="603769" y="3724652"/>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3</a:t>
              </a:r>
            </a:p>
          </p:txBody>
        </p:sp>
      </p:grpSp>
      <p:cxnSp>
        <p:nvCxnSpPr>
          <p:cNvPr id="15" name="Conector recto 14">
            <a:extLst>
              <a:ext uri="{FF2B5EF4-FFF2-40B4-BE49-F238E27FC236}">
                <a16:creationId xmlns:a16="http://schemas.microsoft.com/office/drawing/2014/main" id="{EEF19DC7-B678-307A-5FF3-43705DD1BEBA}"/>
              </a:ext>
            </a:extLst>
          </p:cNvPr>
          <p:cNvCxnSpPr>
            <a:cxnSpLocks/>
          </p:cNvCxnSpPr>
          <p:nvPr/>
        </p:nvCxnSpPr>
        <p:spPr>
          <a:xfrm>
            <a:off x="1197462" y="3876036"/>
            <a:ext cx="511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56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A0DBAED-A693-4E9A-BFE9-8BDA8A33DC9D}"/>
              </a:ext>
            </a:extLst>
          </p:cNvPr>
          <p:cNvSpPr>
            <a:spLocks noGrp="1"/>
          </p:cNvSpPr>
          <p:nvPr>
            <p:ph type="sldNum" sz="quarter" idx="12"/>
          </p:nvPr>
        </p:nvSpPr>
        <p:spPr/>
        <p:txBody>
          <a:bodyPr/>
          <a:lstStyle/>
          <a:p>
            <a:pPr marL="0" marR="0" lvl="0" indent="0" algn="r" defTabSz="914327" rtl="0" eaLnBrk="1" fontAlgn="auto" latinLnBrk="0" hangingPunct="1">
              <a:lnSpc>
                <a:spcPct val="100000"/>
              </a:lnSpc>
              <a:spcBef>
                <a:spcPts val="0"/>
              </a:spcBef>
              <a:spcAft>
                <a:spcPts val="0"/>
              </a:spcAft>
              <a:buClrTx/>
              <a:buSzTx/>
              <a:buFontTx/>
              <a:buNone/>
              <a:tabLst/>
              <a:defRPr/>
            </a:pPr>
            <a:fld id="{3A10AC81-0BCF-4A88-91DD-6D952CB3253A}" type="slidenum">
              <a:rPr kumimoji="0" lang="es-ES" sz="11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pPr marL="0" marR="0" lvl="0" indent="0" algn="r" defTabSz="914327" rtl="0" eaLnBrk="1" fontAlgn="auto" latinLnBrk="0" hangingPunct="1">
                <a:lnSpc>
                  <a:spcPct val="100000"/>
                </a:lnSpc>
                <a:spcBef>
                  <a:spcPts val="0"/>
                </a:spcBef>
                <a:spcAft>
                  <a:spcPts val="0"/>
                </a:spcAft>
                <a:buClrTx/>
                <a:buSzTx/>
                <a:buFontTx/>
                <a:buNone/>
                <a:tabLst/>
                <a:defRPr/>
              </a:pPr>
              <a:t>20</a:t>
            </a:fld>
            <a:endParaRPr kumimoji="0" lang="es-E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9" name="Título 2">
            <a:extLst>
              <a:ext uri="{FF2B5EF4-FFF2-40B4-BE49-F238E27FC236}">
                <a16:creationId xmlns:a16="http://schemas.microsoft.com/office/drawing/2014/main" id="{6A2D3942-6BEE-4183-9C47-1EFA5F4998D9}"/>
              </a:ext>
            </a:extLst>
          </p:cNvPr>
          <p:cNvSpPr txBox="1">
            <a:spLocks/>
          </p:cNvSpPr>
          <p:nvPr/>
        </p:nvSpPr>
        <p:spPr>
          <a:xfrm>
            <a:off x="171394" y="86662"/>
            <a:ext cx="8701529" cy="5186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4A95"/>
                </a:solidFill>
                <a:effectLst/>
                <a:uLnTx/>
                <a:uFillTx/>
                <a:latin typeface="Arial" panose="020B0604020202020204" pitchFamily="34" charset="0"/>
                <a:ea typeface="+mj-ea"/>
                <a:cs typeface="Arial" panose="020B0604020202020204" pitchFamily="34" charset="0"/>
              </a:rPr>
              <a:t>La deuda pública continuará con su trayectoria descendiente en el horizonte de proyección </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y será la menor entre países emergentes y de la región</a:t>
            </a:r>
          </a:p>
        </p:txBody>
      </p:sp>
      <p:sp>
        <p:nvSpPr>
          <p:cNvPr id="18" name="CuadroTexto 17">
            <a:extLst>
              <a:ext uri="{FF2B5EF4-FFF2-40B4-BE49-F238E27FC236}">
                <a16:creationId xmlns:a16="http://schemas.microsoft.com/office/drawing/2014/main" id="{5DE38532-2F59-4AA7-B7D5-C7785CD36371}"/>
              </a:ext>
            </a:extLst>
          </p:cNvPr>
          <p:cNvSpPr txBox="1"/>
          <p:nvPr/>
        </p:nvSpPr>
        <p:spPr>
          <a:xfrm>
            <a:off x="2243335" y="862666"/>
            <a:ext cx="4557645" cy="553998"/>
          </a:xfrm>
          <a:prstGeom prst="rect">
            <a:avLst/>
          </a:prstGeom>
          <a:noFill/>
        </p:spPr>
        <p:txBody>
          <a:bodyPr wrap="square" rtlCol="0">
            <a:spAutoFit/>
          </a:bodyPr>
          <a:lstStyle/>
          <a:p>
            <a:pPr marL="0" marR="0" lvl="0" indent="0" algn="ctr" defTabSz="91432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Deuda pública</a:t>
            </a:r>
          </a:p>
          <a:p>
            <a:pPr marL="0" marR="0" lvl="0" indent="0" algn="ctr" defTabSz="91432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del PBI)</a:t>
            </a:r>
          </a:p>
        </p:txBody>
      </p:sp>
      <p:sp>
        <p:nvSpPr>
          <p:cNvPr id="8" name="CuadroTexto 7">
            <a:extLst>
              <a:ext uri="{FF2B5EF4-FFF2-40B4-BE49-F238E27FC236}">
                <a16:creationId xmlns:a16="http://schemas.microsoft.com/office/drawing/2014/main" id="{8B2BBA95-B623-4A27-AE10-483E8796A5AC}"/>
              </a:ext>
            </a:extLst>
          </p:cNvPr>
          <p:cNvSpPr txBox="1"/>
          <p:nvPr/>
        </p:nvSpPr>
        <p:spPr>
          <a:xfrm>
            <a:off x="1844" y="4952945"/>
            <a:ext cx="8920695"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20"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a:t>
            </a: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FMI, Ministerios de Hacienda de Colombia y Chile, BCRP y proyecciones MEF.</a:t>
            </a: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CuadroTexto 1">
            <a:extLst>
              <a:ext uri="{FF2B5EF4-FFF2-40B4-BE49-F238E27FC236}">
                <a16:creationId xmlns:a16="http://schemas.microsoft.com/office/drawing/2014/main" id="{B5ACBFAA-B1D5-1CC4-E3AF-279EFA47EE77}"/>
              </a:ext>
            </a:extLst>
          </p:cNvPr>
          <p:cNvSpPr txBox="1"/>
          <p:nvPr/>
        </p:nvSpPr>
        <p:spPr>
          <a:xfrm>
            <a:off x="7583864" y="3212303"/>
            <a:ext cx="502564" cy="255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rPr>
              <a:t>Perú</a:t>
            </a:r>
            <a:endParaRPr kumimoji="0" lang="es-PE" sz="105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pic>
        <p:nvPicPr>
          <p:cNvPr id="24" name="Imagen 23">
            <a:extLst>
              <a:ext uri="{FF2B5EF4-FFF2-40B4-BE49-F238E27FC236}">
                <a16:creationId xmlns:a16="http://schemas.microsoft.com/office/drawing/2014/main" id="{A02482CD-8191-687C-EE4F-E29665CFDBBD}"/>
              </a:ext>
            </a:extLst>
          </p:cNvPr>
          <p:cNvPicPr preferRelativeResize="0">
            <a:picLocks/>
          </p:cNvPicPr>
          <p:nvPr/>
        </p:nvPicPr>
        <p:blipFill>
          <a:blip r:embed="rId3"/>
          <a:stretch>
            <a:fillRect/>
          </a:stretch>
        </p:blipFill>
        <p:spPr>
          <a:xfrm>
            <a:off x="7234052" y="3214417"/>
            <a:ext cx="216000" cy="198000"/>
          </a:xfrm>
          <a:prstGeom prst="ellipse">
            <a:avLst/>
          </a:prstGeom>
        </p:spPr>
      </p:pic>
      <p:pic>
        <p:nvPicPr>
          <p:cNvPr id="25" name="Picture 2" descr="Bandera de Colombia - Wikipedia, la enciclopedia libre">
            <a:extLst>
              <a:ext uri="{FF2B5EF4-FFF2-40B4-BE49-F238E27FC236}">
                <a16:creationId xmlns:a16="http://schemas.microsoft.com/office/drawing/2014/main" id="{5632CE34-4B55-B5E5-4F65-A434A703001C}"/>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379" y="2495282"/>
            <a:ext cx="216000" cy="198000"/>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4" descr="Bandera de Chile - Wikipedia, la enciclopedia libre">
            <a:extLst>
              <a:ext uri="{FF2B5EF4-FFF2-40B4-BE49-F238E27FC236}">
                <a16:creationId xmlns:a16="http://schemas.microsoft.com/office/drawing/2014/main" id="{541DDF58-0D93-BF4A-493E-9E8A31FA132F}"/>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4052" y="2862618"/>
            <a:ext cx="216000" cy="198000"/>
          </a:xfrm>
          <a:prstGeom prst="ellipse">
            <a:avLst/>
          </a:prstGeom>
          <a:noFill/>
          <a:extLst>
            <a:ext uri="{909E8E84-426E-40DD-AFC4-6F175D3DCCD1}">
              <a14:hiddenFill xmlns:a14="http://schemas.microsoft.com/office/drawing/2010/main">
                <a:solidFill>
                  <a:srgbClr val="FFFFFF"/>
                </a:solidFill>
              </a14:hiddenFill>
            </a:ext>
          </a:extLst>
        </p:spPr>
      </p:pic>
      <p:pic>
        <p:nvPicPr>
          <p:cNvPr id="27" name="Picture 8" descr="Historia de la bandera de México | Banco del Bienestar, Sociedad Nacional  de Crédito, Institución de Banca de Desarrollo | Gobierno | gob.mx">
            <a:extLst>
              <a:ext uri="{FF2B5EF4-FFF2-40B4-BE49-F238E27FC236}">
                <a16:creationId xmlns:a16="http://schemas.microsoft.com/office/drawing/2014/main" id="{AC21C2A5-824F-64FD-A25C-C49022E8BFF4}"/>
              </a:ext>
            </a:extLst>
          </p:cNvPr>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b="14188"/>
          <a:stretch/>
        </p:blipFill>
        <p:spPr bwMode="auto">
          <a:xfrm>
            <a:off x="7236544" y="2244605"/>
            <a:ext cx="216000" cy="198000"/>
          </a:xfrm>
          <a:prstGeom prst="ellipse">
            <a:avLst/>
          </a:prstGeom>
          <a:noFill/>
          <a:extLst>
            <a:ext uri="{909E8E84-426E-40DD-AFC4-6F175D3DCCD1}">
              <a14:hiddenFill xmlns:a14="http://schemas.microsoft.com/office/drawing/2010/main">
                <a:solidFill>
                  <a:srgbClr val="FFFFFF"/>
                </a:solidFill>
              </a14:hiddenFill>
            </a:ext>
          </a:extLst>
        </p:spPr>
      </p:pic>
      <p:pic>
        <p:nvPicPr>
          <p:cNvPr id="28" name="Picture 2" descr="América Latina - Wikipedia, la enciclopedia libre">
            <a:extLst>
              <a:ext uri="{FF2B5EF4-FFF2-40B4-BE49-F238E27FC236}">
                <a16:creationId xmlns:a16="http://schemas.microsoft.com/office/drawing/2014/main" id="{1B30E5EC-BB4B-8109-8C59-AFAA0A90D7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7886" y="1945391"/>
            <a:ext cx="229281" cy="229281"/>
          </a:xfrm>
          <a:prstGeom prst="rect">
            <a:avLst/>
          </a:prstGeom>
          <a:noFill/>
        </p:spPr>
      </p:pic>
      <p:sp>
        <p:nvSpPr>
          <p:cNvPr id="29" name="CuadroTexto 1">
            <a:extLst>
              <a:ext uri="{FF2B5EF4-FFF2-40B4-BE49-F238E27FC236}">
                <a16:creationId xmlns:a16="http://schemas.microsoft.com/office/drawing/2014/main" id="{4AB4CAEB-21C5-401F-83B5-476B4C0A382D}"/>
              </a:ext>
            </a:extLst>
          </p:cNvPr>
          <p:cNvSpPr txBox="1"/>
          <p:nvPr/>
        </p:nvSpPr>
        <p:spPr>
          <a:xfrm>
            <a:off x="7554128" y="2844224"/>
            <a:ext cx="584237" cy="186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Chile</a:t>
            </a:r>
            <a:endParaRPr kumimoji="0" lang="es-PE" sz="105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endParaRPr>
          </a:p>
        </p:txBody>
      </p:sp>
      <p:sp>
        <p:nvSpPr>
          <p:cNvPr id="30" name="CuadroTexto 1">
            <a:extLst>
              <a:ext uri="{FF2B5EF4-FFF2-40B4-BE49-F238E27FC236}">
                <a16:creationId xmlns:a16="http://schemas.microsoft.com/office/drawing/2014/main" id="{913537E5-593D-2D6F-3305-71CE45EDB778}"/>
              </a:ext>
            </a:extLst>
          </p:cNvPr>
          <p:cNvSpPr txBox="1"/>
          <p:nvPr/>
        </p:nvSpPr>
        <p:spPr>
          <a:xfrm>
            <a:off x="7464920" y="2477062"/>
            <a:ext cx="797538" cy="2445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3F86C6"/>
                </a:solidFill>
                <a:effectLst/>
                <a:uLnTx/>
                <a:uFillTx/>
                <a:latin typeface="Arial" panose="020B0604020202020204" pitchFamily="34" charset="0"/>
                <a:ea typeface="+mn-ea"/>
                <a:cs typeface="Arial" panose="020B0604020202020204" pitchFamily="34" charset="0"/>
              </a:rPr>
              <a:t>Colombia</a:t>
            </a:r>
          </a:p>
        </p:txBody>
      </p:sp>
      <p:sp>
        <p:nvSpPr>
          <p:cNvPr id="31" name="CuadroTexto 1">
            <a:extLst>
              <a:ext uri="{FF2B5EF4-FFF2-40B4-BE49-F238E27FC236}">
                <a16:creationId xmlns:a16="http://schemas.microsoft.com/office/drawing/2014/main" id="{3548D4F9-E292-17DA-1162-96E564F778B5}"/>
              </a:ext>
            </a:extLst>
          </p:cNvPr>
          <p:cNvSpPr txBox="1"/>
          <p:nvPr/>
        </p:nvSpPr>
        <p:spPr>
          <a:xfrm>
            <a:off x="7491388" y="2215438"/>
            <a:ext cx="624446" cy="244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41B7AB"/>
                </a:solidFill>
                <a:effectLst/>
                <a:uLnTx/>
                <a:uFillTx/>
                <a:latin typeface="Arial" panose="020B0604020202020204" pitchFamily="34" charset="0"/>
                <a:ea typeface="+mn-ea"/>
                <a:cs typeface="Arial" panose="020B0604020202020204" pitchFamily="34" charset="0"/>
              </a:rPr>
              <a:t>México</a:t>
            </a:r>
          </a:p>
        </p:txBody>
      </p:sp>
      <p:sp>
        <p:nvSpPr>
          <p:cNvPr id="32" name="CuadroTexto 1">
            <a:extLst>
              <a:ext uri="{FF2B5EF4-FFF2-40B4-BE49-F238E27FC236}">
                <a16:creationId xmlns:a16="http://schemas.microsoft.com/office/drawing/2014/main" id="{6F9E40E2-F0AF-F429-98C7-836BF6345565}"/>
              </a:ext>
            </a:extLst>
          </p:cNvPr>
          <p:cNvSpPr txBox="1"/>
          <p:nvPr/>
        </p:nvSpPr>
        <p:spPr>
          <a:xfrm>
            <a:off x="7191239" y="1629193"/>
            <a:ext cx="1427144" cy="2445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0994D2"/>
                </a:solidFill>
                <a:effectLst/>
                <a:uLnTx/>
                <a:uFillTx/>
                <a:latin typeface="Arial" panose="020B0604020202020204" pitchFamily="34" charset="0"/>
                <a:ea typeface="+mn-ea"/>
                <a:cs typeface="Arial" panose="020B0604020202020204" pitchFamily="34" charset="0"/>
              </a:rPr>
              <a:t>Países emergentes</a:t>
            </a:r>
          </a:p>
        </p:txBody>
      </p:sp>
      <p:sp>
        <p:nvSpPr>
          <p:cNvPr id="33" name="CuadroTexto 1">
            <a:extLst>
              <a:ext uri="{FF2B5EF4-FFF2-40B4-BE49-F238E27FC236}">
                <a16:creationId xmlns:a16="http://schemas.microsoft.com/office/drawing/2014/main" id="{126B4681-CACB-1A12-CC2A-0EBECF9C5E2A}"/>
              </a:ext>
            </a:extLst>
          </p:cNvPr>
          <p:cNvSpPr txBox="1"/>
          <p:nvPr/>
        </p:nvSpPr>
        <p:spPr>
          <a:xfrm>
            <a:off x="7450052" y="1953468"/>
            <a:ext cx="1114085" cy="200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América Latina</a:t>
            </a:r>
          </a:p>
        </p:txBody>
      </p:sp>
      <p:sp>
        <p:nvSpPr>
          <p:cNvPr id="3" name="TextBox 2">
            <a:extLst>
              <a:ext uri="{FF2B5EF4-FFF2-40B4-BE49-F238E27FC236}">
                <a16:creationId xmlns:a16="http://schemas.microsoft.com/office/drawing/2014/main" id="{69302545-1343-5130-0345-73464ADE1390}"/>
              </a:ext>
            </a:extLst>
          </p:cNvPr>
          <p:cNvSpPr txBox="1"/>
          <p:nvPr/>
        </p:nvSpPr>
        <p:spPr>
          <a:xfrm>
            <a:off x="171394" y="4269231"/>
            <a:ext cx="8482361" cy="461665"/>
          </a:xfrm>
          <a:prstGeom prst="rect">
            <a:avLst/>
          </a:prstGeom>
          <a:noFill/>
        </p:spPr>
        <p:txBody>
          <a:bodyPr wrap="square">
            <a:spAutoFit/>
          </a:bodyPr>
          <a:lstStyle/>
          <a:p>
            <a:pPr marL="407987" marR="0" lvl="0" indent="-171450" algn="just" defTabSz="914306" rtl="0" eaLnBrk="1" fontAlgn="auto" latinLnBrk="0" hangingPunct="1">
              <a:lnSpc>
                <a:spcPct val="100000"/>
              </a:lnSpc>
              <a:spcBef>
                <a:spcPts val="0"/>
              </a:spcBef>
              <a:spcAft>
                <a:spcPts val="0"/>
              </a:spcAft>
              <a:buClr>
                <a:srgbClr val="004A95"/>
              </a:buClr>
              <a:buSzTx/>
              <a:buFont typeface="Wingdings" panose="05000000000000000000" pitchFamily="2" charset="2"/>
              <a:buChar char="§"/>
              <a:tabLst/>
              <a:defRPr/>
            </a:pPr>
            <a:r>
              <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deuda pública continuará con su trayectoria descendiente iniciada en 2022 y en 2027 alcanzará 31,9% del PBI, ubicándose como la menor entre economías emergentes (76,3% del PBI) y América Latina (69,9% del PBI) .</a:t>
            </a:r>
          </a:p>
        </p:txBody>
      </p:sp>
      <p:pic>
        <p:nvPicPr>
          <p:cNvPr id="6" name="Picture 5">
            <a:extLst>
              <a:ext uri="{FF2B5EF4-FFF2-40B4-BE49-F238E27FC236}">
                <a16:creationId xmlns:a16="http://schemas.microsoft.com/office/drawing/2014/main" id="{5AA18604-96EF-7F1A-0905-65DD6AEECE9A}"/>
              </a:ext>
            </a:extLst>
          </p:cNvPr>
          <p:cNvPicPr>
            <a:picLocks noChangeAspect="1"/>
          </p:cNvPicPr>
          <p:nvPr/>
        </p:nvPicPr>
        <p:blipFill>
          <a:blip r:embed="rId8"/>
          <a:stretch>
            <a:fillRect/>
          </a:stretch>
        </p:blipFill>
        <p:spPr>
          <a:xfrm>
            <a:off x="915855" y="1547949"/>
            <a:ext cx="6329555" cy="2444882"/>
          </a:xfrm>
          <a:prstGeom prst="rect">
            <a:avLst/>
          </a:prstGeom>
        </p:spPr>
      </p:pic>
    </p:spTree>
    <p:custDataLst>
      <p:tags r:id="rId1"/>
    </p:custDataLst>
    <p:extLst>
      <p:ext uri="{BB962C8B-B14F-4D97-AF65-F5344CB8AC3E}">
        <p14:creationId xmlns:p14="http://schemas.microsoft.com/office/powerpoint/2010/main" val="410546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
            <a:extLst>
              <a:ext uri="{FF2B5EF4-FFF2-40B4-BE49-F238E27FC236}">
                <a16:creationId xmlns:a16="http://schemas.microsoft.com/office/drawing/2014/main" id="{F6C722F4-F82A-2507-CB88-EB29A848CA09}"/>
              </a:ext>
            </a:extLst>
          </p:cNvPr>
          <p:cNvSpPr txBox="1">
            <a:spLocks/>
          </p:cNvSpPr>
          <p:nvPr/>
        </p:nvSpPr>
        <p:spPr>
          <a:xfrm>
            <a:off x="1" y="68551"/>
            <a:ext cx="9151937" cy="659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13">
              <a:defRPr/>
            </a:pPr>
            <a:r>
              <a:rPr kumimoji="0" lang="es-PE" sz="2000" b="1" i="0" u="none" strike="noStrike" kern="1200" cap="none" spc="0" normalizeH="0" baseline="0" dirty="0">
                <a:ln>
                  <a:noFill/>
                </a:ln>
                <a:solidFill>
                  <a:srgbClr val="004A95"/>
                </a:solidFill>
                <a:effectLst/>
                <a:uLnTx/>
                <a:uFillTx/>
                <a:latin typeface="Arial "/>
                <a:ea typeface="+mj-ea"/>
                <a:cs typeface="Arial" panose="020B0604020202020204" pitchFamily="34" charset="0"/>
                <a:sym typeface="Arial"/>
              </a:rPr>
              <a:t>Una deuda pública prudente genera</a:t>
            </a:r>
            <a:r>
              <a:rPr kumimoji="0" lang="es-PE" sz="2000" b="1" i="0" u="none" strike="noStrike" kern="1200" cap="none" spc="0" normalizeH="0" baseline="0" dirty="0">
                <a:ln>
                  <a:noFill/>
                </a:ln>
                <a:solidFill>
                  <a:schemeClr val="bg1"/>
                </a:solidFill>
                <a:effectLst/>
                <a:uLnTx/>
                <a:uFillTx/>
                <a:latin typeface="Arial "/>
                <a:ea typeface="+mj-ea"/>
                <a:cs typeface="Arial" panose="020B0604020202020204" pitchFamily="34" charset="0"/>
                <a:sym typeface="Arial"/>
              </a:rPr>
              <a:t> una baja percepción de riesgo país, permitiendo tener capacidad de reacción frente a eventos adversos</a:t>
            </a:r>
          </a:p>
        </p:txBody>
      </p:sp>
      <p:sp>
        <p:nvSpPr>
          <p:cNvPr id="3" name="Marcador de número de diapositiva 2">
            <a:extLst>
              <a:ext uri="{FF2B5EF4-FFF2-40B4-BE49-F238E27FC236}">
                <a16:creationId xmlns:a16="http://schemas.microsoft.com/office/drawing/2014/main" id="{7B06EE20-1495-FDFE-5800-98AEE9653D2B}"/>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21</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5">
            <a:extLst>
              <a:ext uri="{FF2B5EF4-FFF2-40B4-BE49-F238E27FC236}">
                <a16:creationId xmlns:a16="http://schemas.microsoft.com/office/drawing/2014/main" id="{791EF9FB-9A35-43C0-DAEB-983306959E44}"/>
              </a:ext>
            </a:extLst>
          </p:cNvPr>
          <p:cNvSpPr txBox="1"/>
          <p:nvPr/>
        </p:nvSpPr>
        <p:spPr>
          <a:xfrm>
            <a:off x="3141448" y="888630"/>
            <a:ext cx="2952850" cy="492443"/>
          </a:xfrm>
          <a:prstGeom prst="rect">
            <a:avLst/>
          </a:prstGeom>
          <a:noFill/>
        </p:spPr>
        <p:txBody>
          <a:bodyPr wrap="square" rtlCol="0">
            <a:spAutoFit/>
          </a:bodyPr>
          <a:lstStyle>
            <a:defPPr lvl="0">
              <a:defRPr lang="es-ES"/>
            </a:defPPr>
            <a:lvl1pPr marL="0" lvl="0" algn="l" defTabSz="914306" rtl="0" eaLnBrk="1" latinLnBrk="0" hangingPunct="1">
              <a:defRPr sz="1800" kern="1200">
                <a:solidFill>
                  <a:schemeClr val="tx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marL="0" marR="0" lvl="0" indent="0" algn="ctr" defTabSz="1217965"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dirty="0">
                <a:ln>
                  <a:noFill/>
                </a:ln>
                <a:solidFill>
                  <a:srgbClr val="004A95"/>
                </a:solidFill>
                <a:effectLst/>
                <a:uLnTx/>
                <a:uFillTx/>
                <a:latin typeface="Arial" panose="020B0604020202020204" pitchFamily="34" charset="0"/>
                <a:ea typeface="+mn-ea"/>
                <a:cs typeface="Arial" panose="020B0604020202020204" pitchFamily="34" charset="0"/>
              </a:rPr>
              <a:t>Riesgo país</a:t>
            </a:r>
            <a:endParaRPr kumimoji="0" lang="es-PE" sz="1400" b="1" i="0" u="none" strike="noStrike" kern="1200" cap="none" spc="0" normalizeH="0" baseline="30000" dirty="0">
              <a:ln>
                <a:noFill/>
              </a:ln>
              <a:solidFill>
                <a:srgbClr val="004A95"/>
              </a:solidFill>
              <a:effectLst/>
              <a:uLnTx/>
              <a:uFillTx/>
              <a:latin typeface="Arial" panose="020B0604020202020204" pitchFamily="34" charset="0"/>
              <a:ea typeface="+mn-ea"/>
              <a:cs typeface="Arial" panose="020B0604020202020204" pitchFamily="34" charset="0"/>
            </a:endParaRPr>
          </a:p>
          <a:p>
            <a:pPr marL="0" marR="0" lvl="0" indent="0" algn="ctr" defTabSz="1217965"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dirty="0">
                <a:ln>
                  <a:noFill/>
                </a:ln>
                <a:solidFill>
                  <a:srgbClr val="0093F8"/>
                </a:solidFill>
                <a:effectLst/>
                <a:uLnTx/>
                <a:uFillTx/>
                <a:latin typeface="Arial" panose="020B0604020202020204" pitchFamily="34" charset="0"/>
                <a:ea typeface="+mn-ea"/>
                <a:cs typeface="Arial" panose="020B0604020202020204" pitchFamily="34" charset="0"/>
              </a:rPr>
              <a:t>(Puntos básicos)</a:t>
            </a:r>
          </a:p>
        </p:txBody>
      </p:sp>
      <p:pic>
        <p:nvPicPr>
          <p:cNvPr id="8" name="Imagen 7">
            <a:extLst>
              <a:ext uri="{FF2B5EF4-FFF2-40B4-BE49-F238E27FC236}">
                <a16:creationId xmlns:a16="http://schemas.microsoft.com/office/drawing/2014/main" id="{97B40749-2013-1255-28D3-3FF857F1AB2A}"/>
              </a:ext>
            </a:extLst>
          </p:cNvPr>
          <p:cNvPicPr>
            <a:picLocks noChangeAspect="1"/>
          </p:cNvPicPr>
          <p:nvPr/>
        </p:nvPicPr>
        <p:blipFill>
          <a:blip r:embed="rId2"/>
          <a:stretch>
            <a:fillRect/>
          </a:stretch>
        </p:blipFill>
        <p:spPr>
          <a:xfrm>
            <a:off x="555237" y="1147970"/>
            <a:ext cx="8041465" cy="3599080"/>
          </a:xfrm>
          <a:prstGeom prst="rect">
            <a:avLst/>
          </a:prstGeom>
          <a:noFill/>
        </p:spPr>
      </p:pic>
      <p:sp>
        <p:nvSpPr>
          <p:cNvPr id="9" name="CuadroTexto 8">
            <a:extLst>
              <a:ext uri="{FF2B5EF4-FFF2-40B4-BE49-F238E27FC236}">
                <a16:creationId xmlns:a16="http://schemas.microsoft.com/office/drawing/2014/main" id="{CBE9C5F8-142B-AB06-EED9-C5B71A755B45}"/>
              </a:ext>
            </a:extLst>
          </p:cNvPr>
          <p:cNvSpPr txBox="1"/>
          <p:nvPr/>
        </p:nvSpPr>
        <p:spPr>
          <a:xfrm>
            <a:off x="0" y="4857991"/>
            <a:ext cx="8798312" cy="276999"/>
          </a:xfrm>
          <a:prstGeom prst="rect">
            <a:avLst/>
          </a:prstGeom>
          <a:noFill/>
        </p:spPr>
        <p:txBody>
          <a:bodyPr wrap="square" rtlCol="0">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Actualizado al 25 de ago-23.</a:t>
            </a:r>
          </a:p>
          <a:p>
            <a:pPr marL="0" marR="0" lvl="0" indent="0" algn="l" defTabSz="914306"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BCRP, Bloomberg.</a:t>
            </a:r>
          </a:p>
        </p:txBody>
      </p:sp>
    </p:spTree>
    <p:extLst>
      <p:ext uri="{BB962C8B-B14F-4D97-AF65-F5344CB8AC3E}">
        <p14:creationId xmlns:p14="http://schemas.microsoft.com/office/powerpoint/2010/main" val="26900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023A21FE-A9B0-698D-BBFD-0DFAA49785DB}"/>
              </a:ext>
            </a:extLst>
          </p:cNvPr>
          <p:cNvSpPr txBox="1">
            <a:spLocks/>
          </p:cNvSpPr>
          <p:nvPr/>
        </p:nvSpPr>
        <p:spPr>
          <a:xfrm>
            <a:off x="3578938" y="1637046"/>
            <a:ext cx="4859278" cy="1242899"/>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4"/>
              <a:buFont typeface="Calibri"/>
              <a:buNone/>
              <a:defRPr sz="4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l">
              <a:buClr>
                <a:srgbClr val="FF0000"/>
              </a:buClr>
              <a:buSzPts val="3200"/>
              <a:defRPr/>
            </a:pPr>
            <a:r>
              <a:rPr lang="es-ES" sz="2800" b="1" dirty="0">
                <a:solidFill>
                  <a:prstClr val="white"/>
                </a:solidFill>
                <a:latin typeface="Arial" panose="020B0604020202020204" pitchFamily="34" charset="0"/>
                <a:cs typeface="Arial" panose="020B0604020202020204" pitchFamily="34" charset="0"/>
              </a:rPr>
              <a:t>Fuentes de Financiamiento del Presupuesto del Sector Público para el Año Fiscal 2024</a:t>
            </a:r>
          </a:p>
        </p:txBody>
      </p:sp>
      <p:sp>
        <p:nvSpPr>
          <p:cNvPr id="17" name="Google Shape;396;p1">
            <a:extLst>
              <a:ext uri="{FF2B5EF4-FFF2-40B4-BE49-F238E27FC236}">
                <a16:creationId xmlns:a16="http://schemas.microsoft.com/office/drawing/2014/main" id="{672A5B5F-0589-1CBB-F25C-2B2A6411DF41}"/>
              </a:ext>
            </a:extLst>
          </p:cNvPr>
          <p:cNvSpPr txBox="1">
            <a:spLocks noGrp="1"/>
          </p:cNvSpPr>
          <p:nvPr>
            <p:ph type="subTitle" idx="1"/>
          </p:nvPr>
        </p:nvSpPr>
        <p:spPr>
          <a:xfrm>
            <a:off x="3578938" y="2918386"/>
            <a:ext cx="5359670" cy="1242899"/>
          </a:xfrm>
          <a:prstGeom prst="rect">
            <a:avLst/>
          </a:prstGeom>
          <a:noFill/>
          <a:ln>
            <a:noFill/>
          </a:ln>
        </p:spPr>
        <p:txBody>
          <a:bodyPr spcFirstLastPara="1" wrap="square" lIns="91425" tIns="45700" rIns="91425" bIns="45700" anchor="t" anchorCtr="0">
            <a:normAutofit/>
          </a:bodyPr>
          <a:lstStyle/>
          <a:p>
            <a:pPr marL="0" lvl="0" indent="0" algn="l" rtl="0">
              <a:lnSpc>
                <a:spcPct val="80066"/>
              </a:lnSpc>
              <a:spcBef>
                <a:spcPts val="0"/>
              </a:spcBef>
              <a:spcAft>
                <a:spcPts val="0"/>
              </a:spcAft>
              <a:buClr>
                <a:schemeClr val="lt1"/>
              </a:buClr>
              <a:buSzPts val="1500"/>
              <a:buNone/>
            </a:pPr>
            <a:r>
              <a:rPr lang="es-ES" sz="1500" b="1" dirty="0">
                <a:solidFill>
                  <a:schemeClr val="lt1"/>
                </a:solidFill>
                <a:latin typeface="Arial"/>
                <a:ea typeface="Arial"/>
                <a:cs typeface="Arial"/>
                <a:sym typeface="Arial"/>
              </a:rPr>
              <a:t>Juan </a:t>
            </a:r>
            <a:r>
              <a:rPr lang="es-ES" sz="1500" b="1" dirty="0" err="1">
                <a:solidFill>
                  <a:schemeClr val="lt1"/>
                </a:solidFill>
                <a:latin typeface="Arial"/>
                <a:ea typeface="Arial"/>
                <a:cs typeface="Arial"/>
                <a:sym typeface="Arial"/>
              </a:rPr>
              <a:t>Pichihua</a:t>
            </a:r>
            <a:r>
              <a:rPr lang="es-ES" sz="1500" b="1" dirty="0">
                <a:solidFill>
                  <a:schemeClr val="lt1"/>
                </a:solidFill>
                <a:latin typeface="Arial"/>
                <a:ea typeface="Arial"/>
                <a:cs typeface="Arial"/>
                <a:sym typeface="Arial"/>
              </a:rPr>
              <a:t> Serna</a:t>
            </a:r>
          </a:p>
          <a:p>
            <a:pPr marL="0" lvl="0" indent="0" algn="l" rtl="0">
              <a:lnSpc>
                <a:spcPct val="92384"/>
              </a:lnSpc>
              <a:spcBef>
                <a:spcPts val="225"/>
              </a:spcBef>
              <a:spcAft>
                <a:spcPts val="0"/>
              </a:spcAft>
              <a:buClr>
                <a:schemeClr val="lt1"/>
              </a:buClr>
              <a:buSzPts val="1300"/>
              <a:buNone/>
            </a:pPr>
            <a:r>
              <a:rPr lang="es-ES" sz="1300" dirty="0">
                <a:solidFill>
                  <a:schemeClr val="lt1"/>
                </a:solidFill>
              </a:rPr>
              <a:t>Viceministro de Economía</a:t>
            </a:r>
            <a:endParaRPr lang="es-MX" sz="1300" dirty="0">
              <a:solidFill>
                <a:schemeClr val="lt1"/>
              </a:solidFill>
            </a:endParaRPr>
          </a:p>
          <a:p>
            <a:pPr marL="0" lvl="0" indent="0" algn="l" rtl="0">
              <a:lnSpc>
                <a:spcPct val="100000"/>
              </a:lnSpc>
              <a:spcBef>
                <a:spcPts val="225"/>
              </a:spcBef>
              <a:spcAft>
                <a:spcPts val="0"/>
              </a:spcAft>
              <a:buClr>
                <a:schemeClr val="dk1"/>
              </a:buClr>
              <a:buSzPts val="1201"/>
              <a:buNone/>
            </a:pPr>
            <a:endParaRPr sz="1201" dirty="0">
              <a:solidFill>
                <a:schemeClr val="lt1"/>
              </a:solidFill>
            </a:endParaRPr>
          </a:p>
          <a:p>
            <a:pPr marL="0" lvl="0" indent="0" algn="l" rtl="0">
              <a:lnSpc>
                <a:spcPct val="92384"/>
              </a:lnSpc>
              <a:spcBef>
                <a:spcPts val="225"/>
              </a:spcBef>
              <a:spcAft>
                <a:spcPts val="0"/>
              </a:spcAft>
              <a:buClr>
                <a:schemeClr val="lt1"/>
              </a:buClr>
              <a:buSzPts val="1300"/>
              <a:buNone/>
            </a:pPr>
            <a:r>
              <a:rPr lang="es-PE" sz="1300" dirty="0">
                <a:solidFill>
                  <a:schemeClr val="lt1"/>
                </a:solidFill>
              </a:rPr>
              <a:t>Septiembre 2023</a:t>
            </a:r>
            <a:endParaRPr dirty="0"/>
          </a:p>
          <a:p>
            <a:pPr marL="0" lvl="0" indent="0" algn="l" rtl="0">
              <a:lnSpc>
                <a:spcPct val="90000"/>
              </a:lnSpc>
              <a:spcBef>
                <a:spcPts val="751"/>
              </a:spcBef>
              <a:spcAft>
                <a:spcPts val="0"/>
              </a:spcAft>
              <a:buClr>
                <a:schemeClr val="dk1"/>
              </a:buClr>
              <a:buSzPts val="1351"/>
              <a:buNone/>
            </a:pPr>
            <a:endParaRPr sz="1351" dirty="0"/>
          </a:p>
        </p:txBody>
      </p:sp>
      <p:grpSp>
        <p:nvGrpSpPr>
          <p:cNvPr id="18" name="Google Shape;399;p1">
            <a:extLst>
              <a:ext uri="{FF2B5EF4-FFF2-40B4-BE49-F238E27FC236}">
                <a16:creationId xmlns:a16="http://schemas.microsoft.com/office/drawing/2014/main" id="{0A497E43-FFF9-87A6-DD9C-60519586B372}"/>
              </a:ext>
            </a:extLst>
          </p:cNvPr>
          <p:cNvGrpSpPr/>
          <p:nvPr/>
        </p:nvGrpSpPr>
        <p:grpSpPr>
          <a:xfrm>
            <a:off x="4474269" y="3777212"/>
            <a:ext cx="356861" cy="45719"/>
            <a:chOff x="1021556" y="4198144"/>
            <a:chExt cx="319088" cy="52387"/>
          </a:xfrm>
        </p:grpSpPr>
        <p:sp>
          <p:nvSpPr>
            <p:cNvPr id="19" name="Google Shape;400;p1">
              <a:extLst>
                <a:ext uri="{FF2B5EF4-FFF2-40B4-BE49-F238E27FC236}">
                  <a16:creationId xmlns:a16="http://schemas.microsoft.com/office/drawing/2014/main" id="{EFA48591-EEFB-F401-743D-164E2BAE12C1}"/>
                </a:ext>
              </a:extLst>
            </p:cNvPr>
            <p:cNvSpPr/>
            <p:nvPr/>
          </p:nvSpPr>
          <p:spPr>
            <a:xfrm>
              <a:off x="1021556" y="4198144"/>
              <a:ext cx="319088" cy="52387"/>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401;p1">
              <a:extLst>
                <a:ext uri="{FF2B5EF4-FFF2-40B4-BE49-F238E27FC236}">
                  <a16:creationId xmlns:a16="http://schemas.microsoft.com/office/drawing/2014/main" id="{BE2DB2D3-D3D9-C108-F8A3-1D02006CE738}"/>
                </a:ext>
              </a:extLst>
            </p:cNvPr>
            <p:cNvSpPr/>
            <p:nvPr/>
          </p:nvSpPr>
          <p:spPr>
            <a:xfrm>
              <a:off x="1113234" y="4198144"/>
              <a:ext cx="135732" cy="5238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 name="Imagen 1">
            <a:extLst>
              <a:ext uri="{FF2B5EF4-FFF2-40B4-BE49-F238E27FC236}">
                <a16:creationId xmlns:a16="http://schemas.microsoft.com/office/drawing/2014/main" id="{3A74F935-E418-9E8B-05B7-A89DDA6DCB8E}"/>
              </a:ext>
            </a:extLst>
          </p:cNvPr>
          <p:cNvPicPr preferRelativeResize="0">
            <a:picLocks/>
          </p:cNvPicPr>
          <p:nvPr/>
        </p:nvPicPr>
        <p:blipFill>
          <a:blip r:embed="rId4"/>
          <a:stretch>
            <a:fillRect/>
          </a:stretch>
        </p:blipFill>
        <p:spPr>
          <a:xfrm>
            <a:off x="344325" y="1484017"/>
            <a:ext cx="3132083" cy="3031245"/>
          </a:xfrm>
          <a:prstGeom prst="rect">
            <a:avLst/>
          </a:prstGeom>
          <a:effectLst>
            <a:outerShdw blurRad="165100" sx="103000" sy="103000" algn="ctr" rotWithShape="0">
              <a:prstClr val="black">
                <a:alpha val="49000"/>
              </a:prstClr>
            </a:outerShdw>
          </a:effectLst>
        </p:spPr>
      </p:pic>
    </p:spTree>
    <p:extLst>
      <p:ext uri="{BB962C8B-B14F-4D97-AF65-F5344CB8AC3E}">
        <p14:creationId xmlns:p14="http://schemas.microsoft.com/office/powerpoint/2010/main" val="94903661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7 CuadroTexto">
            <a:extLst>
              <a:ext uri="{FF2B5EF4-FFF2-40B4-BE49-F238E27FC236}">
                <a16:creationId xmlns:a16="http://schemas.microsoft.com/office/drawing/2014/main" id="{47C5FE9F-9435-FCA8-F0B4-00845393A256}"/>
              </a:ext>
            </a:extLst>
          </p:cNvPr>
          <p:cNvSpPr txBox="1"/>
          <p:nvPr/>
        </p:nvSpPr>
        <p:spPr>
          <a:xfrm>
            <a:off x="1118763" y="2374076"/>
            <a:ext cx="4794357"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Escenario macroeconómico y fiscal</a:t>
            </a:r>
          </a:p>
        </p:txBody>
      </p:sp>
      <p:sp>
        <p:nvSpPr>
          <p:cNvPr id="2" name="CuadroTexto 1">
            <a:extLst>
              <a:ext uri="{FF2B5EF4-FFF2-40B4-BE49-F238E27FC236}">
                <a16:creationId xmlns:a16="http://schemas.microsoft.com/office/drawing/2014/main" id="{9AC06C1C-9835-CB86-B9C2-E1FB68C06EB4}"/>
              </a:ext>
            </a:extLst>
          </p:cNvPr>
          <p:cNvSpPr txBox="1"/>
          <p:nvPr/>
        </p:nvSpPr>
        <p:spPr>
          <a:xfrm>
            <a:off x="335024" y="227649"/>
            <a:ext cx="1707950" cy="461665"/>
          </a:xfrm>
          <a:prstGeom prst="rect">
            <a:avLst/>
          </a:prstGeom>
          <a:noFill/>
        </p:spPr>
        <p:txBody>
          <a:bodyPr wrap="square" rtlCol="0">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Contenido</a:t>
            </a:r>
          </a:p>
        </p:txBody>
      </p:sp>
      <p:sp>
        <p:nvSpPr>
          <p:cNvPr id="3" name="7 CuadroTexto">
            <a:extLst>
              <a:ext uri="{FF2B5EF4-FFF2-40B4-BE49-F238E27FC236}">
                <a16:creationId xmlns:a16="http://schemas.microsoft.com/office/drawing/2014/main" id="{AC3DCDAA-61ED-C05A-4CBE-C235F57ABF1E}"/>
              </a:ext>
            </a:extLst>
          </p:cNvPr>
          <p:cNvSpPr txBox="1"/>
          <p:nvPr/>
        </p:nvSpPr>
        <p:spPr>
          <a:xfrm>
            <a:off x="1118763" y="1359212"/>
            <a:ext cx="5612905"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Cobertura institucional del presupuesto</a:t>
            </a:r>
          </a:p>
        </p:txBody>
      </p:sp>
      <p:grpSp>
        <p:nvGrpSpPr>
          <p:cNvPr id="16" name="Grupo 15">
            <a:extLst>
              <a:ext uri="{FF2B5EF4-FFF2-40B4-BE49-F238E27FC236}">
                <a16:creationId xmlns:a16="http://schemas.microsoft.com/office/drawing/2014/main" id="{249B08FA-A9EA-F692-DF51-312E64C02009}"/>
              </a:ext>
            </a:extLst>
          </p:cNvPr>
          <p:cNvGrpSpPr/>
          <p:nvPr/>
        </p:nvGrpSpPr>
        <p:grpSpPr>
          <a:xfrm>
            <a:off x="422227" y="1241449"/>
            <a:ext cx="701897" cy="714212"/>
            <a:chOff x="422227" y="1241449"/>
            <a:chExt cx="701897" cy="714212"/>
          </a:xfrm>
        </p:grpSpPr>
        <p:pic>
          <p:nvPicPr>
            <p:cNvPr id="5" name="Imagen 4">
              <a:extLst>
                <a:ext uri="{FF2B5EF4-FFF2-40B4-BE49-F238E27FC236}">
                  <a16:creationId xmlns:a16="http://schemas.microsoft.com/office/drawing/2014/main" id="{9DE035FB-BD71-3842-0783-37E029B1FC6E}"/>
                </a:ext>
              </a:extLst>
            </p:cNvPr>
            <p:cNvPicPr>
              <a:picLocks noChangeAspect="1"/>
            </p:cNvPicPr>
            <p:nvPr/>
          </p:nvPicPr>
          <p:blipFill rotWithShape="1">
            <a:blip r:embed="rId2"/>
            <a:srcRect l="28036" t="41306" r="59706" b="38737"/>
            <a:stretch/>
          </p:blipFill>
          <p:spPr>
            <a:xfrm>
              <a:off x="422227" y="1241449"/>
              <a:ext cx="701897" cy="714212"/>
            </a:xfrm>
            <a:prstGeom prst="rect">
              <a:avLst/>
            </a:prstGeom>
            <a:solidFill>
              <a:srgbClr val="00B050"/>
            </a:solidFill>
          </p:spPr>
        </p:pic>
        <p:sp>
          <p:nvSpPr>
            <p:cNvPr id="6" name="CuadroTexto 5">
              <a:extLst>
                <a:ext uri="{FF2B5EF4-FFF2-40B4-BE49-F238E27FC236}">
                  <a16:creationId xmlns:a16="http://schemas.microsoft.com/office/drawing/2014/main" id="{CFDF9005-00CD-829A-306E-277D42B7B34A}"/>
                </a:ext>
              </a:extLst>
            </p:cNvPr>
            <p:cNvSpPr txBox="1"/>
            <p:nvPr/>
          </p:nvSpPr>
          <p:spPr>
            <a:xfrm>
              <a:off x="603771" y="133595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a:t>
              </a:r>
            </a:p>
          </p:txBody>
        </p:sp>
      </p:grpSp>
      <p:grpSp>
        <p:nvGrpSpPr>
          <p:cNvPr id="17" name="Grupo 16">
            <a:extLst>
              <a:ext uri="{FF2B5EF4-FFF2-40B4-BE49-F238E27FC236}">
                <a16:creationId xmlns:a16="http://schemas.microsoft.com/office/drawing/2014/main" id="{934E0241-7386-CBCE-1B46-81C7B991FD3F}"/>
              </a:ext>
            </a:extLst>
          </p:cNvPr>
          <p:cNvGrpSpPr/>
          <p:nvPr/>
        </p:nvGrpSpPr>
        <p:grpSpPr>
          <a:xfrm>
            <a:off x="416867" y="2269741"/>
            <a:ext cx="701897" cy="714212"/>
            <a:chOff x="416867" y="2384316"/>
            <a:chExt cx="701897" cy="714212"/>
          </a:xfrm>
        </p:grpSpPr>
        <p:pic>
          <p:nvPicPr>
            <p:cNvPr id="8" name="Imagen 7">
              <a:extLst>
                <a:ext uri="{FF2B5EF4-FFF2-40B4-BE49-F238E27FC236}">
                  <a16:creationId xmlns:a16="http://schemas.microsoft.com/office/drawing/2014/main" id="{8C6417E9-6661-F2D9-45D6-6DCE66E3B0B3}"/>
                </a:ext>
              </a:extLst>
            </p:cNvPr>
            <p:cNvPicPr>
              <a:picLocks noChangeAspect="1"/>
            </p:cNvPicPr>
            <p:nvPr/>
          </p:nvPicPr>
          <p:blipFill rotWithShape="1">
            <a:blip r:embed="rId2"/>
            <a:srcRect l="28036" t="41306" r="59706" b="38737"/>
            <a:stretch/>
          </p:blipFill>
          <p:spPr>
            <a:xfrm>
              <a:off x="416867" y="2384316"/>
              <a:ext cx="701897" cy="714212"/>
            </a:xfrm>
            <a:prstGeom prst="rect">
              <a:avLst/>
            </a:prstGeom>
            <a:solidFill>
              <a:srgbClr val="00B050"/>
            </a:solidFill>
          </p:spPr>
        </p:pic>
        <p:sp>
          <p:nvSpPr>
            <p:cNvPr id="9" name="CuadroTexto 8">
              <a:extLst>
                <a:ext uri="{FF2B5EF4-FFF2-40B4-BE49-F238E27FC236}">
                  <a16:creationId xmlns:a16="http://schemas.microsoft.com/office/drawing/2014/main" id="{DE97A9F7-0CE4-2F7E-286B-FF970FA52090}"/>
                </a:ext>
              </a:extLst>
            </p:cNvPr>
            <p:cNvSpPr txBox="1"/>
            <p:nvPr/>
          </p:nvSpPr>
          <p:spPr>
            <a:xfrm>
              <a:off x="603770" y="248103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2</a:t>
              </a:r>
            </a:p>
          </p:txBody>
        </p:sp>
      </p:grpSp>
      <p:cxnSp>
        <p:nvCxnSpPr>
          <p:cNvPr id="13" name="Conector recto 12">
            <a:extLst>
              <a:ext uri="{FF2B5EF4-FFF2-40B4-BE49-F238E27FC236}">
                <a16:creationId xmlns:a16="http://schemas.microsoft.com/office/drawing/2014/main" id="{9CEEA567-BDBE-D487-D4E3-F0F199E31E9E}"/>
              </a:ext>
            </a:extLst>
          </p:cNvPr>
          <p:cNvCxnSpPr>
            <a:cxnSpLocks/>
          </p:cNvCxnSpPr>
          <p:nvPr/>
        </p:nvCxnSpPr>
        <p:spPr>
          <a:xfrm>
            <a:off x="1197462" y="2743408"/>
            <a:ext cx="4320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4CB7C20-F7DA-D8E1-E29F-30CF7BFA3A42}"/>
              </a:ext>
            </a:extLst>
          </p:cNvPr>
          <p:cNvCxnSpPr>
            <a:cxnSpLocks/>
          </p:cNvCxnSpPr>
          <p:nvPr/>
        </p:nvCxnSpPr>
        <p:spPr>
          <a:xfrm>
            <a:off x="1200142" y="1747880"/>
            <a:ext cx="475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Marcador de número de diapositiva 1">
            <a:extLst>
              <a:ext uri="{FF2B5EF4-FFF2-40B4-BE49-F238E27FC236}">
                <a16:creationId xmlns:a16="http://schemas.microsoft.com/office/drawing/2014/main" id="{32AD0DD1-F185-BE42-3860-51A9204AB3E9}"/>
              </a:ext>
            </a:extLst>
          </p:cNvPr>
          <p:cNvSpPr txBox="1">
            <a:spLocks/>
          </p:cNvSpPr>
          <p:nvPr/>
        </p:nvSpPr>
        <p:spPr>
          <a:xfrm>
            <a:off x="7133766" y="4850332"/>
            <a:ext cx="2059186" cy="274097"/>
          </a:xfrm>
          <a:prstGeom prst="rect">
            <a:avLst/>
          </a:prstGeom>
        </p:spPr>
        <p:txBody>
          <a:bodyPr/>
          <a:lstStyle>
            <a:defPPr lvl="0">
              <a:defRPr lang="es-ES"/>
            </a:defPPr>
            <a:lvl1pPr marL="0" lvl="0" algn="l" defTabSz="914306" rtl="0" eaLnBrk="1" latinLnBrk="0" hangingPunct="1">
              <a:defRPr sz="1800" kern="1200">
                <a:solidFill>
                  <a:schemeClr val="tx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PE" sz="11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rPr>
              <a:pPr marL="0" marR="0" lvl="0" indent="0" algn="r" defTabSz="914306" rtl="0" eaLnBrk="1" fontAlgn="auto" latinLnBrk="0" hangingPunct="1">
                <a:lnSpc>
                  <a:spcPct val="100000"/>
                </a:lnSpc>
                <a:spcBef>
                  <a:spcPts val="0"/>
                </a:spcBef>
                <a:spcAft>
                  <a:spcPts val="0"/>
                </a:spcAft>
                <a:buClrTx/>
                <a:buSzTx/>
                <a:buFontTx/>
                <a:buNone/>
                <a:tabLst/>
                <a:defRPr/>
              </a:pPr>
              <a:t>3</a:t>
            </a:fld>
            <a:endParaRPr kumimoji="0" lang="es-PE"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endParaRPr>
          </a:p>
        </p:txBody>
      </p:sp>
      <p:sp>
        <p:nvSpPr>
          <p:cNvPr id="10" name="7 CuadroTexto">
            <a:extLst>
              <a:ext uri="{FF2B5EF4-FFF2-40B4-BE49-F238E27FC236}">
                <a16:creationId xmlns:a16="http://schemas.microsoft.com/office/drawing/2014/main" id="{E1364A91-164C-5BF2-922D-FADB8F218056}"/>
              </a:ext>
            </a:extLst>
          </p:cNvPr>
          <p:cNvSpPr txBox="1"/>
          <p:nvPr/>
        </p:nvSpPr>
        <p:spPr>
          <a:xfrm>
            <a:off x="1118763" y="3506704"/>
            <a:ext cx="6015003"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lang="es-PE" sz="2000" dirty="0">
                <a:solidFill>
                  <a:srgbClr val="002060"/>
                </a:solidFill>
              </a:rPr>
              <a:t>Perspectiva</a:t>
            </a:r>
            <a:r>
              <a:rPr kumimoji="0" lang="es-PE"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 los recursos públicos 2024</a:t>
            </a:r>
            <a:endPar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8" name="Grupo 17">
            <a:extLst>
              <a:ext uri="{FF2B5EF4-FFF2-40B4-BE49-F238E27FC236}">
                <a16:creationId xmlns:a16="http://schemas.microsoft.com/office/drawing/2014/main" id="{EF88C965-C2D8-1BF7-1AFD-96BF7843E1C5}"/>
              </a:ext>
            </a:extLst>
          </p:cNvPr>
          <p:cNvGrpSpPr/>
          <p:nvPr/>
        </p:nvGrpSpPr>
        <p:grpSpPr>
          <a:xfrm>
            <a:off x="416867" y="3402369"/>
            <a:ext cx="701897" cy="714212"/>
            <a:chOff x="416867" y="3635557"/>
            <a:chExt cx="701897" cy="714212"/>
          </a:xfrm>
        </p:grpSpPr>
        <p:pic>
          <p:nvPicPr>
            <p:cNvPr id="12" name="Imagen 11">
              <a:extLst>
                <a:ext uri="{FF2B5EF4-FFF2-40B4-BE49-F238E27FC236}">
                  <a16:creationId xmlns:a16="http://schemas.microsoft.com/office/drawing/2014/main" id="{17B74902-899D-3B33-F20C-84C5EC8443CB}"/>
                </a:ext>
              </a:extLst>
            </p:cNvPr>
            <p:cNvPicPr>
              <a:picLocks noChangeAspect="1"/>
            </p:cNvPicPr>
            <p:nvPr/>
          </p:nvPicPr>
          <p:blipFill rotWithShape="1">
            <a:blip r:embed="rId2"/>
            <a:srcRect l="28036" t="41306" r="59706" b="38737"/>
            <a:stretch/>
          </p:blipFill>
          <p:spPr>
            <a:xfrm>
              <a:off x="416867" y="3635557"/>
              <a:ext cx="701897" cy="714212"/>
            </a:xfrm>
            <a:prstGeom prst="rect">
              <a:avLst/>
            </a:prstGeom>
            <a:solidFill>
              <a:srgbClr val="00B050"/>
            </a:solidFill>
          </p:spPr>
        </p:pic>
        <p:sp>
          <p:nvSpPr>
            <p:cNvPr id="14" name="CuadroTexto 13">
              <a:extLst>
                <a:ext uri="{FF2B5EF4-FFF2-40B4-BE49-F238E27FC236}">
                  <a16:creationId xmlns:a16="http://schemas.microsoft.com/office/drawing/2014/main" id="{DC75F7B6-D75C-6ECB-EC40-D6D2D5C66699}"/>
                </a:ext>
              </a:extLst>
            </p:cNvPr>
            <p:cNvSpPr txBox="1"/>
            <p:nvPr/>
          </p:nvSpPr>
          <p:spPr>
            <a:xfrm>
              <a:off x="603769" y="3724652"/>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3</a:t>
              </a:r>
            </a:p>
          </p:txBody>
        </p:sp>
      </p:grpSp>
      <p:cxnSp>
        <p:nvCxnSpPr>
          <p:cNvPr id="15" name="Conector recto 14">
            <a:extLst>
              <a:ext uri="{FF2B5EF4-FFF2-40B4-BE49-F238E27FC236}">
                <a16:creationId xmlns:a16="http://schemas.microsoft.com/office/drawing/2014/main" id="{EEF19DC7-B678-307A-5FF3-43705DD1BEBA}"/>
              </a:ext>
            </a:extLst>
          </p:cNvPr>
          <p:cNvCxnSpPr>
            <a:cxnSpLocks/>
          </p:cNvCxnSpPr>
          <p:nvPr/>
        </p:nvCxnSpPr>
        <p:spPr>
          <a:xfrm>
            <a:off x="1197462" y="3876036"/>
            <a:ext cx="511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25A34209-58A4-4608-85A2-B926D3EAB537}"/>
              </a:ext>
            </a:extLst>
          </p:cNvPr>
          <p:cNvSpPr/>
          <p:nvPr/>
        </p:nvSpPr>
        <p:spPr>
          <a:xfrm>
            <a:off x="177812" y="2050163"/>
            <a:ext cx="7776663" cy="22884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44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1D7E97A-18C9-F5BC-AD59-EB2478E7E319}"/>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ítulo 2">
            <a:extLst>
              <a:ext uri="{FF2B5EF4-FFF2-40B4-BE49-F238E27FC236}">
                <a16:creationId xmlns:a16="http://schemas.microsoft.com/office/drawing/2014/main" id="{22C42380-47C8-ACFF-4387-9DC88526448D}"/>
              </a:ext>
            </a:extLst>
          </p:cNvPr>
          <p:cNvSpPr txBox="1">
            <a:spLocks/>
          </p:cNvSpPr>
          <p:nvPr/>
        </p:nvSpPr>
        <p:spPr>
          <a:xfrm>
            <a:off x="-3170" y="42268"/>
            <a:ext cx="9151938" cy="492443"/>
          </a:xfrm>
          <a:prstGeom prst="rect">
            <a:avLst/>
          </a:prstGeom>
        </p:spPr>
        <p:txBody>
          <a:bodyPr>
            <a:noAutofit/>
          </a:bodyPr>
          <a:lstStyle>
            <a:defPPr>
              <a:defRPr lang="es-ES"/>
            </a:defPPr>
            <a:lvl1pPr marR="0" lvl="0" indent="0" algn="ctr" defTabSz="914334" fontAlgn="auto">
              <a:lnSpc>
                <a:spcPct val="100000"/>
              </a:lnSpc>
              <a:spcBef>
                <a:spcPts val="0"/>
              </a:spcBef>
              <a:spcAft>
                <a:spcPts val="0"/>
              </a:spcAft>
              <a:buClrTx/>
              <a:buSzTx/>
              <a:buFontTx/>
              <a:buNone/>
              <a:tabLst/>
              <a:defRPr kumimoji="0" sz="2000" b="1" i="0" u="none" strike="noStrike" cap="none" spc="0" normalizeH="0" baseline="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0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Cobertura institucional</a:t>
            </a:r>
            <a:r>
              <a:rPr kumimoji="0" lang="es-PE" sz="2000" b="1" i="0" u="none" strike="noStrike" kern="1200" cap="none" spc="0" normalizeH="0" baseline="0" noProof="0" dirty="0">
                <a:ln>
                  <a:noFill/>
                </a:ln>
                <a:solidFill>
                  <a:srgbClr val="004A95"/>
                </a:solidFill>
                <a:effectLst/>
                <a:uLnTx/>
                <a:uFillTx/>
                <a:latin typeface="Arial" panose="020B0604020202020204" pitchFamily="34" charset="0"/>
                <a:ea typeface="+mj-ea"/>
                <a:cs typeface="Arial" panose="020B0604020202020204" pitchFamily="34" charset="0"/>
              </a:rPr>
              <a:t> de los Recursos Públicos del Presupuesto Público</a:t>
            </a:r>
            <a:endParaRPr kumimoji="0" lang="es-P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CuadroTexto 4">
            <a:extLst>
              <a:ext uri="{FF2B5EF4-FFF2-40B4-BE49-F238E27FC236}">
                <a16:creationId xmlns:a16="http://schemas.microsoft.com/office/drawing/2014/main" id="{8BA3DC61-8913-5CA5-4C9E-736706FF9974}"/>
              </a:ext>
            </a:extLst>
          </p:cNvPr>
          <p:cNvSpPr txBox="1"/>
          <p:nvPr/>
        </p:nvSpPr>
        <p:spPr>
          <a:xfrm>
            <a:off x="0" y="4863410"/>
            <a:ext cx="7749381" cy="276999"/>
          </a:xfrm>
          <a:prstGeom prst="rect">
            <a:avLst/>
          </a:prstGeom>
          <a:noFill/>
          <a:ln>
            <a:noFill/>
          </a:ln>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Sociedades de beneficencia, FONAHPU, entre otros.</a:t>
            </a:r>
          </a:p>
          <a:p>
            <a:pPr marL="0" marR="0" lvl="0" indent="0" algn="l" defTabSz="914306"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MEF.</a:t>
            </a:r>
          </a:p>
        </p:txBody>
      </p:sp>
      <p:pic>
        <p:nvPicPr>
          <p:cNvPr id="4" name="Imagen 3">
            <a:extLst>
              <a:ext uri="{FF2B5EF4-FFF2-40B4-BE49-F238E27FC236}">
                <a16:creationId xmlns:a16="http://schemas.microsoft.com/office/drawing/2014/main" id="{2730856A-2B48-A5DE-5455-B42B61530E9B}"/>
              </a:ext>
            </a:extLst>
          </p:cNvPr>
          <p:cNvPicPr>
            <a:picLocks noChangeAspect="1"/>
          </p:cNvPicPr>
          <p:nvPr/>
        </p:nvPicPr>
        <p:blipFill>
          <a:blip r:embed="rId2"/>
          <a:stretch>
            <a:fillRect/>
          </a:stretch>
        </p:blipFill>
        <p:spPr>
          <a:xfrm>
            <a:off x="816392" y="1087878"/>
            <a:ext cx="7519154" cy="3513047"/>
          </a:xfrm>
          <a:prstGeom prst="rect">
            <a:avLst/>
          </a:prstGeom>
        </p:spPr>
      </p:pic>
    </p:spTree>
    <p:extLst>
      <p:ext uri="{BB962C8B-B14F-4D97-AF65-F5344CB8AC3E}">
        <p14:creationId xmlns:p14="http://schemas.microsoft.com/office/powerpoint/2010/main" val="223307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1D7E97A-18C9-F5BC-AD59-EB2478E7E319}"/>
              </a:ext>
            </a:extLst>
          </p:cNvPr>
          <p:cNvSpPr>
            <a:spLocks noGrp="1"/>
          </p:cNvSpPr>
          <p:nvPr>
            <p:ph type="sldNum" sz="quarter" idx="12"/>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E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5</a:t>
            </a:fld>
            <a:endParaRPr kumimoji="0" lang="es-E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8BA3DC61-8913-5CA5-4C9E-736706FF9974}"/>
              </a:ext>
            </a:extLst>
          </p:cNvPr>
          <p:cNvSpPr txBox="1"/>
          <p:nvPr/>
        </p:nvSpPr>
        <p:spPr>
          <a:xfrm>
            <a:off x="1" y="4591050"/>
            <a:ext cx="6891866" cy="553998"/>
          </a:xfrm>
          <a:prstGeom prst="rect">
            <a:avLst/>
          </a:prstGeom>
          <a:noFill/>
          <a:ln>
            <a:noFill/>
          </a:ln>
        </p:spPr>
        <p:txBody>
          <a:bodyPr wrap="square">
            <a:spAutoFit/>
          </a:body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El PIA incluye uso de activos (saldos de libre disponibilidad, transferencias de entidades públicas y fondos) y deuda pública. 2/ Impuesto Temporal a los Activos Netos, utilidades del Banco de la Nación, Gravamen Especial Minero, ingresos por concesiones, entre otros. Se descuenta comisión </a:t>
            </a:r>
            <a:r>
              <a:rPr kumimoji="0" lang="es-ES"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Sunat</a:t>
            </a: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Banco de la Nación y se añaden activos de fondos. 3/ Impuesto predial, alcabala, al patrimonio vehicular, a los casinos, a los juegos, entre otros. 4/ Fondos a atenderse en Recursos Determinados y uso de activos como saldos de balance. 5/ Arbitrios, licencias, derechos administrativos, entre otros. 6/ Principalmente multas y sanciones. Incluye uso de activos como saldos de balance, entre otros.</a:t>
            </a:r>
          </a:p>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MEF.</a:t>
            </a:r>
            <a:endPar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C9B30D14-CFB5-6EE8-F89E-BD38A35C4FC8}"/>
              </a:ext>
            </a:extLst>
          </p:cNvPr>
          <p:cNvSpPr txBox="1"/>
          <p:nvPr/>
        </p:nvSpPr>
        <p:spPr>
          <a:xfrm>
            <a:off x="861" y="165576"/>
            <a:ext cx="9151077" cy="400110"/>
          </a:xfrm>
          <a:prstGeom prst="rect">
            <a:avLst/>
          </a:prstGeom>
          <a:noFill/>
        </p:spPr>
        <p:txBody>
          <a:bodyPr wrap="square" rtlCol="0">
            <a:spAutoFit/>
          </a:bodyPr>
          <a:lstStyle/>
          <a:p>
            <a:pPr marL="0" marR="0" lvl="0" indent="0" algn="ctr" defTabSz="686452" rtl="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FFFFFF"/>
                </a:solidFill>
                <a:effectLst/>
                <a:uLnTx/>
                <a:uFillTx/>
                <a:latin typeface="Arial" pitchFamily="34"/>
                <a:ea typeface="+mn-ea"/>
                <a:cs typeface="Arial" pitchFamily="34"/>
              </a:rPr>
              <a:t>Cobertura</a:t>
            </a:r>
            <a:r>
              <a:rPr kumimoji="0" lang="es-ES" sz="2000" b="1" i="0" u="none" strike="noStrike" kern="0" cap="none" spc="0" normalizeH="0" baseline="0" noProof="0" dirty="0">
                <a:ln>
                  <a:noFill/>
                </a:ln>
                <a:solidFill>
                  <a:srgbClr val="004A95"/>
                </a:solidFill>
                <a:effectLst/>
                <a:uLnTx/>
                <a:uFillTx/>
                <a:latin typeface="Arial" pitchFamily="34"/>
                <a:ea typeface="+mn-ea"/>
                <a:cs typeface="Arial" pitchFamily="34"/>
              </a:rPr>
              <a:t> de los Recursos Públicos del Presupuesto Público</a:t>
            </a:r>
          </a:p>
        </p:txBody>
      </p:sp>
      <p:sp>
        <p:nvSpPr>
          <p:cNvPr id="6" name="Cerrar llave 5">
            <a:extLst>
              <a:ext uri="{FF2B5EF4-FFF2-40B4-BE49-F238E27FC236}">
                <a16:creationId xmlns:a16="http://schemas.microsoft.com/office/drawing/2014/main" id="{DACB5648-3764-1A62-78D3-32ACDF237579}"/>
              </a:ext>
            </a:extLst>
          </p:cNvPr>
          <p:cNvSpPr/>
          <p:nvPr/>
        </p:nvSpPr>
        <p:spPr>
          <a:xfrm rot="16200000">
            <a:off x="4516443" y="-2691325"/>
            <a:ext cx="114887" cy="8280000"/>
          </a:xfrm>
          <a:prstGeom prst="rightBrace">
            <a:avLst/>
          </a:prstGeom>
          <a:ln w="25400">
            <a:solidFill>
              <a:srgbClr val="0994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600"/>
          </a:p>
        </p:txBody>
      </p:sp>
      <p:sp>
        <p:nvSpPr>
          <p:cNvPr id="7" name="15 Rectángulo">
            <a:extLst>
              <a:ext uri="{FF2B5EF4-FFF2-40B4-BE49-F238E27FC236}">
                <a16:creationId xmlns:a16="http://schemas.microsoft.com/office/drawing/2014/main" id="{8D7FDB7B-A8A6-54AD-F29E-9764CC5CD866}"/>
              </a:ext>
            </a:extLst>
          </p:cNvPr>
          <p:cNvSpPr/>
          <p:nvPr/>
        </p:nvSpPr>
        <p:spPr>
          <a:xfrm>
            <a:off x="609145" y="1026781"/>
            <a:ext cx="7956001" cy="307777"/>
          </a:xfrm>
          <a:prstGeom prst="rect">
            <a:avLst/>
          </a:prstGeom>
        </p:spPr>
        <p:txBody>
          <a:bodyPr wrap="square">
            <a:spAutoFit/>
          </a:bodyPr>
          <a:lstStyle/>
          <a:p>
            <a:pPr algn="ctr">
              <a:buClr>
                <a:srgbClr val="C00000"/>
              </a:buClr>
            </a:pPr>
            <a:r>
              <a:rPr lang="es-PE" sz="1400" b="1" kern="0" dirty="0">
                <a:solidFill>
                  <a:srgbClr val="0994D2"/>
                </a:solidFill>
                <a:latin typeface="Arial" panose="020B0604020202020204" pitchFamily="34" charset="0"/>
                <a:cs typeface="Arial" panose="020B0604020202020204" pitchFamily="34" charset="0"/>
              </a:rPr>
              <a:t>Fuentes de financiamiento del Presupuesto Institucional de Apertura (PIA) 2024</a:t>
            </a:r>
            <a:r>
              <a:rPr lang="es-PE" sz="1400" kern="0" baseline="30000" dirty="0">
                <a:solidFill>
                  <a:srgbClr val="0994D2"/>
                </a:solidFill>
                <a:latin typeface="Arial" panose="020B0604020202020204" pitchFamily="34" charset="0"/>
                <a:cs typeface="Arial" panose="020B0604020202020204" pitchFamily="34" charset="0"/>
              </a:rPr>
              <a:t>1/</a:t>
            </a:r>
            <a:endParaRPr lang="es-PE" sz="1400" b="1" kern="0" dirty="0">
              <a:solidFill>
                <a:srgbClr val="0994D2"/>
              </a:solidFill>
              <a:latin typeface="Arial" panose="020B0604020202020204" pitchFamily="34" charset="0"/>
              <a:cs typeface="Arial" panose="020B0604020202020204" pitchFamily="34" charset="0"/>
            </a:endParaRPr>
          </a:p>
        </p:txBody>
      </p:sp>
      <p:grpSp>
        <p:nvGrpSpPr>
          <p:cNvPr id="52" name="Grupo 51">
            <a:extLst>
              <a:ext uri="{FF2B5EF4-FFF2-40B4-BE49-F238E27FC236}">
                <a16:creationId xmlns:a16="http://schemas.microsoft.com/office/drawing/2014/main" id="{2559947C-240C-1703-358E-47A9987BAD29}"/>
              </a:ext>
            </a:extLst>
          </p:cNvPr>
          <p:cNvGrpSpPr/>
          <p:nvPr/>
        </p:nvGrpSpPr>
        <p:grpSpPr>
          <a:xfrm>
            <a:off x="463105" y="1546646"/>
            <a:ext cx="8225727" cy="2793489"/>
            <a:chOff x="379285" y="1373926"/>
            <a:chExt cx="8225727" cy="2793489"/>
          </a:xfrm>
        </p:grpSpPr>
        <p:grpSp>
          <p:nvGrpSpPr>
            <p:cNvPr id="51" name="Grupo 50">
              <a:extLst>
                <a:ext uri="{FF2B5EF4-FFF2-40B4-BE49-F238E27FC236}">
                  <a16:creationId xmlns:a16="http://schemas.microsoft.com/office/drawing/2014/main" id="{DA949AB5-4CB1-769A-8B49-2805E0F2E697}"/>
                </a:ext>
              </a:extLst>
            </p:cNvPr>
            <p:cNvGrpSpPr/>
            <p:nvPr/>
          </p:nvGrpSpPr>
          <p:grpSpPr>
            <a:xfrm>
              <a:off x="391822" y="1654596"/>
              <a:ext cx="6813700" cy="2512819"/>
              <a:chOff x="391822" y="1654596"/>
              <a:chExt cx="6813700" cy="2512819"/>
            </a:xfrm>
          </p:grpSpPr>
          <p:sp>
            <p:nvSpPr>
              <p:cNvPr id="13" name="Rectángulo 12">
                <a:extLst>
                  <a:ext uri="{FF2B5EF4-FFF2-40B4-BE49-F238E27FC236}">
                    <a16:creationId xmlns:a16="http://schemas.microsoft.com/office/drawing/2014/main" id="{C7E88229-8C8B-954E-5195-C1CB3636E56E}"/>
                  </a:ext>
                </a:extLst>
              </p:cNvPr>
              <p:cNvSpPr/>
              <p:nvPr/>
            </p:nvSpPr>
            <p:spPr>
              <a:xfrm>
                <a:off x="391822" y="1654596"/>
                <a:ext cx="6813700" cy="2512819"/>
              </a:xfrm>
              <a:prstGeom prst="rect">
                <a:avLst/>
              </a:prstGeom>
              <a:noFill/>
              <a:ln>
                <a:solidFill>
                  <a:srgbClr val="004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0" name="Grupo 49">
                <a:extLst>
                  <a:ext uri="{FF2B5EF4-FFF2-40B4-BE49-F238E27FC236}">
                    <a16:creationId xmlns:a16="http://schemas.microsoft.com/office/drawing/2014/main" id="{791EF413-4FA0-B5D6-4ED4-93EAD752B4F6}"/>
                  </a:ext>
                </a:extLst>
              </p:cNvPr>
              <p:cNvGrpSpPr/>
              <p:nvPr/>
            </p:nvGrpSpPr>
            <p:grpSpPr>
              <a:xfrm>
                <a:off x="460798" y="1740391"/>
                <a:ext cx="6660548" cy="2367990"/>
                <a:chOff x="460798" y="1740391"/>
                <a:chExt cx="6660548" cy="2367990"/>
              </a:xfrm>
            </p:grpSpPr>
            <p:grpSp>
              <p:nvGrpSpPr>
                <p:cNvPr id="46" name="Grupo 45">
                  <a:extLst>
                    <a:ext uri="{FF2B5EF4-FFF2-40B4-BE49-F238E27FC236}">
                      <a16:creationId xmlns:a16="http://schemas.microsoft.com/office/drawing/2014/main" id="{66246455-E75D-3BAE-CFA4-418DB79B85A5}"/>
                    </a:ext>
                  </a:extLst>
                </p:cNvPr>
                <p:cNvGrpSpPr/>
                <p:nvPr/>
              </p:nvGrpSpPr>
              <p:grpSpPr>
                <a:xfrm>
                  <a:off x="460798" y="1740392"/>
                  <a:ext cx="1728000" cy="2361522"/>
                  <a:chOff x="460798" y="1740392"/>
                  <a:chExt cx="1728000" cy="2361522"/>
                </a:xfrm>
              </p:grpSpPr>
              <p:sp>
                <p:nvSpPr>
                  <p:cNvPr id="29" name="Rectangle 6">
                    <a:extLst>
                      <a:ext uri="{FF2B5EF4-FFF2-40B4-BE49-F238E27FC236}">
                        <a16:creationId xmlns:a16="http://schemas.microsoft.com/office/drawing/2014/main" id="{3138AF68-0B96-C3B6-652B-9E231B1F381D}"/>
                      </a:ext>
                    </a:extLst>
                  </p:cNvPr>
                  <p:cNvSpPr>
                    <a:spLocks noChangeArrowheads="1"/>
                  </p:cNvSpPr>
                  <p:nvPr/>
                </p:nvSpPr>
                <p:spPr bwMode="auto">
                  <a:xfrm>
                    <a:off x="460798" y="1740392"/>
                    <a:ext cx="1728000" cy="763803"/>
                  </a:xfrm>
                  <a:prstGeom prst="rect">
                    <a:avLst/>
                  </a:prstGeom>
                  <a:solidFill>
                    <a:srgbClr val="004A95"/>
                  </a:solidFill>
                  <a:ln w="9525">
                    <a:noFill/>
                    <a:miter lim="800000"/>
                    <a:headEnd/>
                    <a:tailEnd/>
                  </a:ln>
                  <a:effectLst/>
                </p:spPr>
                <p:txBody>
                  <a:bodyPr tIns="0" bIns="0" anchor="ct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a:spcBef>
                        <a:spcPct val="0"/>
                      </a:spcBef>
                    </a:pPr>
                    <a:r>
                      <a:rPr lang="es-PE" altLang="es-ES" sz="1200" b="1" dirty="0">
                        <a:solidFill>
                          <a:schemeClr val="bg1"/>
                        </a:solidFill>
                        <a:latin typeface="Arial" panose="020B0604020202020204" pitchFamily="34" charset="0"/>
                        <a:cs typeface="Arial" panose="020B0604020202020204" pitchFamily="34" charset="0"/>
                      </a:rPr>
                      <a:t>Recursos </a:t>
                    </a:r>
                  </a:p>
                  <a:p>
                    <a:pPr>
                      <a:spcBef>
                        <a:spcPct val="0"/>
                      </a:spcBef>
                    </a:pPr>
                    <a:r>
                      <a:rPr lang="es-PE" altLang="es-ES" sz="1200" b="1" dirty="0">
                        <a:solidFill>
                          <a:schemeClr val="bg1"/>
                        </a:solidFill>
                        <a:latin typeface="Arial" panose="020B0604020202020204" pitchFamily="34" charset="0"/>
                        <a:cs typeface="Arial" panose="020B0604020202020204" pitchFamily="34" charset="0"/>
                      </a:rPr>
                      <a:t>Ordinarios</a:t>
                    </a:r>
                  </a:p>
                  <a:p>
                    <a:pPr>
                      <a:spcBef>
                        <a:spcPct val="0"/>
                      </a:spcBef>
                    </a:pPr>
                    <a:r>
                      <a:rPr lang="es-PE" altLang="es-ES" sz="1200" b="1" dirty="0">
                        <a:solidFill>
                          <a:schemeClr val="bg1"/>
                        </a:solidFill>
                        <a:latin typeface="Arial" panose="020B0604020202020204" pitchFamily="34" charset="0"/>
                        <a:cs typeface="Arial" panose="020B0604020202020204" pitchFamily="34" charset="0"/>
                      </a:rPr>
                      <a:t>(RROO)</a:t>
                    </a:r>
                  </a:p>
                </p:txBody>
              </p:sp>
              <p:sp>
                <p:nvSpPr>
                  <p:cNvPr id="30" name="Text Box 23">
                    <a:extLst>
                      <a:ext uri="{FF2B5EF4-FFF2-40B4-BE49-F238E27FC236}">
                        <a16:creationId xmlns:a16="http://schemas.microsoft.com/office/drawing/2014/main" id="{A3DE7A05-ED25-0212-AF47-6555650B4A91}"/>
                      </a:ext>
                    </a:extLst>
                  </p:cNvPr>
                  <p:cNvSpPr txBox="1">
                    <a:spLocks noChangeArrowheads="1"/>
                  </p:cNvSpPr>
                  <p:nvPr/>
                </p:nvSpPr>
                <p:spPr bwMode="auto">
                  <a:xfrm>
                    <a:off x="460798" y="2568541"/>
                    <a:ext cx="172800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lIns="0" tIns="0" rIns="0" bIns="0">
                    <a:spAutoFit/>
                  </a:bodyP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Impuesto a la Renta sin Canon</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IGV sin IPM</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ISC</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Impuestos aduaneros sin Renta de Aduanas</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Otros</a:t>
                    </a:r>
                    <a:r>
                      <a:rPr lang="es-PE" altLang="es-ES" sz="1100" baseline="30000" dirty="0">
                        <a:solidFill>
                          <a:schemeClr val="tx1"/>
                        </a:solidFill>
                        <a:latin typeface="Arial" panose="020B0604020202020204" pitchFamily="34" charset="0"/>
                        <a:cs typeface="Arial" panose="020B0604020202020204" pitchFamily="34" charset="0"/>
                      </a:rPr>
                      <a:t>2/</a:t>
                    </a:r>
                  </a:p>
                </p:txBody>
              </p:sp>
              <p:sp>
                <p:nvSpPr>
                  <p:cNvPr id="31" name="Rectángulo 30">
                    <a:extLst>
                      <a:ext uri="{FF2B5EF4-FFF2-40B4-BE49-F238E27FC236}">
                        <a16:creationId xmlns:a16="http://schemas.microsoft.com/office/drawing/2014/main" id="{6B6C8BE6-E175-546D-31FC-03AF8F5CCA3F}"/>
                      </a:ext>
                    </a:extLst>
                  </p:cNvPr>
                  <p:cNvSpPr/>
                  <p:nvPr/>
                </p:nvSpPr>
                <p:spPr>
                  <a:xfrm>
                    <a:off x="868825" y="3778499"/>
                    <a:ext cx="902242" cy="323415"/>
                  </a:xfrm>
                  <a:prstGeom prst="rect">
                    <a:avLst/>
                  </a:prstGeom>
                  <a:noFill/>
                  <a:ln>
                    <a:solidFill>
                      <a:srgbClr val="004A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004A95"/>
                        </a:solidFill>
                      </a:rPr>
                      <a:t>65,2%</a:t>
                    </a:r>
                  </a:p>
                </p:txBody>
              </p:sp>
            </p:grpSp>
            <p:grpSp>
              <p:nvGrpSpPr>
                <p:cNvPr id="47" name="Grupo 46">
                  <a:extLst>
                    <a:ext uri="{FF2B5EF4-FFF2-40B4-BE49-F238E27FC236}">
                      <a16:creationId xmlns:a16="http://schemas.microsoft.com/office/drawing/2014/main" id="{218AE2DB-2B6B-BA61-B58A-6F00278DFBF5}"/>
                    </a:ext>
                  </a:extLst>
                </p:cNvPr>
                <p:cNvGrpSpPr/>
                <p:nvPr/>
              </p:nvGrpSpPr>
              <p:grpSpPr>
                <a:xfrm>
                  <a:off x="2261012" y="1740392"/>
                  <a:ext cx="1728000" cy="2360122"/>
                  <a:chOff x="2261012" y="1740392"/>
                  <a:chExt cx="1728000" cy="2360122"/>
                </a:xfrm>
              </p:grpSpPr>
              <p:sp>
                <p:nvSpPr>
                  <p:cNvPr id="26" name="Rectangle 9">
                    <a:extLst>
                      <a:ext uri="{FF2B5EF4-FFF2-40B4-BE49-F238E27FC236}">
                        <a16:creationId xmlns:a16="http://schemas.microsoft.com/office/drawing/2014/main" id="{3134F43F-0093-349E-09A7-33C0AF98A57F}"/>
                      </a:ext>
                    </a:extLst>
                  </p:cNvPr>
                  <p:cNvSpPr>
                    <a:spLocks noChangeArrowheads="1"/>
                  </p:cNvSpPr>
                  <p:nvPr/>
                </p:nvSpPr>
                <p:spPr bwMode="auto">
                  <a:xfrm>
                    <a:off x="2261012" y="1740392"/>
                    <a:ext cx="1728000" cy="763803"/>
                  </a:xfrm>
                  <a:prstGeom prst="rect">
                    <a:avLst/>
                  </a:prstGeom>
                  <a:solidFill>
                    <a:srgbClr val="004A95"/>
                  </a:solidFill>
                  <a:ln w="9525">
                    <a:noFill/>
                    <a:miter lim="800000"/>
                    <a:headEnd/>
                    <a:tailEnd/>
                  </a:ln>
                  <a:effectLst/>
                </p:spPr>
                <p:txBody>
                  <a:bodyPr tIns="0" bIns="0" anchor="ct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a:spcBef>
                        <a:spcPct val="0"/>
                      </a:spcBef>
                    </a:pPr>
                    <a:r>
                      <a:rPr lang="es-PE" altLang="es-ES" sz="1200" b="1" dirty="0">
                        <a:solidFill>
                          <a:schemeClr val="bg1"/>
                        </a:solidFill>
                        <a:latin typeface="Arial" panose="020B0604020202020204" pitchFamily="34" charset="0"/>
                        <a:cs typeface="Arial" panose="020B0604020202020204" pitchFamily="34" charset="0"/>
                      </a:rPr>
                      <a:t>Recursos Determinados</a:t>
                    </a:r>
                  </a:p>
                  <a:p>
                    <a:pPr>
                      <a:spcBef>
                        <a:spcPct val="0"/>
                      </a:spcBef>
                    </a:pPr>
                    <a:r>
                      <a:rPr lang="es-PE" altLang="es-ES" sz="1200" b="1" dirty="0">
                        <a:solidFill>
                          <a:schemeClr val="bg1"/>
                        </a:solidFill>
                        <a:latin typeface="Arial" panose="020B0604020202020204" pitchFamily="34" charset="0"/>
                        <a:cs typeface="Arial" panose="020B0604020202020204" pitchFamily="34" charset="0"/>
                      </a:rPr>
                      <a:t>(RD)</a:t>
                    </a:r>
                  </a:p>
                </p:txBody>
              </p:sp>
              <p:sp>
                <p:nvSpPr>
                  <p:cNvPr id="27" name="Text Box 23">
                    <a:extLst>
                      <a:ext uri="{FF2B5EF4-FFF2-40B4-BE49-F238E27FC236}">
                        <a16:creationId xmlns:a16="http://schemas.microsoft.com/office/drawing/2014/main" id="{F196E675-53BD-29B1-0880-69E21478830C}"/>
                      </a:ext>
                    </a:extLst>
                  </p:cNvPr>
                  <p:cNvSpPr txBox="1">
                    <a:spLocks noChangeArrowheads="1"/>
                  </p:cNvSpPr>
                  <p:nvPr/>
                </p:nvSpPr>
                <p:spPr bwMode="auto">
                  <a:xfrm>
                    <a:off x="2261012" y="2568541"/>
                    <a:ext cx="172800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lIns="0" tIns="0" rIns="0" bIns="0">
                    <a:spAutoFit/>
                  </a:bodyP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Canon </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Foncomun y Foncor</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Renta de Aduanas</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Regalías mineras</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Impuestos municipales</a:t>
                    </a:r>
                    <a:r>
                      <a:rPr lang="es-PE" altLang="es-ES" sz="1100" baseline="30000" dirty="0">
                        <a:solidFill>
                          <a:schemeClr val="tx1"/>
                        </a:solidFill>
                        <a:latin typeface="Arial" panose="020B0604020202020204" pitchFamily="34" charset="0"/>
                        <a:cs typeface="Arial" panose="020B0604020202020204" pitchFamily="34" charset="0"/>
                      </a:rPr>
                      <a:t>3/</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Aportaciones a la ONP</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Otros</a:t>
                    </a:r>
                    <a:r>
                      <a:rPr lang="es-PE" altLang="es-ES" sz="1100" baseline="30000" dirty="0">
                        <a:solidFill>
                          <a:schemeClr val="tx1"/>
                        </a:solidFill>
                        <a:latin typeface="Arial" panose="020B0604020202020204" pitchFamily="34" charset="0"/>
                        <a:cs typeface="Arial" panose="020B0604020202020204" pitchFamily="34" charset="0"/>
                      </a:rPr>
                      <a:t>4/</a:t>
                    </a:r>
                  </a:p>
                </p:txBody>
              </p:sp>
              <p:sp>
                <p:nvSpPr>
                  <p:cNvPr id="28" name="Rectángulo 27">
                    <a:extLst>
                      <a:ext uri="{FF2B5EF4-FFF2-40B4-BE49-F238E27FC236}">
                        <a16:creationId xmlns:a16="http://schemas.microsoft.com/office/drawing/2014/main" id="{846CFBCF-E941-5650-E53B-3C5B67DA5CBC}"/>
                      </a:ext>
                    </a:extLst>
                  </p:cNvPr>
                  <p:cNvSpPr/>
                  <p:nvPr/>
                </p:nvSpPr>
                <p:spPr>
                  <a:xfrm>
                    <a:off x="2692654" y="3777099"/>
                    <a:ext cx="864715" cy="323415"/>
                  </a:xfrm>
                  <a:prstGeom prst="rect">
                    <a:avLst/>
                  </a:prstGeom>
                  <a:noFill/>
                  <a:ln>
                    <a:solidFill>
                      <a:srgbClr val="004A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004A95"/>
                        </a:solidFill>
                      </a:rPr>
                      <a:t>18,8%</a:t>
                    </a:r>
                  </a:p>
                </p:txBody>
              </p:sp>
            </p:grpSp>
            <p:grpSp>
              <p:nvGrpSpPr>
                <p:cNvPr id="43" name="Grupo 42">
                  <a:extLst>
                    <a:ext uri="{FF2B5EF4-FFF2-40B4-BE49-F238E27FC236}">
                      <a16:creationId xmlns:a16="http://schemas.microsoft.com/office/drawing/2014/main" id="{7A2EAC92-F13B-7BD3-6B34-5C0AC46CF2F4}"/>
                    </a:ext>
                  </a:extLst>
                </p:cNvPr>
                <p:cNvGrpSpPr/>
                <p:nvPr/>
              </p:nvGrpSpPr>
              <p:grpSpPr>
                <a:xfrm>
                  <a:off x="4061226" y="1740392"/>
                  <a:ext cx="1728000" cy="2367989"/>
                  <a:chOff x="4061226" y="1740392"/>
                  <a:chExt cx="1728000" cy="2367989"/>
                </a:xfrm>
              </p:grpSpPr>
              <p:sp>
                <p:nvSpPr>
                  <p:cNvPr id="23" name="Rectangle 10">
                    <a:extLst>
                      <a:ext uri="{FF2B5EF4-FFF2-40B4-BE49-F238E27FC236}">
                        <a16:creationId xmlns:a16="http://schemas.microsoft.com/office/drawing/2014/main" id="{C5779214-8D2C-8CEF-DDC9-F28434B7AF3F}"/>
                      </a:ext>
                    </a:extLst>
                  </p:cNvPr>
                  <p:cNvSpPr>
                    <a:spLocks noChangeArrowheads="1"/>
                  </p:cNvSpPr>
                  <p:nvPr/>
                </p:nvSpPr>
                <p:spPr bwMode="auto">
                  <a:xfrm>
                    <a:off x="4061226" y="1740392"/>
                    <a:ext cx="1728000" cy="763803"/>
                  </a:xfrm>
                  <a:prstGeom prst="rect">
                    <a:avLst/>
                  </a:prstGeom>
                  <a:solidFill>
                    <a:srgbClr val="004A95"/>
                  </a:solidFill>
                  <a:ln w="9525">
                    <a:noFill/>
                    <a:miter lim="800000"/>
                    <a:headEnd/>
                    <a:tailEnd/>
                  </a:ln>
                  <a:effectLst/>
                </p:spPr>
                <p:txBody>
                  <a:bodyPr tIns="0" bIns="0" anchor="ct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a:spcBef>
                        <a:spcPct val="0"/>
                      </a:spcBef>
                    </a:pPr>
                    <a:r>
                      <a:rPr lang="es-PE" altLang="es-ES" sz="1200" b="1" dirty="0">
                        <a:solidFill>
                          <a:schemeClr val="bg1"/>
                        </a:solidFill>
                        <a:latin typeface="Arial" panose="020B0604020202020204" pitchFamily="34" charset="0"/>
                        <a:cs typeface="Arial" panose="020B0604020202020204" pitchFamily="34" charset="0"/>
                      </a:rPr>
                      <a:t>Recursos Directamente Recaudados</a:t>
                    </a:r>
                  </a:p>
                  <a:p>
                    <a:pPr>
                      <a:spcBef>
                        <a:spcPct val="0"/>
                      </a:spcBef>
                    </a:pPr>
                    <a:r>
                      <a:rPr lang="es-PE" altLang="es-ES" sz="1200" b="1" dirty="0">
                        <a:solidFill>
                          <a:schemeClr val="bg1"/>
                        </a:solidFill>
                        <a:latin typeface="Arial" panose="020B0604020202020204" pitchFamily="34" charset="0"/>
                        <a:cs typeface="Arial" panose="020B0604020202020204" pitchFamily="34" charset="0"/>
                      </a:rPr>
                      <a:t>(RDR)</a:t>
                    </a:r>
                  </a:p>
                </p:txBody>
              </p:sp>
              <p:sp>
                <p:nvSpPr>
                  <p:cNvPr id="24" name="Text Box 23">
                    <a:extLst>
                      <a:ext uri="{FF2B5EF4-FFF2-40B4-BE49-F238E27FC236}">
                        <a16:creationId xmlns:a16="http://schemas.microsoft.com/office/drawing/2014/main" id="{C7DC7F3B-D399-B491-3E83-DFED08B0A1C7}"/>
                      </a:ext>
                    </a:extLst>
                  </p:cNvPr>
                  <p:cNvSpPr txBox="1">
                    <a:spLocks noChangeArrowheads="1"/>
                  </p:cNvSpPr>
                  <p:nvPr/>
                </p:nvSpPr>
                <p:spPr bwMode="auto">
                  <a:xfrm>
                    <a:off x="4061226" y="2568541"/>
                    <a:ext cx="172800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lIns="0" tIns="0" rIns="0" bIns="0">
                    <a:spAutoFit/>
                  </a:bodyP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Tarifas por servicios de entidades estatales (tasas, contribuciones, venta de bs. y ss.)</a:t>
                    </a:r>
                    <a:r>
                      <a:rPr lang="es-PE" altLang="es-ES" sz="1100" baseline="30000" dirty="0">
                        <a:solidFill>
                          <a:schemeClr val="tx1"/>
                        </a:solidFill>
                        <a:latin typeface="Arial" panose="020B0604020202020204" pitchFamily="34" charset="0"/>
                        <a:cs typeface="Arial" panose="020B0604020202020204" pitchFamily="34" charset="0"/>
                      </a:rPr>
                      <a:t>5/</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Aportes por regulación</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Renta de la propiedad</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Otros</a:t>
                    </a:r>
                    <a:r>
                      <a:rPr lang="es-PE" altLang="es-ES" sz="1100" baseline="30000" dirty="0">
                        <a:solidFill>
                          <a:schemeClr val="tx1"/>
                        </a:solidFill>
                        <a:latin typeface="Arial" panose="020B0604020202020204" pitchFamily="34" charset="0"/>
                        <a:cs typeface="Arial" panose="020B0604020202020204" pitchFamily="34" charset="0"/>
                      </a:rPr>
                      <a:t>6/</a:t>
                    </a:r>
                  </a:p>
                </p:txBody>
              </p:sp>
              <p:sp>
                <p:nvSpPr>
                  <p:cNvPr id="25" name="Rectángulo 24">
                    <a:extLst>
                      <a:ext uri="{FF2B5EF4-FFF2-40B4-BE49-F238E27FC236}">
                        <a16:creationId xmlns:a16="http://schemas.microsoft.com/office/drawing/2014/main" id="{0D63D5D1-84E9-3D99-029A-74AE62C3C325}"/>
                      </a:ext>
                    </a:extLst>
                  </p:cNvPr>
                  <p:cNvSpPr/>
                  <p:nvPr/>
                </p:nvSpPr>
                <p:spPr>
                  <a:xfrm>
                    <a:off x="4554713" y="3784966"/>
                    <a:ext cx="741026" cy="323415"/>
                  </a:xfrm>
                  <a:prstGeom prst="rect">
                    <a:avLst/>
                  </a:prstGeom>
                  <a:noFill/>
                  <a:ln>
                    <a:solidFill>
                      <a:srgbClr val="004A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004A95"/>
                        </a:solidFill>
                      </a:rPr>
                      <a:t>3,3%</a:t>
                    </a:r>
                  </a:p>
                </p:txBody>
              </p:sp>
            </p:grpSp>
            <p:grpSp>
              <p:nvGrpSpPr>
                <p:cNvPr id="40" name="Grupo 39">
                  <a:extLst>
                    <a:ext uri="{FF2B5EF4-FFF2-40B4-BE49-F238E27FC236}">
                      <a16:creationId xmlns:a16="http://schemas.microsoft.com/office/drawing/2014/main" id="{3AB16672-6C4B-8DF1-DE9F-C8C316FE1907}"/>
                    </a:ext>
                  </a:extLst>
                </p:cNvPr>
                <p:cNvGrpSpPr/>
                <p:nvPr/>
              </p:nvGrpSpPr>
              <p:grpSpPr>
                <a:xfrm>
                  <a:off x="5859929" y="1740391"/>
                  <a:ext cx="1261417" cy="2356014"/>
                  <a:chOff x="5859929" y="1740391"/>
                  <a:chExt cx="1261417" cy="2356014"/>
                </a:xfrm>
              </p:grpSpPr>
              <p:sp>
                <p:nvSpPr>
                  <p:cNvPr id="20" name="Rectangle 10">
                    <a:extLst>
                      <a:ext uri="{FF2B5EF4-FFF2-40B4-BE49-F238E27FC236}">
                        <a16:creationId xmlns:a16="http://schemas.microsoft.com/office/drawing/2014/main" id="{DB52224B-BEB7-3EA0-6F5B-21FE3B3CE0CE}"/>
                      </a:ext>
                    </a:extLst>
                  </p:cNvPr>
                  <p:cNvSpPr>
                    <a:spLocks noChangeArrowheads="1"/>
                  </p:cNvSpPr>
                  <p:nvPr/>
                </p:nvSpPr>
                <p:spPr bwMode="auto">
                  <a:xfrm>
                    <a:off x="5859929" y="1740391"/>
                    <a:ext cx="1261417" cy="763803"/>
                  </a:xfrm>
                  <a:prstGeom prst="rect">
                    <a:avLst/>
                  </a:prstGeom>
                  <a:solidFill>
                    <a:srgbClr val="004A95"/>
                  </a:solidFill>
                  <a:ln w="9525">
                    <a:noFill/>
                    <a:miter lim="800000"/>
                    <a:headEnd/>
                    <a:tailEnd/>
                  </a:ln>
                  <a:effectLst/>
                </p:spPr>
                <p:txBody>
                  <a:bodyPr tIns="0" bIns="0" anchor="ct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a:spcBef>
                        <a:spcPct val="0"/>
                      </a:spcBef>
                    </a:pPr>
                    <a:r>
                      <a:rPr lang="es-PE" altLang="es-ES" sz="1100" b="1" dirty="0">
                        <a:solidFill>
                          <a:schemeClr val="bg1"/>
                        </a:solidFill>
                        <a:latin typeface="Arial" panose="020B0604020202020204" pitchFamily="34" charset="0"/>
                        <a:cs typeface="Arial" panose="020B0604020202020204" pitchFamily="34" charset="0"/>
                      </a:rPr>
                      <a:t>Donaciones y Transferencias</a:t>
                    </a:r>
                  </a:p>
                  <a:p>
                    <a:pPr>
                      <a:spcBef>
                        <a:spcPct val="0"/>
                      </a:spcBef>
                    </a:pPr>
                    <a:r>
                      <a:rPr lang="es-PE" altLang="es-ES" sz="1100" b="1" dirty="0">
                        <a:solidFill>
                          <a:schemeClr val="bg1"/>
                        </a:solidFill>
                        <a:latin typeface="Arial" panose="020B0604020202020204" pitchFamily="34" charset="0"/>
                        <a:cs typeface="Arial" panose="020B0604020202020204" pitchFamily="34" charset="0"/>
                      </a:rPr>
                      <a:t>(DyT)</a:t>
                    </a:r>
                  </a:p>
                </p:txBody>
              </p:sp>
              <p:sp>
                <p:nvSpPr>
                  <p:cNvPr id="21" name="Text Box 23">
                    <a:extLst>
                      <a:ext uri="{FF2B5EF4-FFF2-40B4-BE49-F238E27FC236}">
                        <a16:creationId xmlns:a16="http://schemas.microsoft.com/office/drawing/2014/main" id="{8C8BF3C1-4B84-DD28-DC76-C5A6EB7E6620}"/>
                      </a:ext>
                    </a:extLst>
                  </p:cNvPr>
                  <p:cNvSpPr txBox="1">
                    <a:spLocks noChangeArrowheads="1"/>
                  </p:cNvSpPr>
                  <p:nvPr/>
                </p:nvSpPr>
                <p:spPr bwMode="auto">
                  <a:xfrm>
                    <a:off x="5859929" y="2566597"/>
                    <a:ext cx="1261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lIns="0" tIns="0" rIns="0" bIns="0">
                    <a:spAutoFit/>
                  </a:bodyP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De fuentes externas</a:t>
                    </a:r>
                  </a:p>
                </p:txBody>
              </p:sp>
              <p:sp>
                <p:nvSpPr>
                  <p:cNvPr id="22" name="Rectángulo 21">
                    <a:extLst>
                      <a:ext uri="{FF2B5EF4-FFF2-40B4-BE49-F238E27FC236}">
                        <a16:creationId xmlns:a16="http://schemas.microsoft.com/office/drawing/2014/main" id="{03CAFC53-B7BF-4262-D1D2-0C6417EA706C}"/>
                      </a:ext>
                    </a:extLst>
                  </p:cNvPr>
                  <p:cNvSpPr/>
                  <p:nvPr/>
                </p:nvSpPr>
                <p:spPr>
                  <a:xfrm>
                    <a:off x="6058280" y="3772990"/>
                    <a:ext cx="864714" cy="323415"/>
                  </a:xfrm>
                  <a:prstGeom prst="rect">
                    <a:avLst/>
                  </a:prstGeom>
                  <a:noFill/>
                  <a:ln>
                    <a:solidFill>
                      <a:srgbClr val="004A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004A95"/>
                        </a:solidFill>
                      </a:rPr>
                      <a:t>0,5%</a:t>
                    </a:r>
                  </a:p>
                </p:txBody>
              </p:sp>
            </p:grpSp>
          </p:grpSp>
        </p:grpSp>
        <p:grpSp>
          <p:nvGrpSpPr>
            <p:cNvPr id="32" name="Grupo 31">
              <a:extLst>
                <a:ext uri="{FF2B5EF4-FFF2-40B4-BE49-F238E27FC236}">
                  <a16:creationId xmlns:a16="http://schemas.microsoft.com/office/drawing/2014/main" id="{C892FB5C-E479-DECD-6110-9E4675CF0D6F}"/>
                </a:ext>
              </a:extLst>
            </p:cNvPr>
            <p:cNvGrpSpPr/>
            <p:nvPr/>
          </p:nvGrpSpPr>
          <p:grpSpPr>
            <a:xfrm>
              <a:off x="7287279" y="1740391"/>
              <a:ext cx="1261418" cy="2373518"/>
              <a:chOff x="7203459" y="1648951"/>
              <a:chExt cx="1261418" cy="2373518"/>
            </a:xfrm>
          </p:grpSpPr>
          <p:sp>
            <p:nvSpPr>
              <p:cNvPr id="33" name="Rectangle 10">
                <a:extLst>
                  <a:ext uri="{FF2B5EF4-FFF2-40B4-BE49-F238E27FC236}">
                    <a16:creationId xmlns:a16="http://schemas.microsoft.com/office/drawing/2014/main" id="{86C96F2D-1A76-55C3-E429-66C5B3F9BAA4}"/>
                  </a:ext>
                </a:extLst>
              </p:cNvPr>
              <p:cNvSpPr>
                <a:spLocks noChangeArrowheads="1"/>
              </p:cNvSpPr>
              <p:nvPr/>
            </p:nvSpPr>
            <p:spPr bwMode="auto">
              <a:xfrm>
                <a:off x="7203459" y="1648951"/>
                <a:ext cx="1261417" cy="763803"/>
              </a:xfrm>
              <a:prstGeom prst="rect">
                <a:avLst/>
              </a:prstGeom>
              <a:solidFill>
                <a:srgbClr val="00A792"/>
              </a:solidFill>
              <a:ln w="9525">
                <a:noFill/>
                <a:miter lim="800000"/>
                <a:headEnd/>
                <a:tailEnd/>
              </a:ln>
              <a:effectLst/>
            </p:spPr>
            <p:txBody>
              <a:bodyPr tIns="0" bIns="0" anchor="ct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a:spcBef>
                    <a:spcPct val="0"/>
                  </a:spcBef>
                </a:pPr>
                <a:r>
                  <a:rPr lang="es-PE" altLang="es-ES" sz="1100" b="1" dirty="0">
                    <a:solidFill>
                      <a:schemeClr val="bg1"/>
                    </a:solidFill>
                    <a:latin typeface="Arial" panose="020B0604020202020204" pitchFamily="34" charset="0"/>
                    <a:cs typeface="Arial" panose="020B0604020202020204" pitchFamily="34" charset="0"/>
                  </a:rPr>
                  <a:t>Operaciones Oficiales de Crédito</a:t>
                </a:r>
              </a:p>
              <a:p>
                <a:pPr>
                  <a:spcBef>
                    <a:spcPct val="0"/>
                  </a:spcBef>
                </a:pPr>
                <a:r>
                  <a:rPr lang="es-PE" altLang="es-ES" sz="1100" b="1" dirty="0">
                    <a:solidFill>
                      <a:schemeClr val="bg1"/>
                    </a:solidFill>
                    <a:latin typeface="Arial" panose="020B0604020202020204" pitchFamily="34" charset="0"/>
                    <a:cs typeface="Arial" panose="020B0604020202020204" pitchFamily="34" charset="0"/>
                  </a:rPr>
                  <a:t>(ROOC)</a:t>
                </a:r>
              </a:p>
            </p:txBody>
          </p:sp>
          <p:sp>
            <p:nvSpPr>
              <p:cNvPr id="34" name="Text Box 23">
                <a:extLst>
                  <a:ext uri="{FF2B5EF4-FFF2-40B4-BE49-F238E27FC236}">
                    <a16:creationId xmlns:a16="http://schemas.microsoft.com/office/drawing/2014/main" id="{E804170A-BF74-5919-0EF3-722CC1C0522C}"/>
                  </a:ext>
                </a:extLst>
              </p:cNvPr>
              <p:cNvSpPr txBox="1">
                <a:spLocks noChangeArrowheads="1"/>
              </p:cNvSpPr>
              <p:nvPr/>
            </p:nvSpPr>
            <p:spPr bwMode="auto">
              <a:xfrm>
                <a:off x="7257259" y="2519611"/>
                <a:ext cx="120761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lIns="0" tIns="0" rIns="0" bIns="0">
                <a:spAutoFit/>
              </a:bodyPr>
              <a:lstStyle>
                <a:lvl1pPr algn="ctr">
                  <a:spcBef>
                    <a:spcPct val="50000"/>
                  </a:spcBef>
                  <a:defRPr>
                    <a:solidFill>
                      <a:srgbClr val="FF3300"/>
                    </a:solidFill>
                    <a:latin typeface="Verdana" panose="020B0604030504040204" pitchFamily="34" charset="0"/>
                  </a:defRPr>
                </a:lvl1pPr>
                <a:lvl2pPr marL="742950" indent="-285750" algn="ctr">
                  <a:spcBef>
                    <a:spcPct val="50000"/>
                  </a:spcBef>
                  <a:defRPr>
                    <a:solidFill>
                      <a:srgbClr val="FF3300"/>
                    </a:solidFill>
                    <a:latin typeface="Verdana" panose="020B0604030504040204" pitchFamily="34" charset="0"/>
                  </a:defRPr>
                </a:lvl2pPr>
                <a:lvl3pPr marL="1143000" indent="-228600" algn="ctr">
                  <a:spcBef>
                    <a:spcPct val="50000"/>
                  </a:spcBef>
                  <a:defRPr>
                    <a:solidFill>
                      <a:srgbClr val="FF3300"/>
                    </a:solidFill>
                    <a:latin typeface="Verdana" panose="020B0604030504040204" pitchFamily="34" charset="0"/>
                  </a:defRPr>
                </a:lvl3pPr>
                <a:lvl4pPr marL="1600200" indent="-228600" algn="ctr">
                  <a:spcBef>
                    <a:spcPct val="50000"/>
                  </a:spcBef>
                  <a:defRPr>
                    <a:solidFill>
                      <a:srgbClr val="FF3300"/>
                    </a:solidFill>
                    <a:latin typeface="Verdana" panose="020B0604030504040204" pitchFamily="34" charset="0"/>
                  </a:defRPr>
                </a:lvl4pPr>
                <a:lvl5pPr marL="2057400" indent="-228600" algn="ctr">
                  <a:spcBef>
                    <a:spcPct val="50000"/>
                  </a:spcBef>
                  <a:defRPr>
                    <a:solidFill>
                      <a:srgbClr val="FF3300"/>
                    </a:solidFill>
                    <a:latin typeface="Verdana" panose="020B0604030504040204" pitchFamily="34" charset="0"/>
                  </a:defRPr>
                </a:lvl5pPr>
                <a:lvl6pPr marL="2514600" indent="-228600" algn="ctr" eaLnBrk="0" fontAlgn="base" hangingPunct="0">
                  <a:spcBef>
                    <a:spcPct val="50000"/>
                  </a:spcBef>
                  <a:spcAft>
                    <a:spcPct val="0"/>
                  </a:spcAft>
                  <a:defRPr>
                    <a:solidFill>
                      <a:srgbClr val="FF3300"/>
                    </a:solidFill>
                    <a:latin typeface="Verdana" panose="020B0604030504040204" pitchFamily="34" charset="0"/>
                  </a:defRPr>
                </a:lvl6pPr>
                <a:lvl7pPr marL="2971800" indent="-228600" algn="ctr" eaLnBrk="0" fontAlgn="base" hangingPunct="0">
                  <a:spcBef>
                    <a:spcPct val="50000"/>
                  </a:spcBef>
                  <a:spcAft>
                    <a:spcPct val="0"/>
                  </a:spcAft>
                  <a:defRPr>
                    <a:solidFill>
                      <a:srgbClr val="FF3300"/>
                    </a:solidFill>
                    <a:latin typeface="Verdana" panose="020B0604030504040204" pitchFamily="34" charset="0"/>
                  </a:defRPr>
                </a:lvl7pPr>
                <a:lvl8pPr marL="3429000" indent="-228600" algn="ctr" eaLnBrk="0" fontAlgn="base" hangingPunct="0">
                  <a:spcBef>
                    <a:spcPct val="50000"/>
                  </a:spcBef>
                  <a:spcAft>
                    <a:spcPct val="0"/>
                  </a:spcAft>
                  <a:defRPr>
                    <a:solidFill>
                      <a:srgbClr val="FF3300"/>
                    </a:solidFill>
                    <a:latin typeface="Verdana" panose="020B0604030504040204" pitchFamily="34" charset="0"/>
                  </a:defRPr>
                </a:lvl8pPr>
                <a:lvl9pPr marL="3886200" indent="-228600" algn="ctr" eaLnBrk="0" fontAlgn="base" hangingPunct="0">
                  <a:spcBef>
                    <a:spcPct val="50000"/>
                  </a:spcBef>
                  <a:spcAft>
                    <a:spcPct val="0"/>
                  </a:spcAft>
                  <a:defRPr>
                    <a:solidFill>
                      <a:srgbClr val="FF3300"/>
                    </a:solidFill>
                    <a:latin typeface="Verdana" panose="020B0604030504040204" pitchFamily="34" charset="0"/>
                  </a:defRPr>
                </a:lvl9pPr>
              </a:lstStyle>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Créditos</a:t>
                </a:r>
              </a:p>
              <a:p>
                <a:pPr marL="171450" indent="-171450" algn="l">
                  <a:spcBef>
                    <a:spcPct val="0"/>
                  </a:spcBef>
                  <a:buFont typeface="Arial" panose="020B0604020202020204" pitchFamily="34" charset="0"/>
                  <a:buChar char="•"/>
                </a:pPr>
                <a:r>
                  <a:rPr lang="es-PE" altLang="es-ES" sz="1100" dirty="0">
                    <a:solidFill>
                      <a:schemeClr val="tx1"/>
                    </a:solidFill>
                    <a:latin typeface="Arial" panose="020B0604020202020204" pitchFamily="34" charset="0"/>
                    <a:cs typeface="Arial" panose="020B0604020202020204" pitchFamily="34" charset="0"/>
                  </a:rPr>
                  <a:t>Bonos soberanos</a:t>
                </a:r>
              </a:p>
            </p:txBody>
          </p:sp>
          <p:sp>
            <p:nvSpPr>
              <p:cNvPr id="35" name="Rectángulo 34">
                <a:extLst>
                  <a:ext uri="{FF2B5EF4-FFF2-40B4-BE49-F238E27FC236}">
                    <a16:creationId xmlns:a16="http://schemas.microsoft.com/office/drawing/2014/main" id="{45EF1E72-1419-B0E9-6D3E-E950545F250A}"/>
                  </a:ext>
                </a:extLst>
              </p:cNvPr>
              <p:cNvSpPr/>
              <p:nvPr/>
            </p:nvSpPr>
            <p:spPr>
              <a:xfrm>
                <a:off x="7446184" y="3699054"/>
                <a:ext cx="775969" cy="323415"/>
              </a:xfrm>
              <a:prstGeom prst="rect">
                <a:avLst/>
              </a:prstGeom>
              <a:noFill/>
              <a:ln>
                <a:solidFill>
                  <a:srgbClr val="00A7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rgbClr val="00A792"/>
                    </a:solidFill>
                  </a:rPr>
                  <a:t>12,2%</a:t>
                </a:r>
              </a:p>
            </p:txBody>
          </p:sp>
        </p:grpSp>
        <p:sp>
          <p:nvSpPr>
            <p:cNvPr id="36" name="CuadroTexto 35">
              <a:extLst>
                <a:ext uri="{FF2B5EF4-FFF2-40B4-BE49-F238E27FC236}">
                  <a16:creationId xmlns:a16="http://schemas.microsoft.com/office/drawing/2014/main" id="{FE84C6C4-78EA-515B-6580-F0DE10B3A89D}"/>
                </a:ext>
              </a:extLst>
            </p:cNvPr>
            <p:cNvSpPr txBox="1"/>
            <p:nvPr/>
          </p:nvSpPr>
          <p:spPr>
            <a:xfrm>
              <a:off x="379285" y="1373926"/>
              <a:ext cx="6961793" cy="276999"/>
            </a:xfrm>
            <a:prstGeom prst="rect">
              <a:avLst/>
            </a:prstGeom>
            <a:noFill/>
          </p:spPr>
          <p:txBody>
            <a:bodyPr wrap="square" rtlCol="0">
              <a:spAutoFit/>
            </a:bodyPr>
            <a:lstStyle/>
            <a:p>
              <a:pPr algn="ctr"/>
              <a:r>
                <a:rPr lang="es-PE" sz="1200" b="1" dirty="0">
                  <a:solidFill>
                    <a:srgbClr val="004A95"/>
                  </a:solidFill>
                  <a:latin typeface="Arial" panose="020B0604020202020204" pitchFamily="34" charset="0"/>
                  <a:cs typeface="Arial" panose="020B0604020202020204" pitchFamily="34" charset="0"/>
                </a:rPr>
                <a:t>                                                              Ingresos fiscales                                                           +</a:t>
              </a:r>
              <a:endParaRPr lang="es-PE" sz="1200" dirty="0">
                <a:solidFill>
                  <a:srgbClr val="004A95"/>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4A157E69-9954-C734-2C20-96D9752F5567}"/>
                </a:ext>
              </a:extLst>
            </p:cNvPr>
            <p:cNvSpPr txBox="1"/>
            <p:nvPr/>
          </p:nvSpPr>
          <p:spPr>
            <a:xfrm>
              <a:off x="7234398" y="1373926"/>
              <a:ext cx="1370614" cy="276999"/>
            </a:xfrm>
            <a:prstGeom prst="rect">
              <a:avLst/>
            </a:prstGeom>
            <a:noFill/>
          </p:spPr>
          <p:txBody>
            <a:bodyPr wrap="square" rtlCol="0">
              <a:spAutoFit/>
            </a:bodyPr>
            <a:lstStyle/>
            <a:p>
              <a:pPr algn="ctr"/>
              <a:r>
                <a:rPr lang="es-PE" sz="1200" b="1" dirty="0">
                  <a:solidFill>
                    <a:srgbClr val="00A792"/>
                  </a:solidFill>
                  <a:latin typeface="Arial" panose="020B0604020202020204" pitchFamily="34" charset="0"/>
                  <a:cs typeface="Arial" panose="020B0604020202020204" pitchFamily="34" charset="0"/>
                </a:rPr>
                <a:t>Endeudamiento</a:t>
              </a:r>
              <a:endParaRPr lang="es-PE" sz="1200" dirty="0">
                <a:solidFill>
                  <a:srgbClr val="00A79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4280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7 CuadroTexto">
            <a:extLst>
              <a:ext uri="{FF2B5EF4-FFF2-40B4-BE49-F238E27FC236}">
                <a16:creationId xmlns:a16="http://schemas.microsoft.com/office/drawing/2014/main" id="{47C5FE9F-9435-FCA8-F0B4-00845393A256}"/>
              </a:ext>
            </a:extLst>
          </p:cNvPr>
          <p:cNvSpPr txBox="1"/>
          <p:nvPr/>
        </p:nvSpPr>
        <p:spPr>
          <a:xfrm>
            <a:off x="1118763" y="2374076"/>
            <a:ext cx="4794357"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Escenario macroeconómico y fiscal</a:t>
            </a:r>
          </a:p>
        </p:txBody>
      </p:sp>
      <p:sp>
        <p:nvSpPr>
          <p:cNvPr id="2" name="CuadroTexto 1">
            <a:extLst>
              <a:ext uri="{FF2B5EF4-FFF2-40B4-BE49-F238E27FC236}">
                <a16:creationId xmlns:a16="http://schemas.microsoft.com/office/drawing/2014/main" id="{9AC06C1C-9835-CB86-B9C2-E1FB68C06EB4}"/>
              </a:ext>
            </a:extLst>
          </p:cNvPr>
          <p:cNvSpPr txBox="1"/>
          <p:nvPr/>
        </p:nvSpPr>
        <p:spPr>
          <a:xfrm>
            <a:off x="335024" y="227649"/>
            <a:ext cx="1707950" cy="461665"/>
          </a:xfrm>
          <a:prstGeom prst="rect">
            <a:avLst/>
          </a:prstGeom>
          <a:noFill/>
        </p:spPr>
        <p:txBody>
          <a:bodyPr wrap="square" rtlCol="0">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Contenido</a:t>
            </a:r>
          </a:p>
        </p:txBody>
      </p:sp>
      <p:sp>
        <p:nvSpPr>
          <p:cNvPr id="3" name="7 CuadroTexto">
            <a:extLst>
              <a:ext uri="{FF2B5EF4-FFF2-40B4-BE49-F238E27FC236}">
                <a16:creationId xmlns:a16="http://schemas.microsoft.com/office/drawing/2014/main" id="{AC3DCDAA-61ED-C05A-4CBE-C235F57ABF1E}"/>
              </a:ext>
            </a:extLst>
          </p:cNvPr>
          <p:cNvSpPr txBox="1"/>
          <p:nvPr/>
        </p:nvSpPr>
        <p:spPr>
          <a:xfrm>
            <a:off x="1118763" y="1359212"/>
            <a:ext cx="5612905"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Cobertura institucional del presupuesto</a:t>
            </a:r>
          </a:p>
        </p:txBody>
      </p:sp>
      <p:grpSp>
        <p:nvGrpSpPr>
          <p:cNvPr id="16" name="Grupo 15">
            <a:extLst>
              <a:ext uri="{FF2B5EF4-FFF2-40B4-BE49-F238E27FC236}">
                <a16:creationId xmlns:a16="http://schemas.microsoft.com/office/drawing/2014/main" id="{249B08FA-A9EA-F692-DF51-312E64C02009}"/>
              </a:ext>
            </a:extLst>
          </p:cNvPr>
          <p:cNvGrpSpPr/>
          <p:nvPr/>
        </p:nvGrpSpPr>
        <p:grpSpPr>
          <a:xfrm>
            <a:off x="422227" y="1241449"/>
            <a:ext cx="701897" cy="714212"/>
            <a:chOff x="422227" y="1241449"/>
            <a:chExt cx="701897" cy="714212"/>
          </a:xfrm>
        </p:grpSpPr>
        <p:pic>
          <p:nvPicPr>
            <p:cNvPr id="5" name="Imagen 4">
              <a:extLst>
                <a:ext uri="{FF2B5EF4-FFF2-40B4-BE49-F238E27FC236}">
                  <a16:creationId xmlns:a16="http://schemas.microsoft.com/office/drawing/2014/main" id="{9DE035FB-BD71-3842-0783-37E029B1FC6E}"/>
                </a:ext>
              </a:extLst>
            </p:cNvPr>
            <p:cNvPicPr>
              <a:picLocks noChangeAspect="1"/>
            </p:cNvPicPr>
            <p:nvPr/>
          </p:nvPicPr>
          <p:blipFill rotWithShape="1">
            <a:blip r:embed="rId2"/>
            <a:srcRect l="28036" t="41306" r="59706" b="38737"/>
            <a:stretch/>
          </p:blipFill>
          <p:spPr>
            <a:xfrm>
              <a:off x="422227" y="1241449"/>
              <a:ext cx="701897" cy="714212"/>
            </a:xfrm>
            <a:prstGeom prst="rect">
              <a:avLst/>
            </a:prstGeom>
            <a:solidFill>
              <a:srgbClr val="00B050"/>
            </a:solidFill>
          </p:spPr>
        </p:pic>
        <p:sp>
          <p:nvSpPr>
            <p:cNvPr id="6" name="CuadroTexto 5">
              <a:extLst>
                <a:ext uri="{FF2B5EF4-FFF2-40B4-BE49-F238E27FC236}">
                  <a16:creationId xmlns:a16="http://schemas.microsoft.com/office/drawing/2014/main" id="{CFDF9005-00CD-829A-306E-277D42B7B34A}"/>
                </a:ext>
              </a:extLst>
            </p:cNvPr>
            <p:cNvSpPr txBox="1"/>
            <p:nvPr/>
          </p:nvSpPr>
          <p:spPr>
            <a:xfrm>
              <a:off x="603771" y="133595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a:t>
              </a:r>
            </a:p>
          </p:txBody>
        </p:sp>
      </p:grpSp>
      <p:grpSp>
        <p:nvGrpSpPr>
          <p:cNvPr id="17" name="Grupo 16">
            <a:extLst>
              <a:ext uri="{FF2B5EF4-FFF2-40B4-BE49-F238E27FC236}">
                <a16:creationId xmlns:a16="http://schemas.microsoft.com/office/drawing/2014/main" id="{934E0241-7386-CBCE-1B46-81C7B991FD3F}"/>
              </a:ext>
            </a:extLst>
          </p:cNvPr>
          <p:cNvGrpSpPr/>
          <p:nvPr/>
        </p:nvGrpSpPr>
        <p:grpSpPr>
          <a:xfrm>
            <a:off x="416867" y="2269741"/>
            <a:ext cx="701897" cy="714212"/>
            <a:chOff x="416867" y="2384316"/>
            <a:chExt cx="701897" cy="714212"/>
          </a:xfrm>
        </p:grpSpPr>
        <p:pic>
          <p:nvPicPr>
            <p:cNvPr id="8" name="Imagen 7">
              <a:extLst>
                <a:ext uri="{FF2B5EF4-FFF2-40B4-BE49-F238E27FC236}">
                  <a16:creationId xmlns:a16="http://schemas.microsoft.com/office/drawing/2014/main" id="{8C6417E9-6661-F2D9-45D6-6DCE66E3B0B3}"/>
                </a:ext>
              </a:extLst>
            </p:cNvPr>
            <p:cNvPicPr>
              <a:picLocks noChangeAspect="1"/>
            </p:cNvPicPr>
            <p:nvPr/>
          </p:nvPicPr>
          <p:blipFill rotWithShape="1">
            <a:blip r:embed="rId2"/>
            <a:srcRect l="28036" t="41306" r="59706" b="38737"/>
            <a:stretch/>
          </p:blipFill>
          <p:spPr>
            <a:xfrm>
              <a:off x="416867" y="2384316"/>
              <a:ext cx="701897" cy="714212"/>
            </a:xfrm>
            <a:prstGeom prst="rect">
              <a:avLst/>
            </a:prstGeom>
            <a:solidFill>
              <a:srgbClr val="00B050"/>
            </a:solidFill>
          </p:spPr>
        </p:pic>
        <p:sp>
          <p:nvSpPr>
            <p:cNvPr id="9" name="CuadroTexto 8">
              <a:extLst>
                <a:ext uri="{FF2B5EF4-FFF2-40B4-BE49-F238E27FC236}">
                  <a16:creationId xmlns:a16="http://schemas.microsoft.com/office/drawing/2014/main" id="{DE97A9F7-0CE4-2F7E-286B-FF970FA52090}"/>
                </a:ext>
              </a:extLst>
            </p:cNvPr>
            <p:cNvSpPr txBox="1"/>
            <p:nvPr/>
          </p:nvSpPr>
          <p:spPr>
            <a:xfrm>
              <a:off x="603770" y="2481031"/>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2</a:t>
              </a:r>
            </a:p>
          </p:txBody>
        </p:sp>
      </p:grpSp>
      <p:cxnSp>
        <p:nvCxnSpPr>
          <p:cNvPr id="13" name="Conector recto 12">
            <a:extLst>
              <a:ext uri="{FF2B5EF4-FFF2-40B4-BE49-F238E27FC236}">
                <a16:creationId xmlns:a16="http://schemas.microsoft.com/office/drawing/2014/main" id="{9CEEA567-BDBE-D487-D4E3-F0F199E31E9E}"/>
              </a:ext>
            </a:extLst>
          </p:cNvPr>
          <p:cNvCxnSpPr>
            <a:cxnSpLocks/>
          </p:cNvCxnSpPr>
          <p:nvPr/>
        </p:nvCxnSpPr>
        <p:spPr>
          <a:xfrm>
            <a:off x="1197462" y="2743408"/>
            <a:ext cx="4320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4CB7C20-F7DA-D8E1-E29F-30CF7BFA3A42}"/>
              </a:ext>
            </a:extLst>
          </p:cNvPr>
          <p:cNvCxnSpPr>
            <a:cxnSpLocks/>
          </p:cNvCxnSpPr>
          <p:nvPr/>
        </p:nvCxnSpPr>
        <p:spPr>
          <a:xfrm>
            <a:off x="1200142" y="1747880"/>
            <a:ext cx="475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Marcador de número de diapositiva 1">
            <a:extLst>
              <a:ext uri="{FF2B5EF4-FFF2-40B4-BE49-F238E27FC236}">
                <a16:creationId xmlns:a16="http://schemas.microsoft.com/office/drawing/2014/main" id="{32AD0DD1-F185-BE42-3860-51A9204AB3E9}"/>
              </a:ext>
            </a:extLst>
          </p:cNvPr>
          <p:cNvSpPr txBox="1">
            <a:spLocks/>
          </p:cNvSpPr>
          <p:nvPr/>
        </p:nvSpPr>
        <p:spPr>
          <a:xfrm>
            <a:off x="7133766" y="4850332"/>
            <a:ext cx="2059186" cy="274097"/>
          </a:xfrm>
          <a:prstGeom prst="rect">
            <a:avLst/>
          </a:prstGeom>
        </p:spPr>
        <p:txBody>
          <a:bodyPr/>
          <a:lstStyle>
            <a:defPPr lvl="0">
              <a:defRPr lang="es-ES"/>
            </a:defPPr>
            <a:lvl1pPr marL="0" lvl="0" algn="l" defTabSz="914306" rtl="0" eaLnBrk="1" latinLnBrk="0" hangingPunct="1">
              <a:defRPr sz="1800" kern="1200">
                <a:solidFill>
                  <a:schemeClr val="tx1"/>
                </a:solidFill>
                <a:latin typeface="+mn-lt"/>
                <a:ea typeface="+mn-ea"/>
                <a:cs typeface="+mn-cs"/>
              </a:defRPr>
            </a:lvl1pPr>
            <a:lvl2pPr marL="457153" lvl="1" algn="l" defTabSz="914306" rtl="0" eaLnBrk="1" latinLnBrk="0" hangingPunct="1">
              <a:defRPr sz="1800" kern="1200">
                <a:solidFill>
                  <a:schemeClr val="tx1"/>
                </a:solidFill>
                <a:latin typeface="+mn-lt"/>
                <a:ea typeface="+mn-ea"/>
                <a:cs typeface="+mn-cs"/>
              </a:defRPr>
            </a:lvl2pPr>
            <a:lvl3pPr marL="914306" lvl="2" algn="l" defTabSz="914306" rtl="0" eaLnBrk="1" latinLnBrk="0" hangingPunct="1">
              <a:defRPr sz="1800" kern="1200">
                <a:solidFill>
                  <a:schemeClr val="tx1"/>
                </a:solidFill>
                <a:latin typeface="+mn-lt"/>
                <a:ea typeface="+mn-ea"/>
                <a:cs typeface="+mn-cs"/>
              </a:defRPr>
            </a:lvl3pPr>
            <a:lvl4pPr marL="1371459" lvl="3" algn="l" defTabSz="914306" rtl="0" eaLnBrk="1" latinLnBrk="0" hangingPunct="1">
              <a:defRPr sz="1800" kern="1200">
                <a:solidFill>
                  <a:schemeClr val="tx1"/>
                </a:solidFill>
                <a:latin typeface="+mn-lt"/>
                <a:ea typeface="+mn-ea"/>
                <a:cs typeface="+mn-cs"/>
              </a:defRPr>
            </a:lvl4pPr>
            <a:lvl5pPr marL="1828613" lvl="4" algn="l" defTabSz="914306" rtl="0" eaLnBrk="1" latinLnBrk="0" hangingPunct="1">
              <a:defRPr sz="1800" kern="1200">
                <a:solidFill>
                  <a:schemeClr val="tx1"/>
                </a:solidFill>
                <a:latin typeface="+mn-lt"/>
                <a:ea typeface="+mn-ea"/>
                <a:cs typeface="+mn-cs"/>
              </a:defRPr>
            </a:lvl5pPr>
            <a:lvl6pPr marL="2285765" lvl="5" algn="l" defTabSz="914306" rtl="0" eaLnBrk="1" latinLnBrk="0" hangingPunct="1">
              <a:defRPr sz="1800" kern="1200">
                <a:solidFill>
                  <a:schemeClr val="tx1"/>
                </a:solidFill>
                <a:latin typeface="+mn-lt"/>
                <a:ea typeface="+mn-ea"/>
                <a:cs typeface="+mn-cs"/>
              </a:defRPr>
            </a:lvl6pPr>
            <a:lvl7pPr marL="2742918" lvl="6" algn="l" defTabSz="914306" rtl="0" eaLnBrk="1" latinLnBrk="0" hangingPunct="1">
              <a:defRPr sz="1800" kern="1200">
                <a:solidFill>
                  <a:schemeClr val="tx1"/>
                </a:solidFill>
                <a:latin typeface="+mn-lt"/>
                <a:ea typeface="+mn-ea"/>
                <a:cs typeface="+mn-cs"/>
              </a:defRPr>
            </a:lvl7pPr>
            <a:lvl8pPr marL="3200071" lvl="7" algn="l" defTabSz="914306" rtl="0" eaLnBrk="1" latinLnBrk="0" hangingPunct="1">
              <a:defRPr sz="1800" kern="1200">
                <a:solidFill>
                  <a:schemeClr val="tx1"/>
                </a:solidFill>
                <a:latin typeface="+mn-lt"/>
                <a:ea typeface="+mn-ea"/>
                <a:cs typeface="+mn-cs"/>
              </a:defRPr>
            </a:lvl8pPr>
            <a:lvl9pPr marL="3657224" lvl="8" algn="l" defTabSz="914306" rtl="0" eaLnBrk="1" latinLnBrk="0" hangingPunct="1">
              <a:defRPr sz="1800" kern="1200">
                <a:solidFill>
                  <a:schemeClr val="tx1"/>
                </a:solidFill>
                <a:latin typeface="+mn-lt"/>
                <a:ea typeface="+mn-ea"/>
                <a:cs typeface="+mn-cs"/>
              </a:defRPr>
            </a:lvl9pPr>
          </a:lstStyle>
          <a:p>
            <a:pPr marL="0" marR="0" lvl="0" indent="0" algn="r" defTabSz="914306" rtl="0" eaLnBrk="1" fontAlgn="auto" latinLnBrk="0" hangingPunct="1">
              <a:lnSpc>
                <a:spcPct val="100000"/>
              </a:lnSpc>
              <a:spcBef>
                <a:spcPts val="0"/>
              </a:spcBef>
              <a:spcAft>
                <a:spcPts val="0"/>
              </a:spcAft>
              <a:buClrTx/>
              <a:buSzTx/>
              <a:buFontTx/>
              <a:buNone/>
              <a:tabLst/>
              <a:defRPr/>
            </a:pPr>
            <a:fld id="{3A10AC81-0BCF-4A88-91DD-6D952CB3253A}" type="slidenum">
              <a:rPr kumimoji="0" lang="es-PE" sz="11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rPr>
              <a:pPr marL="0" marR="0" lvl="0" indent="0" algn="r" defTabSz="914306" rtl="0" eaLnBrk="1" fontAlgn="auto" latinLnBrk="0" hangingPunct="1">
                <a:lnSpc>
                  <a:spcPct val="100000"/>
                </a:lnSpc>
                <a:spcBef>
                  <a:spcPts val="0"/>
                </a:spcBef>
                <a:spcAft>
                  <a:spcPts val="0"/>
                </a:spcAft>
                <a:buClrTx/>
                <a:buSzTx/>
                <a:buFontTx/>
                <a:buNone/>
                <a:tabLst/>
                <a:defRPr/>
              </a:pPr>
              <a:t>6</a:t>
            </a:fld>
            <a:endParaRPr kumimoji="0" lang="es-PE"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Arial" panose="020B0604020202020204" pitchFamily="34" charset="0"/>
            </a:endParaRPr>
          </a:p>
        </p:txBody>
      </p:sp>
      <p:sp>
        <p:nvSpPr>
          <p:cNvPr id="10" name="7 CuadroTexto">
            <a:extLst>
              <a:ext uri="{FF2B5EF4-FFF2-40B4-BE49-F238E27FC236}">
                <a16:creationId xmlns:a16="http://schemas.microsoft.com/office/drawing/2014/main" id="{E1364A91-164C-5BF2-922D-FADB8F218056}"/>
              </a:ext>
            </a:extLst>
          </p:cNvPr>
          <p:cNvSpPr txBox="1"/>
          <p:nvPr/>
        </p:nvSpPr>
        <p:spPr>
          <a:xfrm>
            <a:off x="1118763" y="3506704"/>
            <a:ext cx="6015003" cy="400110"/>
          </a:xfrm>
          <a:prstGeom prst="rect">
            <a:avLst/>
          </a:prstGeom>
          <a:noFill/>
        </p:spPr>
        <p:txBody>
          <a:bodyPr wrap="square" rtlCol="0">
            <a:spAutoFit/>
          </a:bodyPr>
          <a:lstStyle>
            <a:defPPr>
              <a:defRPr lang="es-PE"/>
            </a:defPPr>
            <a:lvl1pPr>
              <a:defRPr b="1">
                <a:latin typeface="Arial" panose="020B0604020202020204" pitchFamily="34" charset="0"/>
                <a:cs typeface="Arial" panose="020B0604020202020204" pitchFamily="34" charset="0"/>
              </a:defRPr>
            </a:lvl1pPr>
          </a:lstStyle>
          <a:p>
            <a:pPr marL="0" marR="0" lvl="0" indent="0" algn="l" defTabSz="914306" rtl="0" eaLnBrk="1" fontAlgn="auto" latinLnBrk="0" hangingPunct="1">
              <a:lnSpc>
                <a:spcPct val="100000"/>
              </a:lnSpc>
              <a:spcBef>
                <a:spcPts val="0"/>
              </a:spcBef>
              <a:spcAft>
                <a:spcPts val="0"/>
              </a:spcAft>
              <a:buClrTx/>
              <a:buSzTx/>
              <a:buFontTx/>
              <a:buNone/>
              <a:tabLst/>
              <a:defRPr/>
            </a:pPr>
            <a:r>
              <a:rPr lang="es-PE" sz="2000" dirty="0">
                <a:solidFill>
                  <a:srgbClr val="002060"/>
                </a:solidFill>
              </a:rPr>
              <a:t>Perspectiva</a:t>
            </a:r>
            <a:r>
              <a:rPr kumimoji="0" lang="es-PE"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 los recursos públicos 2024</a:t>
            </a:r>
            <a:endPar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8" name="Grupo 17">
            <a:extLst>
              <a:ext uri="{FF2B5EF4-FFF2-40B4-BE49-F238E27FC236}">
                <a16:creationId xmlns:a16="http://schemas.microsoft.com/office/drawing/2014/main" id="{EF88C965-C2D8-1BF7-1AFD-96BF7843E1C5}"/>
              </a:ext>
            </a:extLst>
          </p:cNvPr>
          <p:cNvGrpSpPr/>
          <p:nvPr/>
        </p:nvGrpSpPr>
        <p:grpSpPr>
          <a:xfrm>
            <a:off x="416867" y="3402369"/>
            <a:ext cx="701897" cy="714212"/>
            <a:chOff x="416867" y="3635557"/>
            <a:chExt cx="701897" cy="714212"/>
          </a:xfrm>
        </p:grpSpPr>
        <p:pic>
          <p:nvPicPr>
            <p:cNvPr id="12" name="Imagen 11">
              <a:extLst>
                <a:ext uri="{FF2B5EF4-FFF2-40B4-BE49-F238E27FC236}">
                  <a16:creationId xmlns:a16="http://schemas.microsoft.com/office/drawing/2014/main" id="{17B74902-899D-3B33-F20C-84C5EC8443CB}"/>
                </a:ext>
              </a:extLst>
            </p:cNvPr>
            <p:cNvPicPr>
              <a:picLocks noChangeAspect="1"/>
            </p:cNvPicPr>
            <p:nvPr/>
          </p:nvPicPr>
          <p:blipFill rotWithShape="1">
            <a:blip r:embed="rId2"/>
            <a:srcRect l="28036" t="41306" r="59706" b="38737"/>
            <a:stretch/>
          </p:blipFill>
          <p:spPr>
            <a:xfrm>
              <a:off x="416867" y="3635557"/>
              <a:ext cx="701897" cy="714212"/>
            </a:xfrm>
            <a:prstGeom prst="rect">
              <a:avLst/>
            </a:prstGeom>
            <a:solidFill>
              <a:srgbClr val="00B050"/>
            </a:solidFill>
          </p:spPr>
        </p:pic>
        <p:sp>
          <p:nvSpPr>
            <p:cNvPr id="14" name="CuadroTexto 13">
              <a:extLst>
                <a:ext uri="{FF2B5EF4-FFF2-40B4-BE49-F238E27FC236}">
                  <a16:creationId xmlns:a16="http://schemas.microsoft.com/office/drawing/2014/main" id="{DC75F7B6-D75C-6ECB-EC40-D6D2D5C66699}"/>
                </a:ext>
              </a:extLst>
            </p:cNvPr>
            <p:cNvSpPr txBox="1"/>
            <p:nvPr/>
          </p:nvSpPr>
          <p:spPr>
            <a:xfrm>
              <a:off x="603769" y="3724652"/>
              <a:ext cx="285047" cy="461665"/>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3</a:t>
              </a:r>
            </a:p>
          </p:txBody>
        </p:sp>
      </p:grpSp>
      <p:cxnSp>
        <p:nvCxnSpPr>
          <p:cNvPr id="15" name="Conector recto 14">
            <a:extLst>
              <a:ext uri="{FF2B5EF4-FFF2-40B4-BE49-F238E27FC236}">
                <a16:creationId xmlns:a16="http://schemas.microsoft.com/office/drawing/2014/main" id="{EEF19DC7-B678-307A-5FF3-43705DD1BEBA}"/>
              </a:ext>
            </a:extLst>
          </p:cNvPr>
          <p:cNvCxnSpPr>
            <a:cxnSpLocks/>
          </p:cNvCxnSpPr>
          <p:nvPr/>
        </p:nvCxnSpPr>
        <p:spPr>
          <a:xfrm>
            <a:off x="1197462" y="3876036"/>
            <a:ext cx="5112000" cy="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72FE3BB0-366A-4BD1-8D57-E91CD3CA0982}"/>
              </a:ext>
            </a:extLst>
          </p:cNvPr>
          <p:cNvSpPr/>
          <p:nvPr/>
        </p:nvSpPr>
        <p:spPr>
          <a:xfrm>
            <a:off x="177812" y="3246536"/>
            <a:ext cx="7776663" cy="109210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ángulo 19">
            <a:extLst>
              <a:ext uri="{FF2B5EF4-FFF2-40B4-BE49-F238E27FC236}">
                <a16:creationId xmlns:a16="http://schemas.microsoft.com/office/drawing/2014/main" id="{C5222C60-7316-4024-9306-60923231280C}"/>
              </a:ext>
            </a:extLst>
          </p:cNvPr>
          <p:cNvSpPr/>
          <p:nvPr/>
        </p:nvSpPr>
        <p:spPr>
          <a:xfrm>
            <a:off x="177812" y="1034667"/>
            <a:ext cx="7776663" cy="109210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606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esquinas redondeadas 30">
            <a:extLst>
              <a:ext uri="{FF2B5EF4-FFF2-40B4-BE49-F238E27FC236}">
                <a16:creationId xmlns:a16="http://schemas.microsoft.com/office/drawing/2014/main" id="{0B30D4CE-A965-43CA-927E-E0ABFB194893}"/>
              </a:ext>
            </a:extLst>
          </p:cNvPr>
          <p:cNvSpPr/>
          <p:nvPr/>
        </p:nvSpPr>
        <p:spPr>
          <a:xfrm>
            <a:off x="5647977" y="1631534"/>
            <a:ext cx="2155589" cy="3241037"/>
          </a:xfrm>
          <a:prstGeom prst="roundRect">
            <a:avLst>
              <a:gd name="adj" fmla="val 4050"/>
            </a:avLst>
          </a:prstGeom>
          <a:solidFill>
            <a:srgbClr val="F2F2F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CuadroTexto 36"/>
          <p:cNvSpPr txBox="1"/>
          <p:nvPr/>
        </p:nvSpPr>
        <p:spPr>
          <a:xfrm>
            <a:off x="0" y="4956496"/>
            <a:ext cx="8014745"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06"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INEI, BCRP, proyecciones MEF</a:t>
            </a:r>
          </a:p>
        </p:txBody>
      </p:sp>
      <p:sp>
        <p:nvSpPr>
          <p:cNvPr id="18" name="CuadroTexto 17">
            <a:extLst>
              <a:ext uri="{FF2B5EF4-FFF2-40B4-BE49-F238E27FC236}">
                <a16:creationId xmlns:a16="http://schemas.microsoft.com/office/drawing/2014/main" id="{92A92917-253C-40E4-8D6F-8A338C9FE0D8}"/>
              </a:ext>
            </a:extLst>
          </p:cNvPr>
          <p:cNvSpPr txBox="1"/>
          <p:nvPr/>
        </p:nvSpPr>
        <p:spPr>
          <a:xfrm>
            <a:off x="3313845" y="944656"/>
            <a:ext cx="2415208"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PBI</a:t>
            </a: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(Var. % real anual)</a:t>
            </a:r>
            <a:endParaRPr kumimoji="0" lang="es-PE"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5" name="CuadroTexto 14">
            <a:extLst>
              <a:ext uri="{FF2B5EF4-FFF2-40B4-BE49-F238E27FC236}">
                <a16:creationId xmlns:a16="http://schemas.microsoft.com/office/drawing/2014/main" id="{6C45E126-A740-28AF-228B-918DF99C0FE1}"/>
              </a:ext>
            </a:extLst>
          </p:cNvPr>
          <p:cNvSpPr txBox="1"/>
          <p:nvPr/>
        </p:nvSpPr>
        <p:spPr>
          <a:xfrm>
            <a:off x="-20507" y="23835"/>
            <a:ext cx="9192952" cy="707886"/>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El PBI crecería 3,0% en 2024 </a:t>
            </a:r>
            <a:r>
              <a:rPr kumimoji="0" lang="es-PE"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 luego convergería a una tasa en torno a 3,2% entre 2025 y 2027</a:t>
            </a:r>
          </a:p>
        </p:txBody>
      </p:sp>
      <p:sp>
        <p:nvSpPr>
          <p:cNvPr id="4" name="Marcador de número de diapositiva 3">
            <a:extLst>
              <a:ext uri="{FF2B5EF4-FFF2-40B4-BE49-F238E27FC236}">
                <a16:creationId xmlns:a16="http://schemas.microsoft.com/office/drawing/2014/main" id="{8C349D51-74EA-5E64-99B0-470FA837D541}"/>
              </a:ext>
            </a:extLst>
          </p:cNvPr>
          <p:cNvSpPr>
            <a:spLocks noGrp="1"/>
          </p:cNvSpPr>
          <p:nvPr>
            <p:ph type="sldNum" sz="quarter" idx="12"/>
          </p:nvPr>
        </p:nvSpPr>
        <p:spPr/>
        <p:txBody>
          <a:bodyPr vert="horz" lIns="91440" tIns="45720" rIns="91440" bIns="45720" rtlCol="0" anchor="ctr"/>
          <a:lstStyle/>
          <a:p>
            <a:fld id="{3A10AC81-0BCF-4A88-91DD-6D952CB3253A}" type="slidenum">
              <a:rPr lang="es-ES">
                <a:solidFill>
                  <a:prstClr val="white"/>
                </a:solidFill>
                <a:latin typeface="Calibri" panose="020F0502020204030204"/>
              </a:rPr>
              <a:pPr/>
              <a:t>7</a:t>
            </a:fld>
            <a:endParaRPr lang="es-ES" dirty="0">
              <a:solidFill>
                <a:prstClr val="white"/>
              </a:solidFill>
              <a:latin typeface="Calibri" panose="020F0502020204030204"/>
            </a:endParaRPr>
          </a:p>
        </p:txBody>
      </p:sp>
      <p:pic>
        <p:nvPicPr>
          <p:cNvPr id="2" name="Imagen 1">
            <a:extLst>
              <a:ext uri="{FF2B5EF4-FFF2-40B4-BE49-F238E27FC236}">
                <a16:creationId xmlns:a16="http://schemas.microsoft.com/office/drawing/2014/main" id="{BA469A35-40EB-821C-7D8E-4DF4363BA028}"/>
              </a:ext>
            </a:extLst>
          </p:cNvPr>
          <p:cNvPicPr>
            <a:picLocks/>
          </p:cNvPicPr>
          <p:nvPr/>
        </p:nvPicPr>
        <p:blipFill>
          <a:blip r:embed="rId2"/>
          <a:stretch>
            <a:fillRect/>
          </a:stretch>
        </p:blipFill>
        <p:spPr>
          <a:xfrm>
            <a:off x="1872309" y="1426697"/>
            <a:ext cx="6070800" cy="3445874"/>
          </a:xfrm>
          <a:prstGeom prst="rect">
            <a:avLst/>
          </a:prstGeom>
        </p:spPr>
      </p:pic>
      <p:pic>
        <p:nvPicPr>
          <p:cNvPr id="3" name="Imagen 2">
            <a:extLst>
              <a:ext uri="{FF2B5EF4-FFF2-40B4-BE49-F238E27FC236}">
                <a16:creationId xmlns:a16="http://schemas.microsoft.com/office/drawing/2014/main" id="{60127FCE-96CC-B0C1-146D-B882878DC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860" y="1026009"/>
            <a:ext cx="329735" cy="329735"/>
          </a:xfrm>
          <a:prstGeom prst="rect">
            <a:avLst/>
          </a:prstGeom>
        </p:spPr>
      </p:pic>
    </p:spTree>
    <p:extLst>
      <p:ext uri="{BB962C8B-B14F-4D97-AF65-F5344CB8AC3E}">
        <p14:creationId xmlns:p14="http://schemas.microsoft.com/office/powerpoint/2010/main" val="189736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9E07980F-C117-AE7D-A401-0E9C51E660F8}"/>
              </a:ext>
            </a:extLst>
          </p:cNvPr>
          <p:cNvSpPr/>
          <p:nvPr/>
        </p:nvSpPr>
        <p:spPr>
          <a:xfrm>
            <a:off x="5449824" y="1307007"/>
            <a:ext cx="2316084" cy="3445200"/>
          </a:xfrm>
          <a:prstGeom prst="roundRect">
            <a:avLst>
              <a:gd name="adj" fmla="val 4050"/>
            </a:avLst>
          </a:prstGeom>
          <a:solidFill>
            <a:srgbClr val="F2F2F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C9A5FCE0-789C-A8E9-2612-4A548662CB71}"/>
              </a:ext>
            </a:extLst>
          </p:cNvPr>
          <p:cNvPicPr>
            <a:picLocks/>
          </p:cNvPicPr>
          <p:nvPr/>
        </p:nvPicPr>
        <p:blipFill>
          <a:blip r:embed="rId2"/>
          <a:stretch>
            <a:fillRect/>
          </a:stretch>
        </p:blipFill>
        <p:spPr>
          <a:xfrm>
            <a:off x="1813543" y="1307007"/>
            <a:ext cx="6069600" cy="3445200"/>
          </a:xfrm>
          <a:prstGeom prst="rect">
            <a:avLst/>
          </a:prstGeom>
        </p:spPr>
      </p:pic>
      <p:sp>
        <p:nvSpPr>
          <p:cNvPr id="2" name="Marcador de número de diapositiva 1">
            <a:extLst>
              <a:ext uri="{FF2B5EF4-FFF2-40B4-BE49-F238E27FC236}">
                <a16:creationId xmlns:a16="http://schemas.microsoft.com/office/drawing/2014/main" id="{9DA83AAD-8EF9-ADE6-8757-6CE88D861BB4}"/>
              </a:ext>
            </a:extLst>
          </p:cNvPr>
          <p:cNvSpPr>
            <a:spLocks noGrp="1"/>
          </p:cNvSpPr>
          <p:nvPr>
            <p:ph type="sldNum" sz="quarter" idx="12"/>
          </p:nvPr>
        </p:nvSpPr>
        <p:spPr/>
        <p:txBody>
          <a:bodyPr/>
          <a:lstStyle/>
          <a:p>
            <a:fld id="{3A10AC81-0BCF-4A88-91DD-6D952CB3253A}" type="slidenum">
              <a:rPr lang="es-ES" smtClean="0"/>
              <a:pPr/>
              <a:t>8</a:t>
            </a:fld>
            <a:endParaRPr lang="es-ES" dirty="0"/>
          </a:p>
        </p:txBody>
      </p:sp>
      <p:sp>
        <p:nvSpPr>
          <p:cNvPr id="4" name="CuadroTexto 3">
            <a:extLst>
              <a:ext uri="{FF2B5EF4-FFF2-40B4-BE49-F238E27FC236}">
                <a16:creationId xmlns:a16="http://schemas.microsoft.com/office/drawing/2014/main" id="{F34A7DEF-D853-6ABB-D4EA-F74135A909D5}"/>
              </a:ext>
            </a:extLst>
          </p:cNvPr>
          <p:cNvSpPr txBox="1"/>
          <p:nvPr/>
        </p:nvSpPr>
        <p:spPr>
          <a:xfrm>
            <a:off x="3533391" y="814564"/>
            <a:ext cx="2997308"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Precio de exportación del cobre </a:t>
            </a:r>
          </a:p>
          <a:p>
            <a:pPr algn="ctr">
              <a:defRPr/>
            </a:pPr>
            <a:r>
              <a:rPr kumimoji="0" lang="es-MX"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(¢US$/lb.)</a:t>
            </a:r>
            <a:endParaRPr kumimoji="0" lang="es-PE"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 name="Título 2">
            <a:extLst>
              <a:ext uri="{FF2B5EF4-FFF2-40B4-BE49-F238E27FC236}">
                <a16:creationId xmlns:a16="http://schemas.microsoft.com/office/drawing/2014/main" id="{B80C2ED0-2776-6E17-C6E7-EA2A467340F3}"/>
              </a:ext>
            </a:extLst>
          </p:cNvPr>
          <p:cNvSpPr txBox="1">
            <a:spLocks/>
          </p:cNvSpPr>
          <p:nvPr/>
        </p:nvSpPr>
        <p:spPr>
          <a:xfrm>
            <a:off x="-1" y="116024"/>
            <a:ext cx="9151939" cy="528119"/>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000" b="1" i="0" u="none" strike="noStrike" kern="1200" cap="none" spc="0" normalizeH="0" baseline="0" noProof="0" dirty="0">
                <a:ln>
                  <a:noFill/>
                </a:ln>
                <a:solidFill>
                  <a:srgbClr val="004A95"/>
                </a:solidFill>
                <a:effectLst/>
                <a:uLnTx/>
                <a:uFillTx/>
                <a:latin typeface="Arial" panose="020B0604020202020204" pitchFamily="34" charset="0"/>
                <a:ea typeface="+mj-ea"/>
                <a:cs typeface="+mj-cs"/>
              </a:rPr>
              <a:t>Los estimados de precios de los productos de exportación continuarán registrando </a:t>
            </a:r>
            <a:r>
              <a:rPr kumimoji="0" lang="es-PE" sz="20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niveles elevados, pero son conservadores</a:t>
            </a:r>
          </a:p>
        </p:txBody>
      </p:sp>
      <p:pic>
        <p:nvPicPr>
          <p:cNvPr id="7" name="Picture 12">
            <a:extLst>
              <a:ext uri="{FF2B5EF4-FFF2-40B4-BE49-F238E27FC236}">
                <a16:creationId xmlns:a16="http://schemas.microsoft.com/office/drawing/2014/main" id="{7F3FE8D6-B06D-1877-FB10-14C3D8C60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81502" y="843717"/>
            <a:ext cx="364323" cy="36432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F61C9D7-096E-6F1E-C352-60311B6959C8}"/>
              </a:ext>
            </a:extLst>
          </p:cNvPr>
          <p:cNvSpPr txBox="1"/>
          <p:nvPr/>
        </p:nvSpPr>
        <p:spPr>
          <a:xfrm>
            <a:off x="0" y="4956496"/>
            <a:ext cx="8014745"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06"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BCRP, </a:t>
            </a:r>
            <a:r>
              <a:rPr kumimoji="0" lang="es-PE" sz="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FocusEconomics</a:t>
            </a:r>
            <a:r>
              <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Wood Mackenzie, MEF y MMM 2024-2027.</a:t>
            </a:r>
          </a:p>
        </p:txBody>
      </p:sp>
    </p:spTree>
    <p:extLst>
      <p:ext uri="{BB962C8B-B14F-4D97-AF65-F5344CB8AC3E}">
        <p14:creationId xmlns:p14="http://schemas.microsoft.com/office/powerpoint/2010/main" val="423304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944DF718-4143-7F71-2CAC-193111202FC1}"/>
              </a:ext>
            </a:extLst>
          </p:cNvPr>
          <p:cNvSpPr/>
          <p:nvPr/>
        </p:nvSpPr>
        <p:spPr>
          <a:xfrm>
            <a:off x="5805889" y="1191782"/>
            <a:ext cx="2222403" cy="3556287"/>
          </a:xfrm>
          <a:prstGeom prst="roundRect">
            <a:avLst>
              <a:gd name="adj" fmla="val 4050"/>
            </a:avLst>
          </a:prstGeom>
          <a:solidFill>
            <a:srgbClr val="F2F2F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06"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arcador de número de diapositiva 1">
            <a:extLst>
              <a:ext uri="{FF2B5EF4-FFF2-40B4-BE49-F238E27FC236}">
                <a16:creationId xmlns:a16="http://schemas.microsoft.com/office/drawing/2014/main" id="{F1B24A74-EEA1-8F39-7E26-1C3EFFC355F7}"/>
              </a:ext>
            </a:extLst>
          </p:cNvPr>
          <p:cNvSpPr>
            <a:spLocks noGrp="1"/>
          </p:cNvSpPr>
          <p:nvPr>
            <p:ph type="sldNum" sz="quarter" idx="12"/>
          </p:nvPr>
        </p:nvSpPr>
        <p:spPr/>
        <p:txBody>
          <a:bodyPr/>
          <a:lstStyle/>
          <a:p>
            <a:fld id="{3A10AC81-0BCF-4A88-91DD-6D952CB3253A}" type="slidenum">
              <a:rPr lang="es-ES" smtClean="0"/>
              <a:pPr/>
              <a:t>9</a:t>
            </a:fld>
            <a:endParaRPr lang="es-ES" dirty="0"/>
          </a:p>
        </p:txBody>
      </p:sp>
      <p:sp>
        <p:nvSpPr>
          <p:cNvPr id="3" name="CuadroTexto 2">
            <a:extLst>
              <a:ext uri="{FF2B5EF4-FFF2-40B4-BE49-F238E27FC236}">
                <a16:creationId xmlns:a16="http://schemas.microsoft.com/office/drawing/2014/main" id="{F2022898-1618-807F-A693-DF4BDC444FB2}"/>
              </a:ext>
            </a:extLst>
          </p:cNvPr>
          <p:cNvSpPr txBox="1"/>
          <p:nvPr/>
        </p:nvSpPr>
        <p:spPr>
          <a:xfrm>
            <a:off x="3750986" y="851384"/>
            <a:ext cx="2415208" cy="492443"/>
          </a:xfrm>
          <a:prstGeom prst="rect">
            <a:avLst/>
          </a:prstGeom>
          <a:noFill/>
        </p:spPr>
        <p:txBody>
          <a:bodyPr wrap="square" rtlCol="0">
            <a:spAutoFit/>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4A95"/>
                </a:solidFill>
                <a:effectLst/>
                <a:uLnTx/>
                <a:uFillTx/>
                <a:latin typeface="Arial" panose="020B0604020202020204" pitchFamily="34" charset="0"/>
                <a:ea typeface="+mn-ea"/>
                <a:cs typeface="Arial" panose="020B0604020202020204" pitchFamily="34" charset="0"/>
              </a:rPr>
              <a:t>Exportaciones FOB</a:t>
            </a:r>
          </a:p>
          <a:p>
            <a:pPr marL="0" marR="0" lvl="0" indent="0" algn="ctr" defTabSz="914306"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(Var. % anual)</a:t>
            </a:r>
            <a:endParaRPr kumimoji="0" lang="es-PE" sz="1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pic>
        <p:nvPicPr>
          <p:cNvPr id="7" name="Imagen 6">
            <a:extLst>
              <a:ext uri="{FF2B5EF4-FFF2-40B4-BE49-F238E27FC236}">
                <a16:creationId xmlns:a16="http://schemas.microsoft.com/office/drawing/2014/main" id="{0BDD3795-FE09-C2C6-C037-2BAC45B5BFE7}"/>
              </a:ext>
            </a:extLst>
          </p:cNvPr>
          <p:cNvPicPr>
            <a:picLocks noChangeAspect="1"/>
          </p:cNvPicPr>
          <p:nvPr/>
        </p:nvPicPr>
        <p:blipFill>
          <a:blip r:embed="rId2"/>
          <a:stretch>
            <a:fillRect/>
          </a:stretch>
        </p:blipFill>
        <p:spPr>
          <a:xfrm>
            <a:off x="3479858" y="845151"/>
            <a:ext cx="370077" cy="370077"/>
          </a:xfrm>
          <a:prstGeom prst="rect">
            <a:avLst/>
          </a:prstGeom>
        </p:spPr>
      </p:pic>
      <p:sp>
        <p:nvSpPr>
          <p:cNvPr id="6" name="Título 2">
            <a:extLst>
              <a:ext uri="{FF2B5EF4-FFF2-40B4-BE49-F238E27FC236}">
                <a16:creationId xmlns:a16="http://schemas.microsoft.com/office/drawing/2014/main" id="{1F0484CC-B2D9-D897-5D8D-943EE64064F1}"/>
              </a:ext>
            </a:extLst>
          </p:cNvPr>
          <p:cNvSpPr txBox="1">
            <a:spLocks/>
          </p:cNvSpPr>
          <p:nvPr/>
        </p:nvSpPr>
        <p:spPr>
          <a:xfrm>
            <a:off x="0" y="107193"/>
            <a:ext cx="9151939" cy="528119"/>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1800" b="1" i="0" u="none" strike="noStrike" kern="1200" cap="none" spc="0" normalizeH="0" baseline="0" noProof="0" dirty="0">
                <a:ln>
                  <a:noFill/>
                </a:ln>
                <a:solidFill>
                  <a:srgbClr val="004A95"/>
                </a:solidFill>
                <a:effectLst/>
                <a:uLnTx/>
                <a:uFillTx/>
                <a:latin typeface="Arial" panose="020B0604020202020204" pitchFamily="34" charset="0"/>
                <a:ea typeface="+mj-ea"/>
                <a:cs typeface="+mj-cs"/>
              </a:rPr>
              <a:t>A partir de 2024, </a:t>
            </a:r>
            <a:r>
              <a:rPr kumimoji="0" lang="es-PE" sz="18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las exportaciones se recuperarán por los mayores volúmenes de exportaciones tradicionales</a:t>
            </a:r>
            <a:r>
              <a:rPr kumimoji="0" lang="es-PE" sz="1800" b="1" i="0" u="none" strike="noStrike" kern="1200" cap="none" spc="0" normalizeH="0" baseline="0" noProof="0" dirty="0">
                <a:ln>
                  <a:noFill/>
                </a:ln>
                <a:solidFill>
                  <a:srgbClr val="004A95"/>
                </a:solidFill>
                <a:effectLst/>
                <a:uLnTx/>
                <a:uFillTx/>
                <a:latin typeface="Arial" panose="020B0604020202020204" pitchFamily="34" charset="0"/>
                <a:ea typeface="+mj-ea"/>
                <a:cs typeface="+mj-cs"/>
              </a:rPr>
              <a:t> </a:t>
            </a:r>
            <a:r>
              <a:rPr kumimoji="0" lang="es-PE" sz="18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(principalmente cobre)</a:t>
            </a:r>
          </a:p>
        </p:txBody>
      </p:sp>
      <p:sp>
        <p:nvSpPr>
          <p:cNvPr id="11" name="CuadroTexto 10">
            <a:extLst>
              <a:ext uri="{FF2B5EF4-FFF2-40B4-BE49-F238E27FC236}">
                <a16:creationId xmlns:a16="http://schemas.microsoft.com/office/drawing/2014/main" id="{4D91EAD0-BE99-4CE6-967F-BF1E4F6C0036}"/>
              </a:ext>
            </a:extLst>
          </p:cNvPr>
          <p:cNvSpPr txBox="1"/>
          <p:nvPr/>
        </p:nvSpPr>
        <p:spPr>
          <a:xfrm>
            <a:off x="0" y="4956496"/>
            <a:ext cx="8014745" cy="184666"/>
          </a:xfrm>
          <a:prstGeom prst="rect">
            <a:avLst/>
          </a:prstGeom>
          <a:noFill/>
        </p:spPr>
        <p:txBody>
          <a:bodyPr wrap="square" rtlCol="0">
            <a:spAutoFit/>
          </a:bodyPr>
          <a:lstStyle>
            <a:defPPr>
              <a:defRPr lang="es-PE"/>
            </a:defPPr>
            <a:lvl1pPr marL="285750" indent="-285750" algn="just">
              <a:buClr>
                <a:srgbClr val="C00000"/>
              </a:buClr>
              <a:buSzPct val="150000"/>
              <a:buFont typeface="Arial" panose="020B0604020202020204" pitchFamily="34" charset="0"/>
              <a:buChar char="•"/>
              <a:defRPr sz="1600"/>
            </a:lvl1pPr>
          </a:lstStyle>
          <a:p>
            <a:pPr marL="0" marR="0" lvl="0" indent="0" algn="just" defTabSz="914306" rtl="0" eaLnBrk="1" fontAlgn="auto" latinLnBrk="0" hangingPunct="1">
              <a:lnSpc>
                <a:spcPct val="100000"/>
              </a:lnSpc>
              <a:spcBef>
                <a:spcPts val="0"/>
              </a:spcBef>
              <a:spcAft>
                <a:spcPts val="0"/>
              </a:spcAft>
              <a:buClr>
                <a:srgbClr val="C00000"/>
              </a:buClr>
              <a:buSzPct val="100000"/>
              <a:buFont typeface="Arial" panose="020B0604020202020204" pitchFamily="34" charset="0"/>
              <a:buNone/>
              <a:tabLst/>
              <a:defRPr/>
            </a:pPr>
            <a:r>
              <a:rPr kumimoji="0" lang="es-MX"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BCRP y MMM 2024-2027.</a:t>
            </a:r>
            <a:endParaRPr kumimoji="0" lang="es-PE"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546C253C-7624-45EC-BDA0-46D80F43B755}"/>
              </a:ext>
            </a:extLst>
          </p:cNvPr>
          <p:cNvPicPr>
            <a:picLocks/>
          </p:cNvPicPr>
          <p:nvPr/>
        </p:nvPicPr>
        <p:blipFill>
          <a:blip r:embed="rId3"/>
          <a:stretch>
            <a:fillRect/>
          </a:stretch>
        </p:blipFill>
        <p:spPr>
          <a:xfrm>
            <a:off x="1888888" y="1095326"/>
            <a:ext cx="6300000" cy="3600000"/>
          </a:xfrm>
          <a:prstGeom prst="rect">
            <a:avLst/>
          </a:prstGeom>
        </p:spPr>
      </p:pic>
    </p:spTree>
    <p:extLst>
      <p:ext uri="{BB962C8B-B14F-4D97-AF65-F5344CB8AC3E}">
        <p14:creationId xmlns:p14="http://schemas.microsoft.com/office/powerpoint/2010/main" val="3865378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AUTHOR_SLIDE_ID" val="4648cdd4-7069-4c74-b3c1-6ac738c2e8e3"/>
</p:tagLst>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ema de Office">
  <a:themeElements>
    <a:clrScheme name="Paleta Colores PPT Inversiones">
      <a:dk1>
        <a:srgbClr val="000000"/>
      </a:dk1>
      <a:lt1>
        <a:sysClr val="window" lastClr="FFFFFF"/>
      </a:lt1>
      <a:dk2>
        <a:srgbClr val="004A95"/>
      </a:dk2>
      <a:lt2>
        <a:srgbClr val="FFFFFF"/>
      </a:lt2>
      <a:accent1>
        <a:srgbClr val="004A95"/>
      </a:accent1>
      <a:accent2>
        <a:srgbClr val="41B6AB"/>
      </a:accent2>
      <a:accent3>
        <a:srgbClr val="E30613"/>
      </a:accent3>
      <a:accent4>
        <a:srgbClr val="DADADA"/>
      </a:accent4>
      <a:accent5>
        <a:srgbClr val="FFFFFF"/>
      </a:accent5>
      <a:accent6>
        <a:srgbClr val="FFFFFF"/>
      </a:accent6>
      <a:hlink>
        <a:srgbClr val="FFFFFF"/>
      </a:hlink>
      <a:folHlink>
        <a:srgbClr val="FFFFFF"/>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iseño personalizado">
  <a:themeElements>
    <a:clrScheme name="MEF">
      <a:dk1>
        <a:srgbClr val="000000"/>
      </a:dk1>
      <a:lt1>
        <a:sysClr val="window" lastClr="FFFFFF"/>
      </a:lt1>
      <a:dk2>
        <a:srgbClr val="FFC000"/>
      </a:dk2>
      <a:lt2>
        <a:srgbClr val="D9D9D9"/>
      </a:lt2>
      <a:accent1>
        <a:srgbClr val="C00000"/>
      </a:accent1>
      <a:accent2>
        <a:srgbClr val="A6A6A6"/>
      </a:accent2>
      <a:accent3>
        <a:srgbClr val="002060"/>
      </a:accent3>
      <a:accent4>
        <a:srgbClr val="0070C0"/>
      </a:accent4>
      <a:accent5>
        <a:srgbClr val="0000FF"/>
      </a:accent5>
      <a:accent6>
        <a:srgbClr val="00B050"/>
      </a:accent6>
      <a:hlink>
        <a:srgbClr val="808080"/>
      </a:hlink>
      <a:folHlink>
        <a:srgbClr val="00206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iseño personalizado">
  <a:themeElements>
    <a:clrScheme name="MEF">
      <a:dk1>
        <a:srgbClr val="000000"/>
      </a:dk1>
      <a:lt1>
        <a:sysClr val="window" lastClr="FFFFFF"/>
      </a:lt1>
      <a:dk2>
        <a:srgbClr val="FFC000"/>
      </a:dk2>
      <a:lt2>
        <a:srgbClr val="D9D9D9"/>
      </a:lt2>
      <a:accent1>
        <a:srgbClr val="C00000"/>
      </a:accent1>
      <a:accent2>
        <a:srgbClr val="A6A6A6"/>
      </a:accent2>
      <a:accent3>
        <a:srgbClr val="002060"/>
      </a:accent3>
      <a:accent4>
        <a:srgbClr val="0070C0"/>
      </a:accent4>
      <a:accent5>
        <a:srgbClr val="0000FF"/>
      </a:accent5>
      <a:accent6>
        <a:srgbClr val="00B050"/>
      </a:accent6>
      <a:hlink>
        <a:srgbClr val="808080"/>
      </a:hlink>
      <a:folHlink>
        <a:srgbClr val="00206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57544</TotalTime>
  <Words>2015</Words>
  <Application>Microsoft Office PowerPoint</Application>
  <PresentationFormat>Personalizado</PresentationFormat>
  <Paragraphs>244</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10</vt:i4>
      </vt:variant>
      <vt:variant>
        <vt:lpstr>Títulos de diapositiva</vt:lpstr>
      </vt:variant>
      <vt:variant>
        <vt:i4>22</vt:i4>
      </vt:variant>
    </vt:vector>
  </HeadingPairs>
  <TitlesOfParts>
    <vt:vector size="39" baseType="lpstr">
      <vt:lpstr>Arial</vt:lpstr>
      <vt:lpstr>Arial </vt:lpstr>
      <vt:lpstr>Calibri</vt:lpstr>
      <vt:lpstr>Calibri Light</vt:lpstr>
      <vt:lpstr>Eras Light ITC</vt:lpstr>
      <vt:lpstr>Wingdings</vt:lpstr>
      <vt:lpstr>游明朝</vt:lpstr>
      <vt:lpstr>Diseño personalizado</vt:lpstr>
      <vt:lpstr>1_Diseño personalizado</vt:lpstr>
      <vt:lpstr>5_Diseño personalizado</vt:lpstr>
      <vt:lpstr>6_Diseño personalizado</vt:lpstr>
      <vt:lpstr>7_Diseño personalizado</vt:lpstr>
      <vt:lpstr>2_Diseño personalizado</vt:lpstr>
      <vt:lpstr>8_Diseño personalizado</vt:lpstr>
      <vt:lpstr>4_Diseño personalizado</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económico - Abril</dc:title>
  <dc:creator>Jurado Ampudia, Sandra</dc:creator>
  <cp:lastModifiedBy>USER</cp:lastModifiedBy>
  <cp:revision>8810</cp:revision>
  <cp:lastPrinted>2019-04-08T20:30:15Z</cp:lastPrinted>
  <dcterms:created xsi:type="dcterms:W3CDTF">2016-04-11T20:10:07Z</dcterms:created>
  <dcterms:modified xsi:type="dcterms:W3CDTF">2023-09-08T15:25:41Z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