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2" r:id="rId3"/>
    <p:sldId id="263" r:id="rId4"/>
    <p:sldId id="257" r:id="rId5"/>
    <p:sldId id="265" r:id="rId6"/>
    <p:sldId id="268" r:id="rId7"/>
    <p:sldId id="267" r:id="rId8"/>
  </p:sldIdLst>
  <p:sldSz cx="12192000" cy="6858000"/>
  <p:notesSz cx="6858000" cy="99266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008B"/>
    <a:srgbClr val="0A4BA0"/>
    <a:srgbClr val="CC00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B891EC-4733-4962-83A5-6497408078F2}" type="datetimeFigureOut">
              <a:rPr lang="es-ES" smtClean="0"/>
              <a:t>11/09/2023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777194"/>
            <a:ext cx="548640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D97899-EA02-448B-8FB2-938E2B2314F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8021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007ECC-4CF3-A5C6-395C-87D9E8DC51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641DFF4-9B9C-9088-EEBC-F7F8E58173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64FF389-9304-DF72-3048-D2E6FB1F8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16FA0-DB94-4C67-860C-B69E1E416CF0}" type="datetimeFigureOut">
              <a:rPr lang="es-ES" smtClean="0"/>
              <a:t>11/09/2023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CF6B652-0C89-A919-DA3A-4003C2E3F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9921E8D-A9E4-821B-C67E-E064A620E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A8494-D8EA-4E2D-9F24-D70F860830F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690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95AC3E-BA41-31B3-F746-4A1B2CB6A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B0362E3-70F4-9244-7FFD-D37E44FDA8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03FFB5A-040B-663A-AE96-BE4E03B91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16FA0-DB94-4C67-860C-B69E1E416CF0}" type="datetimeFigureOut">
              <a:rPr lang="es-ES" smtClean="0"/>
              <a:t>11/09/2023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2086BD7-0C05-8F71-519D-7298BCE60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023B2F2-F15A-23F7-D004-52C96F18B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A8494-D8EA-4E2D-9F24-D70F860830F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2281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C1DCF4A-CA3E-922E-5066-5D81A4087E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96D307C-88D8-9D5B-A8D6-6DAC32109D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2677F7A-13DD-9820-2AC5-5B04EFCF5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16FA0-DB94-4C67-860C-B69E1E416CF0}" type="datetimeFigureOut">
              <a:rPr lang="es-ES" smtClean="0"/>
              <a:t>11/09/2023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45B2221-5998-3857-66A1-14A40A9D0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860A431-FC9A-BDE8-1DED-15B6E1254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A8494-D8EA-4E2D-9F24-D70F860830F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0439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85D618-F0D7-3B62-CA8F-61F9670F5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60D84D0-CBA6-CA8E-F664-71C76166F7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30DFA40-BAE8-9F4C-C9F7-5A1128D76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16FA0-DB94-4C67-860C-B69E1E416CF0}" type="datetimeFigureOut">
              <a:rPr lang="es-ES" smtClean="0"/>
              <a:t>11/09/2023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1BE81E-D067-0FF5-37CE-71EEB1054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A89C78-49A0-83F8-3F4C-7F43B9EBC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A8494-D8EA-4E2D-9F24-D70F860830F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9118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40F02C-E769-8E4F-DD35-18C302D39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F9B23E2-A735-4E18-20CA-8125A7031E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18EEB51-37BB-C738-7E17-715A8DEF7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16FA0-DB94-4C67-860C-B69E1E416CF0}" type="datetimeFigureOut">
              <a:rPr lang="es-ES" smtClean="0"/>
              <a:t>11/09/2023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8DC02C6-C758-E233-2CD2-B4C0E8E53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5CB37E7-E2D0-F803-5F7B-7A79DE0E4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A8494-D8EA-4E2D-9F24-D70F860830F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6185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08C4B0-020F-155A-A0A2-3A4D2595E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553035B-F9F2-D183-C6F7-81307F411D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0E4E9DF-9731-EE6C-9C8C-11DF68808D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155C16A-66B7-A820-98FF-C2DA8F8FC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16FA0-DB94-4C67-860C-B69E1E416CF0}" type="datetimeFigureOut">
              <a:rPr lang="es-ES" smtClean="0"/>
              <a:t>11/09/2023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2FEB6B2-C7EA-754B-28BE-409E61539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AD55780-C05C-57AE-EE51-02F611B67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A8494-D8EA-4E2D-9F24-D70F860830F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9680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5FD7E2-F828-07A1-2EE5-C4B0B6B88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9B505F6-B84F-BF6C-EC24-69C7A02718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E0219EB-4587-0789-2CD2-C57CF5BC09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53C02A7-8801-053D-532E-66FA9A742C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382AFE7-54E4-130F-7AD5-B2C50E6914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DECF7FB-EF1B-E322-1B74-5AFE21FF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16FA0-DB94-4C67-860C-B69E1E416CF0}" type="datetimeFigureOut">
              <a:rPr lang="es-ES" smtClean="0"/>
              <a:t>11/09/2023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056A86C-44D8-CA1E-2D6D-474544A49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791CB39-2833-6541-4B4E-120D7F6C8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A8494-D8EA-4E2D-9F24-D70F860830F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9471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05388B-6A4E-FC30-4C09-04BF9351D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90B662C-3734-2FB7-1F56-C3BA98D8F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16FA0-DB94-4C67-860C-B69E1E416CF0}" type="datetimeFigureOut">
              <a:rPr lang="es-ES" smtClean="0"/>
              <a:t>11/09/2023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5AD5059-6AA8-757E-2D71-7C08832B5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EBFE05C-3DF4-FB2D-16D7-4ED6ED1A4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A8494-D8EA-4E2D-9F24-D70F860830F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4811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DEAF273-55F1-F0D0-5886-9D053E2B4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16FA0-DB94-4C67-860C-B69E1E416CF0}" type="datetimeFigureOut">
              <a:rPr lang="es-ES" smtClean="0"/>
              <a:t>11/09/2023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17BAB4B-57DA-9392-EEB5-239428D6D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6DA02AF-66E6-234B-2E13-9AA28EE00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A8494-D8EA-4E2D-9F24-D70F860830F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9181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75BA0C-C279-196D-1164-57A7B018A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C4B7160-8E2B-46F8-7460-7C70D8D4FD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6FD7236-E86A-4B66-B27E-40576F19C2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0BC9532-49D4-5546-F5A8-C0D6E0F55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16FA0-DB94-4C67-860C-B69E1E416CF0}" type="datetimeFigureOut">
              <a:rPr lang="es-ES" smtClean="0"/>
              <a:t>11/09/2023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86EAC6B-3550-CAB2-0F9F-9FBF15235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198B9C8-A043-3013-483F-0BF322DC8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A8494-D8EA-4E2D-9F24-D70F860830F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5293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692B7A-9D12-8749-187D-C0C861584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DB180F1-D015-840F-7C8B-E3F0CB510E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C7AD272-AE0E-6DF9-8DCF-EC7B6F700C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EB54A51-ED75-50F6-DE43-BCE51413B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16FA0-DB94-4C67-860C-B69E1E416CF0}" type="datetimeFigureOut">
              <a:rPr lang="es-ES" smtClean="0"/>
              <a:t>11/09/2023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FF25215-365D-2E1B-E5EB-E35DED09F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7AB53F6-60E5-94A2-B23C-139A2EB00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A8494-D8EA-4E2D-9F24-D70F860830F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4969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CA88482-03A9-8165-90C7-9FDA42E12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5EBF26C-6B8C-CD9D-4175-D92924309D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8F967AB-AEAB-0163-37A9-E5E1E6241C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16FA0-DB94-4C67-860C-B69E1E416CF0}" type="datetimeFigureOut">
              <a:rPr lang="es-ES" smtClean="0"/>
              <a:t>11/09/2023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0C3A1EC-E0F2-55D0-8C9A-233AFF6EBB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485E22D-EEA7-CCEA-7C0D-DE07FD48D5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3A8494-D8EA-4E2D-9F24-D70F860830F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6286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3.pn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4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10" Type="http://schemas.openxmlformats.org/officeDocument/2006/relationships/image" Target="../media/image23.png"/><Relationship Id="rId4" Type="http://schemas.openxmlformats.org/officeDocument/2006/relationships/image" Target="../media/image19.jpeg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3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1E92EC2E-8D20-34BD-D6B1-6D57DD5BA6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" t="4623" r="43762" b="8446"/>
          <a:stretch/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4D955D75-D318-7015-0A09-D362E8D4B702}"/>
              </a:ext>
            </a:extLst>
          </p:cNvPr>
          <p:cNvSpPr txBox="1"/>
          <p:nvPr/>
        </p:nvSpPr>
        <p:spPr>
          <a:xfrm>
            <a:off x="770965" y="1823167"/>
            <a:ext cx="4733364" cy="2709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s-ES" sz="2500" b="1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Que establece la contratación directa de las ollas comunes y comedores populares en los servicios de alimentación que requieran las entidades del estado.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147723D3-C6BE-8761-0D7A-5D224CD5C388}"/>
              </a:ext>
            </a:extLst>
          </p:cNvPr>
          <p:cNvSpPr/>
          <p:nvPr/>
        </p:nvSpPr>
        <p:spPr>
          <a:xfrm>
            <a:off x="870331" y="1284625"/>
            <a:ext cx="3713392" cy="471230"/>
          </a:xfrm>
          <a:prstGeom prst="rect">
            <a:avLst/>
          </a:prstGeom>
          <a:solidFill>
            <a:srgbClr val="EB00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n>
                <a:solidFill>
                  <a:srgbClr val="FF0000"/>
                </a:solidFill>
              </a:ln>
              <a:solidFill>
                <a:srgbClr val="EB008B"/>
              </a:solidFill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555E404-0DA8-2946-5C87-4A2376C3718D}"/>
              </a:ext>
            </a:extLst>
          </p:cNvPr>
          <p:cNvSpPr txBox="1"/>
          <p:nvPr/>
        </p:nvSpPr>
        <p:spPr>
          <a:xfrm>
            <a:off x="941016" y="1293994"/>
            <a:ext cx="3736492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200" b="1" dirty="0">
                <a:solidFill>
                  <a:schemeClr val="bg1"/>
                </a:solidFill>
                <a:latin typeface="Berlin Sans FB Demi" panose="020E0802020502020306" pitchFamily="34" charset="0"/>
                <a:cs typeface="Arial" panose="020B0604020202020204" pitchFamily="34" charset="0"/>
              </a:rPr>
              <a:t>PROYECTO DE LEY 5072/2022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AD94E75F-5417-84AB-FC05-949982830348}"/>
              </a:ext>
            </a:extLst>
          </p:cNvPr>
          <p:cNvSpPr/>
          <p:nvPr/>
        </p:nvSpPr>
        <p:spPr>
          <a:xfrm>
            <a:off x="9152965" y="0"/>
            <a:ext cx="3039036" cy="5981078"/>
          </a:xfrm>
          <a:prstGeom prst="rect">
            <a:avLst/>
          </a:prstGeom>
          <a:solidFill>
            <a:srgbClr val="EB00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EB008B"/>
              </a:solidFill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5D8BC663-54BD-CB97-9729-9FAF51E7ED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598" y="1183898"/>
            <a:ext cx="5722261" cy="38392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E910AC0-7F7A-EDB4-F5B6-5295D628AC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65" y="5291020"/>
            <a:ext cx="2996885" cy="88566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49A7864-0795-2256-F9AA-D47EE6E1274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0995" y="6176682"/>
            <a:ext cx="1719957" cy="524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420853"/>
      </p:ext>
    </p:extLst>
  </p:cSld>
  <p:clrMapOvr>
    <a:masterClrMapping/>
  </p:clrMapOvr>
  <p:transition spd="slow">
    <p:push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56802318-D584-A9D0-D5AA-FDF2075AB0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" t="4623" r="43762" b="8446"/>
          <a:stretch/>
        </p:blipFill>
        <p:spPr bwMode="auto">
          <a:xfrm>
            <a:off x="0" y="-3570"/>
            <a:ext cx="12192000" cy="6109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528AAA4F-F4B1-3CDE-BAAB-6F81339D287F}"/>
              </a:ext>
            </a:extLst>
          </p:cNvPr>
          <p:cNvSpPr txBox="1">
            <a:spLocks/>
          </p:cNvSpPr>
          <p:nvPr/>
        </p:nvSpPr>
        <p:spPr>
          <a:xfrm>
            <a:off x="1069744" y="734567"/>
            <a:ext cx="3417656" cy="81224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s-ES" dirty="0">
              <a:solidFill>
                <a:schemeClr val="tx1"/>
              </a:solidFill>
              <a:latin typeface="Impact" panose="020B080603090205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23B384DD-5950-CE31-451F-9B2941FC3DDE}"/>
              </a:ext>
            </a:extLst>
          </p:cNvPr>
          <p:cNvSpPr/>
          <p:nvPr/>
        </p:nvSpPr>
        <p:spPr>
          <a:xfrm>
            <a:off x="0" y="0"/>
            <a:ext cx="340659" cy="331692"/>
          </a:xfrm>
          <a:prstGeom prst="rect">
            <a:avLst/>
          </a:prstGeom>
          <a:solidFill>
            <a:srgbClr val="EB00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8" name="Flecha: cheurón 17">
            <a:extLst>
              <a:ext uri="{FF2B5EF4-FFF2-40B4-BE49-F238E27FC236}">
                <a16:creationId xmlns:a16="http://schemas.microsoft.com/office/drawing/2014/main" id="{E69CCBCF-FA9B-506A-4BEC-745DD9BF443C}"/>
              </a:ext>
            </a:extLst>
          </p:cNvPr>
          <p:cNvSpPr/>
          <p:nvPr/>
        </p:nvSpPr>
        <p:spPr>
          <a:xfrm>
            <a:off x="3976708" y="3348315"/>
            <a:ext cx="365088" cy="390146"/>
          </a:xfrm>
          <a:prstGeom prst="chevron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19" name="Flecha: cheurón 18">
            <a:extLst>
              <a:ext uri="{FF2B5EF4-FFF2-40B4-BE49-F238E27FC236}">
                <a16:creationId xmlns:a16="http://schemas.microsoft.com/office/drawing/2014/main" id="{D67D8F37-67F9-8682-27FA-B113ECF47273}"/>
              </a:ext>
            </a:extLst>
          </p:cNvPr>
          <p:cNvSpPr/>
          <p:nvPr/>
        </p:nvSpPr>
        <p:spPr>
          <a:xfrm>
            <a:off x="3750987" y="3348315"/>
            <a:ext cx="365088" cy="390146"/>
          </a:xfrm>
          <a:prstGeom prst="chevron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38" name="Elipse 37">
            <a:extLst>
              <a:ext uri="{FF2B5EF4-FFF2-40B4-BE49-F238E27FC236}">
                <a16:creationId xmlns:a16="http://schemas.microsoft.com/office/drawing/2014/main" id="{5C665C8B-B33F-5E05-EC02-06477C3F6144}"/>
              </a:ext>
            </a:extLst>
          </p:cNvPr>
          <p:cNvSpPr/>
          <p:nvPr/>
        </p:nvSpPr>
        <p:spPr>
          <a:xfrm>
            <a:off x="891070" y="2404279"/>
            <a:ext cx="2312237" cy="2312237"/>
          </a:xfrm>
          <a:prstGeom prst="ellipse">
            <a:avLst/>
          </a:prstGeom>
          <a:solidFill>
            <a:srgbClr val="EB008B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87009BD3-A232-8563-1B04-CDB200A4DC25}"/>
              </a:ext>
            </a:extLst>
          </p:cNvPr>
          <p:cNvSpPr txBox="1"/>
          <p:nvPr/>
        </p:nvSpPr>
        <p:spPr>
          <a:xfrm>
            <a:off x="726958" y="3054857"/>
            <a:ext cx="26404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II. Las ollas comunes </a:t>
            </a:r>
          </a:p>
          <a:p>
            <a:pPr algn="ctr"/>
            <a:r>
              <a:rPr lang="es-ES" sz="1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y comedores populares </a:t>
            </a:r>
          </a:p>
          <a:p>
            <a:pPr algn="ctr"/>
            <a:r>
              <a:rPr lang="es-ES" sz="1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como mecanismo</a:t>
            </a:r>
          </a:p>
          <a:p>
            <a:pPr algn="ctr"/>
            <a:r>
              <a:rPr lang="es-ES" sz="1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de superación de </a:t>
            </a:r>
          </a:p>
          <a:p>
            <a:pPr algn="ctr"/>
            <a:r>
              <a:rPr lang="es-ES" sz="1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la pobreza</a:t>
            </a:r>
            <a:endParaRPr lang="es-PE" sz="1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0AEDAD0-C4AF-3BDD-2E4D-28D2DBADF394}"/>
              </a:ext>
            </a:extLst>
          </p:cNvPr>
          <p:cNvSpPr txBox="1">
            <a:spLocks/>
          </p:cNvSpPr>
          <p:nvPr/>
        </p:nvSpPr>
        <p:spPr>
          <a:xfrm>
            <a:off x="1060779" y="718321"/>
            <a:ext cx="4651115" cy="81224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ctr" anchorCtr="0">
            <a:normAutofit fontScale="7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dirty="0">
                <a:solidFill>
                  <a:schemeClr val="tx1"/>
                </a:solidFill>
                <a:latin typeface="Impact" panose="020B080603090205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EXPOSICIÓN DE MOTIVOS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1896A73-DDF3-0523-292F-2E36926A42E0}"/>
              </a:ext>
            </a:extLst>
          </p:cNvPr>
          <p:cNvSpPr txBox="1"/>
          <p:nvPr/>
        </p:nvSpPr>
        <p:spPr>
          <a:xfrm>
            <a:off x="4746664" y="1819946"/>
            <a:ext cx="60057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 Ministerio de Desarrollo e Inclusión Social (MIDIS) </a:t>
            </a:r>
            <a:r>
              <a:rPr lang="es-ES" sz="2000" dirty="0">
                <a:solidFill>
                  <a:schemeClr val="bg1"/>
                </a:solidFill>
                <a:effectLst/>
                <a:highlight>
                  <a:srgbClr val="0A4BA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tiene a su cargo distintos programas sociales:  </a:t>
            </a:r>
            <a:endParaRPr lang="es-ES" sz="2000" dirty="0">
              <a:solidFill>
                <a:schemeClr val="bg1"/>
              </a:solidFill>
              <a:highlight>
                <a:srgbClr val="0A4BA0"/>
              </a:highligh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08E8801-6C17-35DA-7CD5-15FE86CCE97B}"/>
              </a:ext>
            </a:extLst>
          </p:cNvPr>
          <p:cNvSpPr txBox="1"/>
          <p:nvPr/>
        </p:nvSpPr>
        <p:spPr>
          <a:xfrm>
            <a:off x="4771779" y="3041552"/>
            <a:ext cx="61049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Presupuesto institucional de apertura (PIA) 2023</a:t>
            </a:r>
            <a:endParaRPr lang="es-E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567F3B5-6271-A2FB-17D7-8792F699B354}"/>
              </a:ext>
            </a:extLst>
          </p:cNvPr>
          <p:cNvSpPr txBox="1"/>
          <p:nvPr/>
        </p:nvSpPr>
        <p:spPr>
          <a:xfrm>
            <a:off x="4748273" y="4358243"/>
            <a:ext cx="5937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600" dirty="0">
                <a:solidFill>
                  <a:srgbClr val="CC0000"/>
                </a:solidFill>
              </a:rPr>
              <a:t>+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6407ED2-3410-ABAC-09CF-361285E64EBE}"/>
              </a:ext>
            </a:extLst>
          </p:cNvPr>
          <p:cNvSpPr txBox="1"/>
          <p:nvPr/>
        </p:nvSpPr>
        <p:spPr>
          <a:xfrm>
            <a:off x="4800583" y="3923305"/>
            <a:ext cx="23936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  <a:effectLst/>
                <a:highlight>
                  <a:srgbClr val="EB008B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S/. 5,324 M.</a:t>
            </a:r>
            <a:endParaRPr lang="es-ES" sz="3200" b="1" dirty="0">
              <a:solidFill>
                <a:schemeClr val="bg1"/>
              </a:solidFill>
              <a:highlight>
                <a:srgbClr val="EB008B"/>
              </a:highlight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984D0367-DAF5-F34E-C3D3-B342CDBF94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516" y="3772544"/>
            <a:ext cx="1015121" cy="642542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1B8A58E6-DAAF-177A-F4C3-FE96767932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348" y="5226409"/>
            <a:ext cx="2178045" cy="573170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12B391A0-3100-9C6E-D051-E85EB5F0FA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155" y="3765502"/>
            <a:ext cx="1083203" cy="642542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52DC14C3-C224-64C6-5C23-188CAF1EAF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5531" y="3772543"/>
            <a:ext cx="1106863" cy="642543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3891C803-63D9-4C03-757C-42388BF0326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383" y="4522821"/>
            <a:ext cx="1630776" cy="620252"/>
          </a:xfrm>
          <a:prstGeom prst="rect">
            <a:avLst/>
          </a:prstGeom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id="{B983E343-30A7-A217-FB9D-5F7CA77950C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692" y="3763837"/>
            <a:ext cx="1006542" cy="1006542"/>
          </a:xfrm>
          <a:prstGeom prst="rect">
            <a:avLst/>
          </a:prstGeom>
        </p:spPr>
      </p:pic>
      <p:pic>
        <p:nvPicPr>
          <p:cNvPr id="41" name="Imagen 40">
            <a:extLst>
              <a:ext uri="{FF2B5EF4-FFF2-40B4-BE49-F238E27FC236}">
                <a16:creationId xmlns:a16="http://schemas.microsoft.com/office/drawing/2014/main" id="{DB39031D-1030-95C3-952C-7F76D978AFF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671" y="4570412"/>
            <a:ext cx="1127007" cy="1114907"/>
          </a:xfrm>
          <a:prstGeom prst="rect">
            <a:avLst/>
          </a:prstGeom>
        </p:spPr>
      </p:pic>
      <p:sp>
        <p:nvSpPr>
          <p:cNvPr id="43" name="CuadroTexto 42">
            <a:extLst>
              <a:ext uri="{FF2B5EF4-FFF2-40B4-BE49-F238E27FC236}">
                <a16:creationId xmlns:a16="http://schemas.microsoft.com/office/drawing/2014/main" id="{9F4EFC67-4A96-D237-6B9F-9AAB64B01722}"/>
              </a:ext>
            </a:extLst>
          </p:cNvPr>
          <p:cNvSpPr txBox="1"/>
          <p:nvPr/>
        </p:nvSpPr>
        <p:spPr>
          <a:xfrm>
            <a:off x="5006609" y="4760664"/>
            <a:ext cx="2292188" cy="836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24130" indent="457200" algn="ctr">
              <a:lnSpc>
                <a:spcPct val="107000"/>
              </a:lnSpc>
              <a:spcAft>
                <a:spcPts val="800"/>
              </a:spcAft>
            </a:pPr>
            <a:r>
              <a:rPr lang="es-E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Incremento </a:t>
            </a:r>
          </a:p>
          <a:p>
            <a:pPr marR="24130" indent="457200" algn="ctr">
              <a:lnSpc>
                <a:spcPct val="107000"/>
              </a:lnSpc>
              <a:spcAft>
                <a:spcPts val="800"/>
              </a:spcAft>
            </a:pPr>
            <a:r>
              <a:rPr lang="es-E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S/. 501 M</a:t>
            </a:r>
            <a:r>
              <a:rPr lang="es-E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E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2" name="Conector recto 31">
            <a:extLst>
              <a:ext uri="{FF2B5EF4-FFF2-40B4-BE49-F238E27FC236}">
                <a16:creationId xmlns:a16="http://schemas.microsoft.com/office/drawing/2014/main" id="{8C3CC749-D15E-EA95-ABDA-844A7FB5B9D6}"/>
              </a:ext>
            </a:extLst>
          </p:cNvPr>
          <p:cNvCxnSpPr/>
          <p:nvPr/>
        </p:nvCxnSpPr>
        <p:spPr>
          <a:xfrm>
            <a:off x="0" y="6127645"/>
            <a:ext cx="12192000" cy="0"/>
          </a:xfrm>
          <a:prstGeom prst="line">
            <a:avLst/>
          </a:prstGeom>
          <a:ln w="38100">
            <a:solidFill>
              <a:srgbClr val="EB008B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4" name="Imagen 3">
            <a:extLst>
              <a:ext uri="{FF2B5EF4-FFF2-40B4-BE49-F238E27FC236}">
                <a16:creationId xmlns:a16="http://schemas.microsoft.com/office/drawing/2014/main" id="{CF161471-D762-AF56-9351-62CEF7484BC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59" y="6266128"/>
            <a:ext cx="1825580" cy="414198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0EBBE25C-2BE1-67F8-9D9A-FEF140D2805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0210" y="6196416"/>
            <a:ext cx="1873337" cy="553622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E20E6276-A235-563A-BEDC-25E1E68188D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44" y="497411"/>
            <a:ext cx="799537" cy="799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8870"/>
      </p:ext>
    </p:extLst>
  </p:cSld>
  <p:clrMapOvr>
    <a:masterClrMapping/>
  </p:clrMapOvr>
  <p:transition spd="slow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56802318-D584-A9D0-D5AA-FDF2075AB0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" t="4623" r="43762" b="8446"/>
          <a:stretch/>
        </p:blipFill>
        <p:spPr bwMode="auto">
          <a:xfrm>
            <a:off x="0" y="0"/>
            <a:ext cx="12192000" cy="6109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23B384DD-5950-CE31-451F-9B2941FC3DDE}"/>
              </a:ext>
            </a:extLst>
          </p:cNvPr>
          <p:cNvSpPr/>
          <p:nvPr/>
        </p:nvSpPr>
        <p:spPr>
          <a:xfrm>
            <a:off x="0" y="0"/>
            <a:ext cx="340659" cy="331692"/>
          </a:xfrm>
          <a:prstGeom prst="rect">
            <a:avLst/>
          </a:prstGeom>
          <a:solidFill>
            <a:srgbClr val="EB00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8D0F5E35-BE8E-413B-7E01-1CCF287276E4}"/>
              </a:ext>
            </a:extLst>
          </p:cNvPr>
          <p:cNvGrpSpPr/>
          <p:nvPr/>
        </p:nvGrpSpPr>
        <p:grpSpPr>
          <a:xfrm>
            <a:off x="5539028" y="2190727"/>
            <a:ext cx="2233356" cy="2769163"/>
            <a:chOff x="6070654" y="912997"/>
            <a:chExt cx="4286511" cy="5691506"/>
          </a:xfrm>
          <a:solidFill>
            <a:schemeClr val="bg1">
              <a:lumMod val="75000"/>
            </a:schemeClr>
          </a:solidFill>
          <a:effectLst/>
        </p:grpSpPr>
        <p:sp>
          <p:nvSpPr>
            <p:cNvPr id="7" name="Freeform 21">
              <a:extLst>
                <a:ext uri="{FF2B5EF4-FFF2-40B4-BE49-F238E27FC236}">
                  <a16:creationId xmlns:a16="http://schemas.microsoft.com/office/drawing/2014/main" id="{0BE9099F-E877-F9C1-BF13-9B513933483D}"/>
                </a:ext>
              </a:extLst>
            </p:cNvPr>
            <p:cNvSpPr>
              <a:spLocks/>
            </p:cNvSpPr>
            <p:nvPr/>
          </p:nvSpPr>
          <p:spPr bwMode="auto">
            <a:xfrm>
              <a:off x="9488652" y="6103502"/>
              <a:ext cx="570898" cy="501001"/>
            </a:xfrm>
            <a:custGeom>
              <a:avLst/>
              <a:gdLst>
                <a:gd name="T0" fmla="*/ 0 w 1763"/>
                <a:gd name="T1" fmla="*/ 1073 h 1681"/>
                <a:gd name="T2" fmla="*/ 408 w 1763"/>
                <a:gd name="T3" fmla="*/ 1385 h 1681"/>
                <a:gd name="T4" fmla="*/ 752 w 1763"/>
                <a:gd name="T5" fmla="*/ 1633 h 1681"/>
                <a:gd name="T6" fmla="*/ 1399 w 1763"/>
                <a:gd name="T7" fmla="*/ 1325 h 1681"/>
                <a:gd name="T8" fmla="*/ 1473 w 1763"/>
                <a:gd name="T9" fmla="*/ 942 h 1681"/>
                <a:gd name="T10" fmla="*/ 1655 w 1763"/>
                <a:gd name="T11" fmla="*/ 708 h 1681"/>
                <a:gd name="T12" fmla="*/ 1531 w 1763"/>
                <a:gd name="T13" fmla="*/ 543 h 1681"/>
                <a:gd name="T14" fmla="*/ 1298 w 1763"/>
                <a:gd name="T15" fmla="*/ 501 h 1681"/>
                <a:gd name="T16" fmla="*/ 984 w 1763"/>
                <a:gd name="T17" fmla="*/ 100 h 1681"/>
                <a:gd name="T18" fmla="*/ 834 w 1763"/>
                <a:gd name="T19" fmla="*/ 78 h 1681"/>
                <a:gd name="T20" fmla="*/ 665 w 1763"/>
                <a:gd name="T21" fmla="*/ 291 h 1681"/>
                <a:gd name="T22" fmla="*/ 369 w 1763"/>
                <a:gd name="T23" fmla="*/ 630 h 1681"/>
                <a:gd name="T24" fmla="*/ 0 w 1763"/>
                <a:gd name="T25" fmla="*/ 1073 h 1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63" h="1681">
                  <a:moveTo>
                    <a:pt x="0" y="1073"/>
                  </a:moveTo>
                  <a:cubicBezTo>
                    <a:pt x="0" y="1073"/>
                    <a:pt x="278" y="1220"/>
                    <a:pt x="408" y="1385"/>
                  </a:cubicBezTo>
                  <a:cubicBezTo>
                    <a:pt x="539" y="1551"/>
                    <a:pt x="639" y="1585"/>
                    <a:pt x="752" y="1633"/>
                  </a:cubicBezTo>
                  <a:cubicBezTo>
                    <a:pt x="864" y="1681"/>
                    <a:pt x="1373" y="1603"/>
                    <a:pt x="1399" y="1325"/>
                  </a:cubicBezTo>
                  <a:cubicBezTo>
                    <a:pt x="1425" y="1047"/>
                    <a:pt x="1225" y="1047"/>
                    <a:pt x="1473" y="942"/>
                  </a:cubicBezTo>
                  <a:cubicBezTo>
                    <a:pt x="1720" y="838"/>
                    <a:pt x="1763" y="884"/>
                    <a:pt x="1655" y="708"/>
                  </a:cubicBezTo>
                  <a:cubicBezTo>
                    <a:pt x="1593" y="606"/>
                    <a:pt x="1555" y="565"/>
                    <a:pt x="1531" y="543"/>
                  </a:cubicBezTo>
                  <a:cubicBezTo>
                    <a:pt x="1470" y="575"/>
                    <a:pt x="1384" y="501"/>
                    <a:pt x="1298" y="501"/>
                  </a:cubicBezTo>
                  <a:cubicBezTo>
                    <a:pt x="1203" y="501"/>
                    <a:pt x="1031" y="221"/>
                    <a:pt x="984" y="100"/>
                  </a:cubicBezTo>
                  <a:cubicBezTo>
                    <a:pt x="873" y="169"/>
                    <a:pt x="895" y="156"/>
                    <a:pt x="834" y="78"/>
                  </a:cubicBezTo>
                  <a:cubicBezTo>
                    <a:pt x="773" y="0"/>
                    <a:pt x="725" y="91"/>
                    <a:pt x="665" y="291"/>
                  </a:cubicBezTo>
                  <a:cubicBezTo>
                    <a:pt x="604" y="491"/>
                    <a:pt x="491" y="456"/>
                    <a:pt x="369" y="630"/>
                  </a:cubicBezTo>
                  <a:cubicBezTo>
                    <a:pt x="248" y="803"/>
                    <a:pt x="0" y="1073"/>
                    <a:pt x="0" y="1073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PE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cs typeface="Arial"/>
                <a:sym typeface="Arial"/>
              </a:endParaRPr>
            </a:p>
          </p:txBody>
        </p:sp>
        <p:sp>
          <p:nvSpPr>
            <p:cNvPr id="11" name="Freeform 20">
              <a:extLst>
                <a:ext uri="{FF2B5EF4-FFF2-40B4-BE49-F238E27FC236}">
                  <a16:creationId xmlns:a16="http://schemas.microsoft.com/office/drawing/2014/main" id="{1ABB1EAC-3BB7-BDB0-0A6F-5AEB3C681D8B}"/>
                </a:ext>
              </a:extLst>
            </p:cNvPr>
            <p:cNvSpPr>
              <a:spLocks/>
            </p:cNvSpPr>
            <p:nvPr/>
          </p:nvSpPr>
          <p:spPr bwMode="auto">
            <a:xfrm>
              <a:off x="9362354" y="5846819"/>
              <a:ext cx="529637" cy="592935"/>
            </a:xfrm>
            <a:custGeom>
              <a:avLst/>
              <a:gdLst>
                <a:gd name="T0" fmla="*/ 18 w 1503"/>
                <a:gd name="T1" fmla="*/ 1367 h 1885"/>
                <a:gd name="T2" fmla="*/ 152 w 1503"/>
                <a:gd name="T3" fmla="*/ 1637 h 1885"/>
                <a:gd name="T4" fmla="*/ 334 w 1503"/>
                <a:gd name="T5" fmla="*/ 1885 h 1885"/>
                <a:gd name="T6" fmla="*/ 703 w 1503"/>
                <a:gd name="T7" fmla="*/ 1442 h 1885"/>
                <a:gd name="T8" fmla="*/ 999 w 1503"/>
                <a:gd name="T9" fmla="*/ 1103 h 1885"/>
                <a:gd name="T10" fmla="*/ 1168 w 1503"/>
                <a:gd name="T11" fmla="*/ 890 h 1885"/>
                <a:gd name="T12" fmla="*/ 1318 w 1503"/>
                <a:gd name="T13" fmla="*/ 912 h 1885"/>
                <a:gd name="T14" fmla="*/ 1446 w 1503"/>
                <a:gd name="T15" fmla="*/ 733 h 1885"/>
                <a:gd name="T16" fmla="*/ 1257 w 1503"/>
                <a:gd name="T17" fmla="*/ 611 h 1885"/>
                <a:gd name="T18" fmla="*/ 1162 w 1503"/>
                <a:gd name="T19" fmla="*/ 398 h 1885"/>
                <a:gd name="T20" fmla="*/ 1098 w 1503"/>
                <a:gd name="T21" fmla="*/ 169 h 1885"/>
                <a:gd name="T22" fmla="*/ 913 w 1503"/>
                <a:gd name="T23" fmla="*/ 47 h 1885"/>
                <a:gd name="T24" fmla="*/ 700 w 1503"/>
                <a:gd name="T25" fmla="*/ 42 h 1885"/>
                <a:gd name="T26" fmla="*/ 674 w 1503"/>
                <a:gd name="T27" fmla="*/ 0 h 1885"/>
                <a:gd name="T28" fmla="*/ 674 w 1503"/>
                <a:gd name="T29" fmla="*/ 0 h 1885"/>
                <a:gd name="T30" fmla="*/ 674 w 1503"/>
                <a:gd name="T31" fmla="*/ 0 h 1885"/>
                <a:gd name="T32" fmla="*/ 672 w 1503"/>
                <a:gd name="T33" fmla="*/ 2 h 1885"/>
                <a:gd name="T34" fmla="*/ 626 w 1503"/>
                <a:gd name="T35" fmla="*/ 175 h 1885"/>
                <a:gd name="T36" fmla="*/ 585 w 1503"/>
                <a:gd name="T37" fmla="*/ 353 h 1885"/>
                <a:gd name="T38" fmla="*/ 521 w 1503"/>
                <a:gd name="T39" fmla="*/ 545 h 1885"/>
                <a:gd name="T40" fmla="*/ 178 w 1503"/>
                <a:gd name="T41" fmla="*/ 672 h 1885"/>
                <a:gd name="T42" fmla="*/ 87 w 1503"/>
                <a:gd name="T43" fmla="*/ 1010 h 1885"/>
                <a:gd name="T44" fmla="*/ 124 w 1503"/>
                <a:gd name="T45" fmla="*/ 1215 h 1885"/>
                <a:gd name="T46" fmla="*/ 18 w 1503"/>
                <a:gd name="T47" fmla="*/ 1367 h 18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03" h="1885">
                  <a:moveTo>
                    <a:pt x="18" y="1367"/>
                  </a:moveTo>
                  <a:cubicBezTo>
                    <a:pt x="18" y="1367"/>
                    <a:pt x="69" y="1468"/>
                    <a:pt x="152" y="1637"/>
                  </a:cubicBezTo>
                  <a:cubicBezTo>
                    <a:pt x="234" y="1807"/>
                    <a:pt x="334" y="1885"/>
                    <a:pt x="334" y="1885"/>
                  </a:cubicBezTo>
                  <a:cubicBezTo>
                    <a:pt x="334" y="1885"/>
                    <a:pt x="582" y="1615"/>
                    <a:pt x="703" y="1442"/>
                  </a:cubicBezTo>
                  <a:cubicBezTo>
                    <a:pt x="825" y="1268"/>
                    <a:pt x="938" y="1303"/>
                    <a:pt x="999" y="1103"/>
                  </a:cubicBezTo>
                  <a:cubicBezTo>
                    <a:pt x="1059" y="903"/>
                    <a:pt x="1107" y="812"/>
                    <a:pt x="1168" y="890"/>
                  </a:cubicBezTo>
                  <a:cubicBezTo>
                    <a:pt x="1229" y="968"/>
                    <a:pt x="1207" y="981"/>
                    <a:pt x="1318" y="912"/>
                  </a:cubicBezTo>
                  <a:cubicBezTo>
                    <a:pt x="1270" y="790"/>
                    <a:pt x="1388" y="807"/>
                    <a:pt x="1446" y="733"/>
                  </a:cubicBezTo>
                  <a:cubicBezTo>
                    <a:pt x="1503" y="658"/>
                    <a:pt x="1358" y="672"/>
                    <a:pt x="1257" y="611"/>
                  </a:cubicBezTo>
                  <a:cubicBezTo>
                    <a:pt x="1156" y="550"/>
                    <a:pt x="1149" y="466"/>
                    <a:pt x="1162" y="398"/>
                  </a:cubicBezTo>
                  <a:cubicBezTo>
                    <a:pt x="1176" y="331"/>
                    <a:pt x="1132" y="240"/>
                    <a:pt x="1098" y="169"/>
                  </a:cubicBezTo>
                  <a:cubicBezTo>
                    <a:pt x="1064" y="98"/>
                    <a:pt x="1010" y="30"/>
                    <a:pt x="913" y="47"/>
                  </a:cubicBezTo>
                  <a:cubicBezTo>
                    <a:pt x="815" y="64"/>
                    <a:pt x="742" y="77"/>
                    <a:pt x="700" y="42"/>
                  </a:cubicBezTo>
                  <a:cubicBezTo>
                    <a:pt x="692" y="35"/>
                    <a:pt x="684" y="20"/>
                    <a:pt x="674" y="0"/>
                  </a:cubicBezTo>
                  <a:lnTo>
                    <a:pt x="674" y="0"/>
                  </a:lnTo>
                  <a:lnTo>
                    <a:pt x="674" y="0"/>
                  </a:lnTo>
                  <a:cubicBezTo>
                    <a:pt x="674" y="1"/>
                    <a:pt x="673" y="1"/>
                    <a:pt x="672" y="2"/>
                  </a:cubicBezTo>
                  <a:cubicBezTo>
                    <a:pt x="661" y="15"/>
                    <a:pt x="601" y="92"/>
                    <a:pt x="626" y="175"/>
                  </a:cubicBezTo>
                  <a:cubicBezTo>
                    <a:pt x="653" y="266"/>
                    <a:pt x="594" y="275"/>
                    <a:pt x="585" y="353"/>
                  </a:cubicBezTo>
                  <a:cubicBezTo>
                    <a:pt x="575" y="430"/>
                    <a:pt x="694" y="545"/>
                    <a:pt x="521" y="545"/>
                  </a:cubicBezTo>
                  <a:cubicBezTo>
                    <a:pt x="347" y="545"/>
                    <a:pt x="306" y="481"/>
                    <a:pt x="178" y="672"/>
                  </a:cubicBezTo>
                  <a:cubicBezTo>
                    <a:pt x="51" y="864"/>
                    <a:pt x="0" y="919"/>
                    <a:pt x="87" y="1010"/>
                  </a:cubicBezTo>
                  <a:cubicBezTo>
                    <a:pt x="174" y="1101"/>
                    <a:pt x="160" y="1179"/>
                    <a:pt x="124" y="1215"/>
                  </a:cubicBezTo>
                  <a:cubicBezTo>
                    <a:pt x="90" y="1249"/>
                    <a:pt x="103" y="1377"/>
                    <a:pt x="18" y="1367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PE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cs typeface="Arial"/>
                <a:sym typeface="Arial"/>
              </a:endParaRPr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50BDE535-9DD4-6EED-8F78-CFF9AD37A37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61345" y="3485446"/>
              <a:ext cx="962519" cy="711358"/>
            </a:xfrm>
            <a:custGeom>
              <a:avLst/>
              <a:gdLst>
                <a:gd name="T0" fmla="*/ 355 w 2978"/>
                <a:gd name="T1" fmla="*/ 2172 h 2388"/>
                <a:gd name="T2" fmla="*/ 505 w 2978"/>
                <a:gd name="T3" fmla="*/ 2283 h 2388"/>
                <a:gd name="T4" fmla="*/ 644 w 2978"/>
                <a:gd name="T5" fmla="*/ 2291 h 2388"/>
                <a:gd name="T6" fmla="*/ 986 w 2978"/>
                <a:gd name="T7" fmla="*/ 2119 h 2388"/>
                <a:gd name="T8" fmla="*/ 1176 w 2978"/>
                <a:gd name="T9" fmla="*/ 2245 h 2388"/>
                <a:gd name="T10" fmla="*/ 1420 w 2978"/>
                <a:gd name="T11" fmla="*/ 2262 h 2388"/>
                <a:gd name="T12" fmla="*/ 1593 w 2978"/>
                <a:gd name="T13" fmla="*/ 2114 h 2388"/>
                <a:gd name="T14" fmla="*/ 1547 w 2978"/>
                <a:gd name="T15" fmla="*/ 1933 h 2388"/>
                <a:gd name="T16" fmla="*/ 1631 w 2978"/>
                <a:gd name="T17" fmla="*/ 1748 h 2388"/>
                <a:gd name="T18" fmla="*/ 2082 w 2978"/>
                <a:gd name="T19" fmla="*/ 1663 h 2388"/>
                <a:gd name="T20" fmla="*/ 2369 w 2978"/>
                <a:gd name="T21" fmla="*/ 1587 h 2388"/>
                <a:gd name="T22" fmla="*/ 2838 w 2978"/>
                <a:gd name="T23" fmla="*/ 1439 h 2388"/>
                <a:gd name="T24" fmla="*/ 2708 w 2978"/>
                <a:gd name="T25" fmla="*/ 1288 h 2388"/>
                <a:gd name="T26" fmla="*/ 2708 w 2978"/>
                <a:gd name="T27" fmla="*/ 933 h 2388"/>
                <a:gd name="T28" fmla="*/ 2836 w 2978"/>
                <a:gd name="T29" fmla="*/ 535 h 2388"/>
                <a:gd name="T30" fmla="*/ 2545 w 2978"/>
                <a:gd name="T31" fmla="*/ 443 h 2388"/>
                <a:gd name="T32" fmla="*/ 2112 w 2978"/>
                <a:gd name="T33" fmla="*/ 912 h 2388"/>
                <a:gd name="T34" fmla="*/ 1799 w 2978"/>
                <a:gd name="T35" fmla="*/ 1174 h 2388"/>
                <a:gd name="T36" fmla="*/ 1594 w 2978"/>
                <a:gd name="T37" fmla="*/ 1089 h 2388"/>
                <a:gd name="T38" fmla="*/ 1523 w 2978"/>
                <a:gd name="T39" fmla="*/ 862 h 2388"/>
                <a:gd name="T40" fmla="*/ 1395 w 2978"/>
                <a:gd name="T41" fmla="*/ 592 h 2388"/>
                <a:gd name="T42" fmla="*/ 1352 w 2978"/>
                <a:gd name="T43" fmla="*/ 419 h 2388"/>
                <a:gd name="T44" fmla="*/ 1352 w 2978"/>
                <a:gd name="T45" fmla="*/ 419 h 2388"/>
                <a:gd name="T46" fmla="*/ 1276 w 2978"/>
                <a:gd name="T47" fmla="*/ 405 h 2388"/>
                <a:gd name="T48" fmla="*/ 1081 w 2978"/>
                <a:gd name="T49" fmla="*/ 216 h 2388"/>
                <a:gd name="T50" fmla="*/ 865 w 2978"/>
                <a:gd name="T51" fmla="*/ 405 h 2388"/>
                <a:gd name="T52" fmla="*/ 501 w 2978"/>
                <a:gd name="T53" fmla="*/ 355 h 2388"/>
                <a:gd name="T54" fmla="*/ 214 w 2978"/>
                <a:gd name="T55" fmla="*/ 315 h 2388"/>
                <a:gd name="T56" fmla="*/ 0 w 2978"/>
                <a:gd name="T57" fmla="*/ 348 h 2388"/>
                <a:gd name="T58" fmla="*/ 143 w 2978"/>
                <a:gd name="T59" fmla="*/ 646 h 2388"/>
                <a:gd name="T60" fmla="*/ 524 w 2978"/>
                <a:gd name="T61" fmla="*/ 926 h 2388"/>
                <a:gd name="T62" fmla="*/ 445 w 2978"/>
                <a:gd name="T63" fmla="*/ 1249 h 2388"/>
                <a:gd name="T64" fmla="*/ 244 w 2978"/>
                <a:gd name="T65" fmla="*/ 1593 h 2388"/>
                <a:gd name="T66" fmla="*/ 395 w 2978"/>
                <a:gd name="T67" fmla="*/ 1923 h 2388"/>
                <a:gd name="T68" fmla="*/ 355 w 2978"/>
                <a:gd name="T69" fmla="*/ 2172 h 2388"/>
                <a:gd name="T70" fmla="*/ 1353 w 2978"/>
                <a:gd name="T71" fmla="*/ 422 h 2388"/>
                <a:gd name="T72" fmla="*/ 1354 w 2978"/>
                <a:gd name="T73" fmla="*/ 425 h 2388"/>
                <a:gd name="T74" fmla="*/ 1353 w 2978"/>
                <a:gd name="T75" fmla="*/ 422 h 2388"/>
                <a:gd name="T76" fmla="*/ 1355 w 2978"/>
                <a:gd name="T77" fmla="*/ 425 h 2388"/>
                <a:gd name="T78" fmla="*/ 1356 w 2978"/>
                <a:gd name="T79" fmla="*/ 427 h 2388"/>
                <a:gd name="T80" fmla="*/ 1355 w 2978"/>
                <a:gd name="T81" fmla="*/ 425 h 2388"/>
                <a:gd name="T82" fmla="*/ 1356 w 2978"/>
                <a:gd name="T83" fmla="*/ 427 h 2388"/>
                <a:gd name="T84" fmla="*/ 1358 w 2978"/>
                <a:gd name="T85" fmla="*/ 429 h 2388"/>
                <a:gd name="T86" fmla="*/ 1356 w 2978"/>
                <a:gd name="T87" fmla="*/ 427 h 2388"/>
                <a:gd name="T88" fmla="*/ 1358 w 2978"/>
                <a:gd name="T89" fmla="*/ 429 h 2388"/>
                <a:gd name="T90" fmla="*/ 1360 w 2978"/>
                <a:gd name="T91" fmla="*/ 431 h 2388"/>
                <a:gd name="T92" fmla="*/ 1358 w 2978"/>
                <a:gd name="T93" fmla="*/ 429 h 2388"/>
                <a:gd name="T94" fmla="*/ 1360 w 2978"/>
                <a:gd name="T95" fmla="*/ 431 h 2388"/>
                <a:gd name="T96" fmla="*/ 1363 w 2978"/>
                <a:gd name="T97" fmla="*/ 432 h 2388"/>
                <a:gd name="T98" fmla="*/ 1360 w 2978"/>
                <a:gd name="T99" fmla="*/ 431 h 2388"/>
                <a:gd name="T100" fmla="*/ 1363 w 2978"/>
                <a:gd name="T101" fmla="*/ 432 h 2388"/>
                <a:gd name="T102" fmla="*/ 1365 w 2978"/>
                <a:gd name="T103" fmla="*/ 432 h 2388"/>
                <a:gd name="T104" fmla="*/ 1363 w 2978"/>
                <a:gd name="T105" fmla="*/ 432 h 2388"/>
                <a:gd name="T106" fmla="*/ 1366 w 2978"/>
                <a:gd name="T107" fmla="*/ 432 h 2388"/>
                <a:gd name="T108" fmla="*/ 1369 w 2978"/>
                <a:gd name="T109" fmla="*/ 432 h 2388"/>
                <a:gd name="T110" fmla="*/ 1366 w 2978"/>
                <a:gd name="T111" fmla="*/ 432 h 2388"/>
                <a:gd name="T112" fmla="*/ 1369 w 2978"/>
                <a:gd name="T113" fmla="*/ 432 h 2388"/>
                <a:gd name="T114" fmla="*/ 1372 w 2978"/>
                <a:gd name="T115" fmla="*/ 432 h 2388"/>
                <a:gd name="T116" fmla="*/ 1369 w 2978"/>
                <a:gd name="T117" fmla="*/ 432 h 2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978" h="2388">
                  <a:moveTo>
                    <a:pt x="355" y="2172"/>
                  </a:moveTo>
                  <a:cubicBezTo>
                    <a:pt x="382" y="2156"/>
                    <a:pt x="453" y="2182"/>
                    <a:pt x="505" y="2283"/>
                  </a:cubicBezTo>
                  <a:cubicBezTo>
                    <a:pt x="560" y="2388"/>
                    <a:pt x="615" y="2334"/>
                    <a:pt x="644" y="2291"/>
                  </a:cubicBezTo>
                  <a:cubicBezTo>
                    <a:pt x="674" y="2249"/>
                    <a:pt x="902" y="2089"/>
                    <a:pt x="986" y="2119"/>
                  </a:cubicBezTo>
                  <a:cubicBezTo>
                    <a:pt x="1070" y="2148"/>
                    <a:pt x="1117" y="2245"/>
                    <a:pt x="1176" y="2245"/>
                  </a:cubicBezTo>
                  <a:cubicBezTo>
                    <a:pt x="1235" y="2245"/>
                    <a:pt x="1323" y="2270"/>
                    <a:pt x="1420" y="2262"/>
                  </a:cubicBezTo>
                  <a:cubicBezTo>
                    <a:pt x="1517" y="2254"/>
                    <a:pt x="1627" y="2195"/>
                    <a:pt x="1593" y="2114"/>
                  </a:cubicBezTo>
                  <a:cubicBezTo>
                    <a:pt x="1559" y="2034"/>
                    <a:pt x="1500" y="2043"/>
                    <a:pt x="1547" y="1933"/>
                  </a:cubicBezTo>
                  <a:cubicBezTo>
                    <a:pt x="1593" y="1823"/>
                    <a:pt x="1484" y="1802"/>
                    <a:pt x="1631" y="1748"/>
                  </a:cubicBezTo>
                  <a:cubicBezTo>
                    <a:pt x="1779" y="1693"/>
                    <a:pt x="1964" y="1735"/>
                    <a:pt x="2082" y="1663"/>
                  </a:cubicBezTo>
                  <a:cubicBezTo>
                    <a:pt x="2200" y="1592"/>
                    <a:pt x="2146" y="1604"/>
                    <a:pt x="2369" y="1587"/>
                  </a:cubicBezTo>
                  <a:cubicBezTo>
                    <a:pt x="2551" y="1574"/>
                    <a:pt x="2738" y="1501"/>
                    <a:pt x="2838" y="1439"/>
                  </a:cubicBezTo>
                  <a:cubicBezTo>
                    <a:pt x="2801" y="1383"/>
                    <a:pt x="2758" y="1332"/>
                    <a:pt x="2708" y="1288"/>
                  </a:cubicBezTo>
                  <a:cubicBezTo>
                    <a:pt x="2524" y="1125"/>
                    <a:pt x="2708" y="1181"/>
                    <a:pt x="2708" y="933"/>
                  </a:cubicBezTo>
                  <a:cubicBezTo>
                    <a:pt x="2708" y="684"/>
                    <a:pt x="2694" y="748"/>
                    <a:pt x="2836" y="535"/>
                  </a:cubicBezTo>
                  <a:cubicBezTo>
                    <a:pt x="2978" y="322"/>
                    <a:pt x="2680" y="408"/>
                    <a:pt x="2545" y="443"/>
                  </a:cubicBezTo>
                  <a:cubicBezTo>
                    <a:pt x="2410" y="479"/>
                    <a:pt x="2261" y="649"/>
                    <a:pt x="2112" y="912"/>
                  </a:cubicBezTo>
                  <a:cubicBezTo>
                    <a:pt x="1963" y="1174"/>
                    <a:pt x="1878" y="1054"/>
                    <a:pt x="1799" y="1174"/>
                  </a:cubicBezTo>
                  <a:cubicBezTo>
                    <a:pt x="1721" y="1295"/>
                    <a:pt x="1707" y="1139"/>
                    <a:pt x="1594" y="1089"/>
                  </a:cubicBezTo>
                  <a:cubicBezTo>
                    <a:pt x="1480" y="1039"/>
                    <a:pt x="1608" y="933"/>
                    <a:pt x="1523" y="862"/>
                  </a:cubicBezTo>
                  <a:cubicBezTo>
                    <a:pt x="1437" y="791"/>
                    <a:pt x="1466" y="642"/>
                    <a:pt x="1395" y="592"/>
                  </a:cubicBezTo>
                  <a:cubicBezTo>
                    <a:pt x="1324" y="543"/>
                    <a:pt x="1352" y="420"/>
                    <a:pt x="1352" y="419"/>
                  </a:cubicBezTo>
                  <a:lnTo>
                    <a:pt x="1352" y="419"/>
                  </a:lnTo>
                  <a:cubicBezTo>
                    <a:pt x="1326" y="413"/>
                    <a:pt x="1327" y="347"/>
                    <a:pt x="1276" y="405"/>
                  </a:cubicBezTo>
                  <a:cubicBezTo>
                    <a:pt x="1180" y="517"/>
                    <a:pt x="1148" y="432"/>
                    <a:pt x="1081" y="216"/>
                  </a:cubicBezTo>
                  <a:cubicBezTo>
                    <a:pt x="1013" y="0"/>
                    <a:pt x="973" y="351"/>
                    <a:pt x="865" y="405"/>
                  </a:cubicBezTo>
                  <a:cubicBezTo>
                    <a:pt x="763" y="456"/>
                    <a:pt x="649" y="381"/>
                    <a:pt x="501" y="355"/>
                  </a:cubicBezTo>
                  <a:cubicBezTo>
                    <a:pt x="341" y="517"/>
                    <a:pt x="241" y="292"/>
                    <a:pt x="214" y="315"/>
                  </a:cubicBezTo>
                  <a:cubicBezTo>
                    <a:pt x="186" y="338"/>
                    <a:pt x="29" y="348"/>
                    <a:pt x="0" y="348"/>
                  </a:cubicBezTo>
                  <a:cubicBezTo>
                    <a:pt x="0" y="348"/>
                    <a:pt x="0" y="348"/>
                    <a:pt x="143" y="646"/>
                  </a:cubicBezTo>
                  <a:cubicBezTo>
                    <a:pt x="287" y="944"/>
                    <a:pt x="294" y="832"/>
                    <a:pt x="524" y="926"/>
                  </a:cubicBezTo>
                  <a:cubicBezTo>
                    <a:pt x="753" y="1019"/>
                    <a:pt x="438" y="1033"/>
                    <a:pt x="445" y="1249"/>
                  </a:cubicBezTo>
                  <a:cubicBezTo>
                    <a:pt x="452" y="1464"/>
                    <a:pt x="244" y="1593"/>
                    <a:pt x="244" y="1593"/>
                  </a:cubicBezTo>
                  <a:cubicBezTo>
                    <a:pt x="244" y="1593"/>
                    <a:pt x="294" y="1765"/>
                    <a:pt x="395" y="1923"/>
                  </a:cubicBezTo>
                  <a:cubicBezTo>
                    <a:pt x="486" y="2067"/>
                    <a:pt x="376" y="2157"/>
                    <a:pt x="355" y="2172"/>
                  </a:cubicBezTo>
                  <a:close/>
                  <a:moveTo>
                    <a:pt x="1353" y="422"/>
                  </a:moveTo>
                  <a:cubicBezTo>
                    <a:pt x="1354" y="423"/>
                    <a:pt x="1354" y="424"/>
                    <a:pt x="1354" y="425"/>
                  </a:cubicBezTo>
                  <a:cubicBezTo>
                    <a:pt x="1354" y="424"/>
                    <a:pt x="1354" y="423"/>
                    <a:pt x="1353" y="422"/>
                  </a:cubicBezTo>
                  <a:close/>
                  <a:moveTo>
                    <a:pt x="1355" y="425"/>
                  </a:moveTo>
                  <a:cubicBezTo>
                    <a:pt x="1355" y="426"/>
                    <a:pt x="1355" y="426"/>
                    <a:pt x="1356" y="427"/>
                  </a:cubicBezTo>
                  <a:cubicBezTo>
                    <a:pt x="1355" y="426"/>
                    <a:pt x="1355" y="426"/>
                    <a:pt x="1355" y="425"/>
                  </a:cubicBezTo>
                  <a:close/>
                  <a:moveTo>
                    <a:pt x="1356" y="427"/>
                  </a:moveTo>
                  <a:cubicBezTo>
                    <a:pt x="1357" y="428"/>
                    <a:pt x="1357" y="429"/>
                    <a:pt x="1358" y="429"/>
                  </a:cubicBezTo>
                  <a:cubicBezTo>
                    <a:pt x="1357" y="429"/>
                    <a:pt x="1357" y="428"/>
                    <a:pt x="1356" y="427"/>
                  </a:cubicBezTo>
                  <a:close/>
                  <a:moveTo>
                    <a:pt x="1358" y="429"/>
                  </a:moveTo>
                  <a:cubicBezTo>
                    <a:pt x="1359" y="430"/>
                    <a:pt x="1359" y="430"/>
                    <a:pt x="1360" y="431"/>
                  </a:cubicBezTo>
                  <a:cubicBezTo>
                    <a:pt x="1359" y="430"/>
                    <a:pt x="1359" y="430"/>
                    <a:pt x="1358" y="429"/>
                  </a:cubicBezTo>
                  <a:close/>
                  <a:moveTo>
                    <a:pt x="1360" y="431"/>
                  </a:moveTo>
                  <a:cubicBezTo>
                    <a:pt x="1361" y="431"/>
                    <a:pt x="1362" y="431"/>
                    <a:pt x="1363" y="432"/>
                  </a:cubicBezTo>
                  <a:cubicBezTo>
                    <a:pt x="1362" y="431"/>
                    <a:pt x="1361" y="431"/>
                    <a:pt x="1360" y="431"/>
                  </a:cubicBezTo>
                  <a:close/>
                  <a:moveTo>
                    <a:pt x="1363" y="432"/>
                  </a:moveTo>
                  <a:cubicBezTo>
                    <a:pt x="1364" y="432"/>
                    <a:pt x="1365" y="432"/>
                    <a:pt x="1365" y="432"/>
                  </a:cubicBezTo>
                  <a:cubicBezTo>
                    <a:pt x="1365" y="432"/>
                    <a:pt x="1364" y="432"/>
                    <a:pt x="1363" y="432"/>
                  </a:cubicBezTo>
                  <a:close/>
                  <a:moveTo>
                    <a:pt x="1366" y="432"/>
                  </a:moveTo>
                  <a:cubicBezTo>
                    <a:pt x="1367" y="432"/>
                    <a:pt x="1368" y="432"/>
                    <a:pt x="1369" y="432"/>
                  </a:cubicBezTo>
                  <a:cubicBezTo>
                    <a:pt x="1368" y="432"/>
                    <a:pt x="1367" y="432"/>
                    <a:pt x="1366" y="432"/>
                  </a:cubicBezTo>
                  <a:close/>
                  <a:moveTo>
                    <a:pt x="1369" y="432"/>
                  </a:moveTo>
                  <a:cubicBezTo>
                    <a:pt x="1370" y="432"/>
                    <a:pt x="1371" y="432"/>
                    <a:pt x="1372" y="432"/>
                  </a:cubicBezTo>
                  <a:cubicBezTo>
                    <a:pt x="1371" y="432"/>
                    <a:pt x="1370" y="432"/>
                    <a:pt x="1369" y="432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PE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cs typeface="Arial"/>
                <a:sym typeface="Arial"/>
              </a:endParaRPr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E67E64F3-FF8B-881F-9A82-8352B6F6AC9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6848" y="2608693"/>
              <a:ext cx="809351" cy="1030907"/>
            </a:xfrm>
            <a:custGeom>
              <a:avLst/>
              <a:gdLst>
                <a:gd name="T0" fmla="*/ 77 w 2503"/>
                <a:gd name="T1" fmla="*/ 1706 h 3462"/>
                <a:gd name="T2" fmla="*/ 164 w 2503"/>
                <a:gd name="T3" fmla="*/ 1954 h 3462"/>
                <a:gd name="T4" fmla="*/ 367 w 2503"/>
                <a:gd name="T5" fmla="*/ 2379 h 3462"/>
                <a:gd name="T6" fmla="*/ 468 w 2503"/>
                <a:gd name="T7" fmla="*/ 2770 h 3462"/>
                <a:gd name="T8" fmla="*/ 893 w 2503"/>
                <a:gd name="T9" fmla="*/ 2905 h 3462"/>
                <a:gd name="T10" fmla="*/ 1041 w 2503"/>
                <a:gd name="T11" fmla="*/ 3296 h 3462"/>
                <a:gd name="T12" fmla="*/ 1433 w 2503"/>
                <a:gd name="T13" fmla="*/ 3350 h 3462"/>
                <a:gd name="T14" fmla="*/ 1649 w 2503"/>
                <a:gd name="T15" fmla="*/ 3161 h 3462"/>
                <a:gd name="T16" fmla="*/ 1844 w 2503"/>
                <a:gd name="T17" fmla="*/ 3350 h 3462"/>
                <a:gd name="T18" fmla="*/ 1920 w 2503"/>
                <a:gd name="T19" fmla="*/ 3364 h 3462"/>
                <a:gd name="T20" fmla="*/ 2021 w 2503"/>
                <a:gd name="T21" fmla="*/ 3029 h 3462"/>
                <a:gd name="T22" fmla="*/ 2066 w 2503"/>
                <a:gd name="T23" fmla="*/ 2697 h 3462"/>
                <a:gd name="T24" fmla="*/ 1788 w 2503"/>
                <a:gd name="T25" fmla="*/ 1796 h 3462"/>
                <a:gd name="T26" fmla="*/ 2088 w 2503"/>
                <a:gd name="T27" fmla="*/ 1493 h 3462"/>
                <a:gd name="T28" fmla="*/ 2391 w 2503"/>
                <a:gd name="T29" fmla="*/ 1314 h 3462"/>
                <a:gd name="T30" fmla="*/ 2216 w 2503"/>
                <a:gd name="T31" fmla="*/ 768 h 3462"/>
                <a:gd name="T32" fmla="*/ 1746 w 2503"/>
                <a:gd name="T33" fmla="*/ 755 h 3462"/>
                <a:gd name="T34" fmla="*/ 1459 w 2503"/>
                <a:gd name="T35" fmla="*/ 555 h 3462"/>
                <a:gd name="T36" fmla="*/ 1078 w 2503"/>
                <a:gd name="T37" fmla="*/ 498 h 3462"/>
                <a:gd name="T38" fmla="*/ 664 w 2503"/>
                <a:gd name="T39" fmla="*/ 305 h 3462"/>
                <a:gd name="T40" fmla="*/ 380 w 2503"/>
                <a:gd name="T41" fmla="*/ 118 h 3462"/>
                <a:gd name="T42" fmla="*/ 194 w 2503"/>
                <a:gd name="T43" fmla="*/ 0 h 3462"/>
                <a:gd name="T44" fmla="*/ 158 w 2503"/>
                <a:gd name="T45" fmla="*/ 13 h 3462"/>
                <a:gd name="T46" fmla="*/ 140 w 2503"/>
                <a:gd name="T47" fmla="*/ 427 h 3462"/>
                <a:gd name="T48" fmla="*/ 514 w 2503"/>
                <a:gd name="T49" fmla="*/ 750 h 3462"/>
                <a:gd name="T50" fmla="*/ 637 w 2503"/>
                <a:gd name="T51" fmla="*/ 1004 h 3462"/>
                <a:gd name="T52" fmla="*/ 484 w 2503"/>
                <a:gd name="T53" fmla="*/ 1236 h 3462"/>
                <a:gd name="T54" fmla="*/ 254 w 2503"/>
                <a:gd name="T55" fmla="*/ 1298 h 3462"/>
                <a:gd name="T56" fmla="*/ 107 w 2503"/>
                <a:gd name="T57" fmla="*/ 1300 h 3462"/>
                <a:gd name="T58" fmla="*/ 57 w 2503"/>
                <a:gd name="T59" fmla="*/ 1514 h 3462"/>
                <a:gd name="T60" fmla="*/ 77 w 2503"/>
                <a:gd name="T61" fmla="*/ 1706 h 3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503" h="3462">
                  <a:moveTo>
                    <a:pt x="77" y="1706"/>
                  </a:moveTo>
                  <a:cubicBezTo>
                    <a:pt x="77" y="1706"/>
                    <a:pt x="124" y="1792"/>
                    <a:pt x="164" y="1954"/>
                  </a:cubicBezTo>
                  <a:cubicBezTo>
                    <a:pt x="205" y="2116"/>
                    <a:pt x="407" y="2203"/>
                    <a:pt x="367" y="2379"/>
                  </a:cubicBezTo>
                  <a:cubicBezTo>
                    <a:pt x="326" y="2554"/>
                    <a:pt x="495" y="2635"/>
                    <a:pt x="468" y="2770"/>
                  </a:cubicBezTo>
                  <a:cubicBezTo>
                    <a:pt x="441" y="2905"/>
                    <a:pt x="677" y="2716"/>
                    <a:pt x="893" y="2905"/>
                  </a:cubicBezTo>
                  <a:cubicBezTo>
                    <a:pt x="1109" y="3094"/>
                    <a:pt x="880" y="3276"/>
                    <a:pt x="1041" y="3296"/>
                  </a:cubicBezTo>
                  <a:cubicBezTo>
                    <a:pt x="1203" y="3316"/>
                    <a:pt x="1325" y="3404"/>
                    <a:pt x="1433" y="3350"/>
                  </a:cubicBezTo>
                  <a:cubicBezTo>
                    <a:pt x="1541" y="3296"/>
                    <a:pt x="1581" y="2945"/>
                    <a:pt x="1649" y="3161"/>
                  </a:cubicBezTo>
                  <a:cubicBezTo>
                    <a:pt x="1716" y="3377"/>
                    <a:pt x="1748" y="3462"/>
                    <a:pt x="1844" y="3350"/>
                  </a:cubicBezTo>
                  <a:cubicBezTo>
                    <a:pt x="1895" y="3292"/>
                    <a:pt x="1894" y="3358"/>
                    <a:pt x="1920" y="3364"/>
                  </a:cubicBezTo>
                  <a:cubicBezTo>
                    <a:pt x="1897" y="3304"/>
                    <a:pt x="1975" y="3168"/>
                    <a:pt x="2021" y="3029"/>
                  </a:cubicBezTo>
                  <a:cubicBezTo>
                    <a:pt x="2069" y="2885"/>
                    <a:pt x="2138" y="2835"/>
                    <a:pt x="2066" y="2697"/>
                  </a:cubicBezTo>
                  <a:cubicBezTo>
                    <a:pt x="1994" y="2560"/>
                    <a:pt x="1772" y="2163"/>
                    <a:pt x="1788" y="1796"/>
                  </a:cubicBezTo>
                  <a:cubicBezTo>
                    <a:pt x="1804" y="1429"/>
                    <a:pt x="1912" y="1356"/>
                    <a:pt x="2088" y="1493"/>
                  </a:cubicBezTo>
                  <a:cubicBezTo>
                    <a:pt x="2264" y="1630"/>
                    <a:pt x="2436" y="1502"/>
                    <a:pt x="2391" y="1314"/>
                  </a:cubicBezTo>
                  <a:cubicBezTo>
                    <a:pt x="2346" y="1126"/>
                    <a:pt x="2503" y="816"/>
                    <a:pt x="2216" y="768"/>
                  </a:cubicBezTo>
                  <a:cubicBezTo>
                    <a:pt x="1928" y="720"/>
                    <a:pt x="1849" y="845"/>
                    <a:pt x="1746" y="755"/>
                  </a:cubicBezTo>
                  <a:cubicBezTo>
                    <a:pt x="1644" y="666"/>
                    <a:pt x="1559" y="472"/>
                    <a:pt x="1459" y="555"/>
                  </a:cubicBezTo>
                  <a:cubicBezTo>
                    <a:pt x="1359" y="639"/>
                    <a:pt x="1192" y="792"/>
                    <a:pt x="1078" y="498"/>
                  </a:cubicBezTo>
                  <a:cubicBezTo>
                    <a:pt x="965" y="204"/>
                    <a:pt x="798" y="392"/>
                    <a:pt x="664" y="305"/>
                  </a:cubicBezTo>
                  <a:cubicBezTo>
                    <a:pt x="530" y="218"/>
                    <a:pt x="520" y="181"/>
                    <a:pt x="380" y="118"/>
                  </a:cubicBezTo>
                  <a:cubicBezTo>
                    <a:pt x="292" y="78"/>
                    <a:pt x="240" y="55"/>
                    <a:pt x="194" y="0"/>
                  </a:cubicBezTo>
                  <a:cubicBezTo>
                    <a:pt x="194" y="0"/>
                    <a:pt x="180" y="5"/>
                    <a:pt x="158" y="13"/>
                  </a:cubicBezTo>
                  <a:cubicBezTo>
                    <a:pt x="56" y="62"/>
                    <a:pt x="63" y="214"/>
                    <a:pt x="140" y="427"/>
                  </a:cubicBezTo>
                  <a:cubicBezTo>
                    <a:pt x="242" y="707"/>
                    <a:pt x="440" y="742"/>
                    <a:pt x="514" y="750"/>
                  </a:cubicBezTo>
                  <a:cubicBezTo>
                    <a:pt x="587" y="758"/>
                    <a:pt x="637" y="927"/>
                    <a:pt x="637" y="1004"/>
                  </a:cubicBezTo>
                  <a:cubicBezTo>
                    <a:pt x="637" y="1081"/>
                    <a:pt x="555" y="1167"/>
                    <a:pt x="484" y="1236"/>
                  </a:cubicBezTo>
                  <a:cubicBezTo>
                    <a:pt x="412" y="1306"/>
                    <a:pt x="323" y="1323"/>
                    <a:pt x="254" y="1298"/>
                  </a:cubicBezTo>
                  <a:cubicBezTo>
                    <a:pt x="184" y="1272"/>
                    <a:pt x="178" y="1232"/>
                    <a:pt x="107" y="1300"/>
                  </a:cubicBezTo>
                  <a:cubicBezTo>
                    <a:pt x="35" y="1367"/>
                    <a:pt x="115" y="1450"/>
                    <a:pt x="57" y="1514"/>
                  </a:cubicBezTo>
                  <a:cubicBezTo>
                    <a:pt x="0" y="1577"/>
                    <a:pt x="63" y="1659"/>
                    <a:pt x="77" y="1706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PE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cs typeface="Arial"/>
                <a:sym typeface="Arial"/>
              </a:endParaRPr>
            </a:p>
          </p:txBody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640791A2-5648-34D5-3605-6DC273B8C58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2924" y="912997"/>
              <a:ext cx="2659546" cy="2716969"/>
            </a:xfrm>
            <a:custGeom>
              <a:avLst/>
              <a:gdLst>
                <a:gd name="T0" fmla="*/ 645 w 8230"/>
                <a:gd name="T1" fmla="*/ 2991 h 9120"/>
                <a:gd name="T2" fmla="*/ 2553 w 8230"/>
                <a:gd name="T3" fmla="*/ 1089 h 9120"/>
                <a:gd name="T4" fmla="*/ 2669 w 8230"/>
                <a:gd name="T5" fmla="*/ 761 h 9120"/>
                <a:gd name="T6" fmla="*/ 2375 w 8230"/>
                <a:gd name="T7" fmla="*/ 300 h 9120"/>
                <a:gd name="T8" fmla="*/ 2893 w 8230"/>
                <a:gd name="T9" fmla="*/ 196 h 9120"/>
                <a:gd name="T10" fmla="*/ 3660 w 8230"/>
                <a:gd name="T11" fmla="*/ 893 h 9120"/>
                <a:gd name="T12" fmla="*/ 4190 w 8230"/>
                <a:gd name="T13" fmla="*/ 1401 h 9120"/>
                <a:gd name="T14" fmla="*/ 4634 w 8230"/>
                <a:gd name="T15" fmla="*/ 2011 h 9120"/>
                <a:gd name="T16" fmla="*/ 4905 w 8230"/>
                <a:gd name="T17" fmla="*/ 2519 h 9120"/>
                <a:gd name="T18" fmla="*/ 5318 w 8230"/>
                <a:gd name="T19" fmla="*/ 2644 h 9120"/>
                <a:gd name="T20" fmla="*/ 6058 w 8230"/>
                <a:gd name="T21" fmla="*/ 2547 h 9120"/>
                <a:gd name="T22" fmla="*/ 6376 w 8230"/>
                <a:gd name="T23" fmla="*/ 2369 h 9120"/>
                <a:gd name="T24" fmla="*/ 6748 w 8230"/>
                <a:gd name="T25" fmla="*/ 2588 h 9120"/>
                <a:gd name="T26" fmla="*/ 7297 w 8230"/>
                <a:gd name="T27" fmla="*/ 2475 h 9120"/>
                <a:gd name="T28" fmla="*/ 7747 w 8230"/>
                <a:gd name="T29" fmla="*/ 2703 h 9120"/>
                <a:gd name="T30" fmla="*/ 8078 w 8230"/>
                <a:gd name="T31" fmla="*/ 2962 h 9120"/>
                <a:gd name="T32" fmla="*/ 7819 w 8230"/>
                <a:gd name="T33" fmla="*/ 4033 h 9120"/>
                <a:gd name="T34" fmla="*/ 8151 w 8230"/>
                <a:gd name="T35" fmla="*/ 4519 h 9120"/>
                <a:gd name="T36" fmla="*/ 7811 w 8230"/>
                <a:gd name="T37" fmla="*/ 4464 h 9120"/>
                <a:gd name="T38" fmla="*/ 7468 w 8230"/>
                <a:gd name="T39" fmla="*/ 4393 h 9120"/>
                <a:gd name="T40" fmla="*/ 6836 w 8230"/>
                <a:gd name="T41" fmla="*/ 4614 h 9120"/>
                <a:gd name="T42" fmla="*/ 6342 w 8230"/>
                <a:gd name="T43" fmla="*/ 4760 h 9120"/>
                <a:gd name="T44" fmla="*/ 5655 w 8230"/>
                <a:gd name="T45" fmla="*/ 5123 h 9120"/>
                <a:gd name="T46" fmla="*/ 5083 w 8230"/>
                <a:gd name="T47" fmla="*/ 5692 h 9120"/>
                <a:gd name="T48" fmla="*/ 4815 w 8230"/>
                <a:gd name="T49" fmla="*/ 6439 h 9120"/>
                <a:gd name="T50" fmla="*/ 4319 w 8230"/>
                <a:gd name="T51" fmla="*/ 7173 h 9120"/>
                <a:gd name="T52" fmla="*/ 4081 w 8230"/>
                <a:gd name="T53" fmla="*/ 7765 h 9120"/>
                <a:gd name="T54" fmla="*/ 3616 w 8230"/>
                <a:gd name="T55" fmla="*/ 7760 h 9120"/>
                <a:gd name="T56" fmla="*/ 3373 w 8230"/>
                <a:gd name="T57" fmla="*/ 8190 h 9120"/>
                <a:gd name="T58" fmla="*/ 2843 w 8230"/>
                <a:gd name="T59" fmla="*/ 8513 h 9120"/>
                <a:gd name="T60" fmla="*/ 2469 w 8230"/>
                <a:gd name="T61" fmla="*/ 8743 h 9120"/>
                <a:gd name="T62" fmla="*/ 2355 w 8230"/>
                <a:gd name="T63" fmla="*/ 8770 h 9120"/>
                <a:gd name="T64" fmla="*/ 2065 w 8230"/>
                <a:gd name="T65" fmla="*/ 8722 h 9120"/>
                <a:gd name="T66" fmla="*/ 1832 w 8230"/>
                <a:gd name="T67" fmla="*/ 7489 h 9120"/>
                <a:gd name="T68" fmla="*/ 2435 w 8230"/>
                <a:gd name="T69" fmla="*/ 7007 h 9120"/>
                <a:gd name="T70" fmla="*/ 1790 w 8230"/>
                <a:gd name="T71" fmla="*/ 6448 h 9120"/>
                <a:gd name="T72" fmla="*/ 1122 w 8230"/>
                <a:gd name="T73" fmla="*/ 6191 h 9120"/>
                <a:gd name="T74" fmla="*/ 424 w 8230"/>
                <a:gd name="T75" fmla="*/ 5811 h 9120"/>
                <a:gd name="T76" fmla="*/ 141 w 8230"/>
                <a:gd name="T77" fmla="*/ 4932 h 9120"/>
                <a:gd name="T78" fmla="*/ 254 w 8230"/>
                <a:gd name="T79" fmla="*/ 4124 h 9120"/>
                <a:gd name="T80" fmla="*/ 11 w 8230"/>
                <a:gd name="T81" fmla="*/ 3256 h 9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230" h="9120">
                  <a:moveTo>
                    <a:pt x="11" y="3256"/>
                  </a:moveTo>
                  <a:cubicBezTo>
                    <a:pt x="11" y="3256"/>
                    <a:pt x="46" y="3182"/>
                    <a:pt x="645" y="2991"/>
                  </a:cubicBezTo>
                  <a:cubicBezTo>
                    <a:pt x="1245" y="2801"/>
                    <a:pt x="1839" y="2478"/>
                    <a:pt x="2190" y="1867"/>
                  </a:cubicBezTo>
                  <a:cubicBezTo>
                    <a:pt x="2542" y="1256"/>
                    <a:pt x="2444" y="1055"/>
                    <a:pt x="2553" y="1089"/>
                  </a:cubicBezTo>
                  <a:cubicBezTo>
                    <a:pt x="2663" y="1124"/>
                    <a:pt x="2755" y="1107"/>
                    <a:pt x="2697" y="980"/>
                  </a:cubicBezTo>
                  <a:cubicBezTo>
                    <a:pt x="2640" y="853"/>
                    <a:pt x="2611" y="853"/>
                    <a:pt x="2669" y="761"/>
                  </a:cubicBezTo>
                  <a:cubicBezTo>
                    <a:pt x="2726" y="669"/>
                    <a:pt x="2692" y="622"/>
                    <a:pt x="2542" y="565"/>
                  </a:cubicBezTo>
                  <a:cubicBezTo>
                    <a:pt x="2392" y="507"/>
                    <a:pt x="2513" y="352"/>
                    <a:pt x="2375" y="300"/>
                  </a:cubicBezTo>
                  <a:cubicBezTo>
                    <a:pt x="2236" y="248"/>
                    <a:pt x="2340" y="179"/>
                    <a:pt x="2467" y="213"/>
                  </a:cubicBezTo>
                  <a:cubicBezTo>
                    <a:pt x="2594" y="248"/>
                    <a:pt x="2807" y="0"/>
                    <a:pt x="2893" y="196"/>
                  </a:cubicBezTo>
                  <a:cubicBezTo>
                    <a:pt x="2980" y="392"/>
                    <a:pt x="3228" y="248"/>
                    <a:pt x="3233" y="415"/>
                  </a:cubicBezTo>
                  <a:cubicBezTo>
                    <a:pt x="3239" y="582"/>
                    <a:pt x="3631" y="548"/>
                    <a:pt x="3660" y="893"/>
                  </a:cubicBezTo>
                  <a:cubicBezTo>
                    <a:pt x="3689" y="1239"/>
                    <a:pt x="3890" y="1135"/>
                    <a:pt x="3954" y="1228"/>
                  </a:cubicBezTo>
                  <a:cubicBezTo>
                    <a:pt x="4017" y="1320"/>
                    <a:pt x="4173" y="1326"/>
                    <a:pt x="4190" y="1401"/>
                  </a:cubicBezTo>
                  <a:cubicBezTo>
                    <a:pt x="4207" y="1475"/>
                    <a:pt x="4352" y="1349"/>
                    <a:pt x="4461" y="1585"/>
                  </a:cubicBezTo>
                  <a:cubicBezTo>
                    <a:pt x="4571" y="1821"/>
                    <a:pt x="4484" y="2000"/>
                    <a:pt x="4634" y="2011"/>
                  </a:cubicBezTo>
                  <a:cubicBezTo>
                    <a:pt x="4784" y="2023"/>
                    <a:pt x="4824" y="1919"/>
                    <a:pt x="4905" y="2173"/>
                  </a:cubicBezTo>
                  <a:cubicBezTo>
                    <a:pt x="4986" y="2426"/>
                    <a:pt x="4847" y="2450"/>
                    <a:pt x="4905" y="2519"/>
                  </a:cubicBezTo>
                  <a:cubicBezTo>
                    <a:pt x="4962" y="2588"/>
                    <a:pt x="5055" y="2582"/>
                    <a:pt x="5112" y="2657"/>
                  </a:cubicBezTo>
                  <a:cubicBezTo>
                    <a:pt x="5170" y="2732"/>
                    <a:pt x="5168" y="2600"/>
                    <a:pt x="5318" y="2644"/>
                  </a:cubicBezTo>
                  <a:cubicBezTo>
                    <a:pt x="5467" y="2688"/>
                    <a:pt x="5552" y="2591"/>
                    <a:pt x="5736" y="2660"/>
                  </a:cubicBezTo>
                  <a:cubicBezTo>
                    <a:pt x="5920" y="2728"/>
                    <a:pt x="5955" y="2591"/>
                    <a:pt x="6058" y="2547"/>
                  </a:cubicBezTo>
                  <a:cubicBezTo>
                    <a:pt x="6161" y="2503"/>
                    <a:pt x="6139" y="2622"/>
                    <a:pt x="6211" y="2479"/>
                  </a:cubicBezTo>
                  <a:cubicBezTo>
                    <a:pt x="6282" y="2335"/>
                    <a:pt x="6314" y="2322"/>
                    <a:pt x="6376" y="2369"/>
                  </a:cubicBezTo>
                  <a:cubicBezTo>
                    <a:pt x="6438" y="2416"/>
                    <a:pt x="6510" y="2413"/>
                    <a:pt x="6579" y="2500"/>
                  </a:cubicBezTo>
                  <a:cubicBezTo>
                    <a:pt x="6648" y="2588"/>
                    <a:pt x="6666" y="2538"/>
                    <a:pt x="6748" y="2588"/>
                  </a:cubicBezTo>
                  <a:cubicBezTo>
                    <a:pt x="6829" y="2638"/>
                    <a:pt x="6938" y="2479"/>
                    <a:pt x="7038" y="2500"/>
                  </a:cubicBezTo>
                  <a:cubicBezTo>
                    <a:pt x="7138" y="2522"/>
                    <a:pt x="7138" y="2326"/>
                    <a:pt x="7297" y="2475"/>
                  </a:cubicBezTo>
                  <a:cubicBezTo>
                    <a:pt x="7456" y="2625"/>
                    <a:pt x="7597" y="2653"/>
                    <a:pt x="7634" y="2638"/>
                  </a:cubicBezTo>
                  <a:cubicBezTo>
                    <a:pt x="7672" y="2622"/>
                    <a:pt x="7612" y="2700"/>
                    <a:pt x="7747" y="2703"/>
                  </a:cubicBezTo>
                  <a:cubicBezTo>
                    <a:pt x="7881" y="2706"/>
                    <a:pt x="7853" y="2778"/>
                    <a:pt x="7921" y="2847"/>
                  </a:cubicBezTo>
                  <a:cubicBezTo>
                    <a:pt x="7990" y="2916"/>
                    <a:pt x="8152" y="2875"/>
                    <a:pt x="8078" y="2962"/>
                  </a:cubicBezTo>
                  <a:cubicBezTo>
                    <a:pt x="8003" y="3050"/>
                    <a:pt x="7235" y="3918"/>
                    <a:pt x="7438" y="4027"/>
                  </a:cubicBezTo>
                  <a:cubicBezTo>
                    <a:pt x="7640" y="4136"/>
                    <a:pt x="7736" y="3950"/>
                    <a:pt x="7819" y="4033"/>
                  </a:cubicBezTo>
                  <a:cubicBezTo>
                    <a:pt x="7902" y="4116"/>
                    <a:pt x="7910" y="4152"/>
                    <a:pt x="7930" y="4247"/>
                  </a:cubicBezTo>
                  <a:cubicBezTo>
                    <a:pt x="7949" y="4341"/>
                    <a:pt x="8230" y="4420"/>
                    <a:pt x="8151" y="4519"/>
                  </a:cubicBezTo>
                  <a:cubicBezTo>
                    <a:pt x="8072" y="4618"/>
                    <a:pt x="8040" y="4452"/>
                    <a:pt x="7993" y="4495"/>
                  </a:cubicBezTo>
                  <a:cubicBezTo>
                    <a:pt x="7945" y="4539"/>
                    <a:pt x="7839" y="4606"/>
                    <a:pt x="7811" y="4464"/>
                  </a:cubicBezTo>
                  <a:cubicBezTo>
                    <a:pt x="7784" y="4322"/>
                    <a:pt x="7799" y="4365"/>
                    <a:pt x="7673" y="4381"/>
                  </a:cubicBezTo>
                  <a:cubicBezTo>
                    <a:pt x="7547" y="4397"/>
                    <a:pt x="7507" y="4444"/>
                    <a:pt x="7468" y="4393"/>
                  </a:cubicBezTo>
                  <a:cubicBezTo>
                    <a:pt x="7428" y="4341"/>
                    <a:pt x="7251" y="4389"/>
                    <a:pt x="7215" y="4511"/>
                  </a:cubicBezTo>
                  <a:cubicBezTo>
                    <a:pt x="7179" y="4634"/>
                    <a:pt x="6978" y="4618"/>
                    <a:pt x="6836" y="4614"/>
                  </a:cubicBezTo>
                  <a:cubicBezTo>
                    <a:pt x="6694" y="4610"/>
                    <a:pt x="6674" y="4705"/>
                    <a:pt x="6563" y="4705"/>
                  </a:cubicBezTo>
                  <a:cubicBezTo>
                    <a:pt x="6453" y="4705"/>
                    <a:pt x="6536" y="4768"/>
                    <a:pt x="6342" y="4760"/>
                  </a:cubicBezTo>
                  <a:cubicBezTo>
                    <a:pt x="6149" y="4752"/>
                    <a:pt x="5865" y="5020"/>
                    <a:pt x="5801" y="5032"/>
                  </a:cubicBezTo>
                  <a:cubicBezTo>
                    <a:pt x="5738" y="5044"/>
                    <a:pt x="5699" y="5013"/>
                    <a:pt x="5655" y="5123"/>
                  </a:cubicBezTo>
                  <a:cubicBezTo>
                    <a:pt x="5612" y="5234"/>
                    <a:pt x="5466" y="5309"/>
                    <a:pt x="5351" y="5309"/>
                  </a:cubicBezTo>
                  <a:cubicBezTo>
                    <a:pt x="5237" y="5309"/>
                    <a:pt x="5103" y="5368"/>
                    <a:pt x="5083" y="5692"/>
                  </a:cubicBezTo>
                  <a:cubicBezTo>
                    <a:pt x="5063" y="6015"/>
                    <a:pt x="5016" y="6067"/>
                    <a:pt x="4984" y="6106"/>
                  </a:cubicBezTo>
                  <a:cubicBezTo>
                    <a:pt x="4953" y="6146"/>
                    <a:pt x="4749" y="6277"/>
                    <a:pt x="4815" y="6439"/>
                  </a:cubicBezTo>
                  <a:cubicBezTo>
                    <a:pt x="4881" y="6601"/>
                    <a:pt x="5068" y="6803"/>
                    <a:pt x="4866" y="6869"/>
                  </a:cubicBezTo>
                  <a:cubicBezTo>
                    <a:pt x="4663" y="6935"/>
                    <a:pt x="4496" y="6945"/>
                    <a:pt x="4319" y="7173"/>
                  </a:cubicBezTo>
                  <a:cubicBezTo>
                    <a:pt x="4142" y="7400"/>
                    <a:pt x="4299" y="7527"/>
                    <a:pt x="4314" y="7633"/>
                  </a:cubicBezTo>
                  <a:cubicBezTo>
                    <a:pt x="4329" y="7739"/>
                    <a:pt x="4006" y="7664"/>
                    <a:pt x="4081" y="7765"/>
                  </a:cubicBezTo>
                  <a:cubicBezTo>
                    <a:pt x="4157" y="7866"/>
                    <a:pt x="4137" y="7932"/>
                    <a:pt x="3975" y="7861"/>
                  </a:cubicBezTo>
                  <a:cubicBezTo>
                    <a:pt x="3813" y="7790"/>
                    <a:pt x="3717" y="7775"/>
                    <a:pt x="3616" y="7760"/>
                  </a:cubicBezTo>
                  <a:cubicBezTo>
                    <a:pt x="3515" y="7744"/>
                    <a:pt x="3332" y="7613"/>
                    <a:pt x="3358" y="7719"/>
                  </a:cubicBezTo>
                  <a:cubicBezTo>
                    <a:pt x="3383" y="7825"/>
                    <a:pt x="3454" y="8170"/>
                    <a:pt x="3373" y="8190"/>
                  </a:cubicBezTo>
                  <a:cubicBezTo>
                    <a:pt x="3292" y="8210"/>
                    <a:pt x="3332" y="8331"/>
                    <a:pt x="3211" y="8352"/>
                  </a:cubicBezTo>
                  <a:cubicBezTo>
                    <a:pt x="3090" y="8372"/>
                    <a:pt x="2911" y="8510"/>
                    <a:pt x="2843" y="8513"/>
                  </a:cubicBezTo>
                  <a:cubicBezTo>
                    <a:pt x="2774" y="8516"/>
                    <a:pt x="2585" y="8486"/>
                    <a:pt x="2555" y="8555"/>
                  </a:cubicBezTo>
                  <a:cubicBezTo>
                    <a:pt x="2526" y="8623"/>
                    <a:pt x="2400" y="8647"/>
                    <a:pt x="2469" y="8743"/>
                  </a:cubicBezTo>
                  <a:cubicBezTo>
                    <a:pt x="2538" y="8839"/>
                    <a:pt x="2517" y="8919"/>
                    <a:pt x="2475" y="8868"/>
                  </a:cubicBezTo>
                  <a:cubicBezTo>
                    <a:pt x="2433" y="8818"/>
                    <a:pt x="2448" y="8698"/>
                    <a:pt x="2355" y="8770"/>
                  </a:cubicBezTo>
                  <a:cubicBezTo>
                    <a:pt x="2262" y="8842"/>
                    <a:pt x="1996" y="9120"/>
                    <a:pt x="1967" y="9063"/>
                  </a:cubicBezTo>
                  <a:cubicBezTo>
                    <a:pt x="1937" y="9006"/>
                    <a:pt x="2017" y="8865"/>
                    <a:pt x="2065" y="8722"/>
                  </a:cubicBezTo>
                  <a:cubicBezTo>
                    <a:pt x="2113" y="8578"/>
                    <a:pt x="2182" y="8528"/>
                    <a:pt x="2110" y="8390"/>
                  </a:cubicBezTo>
                  <a:cubicBezTo>
                    <a:pt x="2038" y="8253"/>
                    <a:pt x="1816" y="7856"/>
                    <a:pt x="1832" y="7489"/>
                  </a:cubicBezTo>
                  <a:cubicBezTo>
                    <a:pt x="1848" y="7122"/>
                    <a:pt x="1956" y="7049"/>
                    <a:pt x="2132" y="7186"/>
                  </a:cubicBezTo>
                  <a:cubicBezTo>
                    <a:pt x="2308" y="7323"/>
                    <a:pt x="2480" y="7195"/>
                    <a:pt x="2435" y="7007"/>
                  </a:cubicBezTo>
                  <a:cubicBezTo>
                    <a:pt x="2390" y="6819"/>
                    <a:pt x="2547" y="6509"/>
                    <a:pt x="2260" y="6461"/>
                  </a:cubicBezTo>
                  <a:cubicBezTo>
                    <a:pt x="1972" y="6413"/>
                    <a:pt x="1893" y="6538"/>
                    <a:pt x="1790" y="6448"/>
                  </a:cubicBezTo>
                  <a:cubicBezTo>
                    <a:pt x="1688" y="6359"/>
                    <a:pt x="1603" y="6165"/>
                    <a:pt x="1503" y="6248"/>
                  </a:cubicBezTo>
                  <a:cubicBezTo>
                    <a:pt x="1403" y="6332"/>
                    <a:pt x="1236" y="6485"/>
                    <a:pt x="1122" y="6191"/>
                  </a:cubicBezTo>
                  <a:cubicBezTo>
                    <a:pt x="1009" y="5897"/>
                    <a:pt x="842" y="6085"/>
                    <a:pt x="708" y="5998"/>
                  </a:cubicBezTo>
                  <a:cubicBezTo>
                    <a:pt x="574" y="5911"/>
                    <a:pt x="564" y="5874"/>
                    <a:pt x="424" y="5811"/>
                  </a:cubicBezTo>
                  <a:cubicBezTo>
                    <a:pt x="284" y="5747"/>
                    <a:pt x="234" y="5727"/>
                    <a:pt x="157" y="5550"/>
                  </a:cubicBezTo>
                  <a:cubicBezTo>
                    <a:pt x="80" y="5373"/>
                    <a:pt x="0" y="5139"/>
                    <a:pt x="141" y="4932"/>
                  </a:cubicBezTo>
                  <a:cubicBezTo>
                    <a:pt x="281" y="4725"/>
                    <a:pt x="269" y="4768"/>
                    <a:pt x="262" y="4569"/>
                  </a:cubicBezTo>
                  <a:cubicBezTo>
                    <a:pt x="254" y="4370"/>
                    <a:pt x="375" y="4319"/>
                    <a:pt x="254" y="4124"/>
                  </a:cubicBezTo>
                  <a:cubicBezTo>
                    <a:pt x="133" y="3929"/>
                    <a:pt x="238" y="3878"/>
                    <a:pt x="137" y="3679"/>
                  </a:cubicBezTo>
                  <a:cubicBezTo>
                    <a:pt x="35" y="3480"/>
                    <a:pt x="11" y="3256"/>
                    <a:pt x="11" y="3256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PE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cs typeface="Arial"/>
                <a:sym typeface="Arial"/>
              </a:endParaRPr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B2A0154F-F230-C624-7E2A-D5B6D0E179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3963" y="1876462"/>
              <a:ext cx="548270" cy="1254109"/>
            </a:xfrm>
            <a:custGeom>
              <a:avLst/>
              <a:gdLst>
                <a:gd name="T0" fmla="*/ 1031 w 1701"/>
                <a:gd name="T1" fmla="*/ 23 h 4214"/>
                <a:gd name="T2" fmla="*/ 821 w 1701"/>
                <a:gd name="T3" fmla="*/ 191 h 4214"/>
                <a:gd name="T4" fmla="*/ 662 w 1701"/>
                <a:gd name="T5" fmla="*/ 449 h 4214"/>
                <a:gd name="T6" fmla="*/ 563 w 1701"/>
                <a:gd name="T7" fmla="*/ 443 h 4214"/>
                <a:gd name="T8" fmla="*/ 463 w 1701"/>
                <a:gd name="T9" fmla="*/ 707 h 4214"/>
                <a:gd name="T10" fmla="*/ 265 w 1701"/>
                <a:gd name="T11" fmla="*/ 1031 h 4214"/>
                <a:gd name="T12" fmla="*/ 212 w 1701"/>
                <a:gd name="T13" fmla="*/ 1468 h 4214"/>
                <a:gd name="T14" fmla="*/ 113 w 1701"/>
                <a:gd name="T15" fmla="*/ 1706 h 4214"/>
                <a:gd name="T16" fmla="*/ 172 w 1701"/>
                <a:gd name="T17" fmla="*/ 2136 h 4214"/>
                <a:gd name="T18" fmla="*/ 212 w 1701"/>
                <a:gd name="T19" fmla="*/ 2692 h 4214"/>
                <a:gd name="T20" fmla="*/ 159 w 1701"/>
                <a:gd name="T21" fmla="*/ 3108 h 4214"/>
                <a:gd name="T22" fmla="*/ 510 w 1701"/>
                <a:gd name="T23" fmla="*/ 3439 h 4214"/>
                <a:gd name="T24" fmla="*/ 754 w 1701"/>
                <a:gd name="T25" fmla="*/ 3697 h 4214"/>
                <a:gd name="T26" fmla="*/ 857 w 1701"/>
                <a:gd name="T27" fmla="*/ 4035 h 4214"/>
                <a:gd name="T28" fmla="*/ 887 w 1701"/>
                <a:gd name="T29" fmla="*/ 4149 h 4214"/>
                <a:gd name="T30" fmla="*/ 1141 w 1701"/>
                <a:gd name="T31" fmla="*/ 4166 h 4214"/>
                <a:gd name="T32" fmla="*/ 1121 w 1701"/>
                <a:gd name="T33" fmla="*/ 3974 h 4214"/>
                <a:gd name="T34" fmla="*/ 1171 w 1701"/>
                <a:gd name="T35" fmla="*/ 3760 h 4214"/>
                <a:gd name="T36" fmla="*/ 1318 w 1701"/>
                <a:gd name="T37" fmla="*/ 3758 h 4214"/>
                <a:gd name="T38" fmla="*/ 1548 w 1701"/>
                <a:gd name="T39" fmla="*/ 3696 h 4214"/>
                <a:gd name="T40" fmla="*/ 1701 w 1701"/>
                <a:gd name="T41" fmla="*/ 3464 h 4214"/>
                <a:gd name="T42" fmla="*/ 1578 w 1701"/>
                <a:gd name="T43" fmla="*/ 3210 h 4214"/>
                <a:gd name="T44" fmla="*/ 1204 w 1701"/>
                <a:gd name="T45" fmla="*/ 2887 h 4214"/>
                <a:gd name="T46" fmla="*/ 1258 w 1701"/>
                <a:gd name="T47" fmla="*/ 2460 h 4214"/>
                <a:gd name="T48" fmla="*/ 1177 w 1701"/>
                <a:gd name="T49" fmla="*/ 2317 h 4214"/>
                <a:gd name="T50" fmla="*/ 1161 w 1701"/>
                <a:gd name="T51" fmla="*/ 1699 h 4214"/>
                <a:gd name="T52" fmla="*/ 1282 w 1701"/>
                <a:gd name="T53" fmla="*/ 1336 h 4214"/>
                <a:gd name="T54" fmla="*/ 1274 w 1701"/>
                <a:gd name="T55" fmla="*/ 891 h 4214"/>
                <a:gd name="T56" fmla="*/ 1157 w 1701"/>
                <a:gd name="T57" fmla="*/ 446 h 4214"/>
                <a:gd name="T58" fmla="*/ 1031 w 1701"/>
                <a:gd name="T59" fmla="*/ 23 h 4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701" h="4214">
                  <a:moveTo>
                    <a:pt x="1031" y="23"/>
                  </a:moveTo>
                  <a:cubicBezTo>
                    <a:pt x="1031" y="23"/>
                    <a:pt x="973" y="0"/>
                    <a:pt x="821" y="191"/>
                  </a:cubicBezTo>
                  <a:cubicBezTo>
                    <a:pt x="669" y="383"/>
                    <a:pt x="629" y="357"/>
                    <a:pt x="662" y="449"/>
                  </a:cubicBezTo>
                  <a:cubicBezTo>
                    <a:pt x="695" y="542"/>
                    <a:pt x="629" y="502"/>
                    <a:pt x="563" y="443"/>
                  </a:cubicBezTo>
                  <a:cubicBezTo>
                    <a:pt x="497" y="383"/>
                    <a:pt x="450" y="535"/>
                    <a:pt x="463" y="707"/>
                  </a:cubicBezTo>
                  <a:cubicBezTo>
                    <a:pt x="477" y="879"/>
                    <a:pt x="252" y="879"/>
                    <a:pt x="265" y="1031"/>
                  </a:cubicBezTo>
                  <a:cubicBezTo>
                    <a:pt x="278" y="1184"/>
                    <a:pt x="139" y="1309"/>
                    <a:pt x="212" y="1468"/>
                  </a:cubicBezTo>
                  <a:cubicBezTo>
                    <a:pt x="285" y="1627"/>
                    <a:pt x="100" y="1640"/>
                    <a:pt x="113" y="1706"/>
                  </a:cubicBezTo>
                  <a:cubicBezTo>
                    <a:pt x="126" y="1772"/>
                    <a:pt x="245" y="2024"/>
                    <a:pt x="172" y="2136"/>
                  </a:cubicBezTo>
                  <a:cubicBezTo>
                    <a:pt x="100" y="2248"/>
                    <a:pt x="318" y="2579"/>
                    <a:pt x="212" y="2692"/>
                  </a:cubicBezTo>
                  <a:cubicBezTo>
                    <a:pt x="106" y="2804"/>
                    <a:pt x="0" y="2936"/>
                    <a:pt x="159" y="3108"/>
                  </a:cubicBezTo>
                  <a:cubicBezTo>
                    <a:pt x="318" y="3280"/>
                    <a:pt x="483" y="3307"/>
                    <a:pt x="510" y="3439"/>
                  </a:cubicBezTo>
                  <a:cubicBezTo>
                    <a:pt x="536" y="3571"/>
                    <a:pt x="662" y="3578"/>
                    <a:pt x="754" y="3697"/>
                  </a:cubicBezTo>
                  <a:cubicBezTo>
                    <a:pt x="847" y="3816"/>
                    <a:pt x="847" y="3976"/>
                    <a:pt x="857" y="4035"/>
                  </a:cubicBezTo>
                  <a:cubicBezTo>
                    <a:pt x="867" y="4095"/>
                    <a:pt x="834" y="4151"/>
                    <a:pt x="887" y="4149"/>
                  </a:cubicBezTo>
                  <a:cubicBezTo>
                    <a:pt x="941" y="4147"/>
                    <a:pt x="1155" y="4214"/>
                    <a:pt x="1141" y="4166"/>
                  </a:cubicBezTo>
                  <a:cubicBezTo>
                    <a:pt x="1127" y="4119"/>
                    <a:pt x="1064" y="4037"/>
                    <a:pt x="1121" y="3974"/>
                  </a:cubicBezTo>
                  <a:cubicBezTo>
                    <a:pt x="1179" y="3910"/>
                    <a:pt x="1099" y="3827"/>
                    <a:pt x="1171" y="3760"/>
                  </a:cubicBezTo>
                  <a:cubicBezTo>
                    <a:pt x="1242" y="3692"/>
                    <a:pt x="1248" y="3732"/>
                    <a:pt x="1318" y="3758"/>
                  </a:cubicBezTo>
                  <a:cubicBezTo>
                    <a:pt x="1387" y="3783"/>
                    <a:pt x="1476" y="3766"/>
                    <a:pt x="1548" y="3696"/>
                  </a:cubicBezTo>
                  <a:cubicBezTo>
                    <a:pt x="1619" y="3627"/>
                    <a:pt x="1701" y="3541"/>
                    <a:pt x="1701" y="3464"/>
                  </a:cubicBezTo>
                  <a:cubicBezTo>
                    <a:pt x="1701" y="3387"/>
                    <a:pt x="1651" y="3218"/>
                    <a:pt x="1578" y="3210"/>
                  </a:cubicBezTo>
                  <a:cubicBezTo>
                    <a:pt x="1504" y="3202"/>
                    <a:pt x="1306" y="3167"/>
                    <a:pt x="1204" y="2887"/>
                  </a:cubicBezTo>
                  <a:cubicBezTo>
                    <a:pt x="1119" y="2652"/>
                    <a:pt x="1120" y="2491"/>
                    <a:pt x="1258" y="2460"/>
                  </a:cubicBezTo>
                  <a:cubicBezTo>
                    <a:pt x="1231" y="2428"/>
                    <a:pt x="1206" y="2383"/>
                    <a:pt x="1177" y="2317"/>
                  </a:cubicBezTo>
                  <a:cubicBezTo>
                    <a:pt x="1100" y="2140"/>
                    <a:pt x="1020" y="1906"/>
                    <a:pt x="1161" y="1699"/>
                  </a:cubicBezTo>
                  <a:cubicBezTo>
                    <a:pt x="1301" y="1492"/>
                    <a:pt x="1289" y="1535"/>
                    <a:pt x="1282" y="1336"/>
                  </a:cubicBezTo>
                  <a:cubicBezTo>
                    <a:pt x="1274" y="1137"/>
                    <a:pt x="1395" y="1086"/>
                    <a:pt x="1274" y="891"/>
                  </a:cubicBezTo>
                  <a:cubicBezTo>
                    <a:pt x="1153" y="696"/>
                    <a:pt x="1258" y="645"/>
                    <a:pt x="1157" y="446"/>
                  </a:cubicBezTo>
                  <a:cubicBezTo>
                    <a:pt x="1055" y="247"/>
                    <a:pt x="1031" y="23"/>
                    <a:pt x="1031" y="23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PE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cs typeface="Arial"/>
                <a:sym typeface="Arial"/>
              </a:endParaRPr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87EA81ED-5E46-1312-58C0-81C4DFCA74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4656" y="2383885"/>
              <a:ext cx="605708" cy="977917"/>
            </a:xfrm>
            <a:custGeom>
              <a:avLst/>
              <a:gdLst>
                <a:gd name="T0" fmla="*/ 788 w 1871"/>
                <a:gd name="T1" fmla="*/ 0 h 3281"/>
                <a:gd name="T2" fmla="*/ 586 w 1871"/>
                <a:gd name="T3" fmla="*/ 152 h 3281"/>
                <a:gd name="T4" fmla="*/ 483 w 1871"/>
                <a:gd name="T5" fmla="*/ 351 h 3281"/>
                <a:gd name="T6" fmla="*/ 250 w 1871"/>
                <a:gd name="T7" fmla="*/ 374 h 3281"/>
                <a:gd name="T8" fmla="*/ 125 w 1871"/>
                <a:gd name="T9" fmla="*/ 676 h 3281"/>
                <a:gd name="T10" fmla="*/ 119 w 1871"/>
                <a:gd name="T11" fmla="*/ 926 h 3281"/>
                <a:gd name="T12" fmla="*/ 74 w 1871"/>
                <a:gd name="T13" fmla="*/ 1239 h 3281"/>
                <a:gd name="T14" fmla="*/ 39 w 1871"/>
                <a:gd name="T15" fmla="*/ 1410 h 3281"/>
                <a:gd name="T16" fmla="*/ 221 w 1871"/>
                <a:gd name="T17" fmla="*/ 1518 h 3281"/>
                <a:gd name="T18" fmla="*/ 148 w 1871"/>
                <a:gd name="T19" fmla="*/ 1728 h 3281"/>
                <a:gd name="T20" fmla="*/ 62 w 1871"/>
                <a:gd name="T21" fmla="*/ 2007 h 3281"/>
                <a:gd name="T22" fmla="*/ 187 w 1871"/>
                <a:gd name="T23" fmla="*/ 2177 h 3281"/>
                <a:gd name="T24" fmla="*/ 193 w 1871"/>
                <a:gd name="T25" fmla="*/ 2394 h 3281"/>
                <a:gd name="T26" fmla="*/ 119 w 1871"/>
                <a:gd name="T27" fmla="*/ 2536 h 3281"/>
                <a:gd name="T28" fmla="*/ 136 w 1871"/>
                <a:gd name="T29" fmla="*/ 2815 h 3281"/>
                <a:gd name="T30" fmla="*/ 460 w 1871"/>
                <a:gd name="T31" fmla="*/ 3116 h 3281"/>
                <a:gd name="T32" fmla="*/ 671 w 1871"/>
                <a:gd name="T33" fmla="*/ 3093 h 3281"/>
                <a:gd name="T34" fmla="*/ 1109 w 1871"/>
                <a:gd name="T35" fmla="*/ 3150 h 3281"/>
                <a:gd name="T36" fmla="*/ 1393 w 1871"/>
                <a:gd name="T37" fmla="*/ 3213 h 3281"/>
                <a:gd name="T38" fmla="*/ 1609 w 1871"/>
                <a:gd name="T39" fmla="*/ 3127 h 3281"/>
                <a:gd name="T40" fmla="*/ 1746 w 1871"/>
                <a:gd name="T41" fmla="*/ 2951 h 3281"/>
                <a:gd name="T42" fmla="*/ 1780 w 1871"/>
                <a:gd name="T43" fmla="*/ 2843 h 3281"/>
                <a:gd name="T44" fmla="*/ 1562 w 1871"/>
                <a:gd name="T45" fmla="*/ 2443 h 3281"/>
                <a:gd name="T46" fmla="*/ 1532 w 1871"/>
                <a:gd name="T47" fmla="*/ 2329 h 3281"/>
                <a:gd name="T48" fmla="*/ 1429 w 1871"/>
                <a:gd name="T49" fmla="*/ 1991 h 3281"/>
                <a:gd name="T50" fmla="*/ 1185 w 1871"/>
                <a:gd name="T51" fmla="*/ 1733 h 3281"/>
                <a:gd name="T52" fmla="*/ 834 w 1871"/>
                <a:gd name="T53" fmla="*/ 1402 h 3281"/>
                <a:gd name="T54" fmla="*/ 887 w 1871"/>
                <a:gd name="T55" fmla="*/ 986 h 3281"/>
                <a:gd name="T56" fmla="*/ 847 w 1871"/>
                <a:gd name="T57" fmla="*/ 430 h 3281"/>
                <a:gd name="T58" fmla="*/ 788 w 1871"/>
                <a:gd name="T59" fmla="*/ 0 h 3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71" h="3281">
                  <a:moveTo>
                    <a:pt x="788" y="0"/>
                  </a:moveTo>
                  <a:cubicBezTo>
                    <a:pt x="788" y="0"/>
                    <a:pt x="637" y="27"/>
                    <a:pt x="586" y="152"/>
                  </a:cubicBezTo>
                  <a:cubicBezTo>
                    <a:pt x="534" y="278"/>
                    <a:pt x="489" y="283"/>
                    <a:pt x="483" y="351"/>
                  </a:cubicBezTo>
                  <a:cubicBezTo>
                    <a:pt x="477" y="420"/>
                    <a:pt x="250" y="374"/>
                    <a:pt x="250" y="374"/>
                  </a:cubicBezTo>
                  <a:cubicBezTo>
                    <a:pt x="250" y="374"/>
                    <a:pt x="5" y="545"/>
                    <a:pt x="125" y="676"/>
                  </a:cubicBezTo>
                  <a:cubicBezTo>
                    <a:pt x="244" y="807"/>
                    <a:pt x="182" y="795"/>
                    <a:pt x="119" y="926"/>
                  </a:cubicBezTo>
                  <a:cubicBezTo>
                    <a:pt x="57" y="1057"/>
                    <a:pt x="91" y="1125"/>
                    <a:pt x="74" y="1239"/>
                  </a:cubicBezTo>
                  <a:cubicBezTo>
                    <a:pt x="57" y="1353"/>
                    <a:pt x="39" y="1410"/>
                    <a:pt x="39" y="1410"/>
                  </a:cubicBezTo>
                  <a:cubicBezTo>
                    <a:pt x="39" y="1410"/>
                    <a:pt x="312" y="1381"/>
                    <a:pt x="221" y="1518"/>
                  </a:cubicBezTo>
                  <a:cubicBezTo>
                    <a:pt x="130" y="1654"/>
                    <a:pt x="261" y="1666"/>
                    <a:pt x="148" y="1728"/>
                  </a:cubicBezTo>
                  <a:cubicBezTo>
                    <a:pt x="34" y="1791"/>
                    <a:pt x="0" y="1893"/>
                    <a:pt x="62" y="2007"/>
                  </a:cubicBezTo>
                  <a:cubicBezTo>
                    <a:pt x="125" y="2121"/>
                    <a:pt x="153" y="2160"/>
                    <a:pt x="187" y="2177"/>
                  </a:cubicBezTo>
                  <a:cubicBezTo>
                    <a:pt x="221" y="2195"/>
                    <a:pt x="239" y="2308"/>
                    <a:pt x="193" y="2394"/>
                  </a:cubicBezTo>
                  <a:cubicBezTo>
                    <a:pt x="148" y="2479"/>
                    <a:pt x="56" y="2439"/>
                    <a:pt x="119" y="2536"/>
                  </a:cubicBezTo>
                  <a:cubicBezTo>
                    <a:pt x="182" y="2633"/>
                    <a:pt x="45" y="2763"/>
                    <a:pt x="136" y="2815"/>
                  </a:cubicBezTo>
                  <a:cubicBezTo>
                    <a:pt x="227" y="2866"/>
                    <a:pt x="432" y="2991"/>
                    <a:pt x="460" y="3116"/>
                  </a:cubicBezTo>
                  <a:cubicBezTo>
                    <a:pt x="489" y="3241"/>
                    <a:pt x="540" y="3167"/>
                    <a:pt x="671" y="3093"/>
                  </a:cubicBezTo>
                  <a:cubicBezTo>
                    <a:pt x="802" y="3019"/>
                    <a:pt x="927" y="3099"/>
                    <a:pt x="1109" y="3150"/>
                  </a:cubicBezTo>
                  <a:cubicBezTo>
                    <a:pt x="1291" y="3201"/>
                    <a:pt x="1314" y="3281"/>
                    <a:pt x="1393" y="3213"/>
                  </a:cubicBezTo>
                  <a:cubicBezTo>
                    <a:pt x="1473" y="3145"/>
                    <a:pt x="1575" y="3201"/>
                    <a:pt x="1609" y="3127"/>
                  </a:cubicBezTo>
                  <a:cubicBezTo>
                    <a:pt x="1644" y="3054"/>
                    <a:pt x="1712" y="2980"/>
                    <a:pt x="1746" y="2951"/>
                  </a:cubicBezTo>
                  <a:cubicBezTo>
                    <a:pt x="1780" y="2923"/>
                    <a:pt x="1871" y="3002"/>
                    <a:pt x="1780" y="2843"/>
                  </a:cubicBezTo>
                  <a:cubicBezTo>
                    <a:pt x="1689" y="2684"/>
                    <a:pt x="1562" y="2443"/>
                    <a:pt x="1562" y="2443"/>
                  </a:cubicBezTo>
                  <a:cubicBezTo>
                    <a:pt x="1509" y="2445"/>
                    <a:pt x="1542" y="2389"/>
                    <a:pt x="1532" y="2329"/>
                  </a:cubicBezTo>
                  <a:cubicBezTo>
                    <a:pt x="1522" y="2270"/>
                    <a:pt x="1522" y="2110"/>
                    <a:pt x="1429" y="1991"/>
                  </a:cubicBezTo>
                  <a:cubicBezTo>
                    <a:pt x="1337" y="1872"/>
                    <a:pt x="1211" y="1865"/>
                    <a:pt x="1185" y="1733"/>
                  </a:cubicBezTo>
                  <a:cubicBezTo>
                    <a:pt x="1158" y="1601"/>
                    <a:pt x="993" y="1574"/>
                    <a:pt x="834" y="1402"/>
                  </a:cubicBezTo>
                  <a:cubicBezTo>
                    <a:pt x="675" y="1230"/>
                    <a:pt x="781" y="1098"/>
                    <a:pt x="887" y="986"/>
                  </a:cubicBezTo>
                  <a:cubicBezTo>
                    <a:pt x="993" y="873"/>
                    <a:pt x="775" y="542"/>
                    <a:pt x="847" y="430"/>
                  </a:cubicBezTo>
                  <a:cubicBezTo>
                    <a:pt x="920" y="318"/>
                    <a:pt x="801" y="66"/>
                    <a:pt x="788" y="0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PE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cs typeface="Arial"/>
                <a:sym typeface="Arial"/>
              </a:endParaRPr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5D32DFD4-9F46-6957-F278-5DAB794B1A6E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5844" y="3914187"/>
              <a:ext cx="872012" cy="472097"/>
            </a:xfrm>
            <a:custGeom>
              <a:avLst/>
              <a:gdLst>
                <a:gd name="T0" fmla="*/ 0 w 2698"/>
                <a:gd name="T1" fmla="*/ 905 h 1581"/>
                <a:gd name="T2" fmla="*/ 195 w 2698"/>
                <a:gd name="T3" fmla="*/ 1306 h 1581"/>
                <a:gd name="T4" fmla="*/ 298 w 2698"/>
                <a:gd name="T5" fmla="*/ 1510 h 1581"/>
                <a:gd name="T6" fmla="*/ 552 w 2698"/>
                <a:gd name="T7" fmla="*/ 1433 h 1581"/>
                <a:gd name="T8" fmla="*/ 732 w 2698"/>
                <a:gd name="T9" fmla="*/ 1331 h 1581"/>
                <a:gd name="T10" fmla="*/ 1236 w 2698"/>
                <a:gd name="T11" fmla="*/ 1278 h 1581"/>
                <a:gd name="T12" fmla="*/ 1525 w 2698"/>
                <a:gd name="T13" fmla="*/ 1200 h 1581"/>
                <a:gd name="T14" fmla="*/ 1786 w 2698"/>
                <a:gd name="T15" fmla="*/ 1101 h 1581"/>
                <a:gd name="T16" fmla="*/ 2065 w 2698"/>
                <a:gd name="T17" fmla="*/ 1246 h 1581"/>
                <a:gd name="T18" fmla="*/ 2333 w 2698"/>
                <a:gd name="T19" fmla="*/ 1289 h 1581"/>
                <a:gd name="T20" fmla="*/ 2393 w 2698"/>
                <a:gd name="T21" fmla="*/ 1191 h 1581"/>
                <a:gd name="T22" fmla="*/ 2648 w 2698"/>
                <a:gd name="T23" fmla="*/ 956 h 1581"/>
                <a:gd name="T24" fmla="*/ 2435 w 2698"/>
                <a:gd name="T25" fmla="*/ 538 h 1581"/>
                <a:gd name="T26" fmla="*/ 2267 w 2698"/>
                <a:gd name="T27" fmla="*/ 0 h 1581"/>
                <a:gd name="T28" fmla="*/ 1798 w 2698"/>
                <a:gd name="T29" fmla="*/ 148 h 1581"/>
                <a:gd name="T30" fmla="*/ 1511 w 2698"/>
                <a:gd name="T31" fmla="*/ 224 h 1581"/>
                <a:gd name="T32" fmla="*/ 1060 w 2698"/>
                <a:gd name="T33" fmla="*/ 309 h 1581"/>
                <a:gd name="T34" fmla="*/ 976 w 2698"/>
                <a:gd name="T35" fmla="*/ 494 h 1581"/>
                <a:gd name="T36" fmla="*/ 1022 w 2698"/>
                <a:gd name="T37" fmla="*/ 675 h 1581"/>
                <a:gd name="T38" fmla="*/ 849 w 2698"/>
                <a:gd name="T39" fmla="*/ 823 h 1581"/>
                <a:gd name="T40" fmla="*/ 605 w 2698"/>
                <a:gd name="T41" fmla="*/ 806 h 1581"/>
                <a:gd name="T42" fmla="*/ 415 w 2698"/>
                <a:gd name="T43" fmla="*/ 680 h 1581"/>
                <a:gd name="T44" fmla="*/ 73 w 2698"/>
                <a:gd name="T45" fmla="*/ 852 h 1581"/>
                <a:gd name="T46" fmla="*/ 0 w 2698"/>
                <a:gd name="T47" fmla="*/ 905 h 1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698" h="1581">
                  <a:moveTo>
                    <a:pt x="0" y="905"/>
                  </a:moveTo>
                  <a:cubicBezTo>
                    <a:pt x="0" y="905"/>
                    <a:pt x="192" y="1179"/>
                    <a:pt x="195" y="1306"/>
                  </a:cubicBezTo>
                  <a:cubicBezTo>
                    <a:pt x="199" y="1433"/>
                    <a:pt x="234" y="1440"/>
                    <a:pt x="298" y="1510"/>
                  </a:cubicBezTo>
                  <a:cubicBezTo>
                    <a:pt x="361" y="1581"/>
                    <a:pt x="537" y="1549"/>
                    <a:pt x="552" y="1433"/>
                  </a:cubicBezTo>
                  <a:cubicBezTo>
                    <a:pt x="566" y="1316"/>
                    <a:pt x="597" y="1352"/>
                    <a:pt x="732" y="1331"/>
                  </a:cubicBezTo>
                  <a:cubicBezTo>
                    <a:pt x="866" y="1309"/>
                    <a:pt x="1084" y="1352"/>
                    <a:pt x="1236" y="1278"/>
                  </a:cubicBezTo>
                  <a:cubicBezTo>
                    <a:pt x="1388" y="1204"/>
                    <a:pt x="1395" y="1242"/>
                    <a:pt x="1525" y="1200"/>
                  </a:cubicBezTo>
                  <a:cubicBezTo>
                    <a:pt x="1656" y="1158"/>
                    <a:pt x="1730" y="1069"/>
                    <a:pt x="1786" y="1101"/>
                  </a:cubicBezTo>
                  <a:cubicBezTo>
                    <a:pt x="1843" y="1133"/>
                    <a:pt x="1906" y="1228"/>
                    <a:pt x="2065" y="1246"/>
                  </a:cubicBezTo>
                  <a:cubicBezTo>
                    <a:pt x="2144" y="1255"/>
                    <a:pt x="2244" y="1275"/>
                    <a:pt x="2333" y="1289"/>
                  </a:cubicBezTo>
                  <a:cubicBezTo>
                    <a:pt x="2349" y="1254"/>
                    <a:pt x="2370" y="1219"/>
                    <a:pt x="2393" y="1191"/>
                  </a:cubicBezTo>
                  <a:cubicBezTo>
                    <a:pt x="2471" y="1091"/>
                    <a:pt x="2599" y="1049"/>
                    <a:pt x="2648" y="956"/>
                  </a:cubicBezTo>
                  <a:cubicBezTo>
                    <a:pt x="2698" y="864"/>
                    <a:pt x="2457" y="807"/>
                    <a:pt x="2435" y="538"/>
                  </a:cubicBezTo>
                  <a:cubicBezTo>
                    <a:pt x="2420" y="341"/>
                    <a:pt x="2366" y="151"/>
                    <a:pt x="2267" y="0"/>
                  </a:cubicBezTo>
                  <a:cubicBezTo>
                    <a:pt x="2167" y="62"/>
                    <a:pt x="1980" y="135"/>
                    <a:pt x="1798" y="148"/>
                  </a:cubicBezTo>
                  <a:cubicBezTo>
                    <a:pt x="1575" y="165"/>
                    <a:pt x="1629" y="153"/>
                    <a:pt x="1511" y="224"/>
                  </a:cubicBezTo>
                  <a:cubicBezTo>
                    <a:pt x="1393" y="296"/>
                    <a:pt x="1208" y="254"/>
                    <a:pt x="1060" y="309"/>
                  </a:cubicBezTo>
                  <a:cubicBezTo>
                    <a:pt x="913" y="363"/>
                    <a:pt x="1022" y="384"/>
                    <a:pt x="976" y="494"/>
                  </a:cubicBezTo>
                  <a:cubicBezTo>
                    <a:pt x="929" y="604"/>
                    <a:pt x="988" y="595"/>
                    <a:pt x="1022" y="675"/>
                  </a:cubicBezTo>
                  <a:cubicBezTo>
                    <a:pt x="1056" y="756"/>
                    <a:pt x="946" y="815"/>
                    <a:pt x="849" y="823"/>
                  </a:cubicBezTo>
                  <a:cubicBezTo>
                    <a:pt x="752" y="831"/>
                    <a:pt x="664" y="806"/>
                    <a:pt x="605" y="806"/>
                  </a:cubicBezTo>
                  <a:cubicBezTo>
                    <a:pt x="546" y="806"/>
                    <a:pt x="499" y="709"/>
                    <a:pt x="415" y="680"/>
                  </a:cubicBezTo>
                  <a:cubicBezTo>
                    <a:pt x="331" y="650"/>
                    <a:pt x="103" y="810"/>
                    <a:pt x="73" y="852"/>
                  </a:cubicBezTo>
                  <a:cubicBezTo>
                    <a:pt x="56" y="877"/>
                    <a:pt x="30" y="906"/>
                    <a:pt x="0" y="905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PE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cs typeface="Arial"/>
                <a:sym typeface="Arial"/>
              </a:endParaRPr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F315F54F-6858-FE16-57BD-CE4ADCDC2933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0329" y="4127755"/>
              <a:ext cx="805870" cy="937773"/>
            </a:xfrm>
            <a:custGeom>
              <a:avLst/>
              <a:gdLst>
                <a:gd name="T0" fmla="*/ 1429 w 2496"/>
                <a:gd name="T1" fmla="*/ 793 h 3147"/>
                <a:gd name="T2" fmla="*/ 1534 w 2496"/>
                <a:gd name="T3" fmla="*/ 1167 h 3147"/>
                <a:gd name="T4" fmla="*/ 1644 w 2496"/>
                <a:gd name="T5" fmla="*/ 1345 h 3147"/>
                <a:gd name="T6" fmla="*/ 1759 w 2496"/>
                <a:gd name="T7" fmla="*/ 1554 h 3147"/>
                <a:gd name="T8" fmla="*/ 1958 w 2496"/>
                <a:gd name="T9" fmla="*/ 1794 h 3147"/>
                <a:gd name="T10" fmla="*/ 2203 w 2496"/>
                <a:gd name="T11" fmla="*/ 1831 h 3147"/>
                <a:gd name="T12" fmla="*/ 2323 w 2496"/>
                <a:gd name="T13" fmla="*/ 1993 h 3147"/>
                <a:gd name="T14" fmla="*/ 2428 w 2496"/>
                <a:gd name="T15" fmla="*/ 2275 h 3147"/>
                <a:gd name="T16" fmla="*/ 2470 w 2496"/>
                <a:gd name="T17" fmla="*/ 2468 h 3147"/>
                <a:gd name="T18" fmla="*/ 2360 w 2496"/>
                <a:gd name="T19" fmla="*/ 2719 h 3147"/>
                <a:gd name="T20" fmla="*/ 2240 w 2496"/>
                <a:gd name="T21" fmla="*/ 2803 h 3147"/>
                <a:gd name="T22" fmla="*/ 1895 w 2496"/>
                <a:gd name="T23" fmla="*/ 2917 h 3147"/>
                <a:gd name="T24" fmla="*/ 1749 w 2496"/>
                <a:gd name="T25" fmla="*/ 3147 h 3147"/>
                <a:gd name="T26" fmla="*/ 1566 w 2496"/>
                <a:gd name="T27" fmla="*/ 2923 h 3147"/>
                <a:gd name="T28" fmla="*/ 1472 w 2496"/>
                <a:gd name="T29" fmla="*/ 2635 h 3147"/>
                <a:gd name="T30" fmla="*/ 1231 w 2496"/>
                <a:gd name="T31" fmla="*/ 2348 h 3147"/>
                <a:gd name="T32" fmla="*/ 1048 w 2496"/>
                <a:gd name="T33" fmla="*/ 2055 h 3147"/>
                <a:gd name="T34" fmla="*/ 886 w 2496"/>
                <a:gd name="T35" fmla="*/ 1925 h 3147"/>
                <a:gd name="T36" fmla="*/ 813 w 2496"/>
                <a:gd name="T37" fmla="*/ 1784 h 3147"/>
                <a:gd name="T38" fmla="*/ 677 w 2496"/>
                <a:gd name="T39" fmla="*/ 1413 h 3147"/>
                <a:gd name="T40" fmla="*/ 432 w 2496"/>
                <a:gd name="T41" fmla="*/ 1151 h 3147"/>
                <a:gd name="T42" fmla="*/ 254 w 2496"/>
                <a:gd name="T43" fmla="*/ 1036 h 3147"/>
                <a:gd name="T44" fmla="*/ 270 w 2496"/>
                <a:gd name="T45" fmla="*/ 822 h 3147"/>
                <a:gd name="T46" fmla="*/ 0 w 2496"/>
                <a:gd name="T47" fmla="*/ 363 h 3147"/>
                <a:gd name="T48" fmla="*/ 81 w 2496"/>
                <a:gd name="T49" fmla="*/ 88 h 3147"/>
                <a:gd name="T50" fmla="*/ 115 w 2496"/>
                <a:gd name="T51" fmla="*/ 76 h 3147"/>
                <a:gd name="T52" fmla="*/ 158 w 2496"/>
                <a:gd name="T53" fmla="*/ 212 h 3147"/>
                <a:gd name="T54" fmla="*/ 301 w 2496"/>
                <a:gd name="T55" fmla="*/ 334 h 3147"/>
                <a:gd name="T56" fmla="*/ 553 w 2496"/>
                <a:gd name="T57" fmla="*/ 327 h 3147"/>
                <a:gd name="T58" fmla="*/ 890 w 2496"/>
                <a:gd name="T59" fmla="*/ 28 h 3147"/>
                <a:gd name="T60" fmla="*/ 915 w 2496"/>
                <a:gd name="T61" fmla="*/ 16 h 3147"/>
                <a:gd name="T62" fmla="*/ 915 w 2496"/>
                <a:gd name="T63" fmla="*/ 16 h 3147"/>
                <a:gd name="T64" fmla="*/ 915 w 2496"/>
                <a:gd name="T65" fmla="*/ 16 h 3147"/>
                <a:gd name="T66" fmla="*/ 1065 w 2496"/>
                <a:gd name="T67" fmla="*/ 127 h 3147"/>
                <a:gd name="T68" fmla="*/ 1117 w 2496"/>
                <a:gd name="T69" fmla="*/ 185 h 3147"/>
                <a:gd name="T70" fmla="*/ 1131 w 2496"/>
                <a:gd name="T71" fmla="*/ 188 h 3147"/>
                <a:gd name="T72" fmla="*/ 1131 w 2496"/>
                <a:gd name="T73" fmla="*/ 188 h 3147"/>
                <a:gd name="T74" fmla="*/ 1326 w 2496"/>
                <a:gd name="T75" fmla="*/ 589 h 3147"/>
                <a:gd name="T76" fmla="*/ 1429 w 2496"/>
                <a:gd name="T77" fmla="*/ 793 h 3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496" h="3147">
                  <a:moveTo>
                    <a:pt x="1429" y="793"/>
                  </a:moveTo>
                  <a:cubicBezTo>
                    <a:pt x="1429" y="793"/>
                    <a:pt x="1445" y="1062"/>
                    <a:pt x="1534" y="1167"/>
                  </a:cubicBezTo>
                  <a:cubicBezTo>
                    <a:pt x="1623" y="1271"/>
                    <a:pt x="1555" y="1292"/>
                    <a:pt x="1644" y="1345"/>
                  </a:cubicBezTo>
                  <a:cubicBezTo>
                    <a:pt x="1733" y="1397"/>
                    <a:pt x="1696" y="1449"/>
                    <a:pt x="1759" y="1554"/>
                  </a:cubicBezTo>
                  <a:cubicBezTo>
                    <a:pt x="1822" y="1658"/>
                    <a:pt x="1884" y="1794"/>
                    <a:pt x="1958" y="1794"/>
                  </a:cubicBezTo>
                  <a:cubicBezTo>
                    <a:pt x="2031" y="1794"/>
                    <a:pt x="2114" y="1778"/>
                    <a:pt x="2203" y="1831"/>
                  </a:cubicBezTo>
                  <a:cubicBezTo>
                    <a:pt x="2292" y="1883"/>
                    <a:pt x="2292" y="1878"/>
                    <a:pt x="2323" y="1993"/>
                  </a:cubicBezTo>
                  <a:cubicBezTo>
                    <a:pt x="2355" y="2108"/>
                    <a:pt x="2464" y="2191"/>
                    <a:pt x="2428" y="2275"/>
                  </a:cubicBezTo>
                  <a:cubicBezTo>
                    <a:pt x="2391" y="2358"/>
                    <a:pt x="2444" y="2400"/>
                    <a:pt x="2470" y="2468"/>
                  </a:cubicBezTo>
                  <a:cubicBezTo>
                    <a:pt x="2496" y="2536"/>
                    <a:pt x="2428" y="2661"/>
                    <a:pt x="2360" y="2719"/>
                  </a:cubicBezTo>
                  <a:cubicBezTo>
                    <a:pt x="2292" y="2776"/>
                    <a:pt x="2276" y="2787"/>
                    <a:pt x="2240" y="2803"/>
                  </a:cubicBezTo>
                  <a:cubicBezTo>
                    <a:pt x="2203" y="2818"/>
                    <a:pt x="1968" y="2808"/>
                    <a:pt x="1895" y="2917"/>
                  </a:cubicBezTo>
                  <a:cubicBezTo>
                    <a:pt x="1822" y="3027"/>
                    <a:pt x="1749" y="3147"/>
                    <a:pt x="1749" y="3147"/>
                  </a:cubicBezTo>
                  <a:cubicBezTo>
                    <a:pt x="1749" y="3147"/>
                    <a:pt x="1670" y="3017"/>
                    <a:pt x="1566" y="2923"/>
                  </a:cubicBezTo>
                  <a:cubicBezTo>
                    <a:pt x="1461" y="2829"/>
                    <a:pt x="1571" y="2771"/>
                    <a:pt x="1472" y="2635"/>
                  </a:cubicBezTo>
                  <a:cubicBezTo>
                    <a:pt x="1372" y="2499"/>
                    <a:pt x="1304" y="2447"/>
                    <a:pt x="1231" y="2348"/>
                  </a:cubicBezTo>
                  <a:cubicBezTo>
                    <a:pt x="1158" y="2249"/>
                    <a:pt x="1163" y="2155"/>
                    <a:pt x="1048" y="2055"/>
                  </a:cubicBezTo>
                  <a:cubicBezTo>
                    <a:pt x="933" y="1956"/>
                    <a:pt x="912" y="1972"/>
                    <a:pt x="886" y="1925"/>
                  </a:cubicBezTo>
                  <a:cubicBezTo>
                    <a:pt x="860" y="1878"/>
                    <a:pt x="839" y="1893"/>
                    <a:pt x="813" y="1784"/>
                  </a:cubicBezTo>
                  <a:cubicBezTo>
                    <a:pt x="787" y="1674"/>
                    <a:pt x="750" y="1590"/>
                    <a:pt x="677" y="1413"/>
                  </a:cubicBezTo>
                  <a:cubicBezTo>
                    <a:pt x="604" y="1235"/>
                    <a:pt x="536" y="1204"/>
                    <a:pt x="432" y="1151"/>
                  </a:cubicBezTo>
                  <a:cubicBezTo>
                    <a:pt x="327" y="1099"/>
                    <a:pt x="233" y="1125"/>
                    <a:pt x="254" y="1036"/>
                  </a:cubicBezTo>
                  <a:cubicBezTo>
                    <a:pt x="275" y="947"/>
                    <a:pt x="312" y="979"/>
                    <a:pt x="270" y="822"/>
                  </a:cubicBezTo>
                  <a:cubicBezTo>
                    <a:pt x="228" y="665"/>
                    <a:pt x="0" y="363"/>
                    <a:pt x="0" y="363"/>
                  </a:cubicBezTo>
                  <a:cubicBezTo>
                    <a:pt x="0" y="363"/>
                    <a:pt x="32" y="206"/>
                    <a:pt x="81" y="88"/>
                  </a:cubicBezTo>
                  <a:cubicBezTo>
                    <a:pt x="91" y="82"/>
                    <a:pt x="102" y="78"/>
                    <a:pt x="115" y="76"/>
                  </a:cubicBezTo>
                  <a:cubicBezTo>
                    <a:pt x="251" y="54"/>
                    <a:pt x="201" y="162"/>
                    <a:pt x="158" y="212"/>
                  </a:cubicBezTo>
                  <a:cubicBezTo>
                    <a:pt x="115" y="263"/>
                    <a:pt x="273" y="270"/>
                    <a:pt x="301" y="334"/>
                  </a:cubicBezTo>
                  <a:cubicBezTo>
                    <a:pt x="330" y="399"/>
                    <a:pt x="352" y="578"/>
                    <a:pt x="553" y="327"/>
                  </a:cubicBezTo>
                  <a:cubicBezTo>
                    <a:pt x="710" y="131"/>
                    <a:pt x="840" y="53"/>
                    <a:pt x="890" y="28"/>
                  </a:cubicBezTo>
                  <a:cubicBezTo>
                    <a:pt x="899" y="27"/>
                    <a:pt x="907" y="24"/>
                    <a:pt x="915" y="16"/>
                  </a:cubicBezTo>
                  <a:lnTo>
                    <a:pt x="915" y="16"/>
                  </a:lnTo>
                  <a:lnTo>
                    <a:pt x="915" y="16"/>
                  </a:lnTo>
                  <a:cubicBezTo>
                    <a:pt x="942" y="0"/>
                    <a:pt x="1013" y="26"/>
                    <a:pt x="1065" y="127"/>
                  </a:cubicBezTo>
                  <a:cubicBezTo>
                    <a:pt x="1083" y="161"/>
                    <a:pt x="1100" y="178"/>
                    <a:pt x="1117" y="185"/>
                  </a:cubicBezTo>
                  <a:cubicBezTo>
                    <a:pt x="1121" y="189"/>
                    <a:pt x="1125" y="190"/>
                    <a:pt x="1131" y="188"/>
                  </a:cubicBezTo>
                  <a:lnTo>
                    <a:pt x="1131" y="188"/>
                  </a:lnTo>
                  <a:cubicBezTo>
                    <a:pt x="1131" y="188"/>
                    <a:pt x="1323" y="462"/>
                    <a:pt x="1326" y="589"/>
                  </a:cubicBezTo>
                  <a:cubicBezTo>
                    <a:pt x="1330" y="716"/>
                    <a:pt x="1365" y="723"/>
                    <a:pt x="1429" y="793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PE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cs typeface="Arial"/>
                <a:sym typeface="Arial"/>
              </a:endParaRPr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D09F1BDD-7B0C-51C5-13C0-8E2373DA5E75}"/>
                </a:ext>
              </a:extLst>
            </p:cNvPr>
            <p:cNvSpPr>
              <a:spLocks/>
            </p:cNvSpPr>
            <p:nvPr/>
          </p:nvSpPr>
          <p:spPr bwMode="auto">
            <a:xfrm>
              <a:off x="9104415" y="4007322"/>
              <a:ext cx="1220120" cy="1064628"/>
            </a:xfrm>
            <a:custGeom>
              <a:avLst/>
              <a:gdLst>
                <a:gd name="T0" fmla="*/ 1780 w 3774"/>
                <a:gd name="T1" fmla="*/ 0 h 3575"/>
                <a:gd name="T2" fmla="*/ 1774 w 3774"/>
                <a:gd name="T3" fmla="*/ 1114 h 3575"/>
                <a:gd name="T4" fmla="*/ 1947 w 3774"/>
                <a:gd name="T5" fmla="*/ 1154 h 3575"/>
                <a:gd name="T6" fmla="*/ 2454 w 3774"/>
                <a:gd name="T7" fmla="*/ 1054 h 3575"/>
                <a:gd name="T8" fmla="*/ 2907 w 3774"/>
                <a:gd name="T9" fmla="*/ 1148 h 3575"/>
                <a:gd name="T10" fmla="*/ 3767 w 3774"/>
                <a:gd name="T11" fmla="*/ 2681 h 3575"/>
                <a:gd name="T12" fmla="*/ 3440 w 3774"/>
                <a:gd name="T13" fmla="*/ 3055 h 3575"/>
                <a:gd name="T14" fmla="*/ 2747 w 3774"/>
                <a:gd name="T15" fmla="*/ 3535 h 3575"/>
                <a:gd name="T16" fmla="*/ 1974 w 3774"/>
                <a:gd name="T17" fmla="*/ 3161 h 3575"/>
                <a:gd name="T18" fmla="*/ 1820 w 3774"/>
                <a:gd name="T19" fmla="*/ 3248 h 3575"/>
                <a:gd name="T20" fmla="*/ 1640 w 3774"/>
                <a:gd name="T21" fmla="*/ 3268 h 3575"/>
                <a:gd name="T22" fmla="*/ 1267 w 3774"/>
                <a:gd name="T23" fmla="*/ 3168 h 3575"/>
                <a:gd name="T24" fmla="*/ 960 w 3774"/>
                <a:gd name="T25" fmla="*/ 3055 h 3575"/>
                <a:gd name="T26" fmla="*/ 613 w 3774"/>
                <a:gd name="T27" fmla="*/ 2995 h 3575"/>
                <a:gd name="T28" fmla="*/ 453 w 3774"/>
                <a:gd name="T29" fmla="*/ 2755 h 3575"/>
                <a:gd name="T30" fmla="*/ 280 w 3774"/>
                <a:gd name="T31" fmla="*/ 2441 h 3575"/>
                <a:gd name="T32" fmla="*/ 107 w 3774"/>
                <a:gd name="T33" fmla="*/ 2174 h 3575"/>
                <a:gd name="T34" fmla="*/ 40 w 3774"/>
                <a:gd name="T35" fmla="*/ 1708 h 3575"/>
                <a:gd name="T36" fmla="*/ 113 w 3774"/>
                <a:gd name="T37" fmla="*/ 1614 h 3575"/>
                <a:gd name="T38" fmla="*/ 154 w 3774"/>
                <a:gd name="T39" fmla="*/ 1427 h 3575"/>
                <a:gd name="T40" fmla="*/ 253 w 3774"/>
                <a:gd name="T41" fmla="*/ 1136 h 3575"/>
                <a:gd name="T42" fmla="*/ 289 w 3774"/>
                <a:gd name="T43" fmla="*/ 1016 h 3575"/>
                <a:gd name="T44" fmla="*/ 700 w 3774"/>
                <a:gd name="T45" fmla="*/ 1001 h 3575"/>
                <a:gd name="T46" fmla="*/ 1176 w 3774"/>
                <a:gd name="T47" fmla="*/ 732 h 3575"/>
                <a:gd name="T48" fmla="*/ 1552 w 3774"/>
                <a:gd name="T49" fmla="*/ 270 h 3575"/>
                <a:gd name="T50" fmla="*/ 1780 w 3774"/>
                <a:gd name="T51" fmla="*/ 0 h 3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774" h="3575">
                  <a:moveTo>
                    <a:pt x="1780" y="0"/>
                  </a:moveTo>
                  <a:lnTo>
                    <a:pt x="1774" y="1114"/>
                  </a:lnTo>
                  <a:cubicBezTo>
                    <a:pt x="1774" y="1114"/>
                    <a:pt x="1854" y="1048"/>
                    <a:pt x="1947" y="1154"/>
                  </a:cubicBezTo>
                  <a:cubicBezTo>
                    <a:pt x="2040" y="1261"/>
                    <a:pt x="2300" y="1081"/>
                    <a:pt x="2454" y="1054"/>
                  </a:cubicBezTo>
                  <a:cubicBezTo>
                    <a:pt x="2607" y="1028"/>
                    <a:pt x="2800" y="968"/>
                    <a:pt x="2907" y="1148"/>
                  </a:cubicBezTo>
                  <a:cubicBezTo>
                    <a:pt x="3014" y="1328"/>
                    <a:pt x="3760" y="2548"/>
                    <a:pt x="3767" y="2681"/>
                  </a:cubicBezTo>
                  <a:cubicBezTo>
                    <a:pt x="3774" y="2815"/>
                    <a:pt x="3440" y="2961"/>
                    <a:pt x="3440" y="3055"/>
                  </a:cubicBezTo>
                  <a:cubicBezTo>
                    <a:pt x="3440" y="3148"/>
                    <a:pt x="2840" y="3575"/>
                    <a:pt x="2747" y="3535"/>
                  </a:cubicBezTo>
                  <a:cubicBezTo>
                    <a:pt x="2654" y="3495"/>
                    <a:pt x="1974" y="3161"/>
                    <a:pt x="1974" y="3161"/>
                  </a:cubicBezTo>
                  <a:cubicBezTo>
                    <a:pt x="1974" y="3161"/>
                    <a:pt x="1807" y="3188"/>
                    <a:pt x="1820" y="3248"/>
                  </a:cubicBezTo>
                  <a:cubicBezTo>
                    <a:pt x="1834" y="3308"/>
                    <a:pt x="1780" y="3268"/>
                    <a:pt x="1640" y="3268"/>
                  </a:cubicBezTo>
                  <a:cubicBezTo>
                    <a:pt x="1500" y="3268"/>
                    <a:pt x="1334" y="3281"/>
                    <a:pt x="1267" y="3168"/>
                  </a:cubicBezTo>
                  <a:cubicBezTo>
                    <a:pt x="1200" y="3055"/>
                    <a:pt x="1087" y="3161"/>
                    <a:pt x="960" y="3055"/>
                  </a:cubicBezTo>
                  <a:cubicBezTo>
                    <a:pt x="833" y="2948"/>
                    <a:pt x="713" y="3035"/>
                    <a:pt x="613" y="2995"/>
                  </a:cubicBezTo>
                  <a:cubicBezTo>
                    <a:pt x="513" y="2955"/>
                    <a:pt x="480" y="2948"/>
                    <a:pt x="453" y="2755"/>
                  </a:cubicBezTo>
                  <a:cubicBezTo>
                    <a:pt x="427" y="2561"/>
                    <a:pt x="387" y="2481"/>
                    <a:pt x="280" y="2441"/>
                  </a:cubicBezTo>
                  <a:cubicBezTo>
                    <a:pt x="173" y="2401"/>
                    <a:pt x="213" y="2294"/>
                    <a:pt x="107" y="2174"/>
                  </a:cubicBezTo>
                  <a:cubicBezTo>
                    <a:pt x="0" y="2054"/>
                    <a:pt x="40" y="1708"/>
                    <a:pt x="40" y="1708"/>
                  </a:cubicBezTo>
                  <a:cubicBezTo>
                    <a:pt x="40" y="1708"/>
                    <a:pt x="27" y="1748"/>
                    <a:pt x="113" y="1614"/>
                  </a:cubicBezTo>
                  <a:cubicBezTo>
                    <a:pt x="200" y="1481"/>
                    <a:pt x="154" y="1427"/>
                    <a:pt x="154" y="1427"/>
                  </a:cubicBezTo>
                  <a:cubicBezTo>
                    <a:pt x="154" y="1427"/>
                    <a:pt x="310" y="1236"/>
                    <a:pt x="253" y="1136"/>
                  </a:cubicBezTo>
                  <a:cubicBezTo>
                    <a:pt x="196" y="1037"/>
                    <a:pt x="218" y="945"/>
                    <a:pt x="289" y="1016"/>
                  </a:cubicBezTo>
                  <a:cubicBezTo>
                    <a:pt x="360" y="1087"/>
                    <a:pt x="629" y="1143"/>
                    <a:pt x="700" y="1001"/>
                  </a:cubicBezTo>
                  <a:cubicBezTo>
                    <a:pt x="771" y="859"/>
                    <a:pt x="1006" y="867"/>
                    <a:pt x="1176" y="732"/>
                  </a:cubicBezTo>
                  <a:cubicBezTo>
                    <a:pt x="1347" y="597"/>
                    <a:pt x="1517" y="533"/>
                    <a:pt x="1552" y="270"/>
                  </a:cubicBezTo>
                  <a:cubicBezTo>
                    <a:pt x="1588" y="8"/>
                    <a:pt x="1737" y="71"/>
                    <a:pt x="1780" y="0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PE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cs typeface="Arial"/>
                <a:sym typeface="Arial"/>
              </a:endParaRPr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2AC9EF31-256D-B030-D0D1-2DD464B65A26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7777" y="4916191"/>
              <a:ext cx="776282" cy="1371331"/>
            </a:xfrm>
            <a:custGeom>
              <a:avLst/>
              <a:gdLst>
                <a:gd name="T0" fmla="*/ 121 w 2402"/>
                <a:gd name="T1" fmla="*/ 2503 h 4604"/>
                <a:gd name="T2" fmla="*/ 188 w 2402"/>
                <a:gd name="T3" fmla="*/ 2815 h 4604"/>
                <a:gd name="T4" fmla="*/ 364 w 2402"/>
                <a:gd name="T5" fmla="*/ 3245 h 4604"/>
                <a:gd name="T6" fmla="*/ 577 w 2402"/>
                <a:gd name="T7" fmla="*/ 3250 h 4604"/>
                <a:gd name="T8" fmla="*/ 762 w 2402"/>
                <a:gd name="T9" fmla="*/ 3372 h 4604"/>
                <a:gd name="T10" fmla="*/ 826 w 2402"/>
                <a:gd name="T11" fmla="*/ 3601 h 4604"/>
                <a:gd name="T12" fmla="*/ 921 w 2402"/>
                <a:gd name="T13" fmla="*/ 3814 h 4604"/>
                <a:gd name="T14" fmla="*/ 1110 w 2402"/>
                <a:gd name="T15" fmla="*/ 3936 h 4604"/>
                <a:gd name="T16" fmla="*/ 982 w 2402"/>
                <a:gd name="T17" fmla="*/ 4115 h 4604"/>
                <a:gd name="T18" fmla="*/ 1296 w 2402"/>
                <a:gd name="T19" fmla="*/ 4516 h 4604"/>
                <a:gd name="T20" fmla="*/ 1545 w 2402"/>
                <a:gd name="T21" fmla="*/ 4547 h 4604"/>
                <a:gd name="T22" fmla="*/ 1761 w 2402"/>
                <a:gd name="T23" fmla="*/ 4307 h 4604"/>
                <a:gd name="T24" fmla="*/ 2139 w 2402"/>
                <a:gd name="T25" fmla="*/ 3936 h 4604"/>
                <a:gd name="T26" fmla="*/ 2079 w 2402"/>
                <a:gd name="T27" fmla="*/ 3716 h 4604"/>
                <a:gd name="T28" fmla="*/ 2082 w 2402"/>
                <a:gd name="T29" fmla="*/ 3527 h 4604"/>
                <a:gd name="T30" fmla="*/ 1812 w 2402"/>
                <a:gd name="T31" fmla="*/ 3456 h 4604"/>
                <a:gd name="T32" fmla="*/ 1704 w 2402"/>
                <a:gd name="T33" fmla="*/ 3365 h 4604"/>
                <a:gd name="T34" fmla="*/ 1626 w 2402"/>
                <a:gd name="T35" fmla="*/ 3196 h 4604"/>
                <a:gd name="T36" fmla="*/ 1512 w 2402"/>
                <a:gd name="T37" fmla="*/ 3149 h 4604"/>
                <a:gd name="T38" fmla="*/ 1434 w 2402"/>
                <a:gd name="T39" fmla="*/ 3068 h 4604"/>
                <a:gd name="T40" fmla="*/ 1326 w 2402"/>
                <a:gd name="T41" fmla="*/ 3082 h 4604"/>
                <a:gd name="T42" fmla="*/ 1252 w 2402"/>
                <a:gd name="T43" fmla="*/ 3109 h 4604"/>
                <a:gd name="T44" fmla="*/ 1177 w 2402"/>
                <a:gd name="T45" fmla="*/ 2920 h 4604"/>
                <a:gd name="T46" fmla="*/ 1309 w 2402"/>
                <a:gd name="T47" fmla="*/ 2849 h 4604"/>
                <a:gd name="T48" fmla="*/ 1390 w 2402"/>
                <a:gd name="T49" fmla="*/ 2879 h 4604"/>
                <a:gd name="T50" fmla="*/ 1234 w 2402"/>
                <a:gd name="T51" fmla="*/ 2611 h 4604"/>
                <a:gd name="T52" fmla="*/ 1293 w 2402"/>
                <a:gd name="T53" fmla="*/ 2533 h 4604"/>
                <a:gd name="T54" fmla="*/ 1435 w 2402"/>
                <a:gd name="T55" fmla="*/ 2460 h 4604"/>
                <a:gd name="T56" fmla="*/ 1595 w 2402"/>
                <a:gd name="T57" fmla="*/ 2579 h 4604"/>
                <a:gd name="T58" fmla="*/ 1832 w 2402"/>
                <a:gd name="T59" fmla="*/ 2679 h 4604"/>
                <a:gd name="T60" fmla="*/ 1964 w 2402"/>
                <a:gd name="T61" fmla="*/ 2492 h 4604"/>
                <a:gd name="T62" fmla="*/ 1946 w 2402"/>
                <a:gd name="T63" fmla="*/ 2346 h 4604"/>
                <a:gd name="T64" fmla="*/ 1877 w 2402"/>
                <a:gd name="T65" fmla="*/ 1954 h 4604"/>
                <a:gd name="T66" fmla="*/ 1992 w 2402"/>
                <a:gd name="T67" fmla="*/ 1721 h 4604"/>
                <a:gd name="T68" fmla="*/ 2165 w 2402"/>
                <a:gd name="T69" fmla="*/ 1520 h 4604"/>
                <a:gd name="T70" fmla="*/ 2302 w 2402"/>
                <a:gd name="T71" fmla="*/ 1351 h 4604"/>
                <a:gd name="T72" fmla="*/ 2206 w 2402"/>
                <a:gd name="T73" fmla="*/ 1114 h 4604"/>
                <a:gd name="T74" fmla="*/ 2174 w 2402"/>
                <a:gd name="T75" fmla="*/ 927 h 4604"/>
                <a:gd name="T76" fmla="*/ 2142 w 2402"/>
                <a:gd name="T77" fmla="*/ 762 h 4604"/>
                <a:gd name="T78" fmla="*/ 2202 w 2402"/>
                <a:gd name="T79" fmla="*/ 616 h 4604"/>
                <a:gd name="T80" fmla="*/ 2226 w 2402"/>
                <a:gd name="T81" fmla="*/ 4 h 4604"/>
                <a:gd name="T82" fmla="*/ 2226 w 2402"/>
                <a:gd name="T83" fmla="*/ 4 h 4604"/>
                <a:gd name="T84" fmla="*/ 1533 w 2402"/>
                <a:gd name="T85" fmla="*/ 484 h 4604"/>
                <a:gd name="T86" fmla="*/ 801 w 2402"/>
                <a:gd name="T87" fmla="*/ 130 h 4604"/>
                <a:gd name="T88" fmla="*/ 752 w 2402"/>
                <a:gd name="T89" fmla="*/ 467 h 4604"/>
                <a:gd name="T90" fmla="*/ 532 w 2402"/>
                <a:gd name="T91" fmla="*/ 772 h 4604"/>
                <a:gd name="T92" fmla="*/ 325 w 2402"/>
                <a:gd name="T93" fmla="*/ 940 h 4604"/>
                <a:gd name="T94" fmla="*/ 338 w 2402"/>
                <a:gd name="T95" fmla="*/ 1200 h 4604"/>
                <a:gd name="T96" fmla="*/ 227 w 2402"/>
                <a:gd name="T97" fmla="*/ 1589 h 4604"/>
                <a:gd name="T98" fmla="*/ 26 w 2402"/>
                <a:gd name="T99" fmla="*/ 1854 h 4604"/>
                <a:gd name="T100" fmla="*/ 169 w 2402"/>
                <a:gd name="T101" fmla="*/ 2127 h 4604"/>
                <a:gd name="T102" fmla="*/ 169 w 2402"/>
                <a:gd name="T103" fmla="*/ 2341 h 4604"/>
                <a:gd name="T104" fmla="*/ 121 w 2402"/>
                <a:gd name="T105" fmla="*/ 2503 h 4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402" h="4604">
                  <a:moveTo>
                    <a:pt x="121" y="2503"/>
                  </a:moveTo>
                  <a:cubicBezTo>
                    <a:pt x="121" y="2503"/>
                    <a:pt x="124" y="2702"/>
                    <a:pt x="188" y="2815"/>
                  </a:cubicBezTo>
                  <a:cubicBezTo>
                    <a:pt x="251" y="2927"/>
                    <a:pt x="322" y="3209"/>
                    <a:pt x="364" y="3245"/>
                  </a:cubicBezTo>
                  <a:cubicBezTo>
                    <a:pt x="406" y="3280"/>
                    <a:pt x="479" y="3267"/>
                    <a:pt x="577" y="3250"/>
                  </a:cubicBezTo>
                  <a:cubicBezTo>
                    <a:pt x="674" y="3233"/>
                    <a:pt x="728" y="3301"/>
                    <a:pt x="762" y="3372"/>
                  </a:cubicBezTo>
                  <a:cubicBezTo>
                    <a:pt x="796" y="3443"/>
                    <a:pt x="840" y="3534"/>
                    <a:pt x="826" y="3601"/>
                  </a:cubicBezTo>
                  <a:cubicBezTo>
                    <a:pt x="813" y="3669"/>
                    <a:pt x="820" y="3753"/>
                    <a:pt x="921" y="3814"/>
                  </a:cubicBezTo>
                  <a:cubicBezTo>
                    <a:pt x="1022" y="3875"/>
                    <a:pt x="1167" y="3861"/>
                    <a:pt x="1110" y="3936"/>
                  </a:cubicBezTo>
                  <a:cubicBezTo>
                    <a:pt x="1052" y="4010"/>
                    <a:pt x="934" y="3993"/>
                    <a:pt x="982" y="4115"/>
                  </a:cubicBezTo>
                  <a:cubicBezTo>
                    <a:pt x="1029" y="4236"/>
                    <a:pt x="1201" y="4516"/>
                    <a:pt x="1296" y="4516"/>
                  </a:cubicBezTo>
                  <a:cubicBezTo>
                    <a:pt x="1390" y="4516"/>
                    <a:pt x="1485" y="4604"/>
                    <a:pt x="1545" y="4547"/>
                  </a:cubicBezTo>
                  <a:cubicBezTo>
                    <a:pt x="1606" y="4489"/>
                    <a:pt x="1714" y="4422"/>
                    <a:pt x="1761" y="4307"/>
                  </a:cubicBezTo>
                  <a:cubicBezTo>
                    <a:pt x="1809" y="4192"/>
                    <a:pt x="2156" y="4003"/>
                    <a:pt x="2139" y="3936"/>
                  </a:cubicBezTo>
                  <a:cubicBezTo>
                    <a:pt x="2123" y="3868"/>
                    <a:pt x="2035" y="3784"/>
                    <a:pt x="2079" y="3716"/>
                  </a:cubicBezTo>
                  <a:cubicBezTo>
                    <a:pt x="2123" y="3649"/>
                    <a:pt x="2204" y="3534"/>
                    <a:pt x="2082" y="3527"/>
                  </a:cubicBezTo>
                  <a:cubicBezTo>
                    <a:pt x="1961" y="3520"/>
                    <a:pt x="1863" y="3531"/>
                    <a:pt x="1812" y="3456"/>
                  </a:cubicBezTo>
                  <a:cubicBezTo>
                    <a:pt x="1761" y="3382"/>
                    <a:pt x="1670" y="3517"/>
                    <a:pt x="1704" y="3365"/>
                  </a:cubicBezTo>
                  <a:cubicBezTo>
                    <a:pt x="1738" y="3213"/>
                    <a:pt x="1691" y="3186"/>
                    <a:pt x="1626" y="3196"/>
                  </a:cubicBezTo>
                  <a:cubicBezTo>
                    <a:pt x="1562" y="3206"/>
                    <a:pt x="1572" y="3210"/>
                    <a:pt x="1512" y="3149"/>
                  </a:cubicBezTo>
                  <a:cubicBezTo>
                    <a:pt x="1451" y="3088"/>
                    <a:pt x="1488" y="3139"/>
                    <a:pt x="1434" y="3068"/>
                  </a:cubicBezTo>
                  <a:cubicBezTo>
                    <a:pt x="1380" y="2997"/>
                    <a:pt x="1306" y="3034"/>
                    <a:pt x="1326" y="3082"/>
                  </a:cubicBezTo>
                  <a:cubicBezTo>
                    <a:pt x="1346" y="3129"/>
                    <a:pt x="1329" y="3210"/>
                    <a:pt x="1252" y="3109"/>
                  </a:cubicBezTo>
                  <a:cubicBezTo>
                    <a:pt x="1174" y="3007"/>
                    <a:pt x="1073" y="2936"/>
                    <a:pt x="1177" y="2920"/>
                  </a:cubicBezTo>
                  <a:cubicBezTo>
                    <a:pt x="1282" y="2903"/>
                    <a:pt x="1269" y="2808"/>
                    <a:pt x="1309" y="2849"/>
                  </a:cubicBezTo>
                  <a:cubicBezTo>
                    <a:pt x="1350" y="2889"/>
                    <a:pt x="1444" y="2984"/>
                    <a:pt x="1390" y="2879"/>
                  </a:cubicBezTo>
                  <a:cubicBezTo>
                    <a:pt x="1336" y="2774"/>
                    <a:pt x="1234" y="2611"/>
                    <a:pt x="1234" y="2611"/>
                  </a:cubicBezTo>
                  <a:cubicBezTo>
                    <a:pt x="1234" y="2611"/>
                    <a:pt x="1248" y="2593"/>
                    <a:pt x="1293" y="2533"/>
                  </a:cubicBezTo>
                  <a:cubicBezTo>
                    <a:pt x="1339" y="2474"/>
                    <a:pt x="1403" y="2483"/>
                    <a:pt x="1435" y="2460"/>
                  </a:cubicBezTo>
                  <a:cubicBezTo>
                    <a:pt x="1467" y="2437"/>
                    <a:pt x="1480" y="2478"/>
                    <a:pt x="1595" y="2579"/>
                  </a:cubicBezTo>
                  <a:cubicBezTo>
                    <a:pt x="1709" y="2679"/>
                    <a:pt x="1795" y="2757"/>
                    <a:pt x="1832" y="2679"/>
                  </a:cubicBezTo>
                  <a:cubicBezTo>
                    <a:pt x="1868" y="2602"/>
                    <a:pt x="1887" y="2538"/>
                    <a:pt x="1964" y="2492"/>
                  </a:cubicBezTo>
                  <a:cubicBezTo>
                    <a:pt x="2042" y="2447"/>
                    <a:pt x="2033" y="2465"/>
                    <a:pt x="1946" y="2346"/>
                  </a:cubicBezTo>
                  <a:cubicBezTo>
                    <a:pt x="1859" y="2227"/>
                    <a:pt x="1718" y="2072"/>
                    <a:pt x="1877" y="1954"/>
                  </a:cubicBezTo>
                  <a:cubicBezTo>
                    <a:pt x="2037" y="1835"/>
                    <a:pt x="1855" y="1826"/>
                    <a:pt x="1992" y="1721"/>
                  </a:cubicBezTo>
                  <a:cubicBezTo>
                    <a:pt x="2129" y="1616"/>
                    <a:pt x="2183" y="1657"/>
                    <a:pt x="2165" y="1520"/>
                  </a:cubicBezTo>
                  <a:cubicBezTo>
                    <a:pt x="2147" y="1383"/>
                    <a:pt x="2288" y="1470"/>
                    <a:pt x="2302" y="1351"/>
                  </a:cubicBezTo>
                  <a:cubicBezTo>
                    <a:pt x="2316" y="1232"/>
                    <a:pt x="2238" y="1251"/>
                    <a:pt x="2206" y="1114"/>
                  </a:cubicBezTo>
                  <a:cubicBezTo>
                    <a:pt x="2174" y="977"/>
                    <a:pt x="2224" y="1000"/>
                    <a:pt x="2174" y="927"/>
                  </a:cubicBezTo>
                  <a:cubicBezTo>
                    <a:pt x="2124" y="854"/>
                    <a:pt x="2097" y="813"/>
                    <a:pt x="2142" y="762"/>
                  </a:cubicBezTo>
                  <a:cubicBezTo>
                    <a:pt x="2188" y="712"/>
                    <a:pt x="2192" y="680"/>
                    <a:pt x="2202" y="616"/>
                  </a:cubicBezTo>
                  <a:cubicBezTo>
                    <a:pt x="2211" y="552"/>
                    <a:pt x="2402" y="0"/>
                    <a:pt x="2226" y="4"/>
                  </a:cubicBezTo>
                  <a:lnTo>
                    <a:pt x="2226" y="4"/>
                  </a:lnTo>
                  <a:cubicBezTo>
                    <a:pt x="2223" y="100"/>
                    <a:pt x="1626" y="523"/>
                    <a:pt x="1533" y="484"/>
                  </a:cubicBezTo>
                  <a:cubicBezTo>
                    <a:pt x="1454" y="450"/>
                    <a:pt x="949" y="203"/>
                    <a:pt x="801" y="130"/>
                  </a:cubicBezTo>
                  <a:cubicBezTo>
                    <a:pt x="789" y="245"/>
                    <a:pt x="769" y="420"/>
                    <a:pt x="752" y="467"/>
                  </a:cubicBezTo>
                  <a:cubicBezTo>
                    <a:pt x="726" y="539"/>
                    <a:pt x="571" y="571"/>
                    <a:pt x="532" y="772"/>
                  </a:cubicBezTo>
                  <a:cubicBezTo>
                    <a:pt x="493" y="973"/>
                    <a:pt x="383" y="921"/>
                    <a:pt x="325" y="940"/>
                  </a:cubicBezTo>
                  <a:cubicBezTo>
                    <a:pt x="266" y="960"/>
                    <a:pt x="312" y="1051"/>
                    <a:pt x="338" y="1200"/>
                  </a:cubicBezTo>
                  <a:cubicBezTo>
                    <a:pt x="363" y="1349"/>
                    <a:pt x="292" y="1427"/>
                    <a:pt x="227" y="1589"/>
                  </a:cubicBezTo>
                  <a:cubicBezTo>
                    <a:pt x="162" y="1751"/>
                    <a:pt x="0" y="1744"/>
                    <a:pt x="26" y="1854"/>
                  </a:cubicBezTo>
                  <a:cubicBezTo>
                    <a:pt x="52" y="1965"/>
                    <a:pt x="221" y="1997"/>
                    <a:pt x="169" y="2127"/>
                  </a:cubicBezTo>
                  <a:cubicBezTo>
                    <a:pt x="117" y="2256"/>
                    <a:pt x="169" y="2224"/>
                    <a:pt x="169" y="2341"/>
                  </a:cubicBezTo>
                  <a:cubicBezTo>
                    <a:pt x="169" y="2410"/>
                    <a:pt x="148" y="2480"/>
                    <a:pt x="121" y="2503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lang="es-PE" sz="1600" kern="0">
                <a:solidFill>
                  <a:srgbClr val="000000"/>
                </a:solidFill>
                <a:latin typeface="Arial Narrow" panose="020B0606020202030204" pitchFamily="34" charset="0"/>
                <a:cs typeface="Arial"/>
                <a:sym typeface="Arial"/>
              </a:endParaRPr>
            </a:p>
          </p:txBody>
        </p:sp>
        <p:sp>
          <p:nvSpPr>
            <p:cNvPr id="28" name="Forma libre 1">
              <a:extLst>
                <a:ext uri="{FF2B5EF4-FFF2-40B4-BE49-F238E27FC236}">
                  <a16:creationId xmlns:a16="http://schemas.microsoft.com/office/drawing/2014/main" id="{B6B381B2-59B5-D6E3-1745-0A0CCAC7BF61}"/>
                </a:ext>
              </a:extLst>
            </p:cNvPr>
            <p:cNvSpPr/>
            <p:nvPr/>
          </p:nvSpPr>
          <p:spPr>
            <a:xfrm>
              <a:off x="9840663" y="5626985"/>
              <a:ext cx="516502" cy="423133"/>
            </a:xfrm>
            <a:custGeom>
              <a:avLst/>
              <a:gdLst>
                <a:gd name="connsiteX0" fmla="*/ 210584 w 480164"/>
                <a:gd name="connsiteY0" fmla="*/ 79468 h 428882"/>
                <a:gd name="connsiteX1" fmla="*/ 222491 w 480164"/>
                <a:gd name="connsiteY1" fmla="*/ 86612 h 428882"/>
                <a:gd name="connsiteX2" fmla="*/ 229634 w 480164"/>
                <a:gd name="connsiteY2" fmla="*/ 91375 h 428882"/>
                <a:gd name="connsiteX3" fmla="*/ 236778 w 480164"/>
                <a:gd name="connsiteY3" fmla="*/ 93756 h 428882"/>
                <a:gd name="connsiteX4" fmla="*/ 243922 w 480164"/>
                <a:gd name="connsiteY4" fmla="*/ 100900 h 428882"/>
                <a:gd name="connsiteX5" fmla="*/ 248684 w 480164"/>
                <a:gd name="connsiteY5" fmla="*/ 115187 h 428882"/>
                <a:gd name="connsiteX6" fmla="*/ 251066 w 480164"/>
                <a:gd name="connsiteY6" fmla="*/ 122331 h 428882"/>
                <a:gd name="connsiteX7" fmla="*/ 258209 w 480164"/>
                <a:gd name="connsiteY7" fmla="*/ 127093 h 428882"/>
                <a:gd name="connsiteX8" fmla="*/ 265353 w 480164"/>
                <a:gd name="connsiteY8" fmla="*/ 129475 h 428882"/>
                <a:gd name="connsiteX9" fmla="*/ 277259 w 480164"/>
                <a:gd name="connsiteY9" fmla="*/ 131856 h 428882"/>
                <a:gd name="connsiteX10" fmla="*/ 296309 w 480164"/>
                <a:gd name="connsiteY10" fmla="*/ 134237 h 428882"/>
                <a:gd name="connsiteX11" fmla="*/ 339172 w 480164"/>
                <a:gd name="connsiteY11" fmla="*/ 146143 h 428882"/>
                <a:gd name="connsiteX12" fmla="*/ 362984 w 480164"/>
                <a:gd name="connsiteY12" fmla="*/ 160431 h 428882"/>
                <a:gd name="connsiteX13" fmla="*/ 365366 w 480164"/>
                <a:gd name="connsiteY13" fmla="*/ 167575 h 428882"/>
                <a:gd name="connsiteX14" fmla="*/ 370128 w 480164"/>
                <a:gd name="connsiteY14" fmla="*/ 186625 h 428882"/>
                <a:gd name="connsiteX15" fmla="*/ 372509 w 480164"/>
                <a:gd name="connsiteY15" fmla="*/ 203293 h 428882"/>
                <a:gd name="connsiteX16" fmla="*/ 384416 w 480164"/>
                <a:gd name="connsiteY16" fmla="*/ 215200 h 428882"/>
                <a:gd name="connsiteX17" fmla="*/ 391559 w 480164"/>
                <a:gd name="connsiteY17" fmla="*/ 217581 h 428882"/>
                <a:gd name="connsiteX18" fmla="*/ 398703 w 480164"/>
                <a:gd name="connsiteY18" fmla="*/ 222343 h 428882"/>
                <a:gd name="connsiteX19" fmla="*/ 396322 w 480164"/>
                <a:gd name="connsiteY19" fmla="*/ 229487 h 428882"/>
                <a:gd name="connsiteX20" fmla="*/ 389178 w 480164"/>
                <a:gd name="connsiteY20" fmla="*/ 234250 h 428882"/>
                <a:gd name="connsiteX21" fmla="*/ 384416 w 480164"/>
                <a:gd name="connsiteY21" fmla="*/ 241393 h 428882"/>
                <a:gd name="connsiteX22" fmla="*/ 382034 w 480164"/>
                <a:gd name="connsiteY22" fmla="*/ 250918 h 428882"/>
                <a:gd name="connsiteX23" fmla="*/ 379653 w 480164"/>
                <a:gd name="connsiteY23" fmla="*/ 258062 h 428882"/>
                <a:gd name="connsiteX24" fmla="*/ 382034 w 480164"/>
                <a:gd name="connsiteY24" fmla="*/ 265206 h 428882"/>
                <a:gd name="connsiteX25" fmla="*/ 408228 w 480164"/>
                <a:gd name="connsiteY25" fmla="*/ 269968 h 428882"/>
                <a:gd name="connsiteX26" fmla="*/ 424897 w 480164"/>
                <a:gd name="connsiteY26" fmla="*/ 274731 h 428882"/>
                <a:gd name="connsiteX27" fmla="*/ 427278 w 480164"/>
                <a:gd name="connsiteY27" fmla="*/ 284256 h 428882"/>
                <a:gd name="connsiteX28" fmla="*/ 429659 w 480164"/>
                <a:gd name="connsiteY28" fmla="*/ 303306 h 428882"/>
                <a:gd name="connsiteX29" fmla="*/ 439184 w 480164"/>
                <a:gd name="connsiteY29" fmla="*/ 317593 h 428882"/>
                <a:gd name="connsiteX30" fmla="*/ 453472 w 480164"/>
                <a:gd name="connsiteY30" fmla="*/ 331881 h 428882"/>
                <a:gd name="connsiteX31" fmla="*/ 479666 w 480164"/>
                <a:gd name="connsiteY31" fmla="*/ 329500 h 428882"/>
                <a:gd name="connsiteX32" fmla="*/ 472522 w 480164"/>
                <a:gd name="connsiteY32" fmla="*/ 331881 h 428882"/>
                <a:gd name="connsiteX33" fmla="*/ 467759 w 480164"/>
                <a:gd name="connsiteY33" fmla="*/ 339025 h 428882"/>
                <a:gd name="connsiteX34" fmla="*/ 470141 w 480164"/>
                <a:gd name="connsiteY34" fmla="*/ 360456 h 428882"/>
                <a:gd name="connsiteX35" fmla="*/ 477284 w 480164"/>
                <a:gd name="connsiteY35" fmla="*/ 365218 h 428882"/>
                <a:gd name="connsiteX36" fmla="*/ 474903 w 480164"/>
                <a:gd name="connsiteY36" fmla="*/ 389031 h 428882"/>
                <a:gd name="connsiteX37" fmla="*/ 384416 w 480164"/>
                <a:gd name="connsiteY37" fmla="*/ 405700 h 428882"/>
                <a:gd name="connsiteX38" fmla="*/ 382034 w 480164"/>
                <a:gd name="connsiteY38" fmla="*/ 424750 h 428882"/>
                <a:gd name="connsiteX39" fmla="*/ 339172 w 480164"/>
                <a:gd name="connsiteY39" fmla="*/ 417606 h 428882"/>
                <a:gd name="connsiteX40" fmla="*/ 334409 w 480164"/>
                <a:gd name="connsiteY40" fmla="*/ 410462 h 428882"/>
                <a:gd name="connsiteX41" fmla="*/ 332028 w 480164"/>
                <a:gd name="connsiteY41" fmla="*/ 417606 h 428882"/>
                <a:gd name="connsiteX42" fmla="*/ 329647 w 480164"/>
                <a:gd name="connsiteY42" fmla="*/ 360456 h 428882"/>
                <a:gd name="connsiteX43" fmla="*/ 324884 w 480164"/>
                <a:gd name="connsiteY43" fmla="*/ 346168 h 428882"/>
                <a:gd name="connsiteX44" fmla="*/ 305834 w 480164"/>
                <a:gd name="connsiteY44" fmla="*/ 343787 h 428882"/>
                <a:gd name="connsiteX45" fmla="*/ 301072 w 480164"/>
                <a:gd name="connsiteY45" fmla="*/ 336643 h 428882"/>
                <a:gd name="connsiteX46" fmla="*/ 258209 w 480164"/>
                <a:gd name="connsiteY46" fmla="*/ 334262 h 428882"/>
                <a:gd name="connsiteX47" fmla="*/ 248684 w 480164"/>
                <a:gd name="connsiteY47" fmla="*/ 331881 h 428882"/>
                <a:gd name="connsiteX48" fmla="*/ 241541 w 480164"/>
                <a:gd name="connsiteY48" fmla="*/ 324737 h 428882"/>
                <a:gd name="connsiteX49" fmla="*/ 234397 w 480164"/>
                <a:gd name="connsiteY49" fmla="*/ 322356 h 428882"/>
                <a:gd name="connsiteX50" fmla="*/ 186772 w 480164"/>
                <a:gd name="connsiteY50" fmla="*/ 317593 h 428882"/>
                <a:gd name="connsiteX51" fmla="*/ 182009 w 480164"/>
                <a:gd name="connsiteY51" fmla="*/ 310450 h 428882"/>
                <a:gd name="connsiteX52" fmla="*/ 177247 w 480164"/>
                <a:gd name="connsiteY52" fmla="*/ 293781 h 428882"/>
                <a:gd name="connsiteX53" fmla="*/ 179628 w 480164"/>
                <a:gd name="connsiteY53" fmla="*/ 277112 h 428882"/>
                <a:gd name="connsiteX54" fmla="*/ 179628 w 480164"/>
                <a:gd name="connsiteY54" fmla="*/ 258062 h 428882"/>
                <a:gd name="connsiteX55" fmla="*/ 174866 w 480164"/>
                <a:gd name="connsiteY55" fmla="*/ 250918 h 428882"/>
                <a:gd name="connsiteX56" fmla="*/ 162959 w 480164"/>
                <a:gd name="connsiteY56" fmla="*/ 248537 h 428882"/>
                <a:gd name="connsiteX57" fmla="*/ 143909 w 480164"/>
                <a:gd name="connsiteY57" fmla="*/ 246156 h 428882"/>
                <a:gd name="connsiteX58" fmla="*/ 122478 w 480164"/>
                <a:gd name="connsiteY58" fmla="*/ 236631 h 428882"/>
                <a:gd name="connsiteX59" fmla="*/ 105809 w 480164"/>
                <a:gd name="connsiteY59" fmla="*/ 219962 h 428882"/>
                <a:gd name="connsiteX60" fmla="*/ 101047 w 480164"/>
                <a:gd name="connsiteY60" fmla="*/ 212818 h 428882"/>
                <a:gd name="connsiteX61" fmla="*/ 93903 w 480164"/>
                <a:gd name="connsiteY61" fmla="*/ 200912 h 428882"/>
                <a:gd name="connsiteX62" fmla="*/ 86759 w 480164"/>
                <a:gd name="connsiteY62" fmla="*/ 198531 h 428882"/>
                <a:gd name="connsiteX63" fmla="*/ 74853 w 480164"/>
                <a:gd name="connsiteY63" fmla="*/ 200912 h 428882"/>
                <a:gd name="connsiteX64" fmla="*/ 79616 w 480164"/>
                <a:gd name="connsiteY64" fmla="*/ 217581 h 428882"/>
                <a:gd name="connsiteX65" fmla="*/ 39134 w 480164"/>
                <a:gd name="connsiteY65" fmla="*/ 231868 h 428882"/>
                <a:gd name="connsiteX66" fmla="*/ 34372 w 480164"/>
                <a:gd name="connsiteY66" fmla="*/ 222343 h 428882"/>
                <a:gd name="connsiteX67" fmla="*/ 27228 w 480164"/>
                <a:gd name="connsiteY67" fmla="*/ 208056 h 428882"/>
                <a:gd name="connsiteX68" fmla="*/ 17703 w 480164"/>
                <a:gd name="connsiteY68" fmla="*/ 193768 h 428882"/>
                <a:gd name="connsiteX69" fmla="*/ 5797 w 480164"/>
                <a:gd name="connsiteY69" fmla="*/ 179481 h 428882"/>
                <a:gd name="connsiteX70" fmla="*/ 3416 w 480164"/>
                <a:gd name="connsiteY70" fmla="*/ 172337 h 428882"/>
                <a:gd name="connsiteX71" fmla="*/ 3416 w 480164"/>
                <a:gd name="connsiteY71" fmla="*/ 131856 h 428882"/>
                <a:gd name="connsiteX72" fmla="*/ 10559 w 480164"/>
                <a:gd name="connsiteY72" fmla="*/ 127093 h 428882"/>
                <a:gd name="connsiteX73" fmla="*/ 31991 w 480164"/>
                <a:gd name="connsiteY73" fmla="*/ 124712 h 428882"/>
                <a:gd name="connsiteX74" fmla="*/ 46278 w 480164"/>
                <a:gd name="connsiteY74" fmla="*/ 117568 h 428882"/>
                <a:gd name="connsiteX75" fmla="*/ 53422 w 480164"/>
                <a:gd name="connsiteY75" fmla="*/ 119950 h 428882"/>
                <a:gd name="connsiteX76" fmla="*/ 43897 w 480164"/>
                <a:gd name="connsiteY76" fmla="*/ 100900 h 428882"/>
                <a:gd name="connsiteX77" fmla="*/ 34372 w 480164"/>
                <a:gd name="connsiteY77" fmla="*/ 86612 h 428882"/>
                <a:gd name="connsiteX78" fmla="*/ 31991 w 480164"/>
                <a:gd name="connsiteY78" fmla="*/ 77087 h 428882"/>
                <a:gd name="connsiteX79" fmla="*/ 27228 w 480164"/>
                <a:gd name="connsiteY79" fmla="*/ 62800 h 428882"/>
                <a:gd name="connsiteX80" fmla="*/ 29609 w 480164"/>
                <a:gd name="connsiteY80" fmla="*/ 46131 h 428882"/>
                <a:gd name="connsiteX81" fmla="*/ 51041 w 480164"/>
                <a:gd name="connsiteY81" fmla="*/ 27081 h 428882"/>
                <a:gd name="connsiteX82" fmla="*/ 62947 w 480164"/>
                <a:gd name="connsiteY82" fmla="*/ 12793 h 428882"/>
                <a:gd name="connsiteX83" fmla="*/ 65328 w 480164"/>
                <a:gd name="connsiteY83" fmla="*/ 5650 h 428882"/>
                <a:gd name="connsiteX84" fmla="*/ 101047 w 480164"/>
                <a:gd name="connsiteY84" fmla="*/ 3268 h 428882"/>
                <a:gd name="connsiteX85" fmla="*/ 108191 w 480164"/>
                <a:gd name="connsiteY85" fmla="*/ 8031 h 428882"/>
                <a:gd name="connsiteX86" fmla="*/ 122478 w 480164"/>
                <a:gd name="connsiteY86" fmla="*/ 12793 h 428882"/>
                <a:gd name="connsiteX87" fmla="*/ 129622 w 480164"/>
                <a:gd name="connsiteY87" fmla="*/ 15175 h 428882"/>
                <a:gd name="connsiteX88" fmla="*/ 151053 w 480164"/>
                <a:gd name="connsiteY88" fmla="*/ 17556 h 428882"/>
                <a:gd name="connsiteX89" fmla="*/ 170103 w 480164"/>
                <a:gd name="connsiteY89" fmla="*/ 41368 h 428882"/>
                <a:gd name="connsiteX90" fmla="*/ 179628 w 480164"/>
                <a:gd name="connsiteY90" fmla="*/ 43750 h 428882"/>
                <a:gd name="connsiteX91" fmla="*/ 184391 w 480164"/>
                <a:gd name="connsiteY91" fmla="*/ 50893 h 428882"/>
                <a:gd name="connsiteX92" fmla="*/ 198678 w 480164"/>
                <a:gd name="connsiteY92" fmla="*/ 60418 h 428882"/>
                <a:gd name="connsiteX93" fmla="*/ 210584 w 480164"/>
                <a:gd name="connsiteY93" fmla="*/ 72325 h 428882"/>
                <a:gd name="connsiteX94" fmla="*/ 210584 w 480164"/>
                <a:gd name="connsiteY94" fmla="*/ 79468 h 428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480164" h="428882">
                  <a:moveTo>
                    <a:pt x="210584" y="79468"/>
                  </a:moveTo>
                  <a:cubicBezTo>
                    <a:pt x="212568" y="81849"/>
                    <a:pt x="218566" y="84159"/>
                    <a:pt x="222491" y="86612"/>
                  </a:cubicBezTo>
                  <a:cubicBezTo>
                    <a:pt x="224918" y="88129"/>
                    <a:pt x="227074" y="90095"/>
                    <a:pt x="229634" y="91375"/>
                  </a:cubicBezTo>
                  <a:cubicBezTo>
                    <a:pt x="231879" y="92498"/>
                    <a:pt x="234397" y="92962"/>
                    <a:pt x="236778" y="93756"/>
                  </a:cubicBezTo>
                  <a:cubicBezTo>
                    <a:pt x="239159" y="96137"/>
                    <a:pt x="242287" y="97956"/>
                    <a:pt x="243922" y="100900"/>
                  </a:cubicBezTo>
                  <a:cubicBezTo>
                    <a:pt x="246360" y="105288"/>
                    <a:pt x="247097" y="110425"/>
                    <a:pt x="248684" y="115187"/>
                  </a:cubicBezTo>
                  <a:cubicBezTo>
                    <a:pt x="249478" y="117568"/>
                    <a:pt x="248977" y="120939"/>
                    <a:pt x="251066" y="122331"/>
                  </a:cubicBezTo>
                  <a:cubicBezTo>
                    <a:pt x="253447" y="123918"/>
                    <a:pt x="255650" y="125813"/>
                    <a:pt x="258209" y="127093"/>
                  </a:cubicBezTo>
                  <a:cubicBezTo>
                    <a:pt x="260454" y="128216"/>
                    <a:pt x="262918" y="128866"/>
                    <a:pt x="265353" y="129475"/>
                  </a:cubicBezTo>
                  <a:cubicBezTo>
                    <a:pt x="269279" y="130457"/>
                    <a:pt x="273259" y="131241"/>
                    <a:pt x="277259" y="131856"/>
                  </a:cubicBezTo>
                  <a:cubicBezTo>
                    <a:pt x="283584" y="132829"/>
                    <a:pt x="289959" y="133443"/>
                    <a:pt x="296309" y="134237"/>
                  </a:cubicBezTo>
                  <a:cubicBezTo>
                    <a:pt x="318550" y="149064"/>
                    <a:pt x="304893" y="143287"/>
                    <a:pt x="339172" y="146143"/>
                  </a:cubicBezTo>
                  <a:cubicBezTo>
                    <a:pt x="354568" y="171804"/>
                    <a:pt x="335229" y="146553"/>
                    <a:pt x="362984" y="160431"/>
                  </a:cubicBezTo>
                  <a:cubicBezTo>
                    <a:pt x="365229" y="161554"/>
                    <a:pt x="364757" y="165140"/>
                    <a:pt x="365366" y="167575"/>
                  </a:cubicBezTo>
                  <a:cubicBezTo>
                    <a:pt x="371117" y="190578"/>
                    <a:pt x="364682" y="170286"/>
                    <a:pt x="370128" y="186625"/>
                  </a:cubicBezTo>
                  <a:cubicBezTo>
                    <a:pt x="370922" y="192181"/>
                    <a:pt x="370896" y="197917"/>
                    <a:pt x="372509" y="203293"/>
                  </a:cubicBezTo>
                  <a:cubicBezTo>
                    <a:pt x="374190" y="208896"/>
                    <a:pt x="379560" y="212772"/>
                    <a:pt x="384416" y="215200"/>
                  </a:cubicBezTo>
                  <a:cubicBezTo>
                    <a:pt x="386661" y="216322"/>
                    <a:pt x="389314" y="216459"/>
                    <a:pt x="391559" y="217581"/>
                  </a:cubicBezTo>
                  <a:cubicBezTo>
                    <a:pt x="394119" y="218861"/>
                    <a:pt x="396322" y="220756"/>
                    <a:pt x="398703" y="222343"/>
                  </a:cubicBezTo>
                  <a:cubicBezTo>
                    <a:pt x="397909" y="224724"/>
                    <a:pt x="397890" y="227527"/>
                    <a:pt x="396322" y="229487"/>
                  </a:cubicBezTo>
                  <a:cubicBezTo>
                    <a:pt x="394534" y="231722"/>
                    <a:pt x="391202" y="232226"/>
                    <a:pt x="389178" y="234250"/>
                  </a:cubicBezTo>
                  <a:cubicBezTo>
                    <a:pt x="387155" y="236273"/>
                    <a:pt x="386003" y="239012"/>
                    <a:pt x="384416" y="241393"/>
                  </a:cubicBezTo>
                  <a:cubicBezTo>
                    <a:pt x="383622" y="244568"/>
                    <a:pt x="382933" y="247771"/>
                    <a:pt x="382034" y="250918"/>
                  </a:cubicBezTo>
                  <a:cubicBezTo>
                    <a:pt x="381344" y="253332"/>
                    <a:pt x="379653" y="255552"/>
                    <a:pt x="379653" y="258062"/>
                  </a:cubicBezTo>
                  <a:cubicBezTo>
                    <a:pt x="379653" y="260572"/>
                    <a:pt x="379717" y="264241"/>
                    <a:pt x="382034" y="265206"/>
                  </a:cubicBezTo>
                  <a:cubicBezTo>
                    <a:pt x="390226" y="268619"/>
                    <a:pt x="399526" y="268228"/>
                    <a:pt x="408228" y="269968"/>
                  </a:cubicBezTo>
                  <a:cubicBezTo>
                    <a:pt x="415695" y="271461"/>
                    <a:pt x="418094" y="272464"/>
                    <a:pt x="424897" y="274731"/>
                  </a:cubicBezTo>
                  <a:cubicBezTo>
                    <a:pt x="425691" y="277906"/>
                    <a:pt x="426740" y="281028"/>
                    <a:pt x="427278" y="284256"/>
                  </a:cubicBezTo>
                  <a:cubicBezTo>
                    <a:pt x="428330" y="290568"/>
                    <a:pt x="427507" y="297279"/>
                    <a:pt x="429659" y="303306"/>
                  </a:cubicBezTo>
                  <a:cubicBezTo>
                    <a:pt x="431584" y="308696"/>
                    <a:pt x="435137" y="313546"/>
                    <a:pt x="439184" y="317593"/>
                  </a:cubicBezTo>
                  <a:lnTo>
                    <a:pt x="453472" y="331881"/>
                  </a:lnTo>
                  <a:cubicBezTo>
                    <a:pt x="462203" y="331087"/>
                    <a:pt x="470899" y="329500"/>
                    <a:pt x="479666" y="329500"/>
                  </a:cubicBezTo>
                  <a:cubicBezTo>
                    <a:pt x="482176" y="329500"/>
                    <a:pt x="474482" y="330313"/>
                    <a:pt x="472522" y="331881"/>
                  </a:cubicBezTo>
                  <a:cubicBezTo>
                    <a:pt x="470287" y="333669"/>
                    <a:pt x="469347" y="336644"/>
                    <a:pt x="467759" y="339025"/>
                  </a:cubicBezTo>
                  <a:cubicBezTo>
                    <a:pt x="468553" y="346169"/>
                    <a:pt x="467685" y="353701"/>
                    <a:pt x="470141" y="360456"/>
                  </a:cubicBezTo>
                  <a:cubicBezTo>
                    <a:pt x="471119" y="363145"/>
                    <a:pt x="476814" y="362395"/>
                    <a:pt x="477284" y="365218"/>
                  </a:cubicBezTo>
                  <a:cubicBezTo>
                    <a:pt x="478595" y="373087"/>
                    <a:pt x="476116" y="381146"/>
                    <a:pt x="474903" y="389031"/>
                  </a:cubicBezTo>
                  <a:cubicBezTo>
                    <a:pt x="469429" y="424614"/>
                    <a:pt x="386416" y="405641"/>
                    <a:pt x="384416" y="405700"/>
                  </a:cubicBezTo>
                  <a:cubicBezTo>
                    <a:pt x="383622" y="412050"/>
                    <a:pt x="387897" y="422185"/>
                    <a:pt x="382034" y="424750"/>
                  </a:cubicBezTo>
                  <a:cubicBezTo>
                    <a:pt x="361075" y="433919"/>
                    <a:pt x="352020" y="426170"/>
                    <a:pt x="339172" y="417606"/>
                  </a:cubicBezTo>
                  <a:cubicBezTo>
                    <a:pt x="337584" y="415225"/>
                    <a:pt x="337271" y="410462"/>
                    <a:pt x="334409" y="410462"/>
                  </a:cubicBezTo>
                  <a:cubicBezTo>
                    <a:pt x="331899" y="410462"/>
                    <a:pt x="332266" y="420105"/>
                    <a:pt x="332028" y="417606"/>
                  </a:cubicBezTo>
                  <a:cubicBezTo>
                    <a:pt x="330220" y="398625"/>
                    <a:pt x="331544" y="379428"/>
                    <a:pt x="329647" y="360456"/>
                  </a:cubicBezTo>
                  <a:cubicBezTo>
                    <a:pt x="329147" y="355461"/>
                    <a:pt x="328997" y="349047"/>
                    <a:pt x="324884" y="346168"/>
                  </a:cubicBezTo>
                  <a:cubicBezTo>
                    <a:pt x="319641" y="342498"/>
                    <a:pt x="312184" y="344581"/>
                    <a:pt x="305834" y="343787"/>
                  </a:cubicBezTo>
                  <a:cubicBezTo>
                    <a:pt x="304247" y="341406"/>
                    <a:pt x="303878" y="337204"/>
                    <a:pt x="301072" y="336643"/>
                  </a:cubicBezTo>
                  <a:cubicBezTo>
                    <a:pt x="287040" y="333837"/>
                    <a:pt x="272460" y="335557"/>
                    <a:pt x="258209" y="334262"/>
                  </a:cubicBezTo>
                  <a:cubicBezTo>
                    <a:pt x="254950" y="333966"/>
                    <a:pt x="251859" y="332675"/>
                    <a:pt x="248684" y="331881"/>
                  </a:cubicBezTo>
                  <a:cubicBezTo>
                    <a:pt x="246303" y="329500"/>
                    <a:pt x="244343" y="326605"/>
                    <a:pt x="241541" y="324737"/>
                  </a:cubicBezTo>
                  <a:cubicBezTo>
                    <a:pt x="239452" y="323345"/>
                    <a:pt x="236847" y="322900"/>
                    <a:pt x="234397" y="322356"/>
                  </a:cubicBezTo>
                  <a:cubicBezTo>
                    <a:pt x="218435" y="318809"/>
                    <a:pt x="203433" y="318783"/>
                    <a:pt x="186772" y="317593"/>
                  </a:cubicBezTo>
                  <a:cubicBezTo>
                    <a:pt x="185184" y="315212"/>
                    <a:pt x="183289" y="313010"/>
                    <a:pt x="182009" y="310450"/>
                  </a:cubicBezTo>
                  <a:cubicBezTo>
                    <a:pt x="180302" y="307035"/>
                    <a:pt x="178009" y="296831"/>
                    <a:pt x="177247" y="293781"/>
                  </a:cubicBezTo>
                  <a:cubicBezTo>
                    <a:pt x="178041" y="288225"/>
                    <a:pt x="178527" y="282616"/>
                    <a:pt x="179628" y="277112"/>
                  </a:cubicBezTo>
                  <a:cubicBezTo>
                    <a:pt x="181791" y="266293"/>
                    <a:pt x="184915" y="272163"/>
                    <a:pt x="179628" y="258062"/>
                  </a:cubicBezTo>
                  <a:cubicBezTo>
                    <a:pt x="178623" y="255382"/>
                    <a:pt x="177351" y="252338"/>
                    <a:pt x="174866" y="250918"/>
                  </a:cubicBezTo>
                  <a:cubicBezTo>
                    <a:pt x="171352" y="248910"/>
                    <a:pt x="166960" y="249152"/>
                    <a:pt x="162959" y="248537"/>
                  </a:cubicBezTo>
                  <a:cubicBezTo>
                    <a:pt x="156634" y="247564"/>
                    <a:pt x="150259" y="246950"/>
                    <a:pt x="143909" y="246156"/>
                  </a:cubicBezTo>
                  <a:cubicBezTo>
                    <a:pt x="126907" y="240488"/>
                    <a:pt x="133799" y="244177"/>
                    <a:pt x="122478" y="236631"/>
                  </a:cubicBezTo>
                  <a:cubicBezTo>
                    <a:pt x="111561" y="220254"/>
                    <a:pt x="118383" y="224153"/>
                    <a:pt x="105809" y="219962"/>
                  </a:cubicBezTo>
                  <a:cubicBezTo>
                    <a:pt x="104222" y="217581"/>
                    <a:pt x="102564" y="215245"/>
                    <a:pt x="101047" y="212818"/>
                  </a:cubicBezTo>
                  <a:cubicBezTo>
                    <a:pt x="98594" y="208893"/>
                    <a:pt x="97176" y="204185"/>
                    <a:pt x="93903" y="200912"/>
                  </a:cubicBezTo>
                  <a:cubicBezTo>
                    <a:pt x="92128" y="199137"/>
                    <a:pt x="89140" y="199325"/>
                    <a:pt x="86759" y="198531"/>
                  </a:cubicBezTo>
                  <a:cubicBezTo>
                    <a:pt x="82790" y="199325"/>
                    <a:pt x="77381" y="197752"/>
                    <a:pt x="74853" y="200912"/>
                  </a:cubicBezTo>
                  <a:cubicBezTo>
                    <a:pt x="74148" y="201793"/>
                    <a:pt x="79032" y="215831"/>
                    <a:pt x="79616" y="217581"/>
                  </a:cubicBezTo>
                  <a:cubicBezTo>
                    <a:pt x="76004" y="242855"/>
                    <a:pt x="81543" y="243649"/>
                    <a:pt x="39134" y="231868"/>
                  </a:cubicBezTo>
                  <a:cubicBezTo>
                    <a:pt x="35714" y="230918"/>
                    <a:pt x="35770" y="225606"/>
                    <a:pt x="34372" y="222343"/>
                  </a:cubicBezTo>
                  <a:cubicBezTo>
                    <a:pt x="28458" y="208544"/>
                    <a:pt x="36380" y="221782"/>
                    <a:pt x="27228" y="208056"/>
                  </a:cubicBezTo>
                  <a:cubicBezTo>
                    <a:pt x="23044" y="195502"/>
                    <a:pt x="27613" y="205659"/>
                    <a:pt x="17703" y="193768"/>
                  </a:cubicBezTo>
                  <a:cubicBezTo>
                    <a:pt x="1126" y="173876"/>
                    <a:pt x="26670" y="200354"/>
                    <a:pt x="5797" y="179481"/>
                  </a:cubicBezTo>
                  <a:cubicBezTo>
                    <a:pt x="5003" y="177100"/>
                    <a:pt x="4106" y="174751"/>
                    <a:pt x="3416" y="172337"/>
                  </a:cubicBezTo>
                  <a:cubicBezTo>
                    <a:pt x="-752" y="157752"/>
                    <a:pt x="-1510" y="150329"/>
                    <a:pt x="3416" y="131856"/>
                  </a:cubicBezTo>
                  <a:cubicBezTo>
                    <a:pt x="4153" y="129091"/>
                    <a:pt x="7783" y="127787"/>
                    <a:pt x="10559" y="127093"/>
                  </a:cubicBezTo>
                  <a:cubicBezTo>
                    <a:pt x="17532" y="125350"/>
                    <a:pt x="24847" y="125506"/>
                    <a:pt x="31991" y="124712"/>
                  </a:cubicBezTo>
                  <a:cubicBezTo>
                    <a:pt x="35602" y="122305"/>
                    <a:pt x="41350" y="117568"/>
                    <a:pt x="46278" y="117568"/>
                  </a:cubicBezTo>
                  <a:cubicBezTo>
                    <a:pt x="48788" y="117568"/>
                    <a:pt x="51041" y="119156"/>
                    <a:pt x="53422" y="119950"/>
                  </a:cubicBezTo>
                  <a:cubicBezTo>
                    <a:pt x="48724" y="91761"/>
                    <a:pt x="56153" y="114906"/>
                    <a:pt x="43897" y="100900"/>
                  </a:cubicBezTo>
                  <a:cubicBezTo>
                    <a:pt x="40128" y="96592"/>
                    <a:pt x="34372" y="86612"/>
                    <a:pt x="34372" y="86612"/>
                  </a:cubicBezTo>
                  <a:cubicBezTo>
                    <a:pt x="33578" y="83437"/>
                    <a:pt x="32931" y="80222"/>
                    <a:pt x="31991" y="77087"/>
                  </a:cubicBezTo>
                  <a:cubicBezTo>
                    <a:pt x="30548" y="72279"/>
                    <a:pt x="27228" y="62800"/>
                    <a:pt x="27228" y="62800"/>
                  </a:cubicBezTo>
                  <a:cubicBezTo>
                    <a:pt x="28022" y="57244"/>
                    <a:pt x="26948" y="51073"/>
                    <a:pt x="29609" y="46131"/>
                  </a:cubicBezTo>
                  <a:cubicBezTo>
                    <a:pt x="37152" y="32123"/>
                    <a:pt x="42019" y="34600"/>
                    <a:pt x="51041" y="27081"/>
                  </a:cubicBezTo>
                  <a:cubicBezTo>
                    <a:pt x="57914" y="21354"/>
                    <a:pt x="58266" y="19815"/>
                    <a:pt x="62947" y="12793"/>
                  </a:cubicBezTo>
                  <a:cubicBezTo>
                    <a:pt x="63741" y="10412"/>
                    <a:pt x="63760" y="7610"/>
                    <a:pt x="65328" y="5650"/>
                  </a:cubicBezTo>
                  <a:cubicBezTo>
                    <a:pt x="73820" y="-4965"/>
                    <a:pt x="91675" y="2487"/>
                    <a:pt x="101047" y="3268"/>
                  </a:cubicBezTo>
                  <a:cubicBezTo>
                    <a:pt x="103428" y="4856"/>
                    <a:pt x="105576" y="6869"/>
                    <a:pt x="108191" y="8031"/>
                  </a:cubicBezTo>
                  <a:cubicBezTo>
                    <a:pt x="112778" y="10070"/>
                    <a:pt x="117716" y="11206"/>
                    <a:pt x="122478" y="12793"/>
                  </a:cubicBezTo>
                  <a:cubicBezTo>
                    <a:pt x="124859" y="13587"/>
                    <a:pt x="127127" y="14898"/>
                    <a:pt x="129622" y="15175"/>
                  </a:cubicBezTo>
                  <a:lnTo>
                    <a:pt x="151053" y="17556"/>
                  </a:lnTo>
                  <a:cubicBezTo>
                    <a:pt x="155034" y="25517"/>
                    <a:pt x="160505" y="38968"/>
                    <a:pt x="170103" y="41368"/>
                  </a:cubicBezTo>
                  <a:lnTo>
                    <a:pt x="179628" y="43750"/>
                  </a:lnTo>
                  <a:cubicBezTo>
                    <a:pt x="181216" y="46131"/>
                    <a:pt x="182237" y="49009"/>
                    <a:pt x="184391" y="50893"/>
                  </a:cubicBezTo>
                  <a:cubicBezTo>
                    <a:pt x="188699" y="54662"/>
                    <a:pt x="198678" y="60418"/>
                    <a:pt x="198678" y="60418"/>
                  </a:cubicBezTo>
                  <a:cubicBezTo>
                    <a:pt x="202718" y="66478"/>
                    <a:pt x="203370" y="69439"/>
                    <a:pt x="210584" y="72325"/>
                  </a:cubicBezTo>
                  <a:cubicBezTo>
                    <a:pt x="212058" y="72915"/>
                    <a:pt x="208600" y="77087"/>
                    <a:pt x="210584" y="79468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PE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id="{315EAF2A-519B-D2D7-E0E8-5430752E70D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6386" y="2006529"/>
              <a:ext cx="316779" cy="250500"/>
            </a:xfrm>
            <a:custGeom>
              <a:avLst/>
              <a:gdLst>
                <a:gd name="T0" fmla="*/ 600 w 976"/>
                <a:gd name="T1" fmla="*/ 713 h 839"/>
                <a:gd name="T2" fmla="*/ 778 w 976"/>
                <a:gd name="T3" fmla="*/ 625 h 839"/>
                <a:gd name="T4" fmla="*/ 922 w 976"/>
                <a:gd name="T5" fmla="*/ 417 h 839"/>
                <a:gd name="T6" fmla="*/ 914 w 976"/>
                <a:gd name="T7" fmla="*/ 128 h 839"/>
                <a:gd name="T8" fmla="*/ 783 w 976"/>
                <a:gd name="T9" fmla="*/ 0 h 839"/>
                <a:gd name="T10" fmla="*/ 489 w 976"/>
                <a:gd name="T11" fmla="*/ 245 h 839"/>
                <a:gd name="T12" fmla="*/ 139 w 976"/>
                <a:gd name="T13" fmla="*/ 566 h 839"/>
                <a:gd name="T14" fmla="*/ 0 w 976"/>
                <a:gd name="T15" fmla="*/ 762 h 839"/>
                <a:gd name="T16" fmla="*/ 18 w 976"/>
                <a:gd name="T17" fmla="*/ 759 h 839"/>
                <a:gd name="T18" fmla="*/ 337 w 976"/>
                <a:gd name="T19" fmla="*/ 816 h 839"/>
                <a:gd name="T20" fmla="*/ 502 w 976"/>
                <a:gd name="T21" fmla="*/ 771 h 839"/>
                <a:gd name="T22" fmla="*/ 600 w 976"/>
                <a:gd name="T23" fmla="*/ 713 h 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6" h="839">
                  <a:moveTo>
                    <a:pt x="600" y="713"/>
                  </a:moveTo>
                  <a:cubicBezTo>
                    <a:pt x="600" y="713"/>
                    <a:pt x="652" y="636"/>
                    <a:pt x="778" y="625"/>
                  </a:cubicBezTo>
                  <a:cubicBezTo>
                    <a:pt x="903" y="614"/>
                    <a:pt x="976" y="526"/>
                    <a:pt x="922" y="417"/>
                  </a:cubicBezTo>
                  <a:cubicBezTo>
                    <a:pt x="869" y="307"/>
                    <a:pt x="952" y="221"/>
                    <a:pt x="914" y="128"/>
                  </a:cubicBezTo>
                  <a:cubicBezTo>
                    <a:pt x="877" y="34"/>
                    <a:pt x="783" y="0"/>
                    <a:pt x="783" y="0"/>
                  </a:cubicBezTo>
                  <a:cubicBezTo>
                    <a:pt x="783" y="0"/>
                    <a:pt x="700" y="139"/>
                    <a:pt x="489" y="245"/>
                  </a:cubicBezTo>
                  <a:cubicBezTo>
                    <a:pt x="278" y="352"/>
                    <a:pt x="233" y="449"/>
                    <a:pt x="139" y="566"/>
                  </a:cubicBezTo>
                  <a:cubicBezTo>
                    <a:pt x="69" y="654"/>
                    <a:pt x="17" y="724"/>
                    <a:pt x="0" y="762"/>
                  </a:cubicBezTo>
                  <a:cubicBezTo>
                    <a:pt x="6" y="761"/>
                    <a:pt x="12" y="759"/>
                    <a:pt x="18" y="759"/>
                  </a:cubicBezTo>
                  <a:cubicBezTo>
                    <a:pt x="81" y="759"/>
                    <a:pt x="246" y="816"/>
                    <a:pt x="337" y="816"/>
                  </a:cubicBezTo>
                  <a:cubicBezTo>
                    <a:pt x="428" y="816"/>
                    <a:pt x="451" y="839"/>
                    <a:pt x="502" y="771"/>
                  </a:cubicBezTo>
                  <a:cubicBezTo>
                    <a:pt x="543" y="716"/>
                    <a:pt x="581" y="687"/>
                    <a:pt x="600" y="713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PE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cs typeface="Arial"/>
                <a:sym typeface="Arial"/>
              </a:endParaRPr>
            </a:p>
          </p:txBody>
        </p:sp>
        <p:sp>
          <p:nvSpPr>
            <p:cNvPr id="31" name="Freeform 12">
              <a:extLst>
                <a:ext uri="{FF2B5EF4-FFF2-40B4-BE49-F238E27FC236}">
                  <a16:creationId xmlns:a16="http://schemas.microsoft.com/office/drawing/2014/main" id="{727DB924-305A-98A8-93E1-E30E5862F0E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0548" y="3432455"/>
              <a:ext cx="692734" cy="868724"/>
            </a:xfrm>
            <a:custGeom>
              <a:avLst/>
              <a:gdLst>
                <a:gd name="T0" fmla="*/ 0 w 2148"/>
                <a:gd name="T1" fmla="*/ 953 h 2915"/>
                <a:gd name="T2" fmla="*/ 132 w 2148"/>
                <a:gd name="T3" fmla="*/ 1250 h 2915"/>
                <a:gd name="T4" fmla="*/ 290 w 2148"/>
                <a:gd name="T5" fmla="*/ 1595 h 2915"/>
                <a:gd name="T6" fmla="*/ 462 w 2148"/>
                <a:gd name="T7" fmla="*/ 1997 h 2915"/>
                <a:gd name="T8" fmla="*/ 835 w 2148"/>
                <a:gd name="T9" fmla="*/ 2700 h 2915"/>
                <a:gd name="T10" fmla="*/ 950 w 2148"/>
                <a:gd name="T11" fmla="*/ 2413 h 2915"/>
                <a:gd name="T12" fmla="*/ 993 w 2148"/>
                <a:gd name="T13" fmla="*/ 2549 h 2915"/>
                <a:gd name="T14" fmla="*/ 1136 w 2148"/>
                <a:gd name="T15" fmla="*/ 2671 h 2915"/>
                <a:gd name="T16" fmla="*/ 1388 w 2148"/>
                <a:gd name="T17" fmla="*/ 2664 h 2915"/>
                <a:gd name="T18" fmla="*/ 1747 w 2148"/>
                <a:gd name="T19" fmla="*/ 2356 h 2915"/>
                <a:gd name="T20" fmla="*/ 1790 w 2148"/>
                <a:gd name="T21" fmla="*/ 2104 h 2915"/>
                <a:gd name="T22" fmla="*/ 1639 w 2148"/>
                <a:gd name="T23" fmla="*/ 1774 h 2915"/>
                <a:gd name="T24" fmla="*/ 1840 w 2148"/>
                <a:gd name="T25" fmla="*/ 1430 h 2915"/>
                <a:gd name="T26" fmla="*/ 1919 w 2148"/>
                <a:gd name="T27" fmla="*/ 1107 h 2915"/>
                <a:gd name="T28" fmla="*/ 1538 w 2148"/>
                <a:gd name="T29" fmla="*/ 827 h 2915"/>
                <a:gd name="T30" fmla="*/ 1395 w 2148"/>
                <a:gd name="T31" fmla="*/ 529 h 2915"/>
                <a:gd name="T32" fmla="*/ 1285 w 2148"/>
                <a:gd name="T33" fmla="*/ 372 h 2915"/>
                <a:gd name="T34" fmla="*/ 1109 w 2148"/>
                <a:gd name="T35" fmla="*/ 119 h 2915"/>
                <a:gd name="T36" fmla="*/ 981 w 2148"/>
                <a:gd name="T37" fmla="*/ 38 h 2915"/>
                <a:gd name="T38" fmla="*/ 776 w 2148"/>
                <a:gd name="T39" fmla="*/ 62 h 2915"/>
                <a:gd name="T40" fmla="*/ 495 w 2148"/>
                <a:gd name="T41" fmla="*/ 381 h 2915"/>
                <a:gd name="T42" fmla="*/ 281 w 2148"/>
                <a:gd name="T43" fmla="*/ 724 h 2915"/>
                <a:gd name="T44" fmla="*/ 0 w 2148"/>
                <a:gd name="T45" fmla="*/ 953 h 2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148" h="2915">
                  <a:moveTo>
                    <a:pt x="0" y="953"/>
                  </a:moveTo>
                  <a:cubicBezTo>
                    <a:pt x="0" y="953"/>
                    <a:pt x="38" y="1107"/>
                    <a:pt x="132" y="1250"/>
                  </a:cubicBezTo>
                  <a:cubicBezTo>
                    <a:pt x="225" y="1394"/>
                    <a:pt x="225" y="1430"/>
                    <a:pt x="290" y="1595"/>
                  </a:cubicBezTo>
                  <a:cubicBezTo>
                    <a:pt x="354" y="1760"/>
                    <a:pt x="354" y="1717"/>
                    <a:pt x="462" y="1997"/>
                  </a:cubicBezTo>
                  <a:cubicBezTo>
                    <a:pt x="570" y="2277"/>
                    <a:pt x="835" y="2700"/>
                    <a:pt x="835" y="2700"/>
                  </a:cubicBezTo>
                  <a:cubicBezTo>
                    <a:pt x="835" y="2700"/>
                    <a:pt x="814" y="2434"/>
                    <a:pt x="950" y="2413"/>
                  </a:cubicBezTo>
                  <a:cubicBezTo>
                    <a:pt x="1086" y="2391"/>
                    <a:pt x="1036" y="2499"/>
                    <a:pt x="993" y="2549"/>
                  </a:cubicBezTo>
                  <a:cubicBezTo>
                    <a:pt x="950" y="2600"/>
                    <a:pt x="1108" y="2607"/>
                    <a:pt x="1136" y="2671"/>
                  </a:cubicBezTo>
                  <a:cubicBezTo>
                    <a:pt x="1165" y="2736"/>
                    <a:pt x="1187" y="2915"/>
                    <a:pt x="1388" y="2664"/>
                  </a:cubicBezTo>
                  <a:cubicBezTo>
                    <a:pt x="1589" y="2413"/>
                    <a:pt x="1747" y="2356"/>
                    <a:pt x="1747" y="2356"/>
                  </a:cubicBezTo>
                  <a:cubicBezTo>
                    <a:pt x="1747" y="2356"/>
                    <a:pt x="1890" y="2262"/>
                    <a:pt x="1790" y="2104"/>
                  </a:cubicBezTo>
                  <a:cubicBezTo>
                    <a:pt x="1689" y="1946"/>
                    <a:pt x="1639" y="1774"/>
                    <a:pt x="1639" y="1774"/>
                  </a:cubicBezTo>
                  <a:cubicBezTo>
                    <a:pt x="1639" y="1774"/>
                    <a:pt x="1847" y="1645"/>
                    <a:pt x="1840" y="1430"/>
                  </a:cubicBezTo>
                  <a:cubicBezTo>
                    <a:pt x="1833" y="1214"/>
                    <a:pt x="2148" y="1200"/>
                    <a:pt x="1919" y="1107"/>
                  </a:cubicBezTo>
                  <a:cubicBezTo>
                    <a:pt x="1689" y="1013"/>
                    <a:pt x="1682" y="1125"/>
                    <a:pt x="1538" y="827"/>
                  </a:cubicBezTo>
                  <a:cubicBezTo>
                    <a:pt x="1395" y="529"/>
                    <a:pt x="1395" y="529"/>
                    <a:pt x="1395" y="529"/>
                  </a:cubicBezTo>
                  <a:cubicBezTo>
                    <a:pt x="1366" y="529"/>
                    <a:pt x="1328" y="419"/>
                    <a:pt x="1285" y="372"/>
                  </a:cubicBezTo>
                  <a:cubicBezTo>
                    <a:pt x="1243" y="324"/>
                    <a:pt x="1162" y="210"/>
                    <a:pt x="1109" y="119"/>
                  </a:cubicBezTo>
                  <a:cubicBezTo>
                    <a:pt x="1057" y="29"/>
                    <a:pt x="1028" y="15"/>
                    <a:pt x="981" y="38"/>
                  </a:cubicBezTo>
                  <a:cubicBezTo>
                    <a:pt x="933" y="62"/>
                    <a:pt x="833" y="0"/>
                    <a:pt x="776" y="62"/>
                  </a:cubicBezTo>
                  <a:cubicBezTo>
                    <a:pt x="719" y="124"/>
                    <a:pt x="638" y="224"/>
                    <a:pt x="495" y="381"/>
                  </a:cubicBezTo>
                  <a:cubicBezTo>
                    <a:pt x="352" y="539"/>
                    <a:pt x="457" y="629"/>
                    <a:pt x="281" y="724"/>
                  </a:cubicBezTo>
                  <a:cubicBezTo>
                    <a:pt x="104" y="820"/>
                    <a:pt x="23" y="924"/>
                    <a:pt x="0" y="953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PE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cs typeface="Arial"/>
                <a:sym typeface="Arial"/>
              </a:endParaRPr>
            </a:p>
          </p:txBody>
        </p:sp>
        <p:sp>
          <p:nvSpPr>
            <p:cNvPr id="33" name="Freeform 47">
              <a:extLst>
                <a:ext uri="{FF2B5EF4-FFF2-40B4-BE49-F238E27FC236}">
                  <a16:creationId xmlns:a16="http://schemas.microsoft.com/office/drawing/2014/main" id="{30CC82E6-653E-D3B8-231B-34EC108998F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8698" y="2645626"/>
              <a:ext cx="476909" cy="542751"/>
            </a:xfrm>
            <a:custGeom>
              <a:avLst/>
              <a:gdLst>
                <a:gd name="T0" fmla="*/ 0 w 1479"/>
                <a:gd name="T1" fmla="*/ 956 h 1821"/>
                <a:gd name="T2" fmla="*/ 473 w 1479"/>
                <a:gd name="T3" fmla="*/ 1218 h 1821"/>
                <a:gd name="T4" fmla="*/ 973 w 1479"/>
                <a:gd name="T5" fmla="*/ 1787 h 1821"/>
                <a:gd name="T6" fmla="*/ 1280 w 1479"/>
                <a:gd name="T7" fmla="*/ 1582 h 1821"/>
                <a:gd name="T8" fmla="*/ 1360 w 1479"/>
                <a:gd name="T9" fmla="*/ 1514 h 1821"/>
                <a:gd name="T10" fmla="*/ 1354 w 1479"/>
                <a:gd name="T11" fmla="*/ 1297 h 1821"/>
                <a:gd name="T12" fmla="*/ 1229 w 1479"/>
                <a:gd name="T13" fmla="*/ 1127 h 1821"/>
                <a:gd name="T14" fmla="*/ 1315 w 1479"/>
                <a:gd name="T15" fmla="*/ 848 h 1821"/>
                <a:gd name="T16" fmla="*/ 1388 w 1479"/>
                <a:gd name="T17" fmla="*/ 638 h 1821"/>
                <a:gd name="T18" fmla="*/ 1206 w 1479"/>
                <a:gd name="T19" fmla="*/ 530 h 1821"/>
                <a:gd name="T20" fmla="*/ 1047 w 1479"/>
                <a:gd name="T21" fmla="*/ 490 h 1821"/>
                <a:gd name="T22" fmla="*/ 871 w 1479"/>
                <a:gd name="T23" fmla="*/ 296 h 1821"/>
                <a:gd name="T24" fmla="*/ 643 w 1479"/>
                <a:gd name="T25" fmla="*/ 131 h 1821"/>
                <a:gd name="T26" fmla="*/ 592 w 1479"/>
                <a:gd name="T27" fmla="*/ 410 h 1821"/>
                <a:gd name="T28" fmla="*/ 217 w 1479"/>
                <a:gd name="T29" fmla="*/ 581 h 1821"/>
                <a:gd name="T30" fmla="*/ 0 w 1479"/>
                <a:gd name="T31" fmla="*/ 956 h 1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79" h="1821">
                  <a:moveTo>
                    <a:pt x="0" y="956"/>
                  </a:moveTo>
                  <a:cubicBezTo>
                    <a:pt x="0" y="956"/>
                    <a:pt x="234" y="1036"/>
                    <a:pt x="473" y="1218"/>
                  </a:cubicBezTo>
                  <a:cubicBezTo>
                    <a:pt x="712" y="1400"/>
                    <a:pt x="905" y="1821"/>
                    <a:pt x="973" y="1787"/>
                  </a:cubicBezTo>
                  <a:cubicBezTo>
                    <a:pt x="1041" y="1753"/>
                    <a:pt x="1063" y="1548"/>
                    <a:pt x="1280" y="1582"/>
                  </a:cubicBezTo>
                  <a:cubicBezTo>
                    <a:pt x="1300" y="1569"/>
                    <a:pt x="1336" y="1558"/>
                    <a:pt x="1360" y="1514"/>
                  </a:cubicBezTo>
                  <a:cubicBezTo>
                    <a:pt x="1406" y="1428"/>
                    <a:pt x="1388" y="1315"/>
                    <a:pt x="1354" y="1297"/>
                  </a:cubicBezTo>
                  <a:cubicBezTo>
                    <a:pt x="1320" y="1280"/>
                    <a:pt x="1292" y="1241"/>
                    <a:pt x="1229" y="1127"/>
                  </a:cubicBezTo>
                  <a:cubicBezTo>
                    <a:pt x="1167" y="1013"/>
                    <a:pt x="1201" y="911"/>
                    <a:pt x="1315" y="848"/>
                  </a:cubicBezTo>
                  <a:cubicBezTo>
                    <a:pt x="1428" y="786"/>
                    <a:pt x="1297" y="774"/>
                    <a:pt x="1388" y="638"/>
                  </a:cubicBezTo>
                  <a:cubicBezTo>
                    <a:pt x="1479" y="501"/>
                    <a:pt x="1206" y="530"/>
                    <a:pt x="1206" y="530"/>
                  </a:cubicBezTo>
                  <a:cubicBezTo>
                    <a:pt x="1206" y="530"/>
                    <a:pt x="1121" y="535"/>
                    <a:pt x="1047" y="490"/>
                  </a:cubicBezTo>
                  <a:cubicBezTo>
                    <a:pt x="973" y="444"/>
                    <a:pt x="916" y="416"/>
                    <a:pt x="871" y="296"/>
                  </a:cubicBezTo>
                  <a:cubicBezTo>
                    <a:pt x="825" y="177"/>
                    <a:pt x="621" y="0"/>
                    <a:pt x="643" y="131"/>
                  </a:cubicBezTo>
                  <a:cubicBezTo>
                    <a:pt x="666" y="262"/>
                    <a:pt x="740" y="330"/>
                    <a:pt x="592" y="410"/>
                  </a:cubicBezTo>
                  <a:cubicBezTo>
                    <a:pt x="444" y="490"/>
                    <a:pt x="347" y="404"/>
                    <a:pt x="217" y="581"/>
                  </a:cubicBezTo>
                  <a:cubicBezTo>
                    <a:pt x="86" y="757"/>
                    <a:pt x="0" y="956"/>
                    <a:pt x="0" y="956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PE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cs typeface="Arial"/>
                <a:sym typeface="Arial"/>
              </a:endParaRPr>
            </a:p>
          </p:txBody>
        </p:sp>
        <p:sp>
          <p:nvSpPr>
            <p:cNvPr id="34" name="Freeform 11">
              <a:extLst>
                <a:ext uri="{FF2B5EF4-FFF2-40B4-BE49-F238E27FC236}">
                  <a16:creationId xmlns:a16="http://schemas.microsoft.com/office/drawing/2014/main" id="{C9DFF359-EB87-A31D-0628-099E9FE9ACA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7778" y="3180349"/>
              <a:ext cx="1853675" cy="1302283"/>
            </a:xfrm>
            <a:custGeom>
              <a:avLst/>
              <a:gdLst>
                <a:gd name="T0" fmla="*/ 28 w 5736"/>
                <a:gd name="T1" fmla="*/ 1444 h 4372"/>
                <a:gd name="T2" fmla="*/ 71 w 5736"/>
                <a:gd name="T3" fmla="*/ 1617 h 4372"/>
                <a:gd name="T4" fmla="*/ 199 w 5736"/>
                <a:gd name="T5" fmla="*/ 1887 h 4372"/>
                <a:gd name="T6" fmla="*/ 270 w 5736"/>
                <a:gd name="T7" fmla="*/ 2114 h 4372"/>
                <a:gd name="T8" fmla="*/ 475 w 5736"/>
                <a:gd name="T9" fmla="*/ 2199 h 4372"/>
                <a:gd name="T10" fmla="*/ 788 w 5736"/>
                <a:gd name="T11" fmla="*/ 1937 h 4372"/>
                <a:gd name="T12" fmla="*/ 1221 w 5736"/>
                <a:gd name="T13" fmla="*/ 1468 h 4372"/>
                <a:gd name="T14" fmla="*/ 1512 w 5736"/>
                <a:gd name="T15" fmla="*/ 1560 h 4372"/>
                <a:gd name="T16" fmla="*/ 1384 w 5736"/>
                <a:gd name="T17" fmla="*/ 1958 h 4372"/>
                <a:gd name="T18" fmla="*/ 1384 w 5736"/>
                <a:gd name="T19" fmla="*/ 2313 h 4372"/>
                <a:gd name="T20" fmla="*/ 1682 w 5736"/>
                <a:gd name="T21" fmla="*/ 3002 h 4372"/>
                <a:gd name="T22" fmla="*/ 1895 w 5736"/>
                <a:gd name="T23" fmla="*/ 3420 h 4372"/>
                <a:gd name="T24" fmla="*/ 1640 w 5736"/>
                <a:gd name="T25" fmla="*/ 3655 h 4372"/>
                <a:gd name="T26" fmla="*/ 1633 w 5736"/>
                <a:gd name="T27" fmla="*/ 3932 h 4372"/>
                <a:gd name="T28" fmla="*/ 1910 w 5736"/>
                <a:gd name="T29" fmla="*/ 3854 h 4372"/>
                <a:gd name="T30" fmla="*/ 2222 w 5736"/>
                <a:gd name="T31" fmla="*/ 3719 h 4372"/>
                <a:gd name="T32" fmla="*/ 2556 w 5736"/>
                <a:gd name="T33" fmla="*/ 3797 h 4372"/>
                <a:gd name="T34" fmla="*/ 2634 w 5736"/>
                <a:gd name="T35" fmla="*/ 4201 h 4372"/>
                <a:gd name="T36" fmla="*/ 2861 w 5736"/>
                <a:gd name="T37" fmla="*/ 4201 h 4372"/>
                <a:gd name="T38" fmla="*/ 3188 w 5736"/>
                <a:gd name="T39" fmla="*/ 4180 h 4372"/>
                <a:gd name="T40" fmla="*/ 3422 w 5736"/>
                <a:gd name="T41" fmla="*/ 4280 h 4372"/>
                <a:gd name="T42" fmla="*/ 3734 w 5736"/>
                <a:gd name="T43" fmla="*/ 4180 h 4372"/>
                <a:gd name="T44" fmla="*/ 3919 w 5736"/>
                <a:gd name="T45" fmla="*/ 4201 h 4372"/>
                <a:gd name="T46" fmla="*/ 4018 w 5736"/>
                <a:gd name="T47" fmla="*/ 3910 h 4372"/>
                <a:gd name="T48" fmla="*/ 4054 w 5736"/>
                <a:gd name="T49" fmla="*/ 3790 h 4372"/>
                <a:gd name="T50" fmla="*/ 4465 w 5736"/>
                <a:gd name="T51" fmla="*/ 3775 h 4372"/>
                <a:gd name="T52" fmla="*/ 4941 w 5736"/>
                <a:gd name="T53" fmla="*/ 3506 h 4372"/>
                <a:gd name="T54" fmla="*/ 5317 w 5736"/>
                <a:gd name="T55" fmla="*/ 3044 h 4372"/>
                <a:gd name="T56" fmla="*/ 5545 w 5736"/>
                <a:gd name="T57" fmla="*/ 2774 h 4372"/>
                <a:gd name="T58" fmla="*/ 5573 w 5736"/>
                <a:gd name="T59" fmla="*/ 2455 h 4372"/>
                <a:gd name="T60" fmla="*/ 5587 w 5736"/>
                <a:gd name="T61" fmla="*/ 2256 h 4372"/>
                <a:gd name="T62" fmla="*/ 5332 w 5736"/>
                <a:gd name="T63" fmla="*/ 2533 h 4372"/>
                <a:gd name="T64" fmla="*/ 5033 w 5736"/>
                <a:gd name="T65" fmla="*/ 2732 h 4372"/>
                <a:gd name="T66" fmla="*/ 4544 w 5736"/>
                <a:gd name="T67" fmla="*/ 2838 h 4372"/>
                <a:gd name="T68" fmla="*/ 3976 w 5736"/>
                <a:gd name="T69" fmla="*/ 2753 h 4372"/>
                <a:gd name="T70" fmla="*/ 3848 w 5736"/>
                <a:gd name="T71" fmla="*/ 2498 h 4372"/>
                <a:gd name="T72" fmla="*/ 3606 w 5736"/>
                <a:gd name="T73" fmla="*/ 2292 h 4372"/>
                <a:gd name="T74" fmla="*/ 3216 w 5736"/>
                <a:gd name="T75" fmla="*/ 2185 h 4372"/>
                <a:gd name="T76" fmla="*/ 2967 w 5736"/>
                <a:gd name="T77" fmla="*/ 2128 h 4372"/>
                <a:gd name="T78" fmla="*/ 3088 w 5736"/>
                <a:gd name="T79" fmla="*/ 1738 h 4372"/>
                <a:gd name="T80" fmla="*/ 2797 w 5736"/>
                <a:gd name="T81" fmla="*/ 1433 h 4372"/>
                <a:gd name="T82" fmla="*/ 2662 w 5736"/>
                <a:gd name="T83" fmla="*/ 1163 h 4372"/>
                <a:gd name="T84" fmla="*/ 2485 w 5736"/>
                <a:gd name="T85" fmla="*/ 936 h 4372"/>
                <a:gd name="T86" fmla="*/ 2300 w 5736"/>
                <a:gd name="T87" fmla="*/ 687 h 4372"/>
                <a:gd name="T88" fmla="*/ 2279 w 5736"/>
                <a:gd name="T89" fmla="*/ 510 h 4372"/>
                <a:gd name="T90" fmla="*/ 2039 w 5736"/>
                <a:gd name="T91" fmla="*/ 248 h 4372"/>
                <a:gd name="T92" fmla="*/ 1680 w 5736"/>
                <a:gd name="T93" fmla="*/ 147 h 4372"/>
                <a:gd name="T94" fmla="*/ 1422 w 5736"/>
                <a:gd name="T95" fmla="*/ 106 h 4372"/>
                <a:gd name="T96" fmla="*/ 1437 w 5736"/>
                <a:gd name="T97" fmla="*/ 577 h 4372"/>
                <a:gd name="T98" fmla="*/ 1275 w 5736"/>
                <a:gd name="T99" fmla="*/ 739 h 4372"/>
                <a:gd name="T100" fmla="*/ 907 w 5736"/>
                <a:gd name="T101" fmla="*/ 900 h 4372"/>
                <a:gd name="T102" fmla="*/ 619 w 5736"/>
                <a:gd name="T103" fmla="*/ 942 h 4372"/>
                <a:gd name="T104" fmla="*/ 533 w 5736"/>
                <a:gd name="T105" fmla="*/ 1130 h 4372"/>
                <a:gd name="T106" fmla="*/ 539 w 5736"/>
                <a:gd name="T107" fmla="*/ 1255 h 4372"/>
                <a:gd name="T108" fmla="*/ 419 w 5736"/>
                <a:gd name="T109" fmla="*/ 1157 h 4372"/>
                <a:gd name="T110" fmla="*/ 31 w 5736"/>
                <a:gd name="T111" fmla="*/ 1450 h 4372"/>
                <a:gd name="T112" fmla="*/ 28 w 5736"/>
                <a:gd name="T113" fmla="*/ 1444 h 4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736" h="4372">
                  <a:moveTo>
                    <a:pt x="28" y="1444"/>
                  </a:moveTo>
                  <a:cubicBezTo>
                    <a:pt x="28" y="1445"/>
                    <a:pt x="0" y="1568"/>
                    <a:pt x="71" y="1617"/>
                  </a:cubicBezTo>
                  <a:cubicBezTo>
                    <a:pt x="142" y="1667"/>
                    <a:pt x="113" y="1816"/>
                    <a:pt x="199" y="1887"/>
                  </a:cubicBezTo>
                  <a:cubicBezTo>
                    <a:pt x="284" y="1958"/>
                    <a:pt x="156" y="2064"/>
                    <a:pt x="270" y="2114"/>
                  </a:cubicBezTo>
                  <a:cubicBezTo>
                    <a:pt x="383" y="2164"/>
                    <a:pt x="397" y="2320"/>
                    <a:pt x="475" y="2199"/>
                  </a:cubicBezTo>
                  <a:cubicBezTo>
                    <a:pt x="554" y="2079"/>
                    <a:pt x="639" y="2199"/>
                    <a:pt x="788" y="1937"/>
                  </a:cubicBezTo>
                  <a:cubicBezTo>
                    <a:pt x="937" y="1674"/>
                    <a:pt x="1086" y="1504"/>
                    <a:pt x="1221" y="1468"/>
                  </a:cubicBezTo>
                  <a:cubicBezTo>
                    <a:pt x="1356" y="1433"/>
                    <a:pt x="1654" y="1347"/>
                    <a:pt x="1512" y="1560"/>
                  </a:cubicBezTo>
                  <a:cubicBezTo>
                    <a:pt x="1370" y="1773"/>
                    <a:pt x="1384" y="1709"/>
                    <a:pt x="1384" y="1958"/>
                  </a:cubicBezTo>
                  <a:cubicBezTo>
                    <a:pt x="1384" y="2206"/>
                    <a:pt x="1200" y="2150"/>
                    <a:pt x="1384" y="2313"/>
                  </a:cubicBezTo>
                  <a:cubicBezTo>
                    <a:pt x="1569" y="2476"/>
                    <a:pt x="1661" y="2732"/>
                    <a:pt x="1682" y="3002"/>
                  </a:cubicBezTo>
                  <a:cubicBezTo>
                    <a:pt x="1704" y="3271"/>
                    <a:pt x="1945" y="3328"/>
                    <a:pt x="1895" y="3420"/>
                  </a:cubicBezTo>
                  <a:cubicBezTo>
                    <a:pt x="1846" y="3513"/>
                    <a:pt x="1718" y="3555"/>
                    <a:pt x="1640" y="3655"/>
                  </a:cubicBezTo>
                  <a:cubicBezTo>
                    <a:pt x="1562" y="3754"/>
                    <a:pt x="1498" y="3925"/>
                    <a:pt x="1633" y="3932"/>
                  </a:cubicBezTo>
                  <a:cubicBezTo>
                    <a:pt x="1768" y="3939"/>
                    <a:pt x="1810" y="3868"/>
                    <a:pt x="1910" y="3854"/>
                  </a:cubicBezTo>
                  <a:cubicBezTo>
                    <a:pt x="2009" y="3839"/>
                    <a:pt x="2130" y="3811"/>
                    <a:pt x="2222" y="3719"/>
                  </a:cubicBezTo>
                  <a:cubicBezTo>
                    <a:pt x="2314" y="3626"/>
                    <a:pt x="2478" y="3619"/>
                    <a:pt x="2556" y="3797"/>
                  </a:cubicBezTo>
                  <a:cubicBezTo>
                    <a:pt x="2634" y="3974"/>
                    <a:pt x="2598" y="4152"/>
                    <a:pt x="2634" y="4201"/>
                  </a:cubicBezTo>
                  <a:cubicBezTo>
                    <a:pt x="2669" y="4251"/>
                    <a:pt x="2740" y="4244"/>
                    <a:pt x="2861" y="4201"/>
                  </a:cubicBezTo>
                  <a:cubicBezTo>
                    <a:pt x="2982" y="4159"/>
                    <a:pt x="3131" y="4102"/>
                    <a:pt x="3188" y="4180"/>
                  </a:cubicBezTo>
                  <a:cubicBezTo>
                    <a:pt x="3244" y="4258"/>
                    <a:pt x="3294" y="4187"/>
                    <a:pt x="3422" y="4280"/>
                  </a:cubicBezTo>
                  <a:cubicBezTo>
                    <a:pt x="3550" y="4372"/>
                    <a:pt x="3656" y="4223"/>
                    <a:pt x="3734" y="4180"/>
                  </a:cubicBezTo>
                  <a:cubicBezTo>
                    <a:pt x="3812" y="4138"/>
                    <a:pt x="3919" y="4201"/>
                    <a:pt x="3919" y="4201"/>
                  </a:cubicBezTo>
                  <a:cubicBezTo>
                    <a:pt x="3919" y="4201"/>
                    <a:pt x="4075" y="4010"/>
                    <a:pt x="4018" y="3910"/>
                  </a:cubicBezTo>
                  <a:cubicBezTo>
                    <a:pt x="3961" y="3811"/>
                    <a:pt x="3983" y="3719"/>
                    <a:pt x="4054" y="3790"/>
                  </a:cubicBezTo>
                  <a:cubicBezTo>
                    <a:pt x="4125" y="3861"/>
                    <a:pt x="4394" y="3917"/>
                    <a:pt x="4465" y="3775"/>
                  </a:cubicBezTo>
                  <a:cubicBezTo>
                    <a:pt x="4536" y="3633"/>
                    <a:pt x="4771" y="3641"/>
                    <a:pt x="4941" y="3506"/>
                  </a:cubicBezTo>
                  <a:cubicBezTo>
                    <a:pt x="5112" y="3371"/>
                    <a:pt x="5282" y="3307"/>
                    <a:pt x="5317" y="3044"/>
                  </a:cubicBezTo>
                  <a:cubicBezTo>
                    <a:pt x="5353" y="2782"/>
                    <a:pt x="5502" y="2845"/>
                    <a:pt x="5545" y="2774"/>
                  </a:cubicBezTo>
                  <a:cubicBezTo>
                    <a:pt x="5587" y="2703"/>
                    <a:pt x="5616" y="2554"/>
                    <a:pt x="5573" y="2455"/>
                  </a:cubicBezTo>
                  <a:cubicBezTo>
                    <a:pt x="5530" y="2356"/>
                    <a:pt x="5736" y="2206"/>
                    <a:pt x="5587" y="2256"/>
                  </a:cubicBezTo>
                  <a:cubicBezTo>
                    <a:pt x="5438" y="2306"/>
                    <a:pt x="5481" y="2462"/>
                    <a:pt x="5332" y="2533"/>
                  </a:cubicBezTo>
                  <a:cubicBezTo>
                    <a:pt x="5183" y="2604"/>
                    <a:pt x="5126" y="2668"/>
                    <a:pt x="5033" y="2732"/>
                  </a:cubicBezTo>
                  <a:cubicBezTo>
                    <a:pt x="4941" y="2796"/>
                    <a:pt x="4806" y="2867"/>
                    <a:pt x="4544" y="2838"/>
                  </a:cubicBezTo>
                  <a:cubicBezTo>
                    <a:pt x="4281" y="2810"/>
                    <a:pt x="4018" y="2916"/>
                    <a:pt x="3976" y="2753"/>
                  </a:cubicBezTo>
                  <a:cubicBezTo>
                    <a:pt x="3933" y="2590"/>
                    <a:pt x="3897" y="2696"/>
                    <a:pt x="3848" y="2498"/>
                  </a:cubicBezTo>
                  <a:cubicBezTo>
                    <a:pt x="3798" y="2299"/>
                    <a:pt x="3798" y="2277"/>
                    <a:pt x="3606" y="2292"/>
                  </a:cubicBezTo>
                  <a:cubicBezTo>
                    <a:pt x="3415" y="2306"/>
                    <a:pt x="3393" y="2150"/>
                    <a:pt x="3216" y="2185"/>
                  </a:cubicBezTo>
                  <a:cubicBezTo>
                    <a:pt x="3038" y="2221"/>
                    <a:pt x="2811" y="2320"/>
                    <a:pt x="2967" y="2128"/>
                  </a:cubicBezTo>
                  <a:cubicBezTo>
                    <a:pt x="3124" y="1937"/>
                    <a:pt x="3251" y="1922"/>
                    <a:pt x="3088" y="1738"/>
                  </a:cubicBezTo>
                  <a:cubicBezTo>
                    <a:pt x="2925" y="1553"/>
                    <a:pt x="2868" y="1539"/>
                    <a:pt x="2797" y="1433"/>
                  </a:cubicBezTo>
                  <a:cubicBezTo>
                    <a:pt x="2726" y="1326"/>
                    <a:pt x="2762" y="1241"/>
                    <a:pt x="2662" y="1163"/>
                  </a:cubicBezTo>
                  <a:cubicBezTo>
                    <a:pt x="2563" y="1085"/>
                    <a:pt x="2541" y="1141"/>
                    <a:pt x="2485" y="936"/>
                  </a:cubicBezTo>
                  <a:cubicBezTo>
                    <a:pt x="2428" y="730"/>
                    <a:pt x="2208" y="787"/>
                    <a:pt x="2300" y="687"/>
                  </a:cubicBezTo>
                  <a:cubicBezTo>
                    <a:pt x="2392" y="588"/>
                    <a:pt x="2414" y="602"/>
                    <a:pt x="2279" y="510"/>
                  </a:cubicBezTo>
                  <a:cubicBezTo>
                    <a:pt x="2144" y="417"/>
                    <a:pt x="2289" y="519"/>
                    <a:pt x="2039" y="248"/>
                  </a:cubicBezTo>
                  <a:cubicBezTo>
                    <a:pt x="1877" y="177"/>
                    <a:pt x="1781" y="162"/>
                    <a:pt x="1680" y="147"/>
                  </a:cubicBezTo>
                  <a:cubicBezTo>
                    <a:pt x="1579" y="131"/>
                    <a:pt x="1396" y="0"/>
                    <a:pt x="1422" y="106"/>
                  </a:cubicBezTo>
                  <a:cubicBezTo>
                    <a:pt x="1447" y="212"/>
                    <a:pt x="1518" y="557"/>
                    <a:pt x="1437" y="577"/>
                  </a:cubicBezTo>
                  <a:cubicBezTo>
                    <a:pt x="1356" y="597"/>
                    <a:pt x="1396" y="718"/>
                    <a:pt x="1275" y="739"/>
                  </a:cubicBezTo>
                  <a:cubicBezTo>
                    <a:pt x="1154" y="759"/>
                    <a:pt x="975" y="897"/>
                    <a:pt x="907" y="900"/>
                  </a:cubicBezTo>
                  <a:cubicBezTo>
                    <a:pt x="838" y="903"/>
                    <a:pt x="649" y="873"/>
                    <a:pt x="619" y="942"/>
                  </a:cubicBezTo>
                  <a:cubicBezTo>
                    <a:pt x="590" y="1010"/>
                    <a:pt x="464" y="1034"/>
                    <a:pt x="533" y="1130"/>
                  </a:cubicBezTo>
                  <a:cubicBezTo>
                    <a:pt x="602" y="1226"/>
                    <a:pt x="581" y="1306"/>
                    <a:pt x="539" y="1255"/>
                  </a:cubicBezTo>
                  <a:cubicBezTo>
                    <a:pt x="497" y="1205"/>
                    <a:pt x="512" y="1085"/>
                    <a:pt x="419" y="1157"/>
                  </a:cubicBezTo>
                  <a:cubicBezTo>
                    <a:pt x="326" y="1229"/>
                    <a:pt x="60" y="1507"/>
                    <a:pt x="31" y="1450"/>
                  </a:cubicBezTo>
                  <a:cubicBezTo>
                    <a:pt x="30" y="1448"/>
                    <a:pt x="29" y="1446"/>
                    <a:pt x="28" y="1444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PE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lang="es-PE" sz="105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s-PE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     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s-PE" sz="1050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         </a:t>
              </a:r>
              <a:endParaRPr kumimoji="0" lang="es-PE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5" name="Freeform 25">
              <a:extLst>
                <a:ext uri="{FF2B5EF4-FFF2-40B4-BE49-F238E27FC236}">
                  <a16:creationId xmlns:a16="http://schemas.microsoft.com/office/drawing/2014/main" id="{88B2F295-835C-15CB-466B-7347DE722018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9422" y="4962756"/>
              <a:ext cx="593526" cy="732233"/>
            </a:xfrm>
            <a:custGeom>
              <a:avLst/>
              <a:gdLst>
                <a:gd name="T0" fmla="*/ 1408 w 1833"/>
                <a:gd name="T1" fmla="*/ 2456 h 2456"/>
                <a:gd name="T2" fmla="*/ 1285 w 1833"/>
                <a:gd name="T3" fmla="*/ 2260 h 2456"/>
                <a:gd name="T4" fmla="*/ 1036 w 1833"/>
                <a:gd name="T5" fmla="*/ 2043 h 2456"/>
                <a:gd name="T6" fmla="*/ 873 w 1833"/>
                <a:gd name="T7" fmla="*/ 1924 h 2456"/>
                <a:gd name="T8" fmla="*/ 493 w 1833"/>
                <a:gd name="T9" fmla="*/ 1550 h 2456"/>
                <a:gd name="T10" fmla="*/ 374 w 1833"/>
                <a:gd name="T11" fmla="*/ 1322 h 2456"/>
                <a:gd name="T12" fmla="*/ 200 w 1833"/>
                <a:gd name="T13" fmla="*/ 1176 h 2456"/>
                <a:gd name="T14" fmla="*/ 130 w 1833"/>
                <a:gd name="T15" fmla="*/ 872 h 2456"/>
                <a:gd name="T16" fmla="*/ 276 w 1833"/>
                <a:gd name="T17" fmla="*/ 655 h 2456"/>
                <a:gd name="T18" fmla="*/ 221 w 1833"/>
                <a:gd name="T19" fmla="*/ 327 h 2456"/>
                <a:gd name="T20" fmla="*/ 232 w 1833"/>
                <a:gd name="T21" fmla="*/ 344 h 2456"/>
                <a:gd name="T22" fmla="*/ 378 w 1833"/>
                <a:gd name="T23" fmla="*/ 114 h 2456"/>
                <a:gd name="T24" fmla="*/ 723 w 1833"/>
                <a:gd name="T25" fmla="*/ 0 h 2456"/>
                <a:gd name="T26" fmla="*/ 699 w 1833"/>
                <a:gd name="T27" fmla="*/ 297 h 2456"/>
                <a:gd name="T28" fmla="*/ 835 w 1833"/>
                <a:gd name="T29" fmla="*/ 460 h 2456"/>
                <a:gd name="T30" fmla="*/ 933 w 1833"/>
                <a:gd name="T31" fmla="*/ 671 h 2456"/>
                <a:gd name="T32" fmla="*/ 1014 w 1833"/>
                <a:gd name="T33" fmla="*/ 980 h 2456"/>
                <a:gd name="T34" fmla="*/ 1318 w 1833"/>
                <a:gd name="T35" fmla="*/ 1138 h 2456"/>
                <a:gd name="T36" fmla="*/ 1411 w 1833"/>
                <a:gd name="T37" fmla="*/ 1186 h 2456"/>
                <a:gd name="T38" fmla="*/ 1394 w 1833"/>
                <a:gd name="T39" fmla="*/ 1284 h 2456"/>
                <a:gd name="T40" fmla="*/ 1432 w 1833"/>
                <a:gd name="T41" fmla="*/ 1571 h 2456"/>
                <a:gd name="T42" fmla="*/ 1594 w 1833"/>
                <a:gd name="T43" fmla="*/ 1604 h 2456"/>
                <a:gd name="T44" fmla="*/ 1708 w 1833"/>
                <a:gd name="T45" fmla="*/ 1805 h 2456"/>
                <a:gd name="T46" fmla="*/ 1784 w 1833"/>
                <a:gd name="T47" fmla="*/ 2108 h 2456"/>
                <a:gd name="T48" fmla="*/ 1773 w 1833"/>
                <a:gd name="T49" fmla="*/ 2135 h 2456"/>
                <a:gd name="T50" fmla="*/ 1773 w 1833"/>
                <a:gd name="T51" fmla="*/ 2135 h 2456"/>
                <a:gd name="T52" fmla="*/ 1773 w 1833"/>
                <a:gd name="T53" fmla="*/ 2135 h 2456"/>
                <a:gd name="T54" fmla="*/ 1582 w 1833"/>
                <a:gd name="T55" fmla="*/ 2246 h 2456"/>
                <a:gd name="T56" fmla="*/ 1408 w 1833"/>
                <a:gd name="T57" fmla="*/ 2456 h 2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833" h="2456">
                  <a:moveTo>
                    <a:pt x="1408" y="2456"/>
                  </a:moveTo>
                  <a:cubicBezTo>
                    <a:pt x="1408" y="2456"/>
                    <a:pt x="1372" y="2385"/>
                    <a:pt x="1285" y="2260"/>
                  </a:cubicBezTo>
                  <a:cubicBezTo>
                    <a:pt x="1198" y="2136"/>
                    <a:pt x="1085" y="2179"/>
                    <a:pt x="1036" y="2043"/>
                  </a:cubicBezTo>
                  <a:cubicBezTo>
                    <a:pt x="987" y="1908"/>
                    <a:pt x="987" y="1957"/>
                    <a:pt x="873" y="1924"/>
                  </a:cubicBezTo>
                  <a:cubicBezTo>
                    <a:pt x="759" y="1891"/>
                    <a:pt x="591" y="1756"/>
                    <a:pt x="493" y="1550"/>
                  </a:cubicBezTo>
                  <a:cubicBezTo>
                    <a:pt x="396" y="1344"/>
                    <a:pt x="412" y="1474"/>
                    <a:pt x="374" y="1322"/>
                  </a:cubicBezTo>
                  <a:cubicBezTo>
                    <a:pt x="336" y="1170"/>
                    <a:pt x="141" y="1311"/>
                    <a:pt x="200" y="1176"/>
                  </a:cubicBezTo>
                  <a:cubicBezTo>
                    <a:pt x="260" y="1040"/>
                    <a:pt x="0" y="866"/>
                    <a:pt x="130" y="872"/>
                  </a:cubicBezTo>
                  <a:cubicBezTo>
                    <a:pt x="260" y="877"/>
                    <a:pt x="244" y="801"/>
                    <a:pt x="276" y="655"/>
                  </a:cubicBezTo>
                  <a:cubicBezTo>
                    <a:pt x="296" y="566"/>
                    <a:pt x="250" y="429"/>
                    <a:pt x="221" y="327"/>
                  </a:cubicBezTo>
                  <a:cubicBezTo>
                    <a:pt x="228" y="338"/>
                    <a:pt x="232" y="344"/>
                    <a:pt x="232" y="344"/>
                  </a:cubicBezTo>
                  <a:cubicBezTo>
                    <a:pt x="232" y="344"/>
                    <a:pt x="305" y="224"/>
                    <a:pt x="378" y="114"/>
                  </a:cubicBezTo>
                  <a:cubicBezTo>
                    <a:pt x="451" y="5"/>
                    <a:pt x="686" y="15"/>
                    <a:pt x="723" y="0"/>
                  </a:cubicBezTo>
                  <a:cubicBezTo>
                    <a:pt x="723" y="0"/>
                    <a:pt x="716" y="172"/>
                    <a:pt x="699" y="297"/>
                  </a:cubicBezTo>
                  <a:cubicBezTo>
                    <a:pt x="683" y="422"/>
                    <a:pt x="716" y="443"/>
                    <a:pt x="835" y="460"/>
                  </a:cubicBezTo>
                  <a:cubicBezTo>
                    <a:pt x="954" y="476"/>
                    <a:pt x="933" y="530"/>
                    <a:pt x="933" y="671"/>
                  </a:cubicBezTo>
                  <a:cubicBezTo>
                    <a:pt x="933" y="812"/>
                    <a:pt x="889" y="942"/>
                    <a:pt x="1014" y="980"/>
                  </a:cubicBezTo>
                  <a:cubicBezTo>
                    <a:pt x="1139" y="1018"/>
                    <a:pt x="1223" y="1091"/>
                    <a:pt x="1318" y="1138"/>
                  </a:cubicBezTo>
                  <a:cubicBezTo>
                    <a:pt x="1340" y="1149"/>
                    <a:pt x="1373" y="1167"/>
                    <a:pt x="1411" y="1186"/>
                  </a:cubicBezTo>
                  <a:cubicBezTo>
                    <a:pt x="1400" y="1210"/>
                    <a:pt x="1394" y="1241"/>
                    <a:pt x="1394" y="1284"/>
                  </a:cubicBezTo>
                  <a:cubicBezTo>
                    <a:pt x="1394" y="1463"/>
                    <a:pt x="1334" y="1436"/>
                    <a:pt x="1432" y="1571"/>
                  </a:cubicBezTo>
                  <a:cubicBezTo>
                    <a:pt x="1529" y="1707"/>
                    <a:pt x="1535" y="1631"/>
                    <a:pt x="1594" y="1604"/>
                  </a:cubicBezTo>
                  <a:cubicBezTo>
                    <a:pt x="1654" y="1577"/>
                    <a:pt x="1627" y="1691"/>
                    <a:pt x="1708" y="1805"/>
                  </a:cubicBezTo>
                  <a:cubicBezTo>
                    <a:pt x="1790" y="1919"/>
                    <a:pt x="1833" y="2011"/>
                    <a:pt x="1784" y="2108"/>
                  </a:cubicBezTo>
                  <a:cubicBezTo>
                    <a:pt x="1780" y="2117"/>
                    <a:pt x="1776" y="2126"/>
                    <a:pt x="1773" y="2135"/>
                  </a:cubicBezTo>
                  <a:lnTo>
                    <a:pt x="1773" y="2135"/>
                  </a:lnTo>
                  <a:lnTo>
                    <a:pt x="1773" y="2135"/>
                  </a:lnTo>
                  <a:cubicBezTo>
                    <a:pt x="1720" y="2121"/>
                    <a:pt x="1661" y="2163"/>
                    <a:pt x="1582" y="2246"/>
                  </a:cubicBezTo>
                  <a:cubicBezTo>
                    <a:pt x="1491" y="2342"/>
                    <a:pt x="1408" y="2456"/>
                    <a:pt x="1408" y="2456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PE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cs typeface="Arial"/>
                <a:sym typeface="Arial"/>
              </a:endParaRPr>
            </a:p>
          </p:txBody>
        </p:sp>
        <p:sp>
          <p:nvSpPr>
            <p:cNvPr id="36" name="Freeform 9">
              <a:extLst>
                <a:ext uri="{FF2B5EF4-FFF2-40B4-BE49-F238E27FC236}">
                  <a16:creationId xmlns:a16="http://schemas.microsoft.com/office/drawing/2014/main" id="{02A43138-7F8F-07DF-0288-4066CB44C54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0654" y="2207251"/>
              <a:ext cx="725805" cy="724204"/>
            </a:xfrm>
            <a:custGeom>
              <a:avLst/>
              <a:gdLst>
                <a:gd name="T0" fmla="*/ 2036 w 2247"/>
                <a:gd name="T1" fmla="*/ 2003 h 2429"/>
                <a:gd name="T2" fmla="*/ 1877 w 2247"/>
                <a:gd name="T3" fmla="*/ 1963 h 2429"/>
                <a:gd name="T4" fmla="*/ 1701 w 2247"/>
                <a:gd name="T5" fmla="*/ 1769 h 2429"/>
                <a:gd name="T6" fmla="*/ 1473 w 2247"/>
                <a:gd name="T7" fmla="*/ 1604 h 2429"/>
                <a:gd name="T8" fmla="*/ 1422 w 2247"/>
                <a:gd name="T9" fmla="*/ 1883 h 2429"/>
                <a:gd name="T10" fmla="*/ 1047 w 2247"/>
                <a:gd name="T11" fmla="*/ 2054 h 2429"/>
                <a:gd name="T12" fmla="*/ 830 w 2247"/>
                <a:gd name="T13" fmla="*/ 2429 h 2429"/>
                <a:gd name="T14" fmla="*/ 279 w 2247"/>
                <a:gd name="T15" fmla="*/ 2196 h 2429"/>
                <a:gd name="T16" fmla="*/ 398 w 2247"/>
                <a:gd name="T17" fmla="*/ 1934 h 2429"/>
                <a:gd name="T18" fmla="*/ 489 w 2247"/>
                <a:gd name="T19" fmla="*/ 1547 h 2429"/>
                <a:gd name="T20" fmla="*/ 210 w 2247"/>
                <a:gd name="T21" fmla="*/ 1132 h 2429"/>
                <a:gd name="T22" fmla="*/ 222 w 2247"/>
                <a:gd name="T23" fmla="*/ 888 h 2429"/>
                <a:gd name="T24" fmla="*/ 34 w 2247"/>
                <a:gd name="T25" fmla="*/ 643 h 2429"/>
                <a:gd name="T26" fmla="*/ 131 w 2247"/>
                <a:gd name="T27" fmla="*/ 307 h 2429"/>
                <a:gd name="T28" fmla="*/ 318 w 2247"/>
                <a:gd name="T29" fmla="*/ 85 h 2429"/>
                <a:gd name="T30" fmla="*/ 637 w 2247"/>
                <a:gd name="T31" fmla="*/ 142 h 2429"/>
                <a:gd name="T32" fmla="*/ 802 w 2247"/>
                <a:gd name="T33" fmla="*/ 97 h 2429"/>
                <a:gd name="T34" fmla="*/ 910 w 2247"/>
                <a:gd name="T35" fmla="*/ 68 h 2429"/>
                <a:gd name="T36" fmla="*/ 1052 w 2247"/>
                <a:gd name="T37" fmla="*/ 245 h 2429"/>
                <a:gd name="T38" fmla="*/ 1035 w 2247"/>
                <a:gd name="T39" fmla="*/ 467 h 2429"/>
                <a:gd name="T40" fmla="*/ 1325 w 2247"/>
                <a:gd name="T41" fmla="*/ 273 h 2429"/>
                <a:gd name="T42" fmla="*/ 1638 w 2247"/>
                <a:gd name="T43" fmla="*/ 438 h 2429"/>
                <a:gd name="T44" fmla="*/ 1906 w 2247"/>
                <a:gd name="T45" fmla="*/ 461 h 2429"/>
                <a:gd name="T46" fmla="*/ 2019 w 2247"/>
                <a:gd name="T47" fmla="*/ 654 h 2429"/>
                <a:gd name="T48" fmla="*/ 2247 w 2247"/>
                <a:gd name="T49" fmla="*/ 967 h 2429"/>
                <a:gd name="T50" fmla="*/ 2122 w 2247"/>
                <a:gd name="T51" fmla="*/ 1269 h 2429"/>
                <a:gd name="T52" fmla="*/ 2116 w 2247"/>
                <a:gd name="T53" fmla="*/ 1519 h 2429"/>
                <a:gd name="T54" fmla="*/ 2071 w 2247"/>
                <a:gd name="T55" fmla="*/ 1832 h 2429"/>
                <a:gd name="T56" fmla="*/ 2036 w 2247"/>
                <a:gd name="T57" fmla="*/ 2003 h 2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47" h="2429">
                  <a:moveTo>
                    <a:pt x="2036" y="2003"/>
                  </a:moveTo>
                  <a:cubicBezTo>
                    <a:pt x="2036" y="2003"/>
                    <a:pt x="1951" y="2008"/>
                    <a:pt x="1877" y="1963"/>
                  </a:cubicBezTo>
                  <a:cubicBezTo>
                    <a:pt x="1803" y="1917"/>
                    <a:pt x="1746" y="1889"/>
                    <a:pt x="1701" y="1769"/>
                  </a:cubicBezTo>
                  <a:cubicBezTo>
                    <a:pt x="1655" y="1650"/>
                    <a:pt x="1451" y="1473"/>
                    <a:pt x="1473" y="1604"/>
                  </a:cubicBezTo>
                  <a:cubicBezTo>
                    <a:pt x="1496" y="1735"/>
                    <a:pt x="1570" y="1803"/>
                    <a:pt x="1422" y="1883"/>
                  </a:cubicBezTo>
                  <a:cubicBezTo>
                    <a:pt x="1274" y="1963"/>
                    <a:pt x="1177" y="1877"/>
                    <a:pt x="1047" y="2054"/>
                  </a:cubicBezTo>
                  <a:cubicBezTo>
                    <a:pt x="916" y="2230"/>
                    <a:pt x="830" y="2429"/>
                    <a:pt x="830" y="2429"/>
                  </a:cubicBezTo>
                  <a:cubicBezTo>
                    <a:pt x="830" y="2429"/>
                    <a:pt x="364" y="2247"/>
                    <a:pt x="279" y="2196"/>
                  </a:cubicBezTo>
                  <a:cubicBezTo>
                    <a:pt x="193" y="2145"/>
                    <a:pt x="193" y="1929"/>
                    <a:pt x="398" y="1934"/>
                  </a:cubicBezTo>
                  <a:cubicBezTo>
                    <a:pt x="603" y="1940"/>
                    <a:pt x="552" y="1684"/>
                    <a:pt x="489" y="1547"/>
                  </a:cubicBezTo>
                  <a:cubicBezTo>
                    <a:pt x="427" y="1411"/>
                    <a:pt x="97" y="1320"/>
                    <a:pt x="210" y="1132"/>
                  </a:cubicBezTo>
                  <a:cubicBezTo>
                    <a:pt x="324" y="944"/>
                    <a:pt x="353" y="1001"/>
                    <a:pt x="222" y="888"/>
                  </a:cubicBezTo>
                  <a:cubicBezTo>
                    <a:pt x="91" y="774"/>
                    <a:pt x="0" y="774"/>
                    <a:pt x="34" y="643"/>
                  </a:cubicBezTo>
                  <a:cubicBezTo>
                    <a:pt x="68" y="512"/>
                    <a:pt x="28" y="438"/>
                    <a:pt x="131" y="307"/>
                  </a:cubicBezTo>
                  <a:cubicBezTo>
                    <a:pt x="233" y="176"/>
                    <a:pt x="256" y="85"/>
                    <a:pt x="318" y="85"/>
                  </a:cubicBezTo>
                  <a:cubicBezTo>
                    <a:pt x="381" y="85"/>
                    <a:pt x="546" y="142"/>
                    <a:pt x="637" y="142"/>
                  </a:cubicBezTo>
                  <a:cubicBezTo>
                    <a:pt x="728" y="142"/>
                    <a:pt x="751" y="165"/>
                    <a:pt x="802" y="97"/>
                  </a:cubicBezTo>
                  <a:cubicBezTo>
                    <a:pt x="853" y="29"/>
                    <a:pt x="899" y="0"/>
                    <a:pt x="910" y="68"/>
                  </a:cubicBezTo>
                  <a:cubicBezTo>
                    <a:pt x="921" y="137"/>
                    <a:pt x="1115" y="194"/>
                    <a:pt x="1052" y="245"/>
                  </a:cubicBezTo>
                  <a:cubicBezTo>
                    <a:pt x="990" y="296"/>
                    <a:pt x="882" y="461"/>
                    <a:pt x="1035" y="467"/>
                  </a:cubicBezTo>
                  <a:cubicBezTo>
                    <a:pt x="1189" y="472"/>
                    <a:pt x="1149" y="194"/>
                    <a:pt x="1325" y="273"/>
                  </a:cubicBezTo>
                  <a:cubicBezTo>
                    <a:pt x="1502" y="353"/>
                    <a:pt x="1553" y="444"/>
                    <a:pt x="1638" y="438"/>
                  </a:cubicBezTo>
                  <a:cubicBezTo>
                    <a:pt x="1724" y="432"/>
                    <a:pt x="1849" y="404"/>
                    <a:pt x="1906" y="461"/>
                  </a:cubicBezTo>
                  <a:cubicBezTo>
                    <a:pt x="1962" y="518"/>
                    <a:pt x="1980" y="529"/>
                    <a:pt x="2019" y="654"/>
                  </a:cubicBezTo>
                  <a:cubicBezTo>
                    <a:pt x="2059" y="779"/>
                    <a:pt x="2150" y="853"/>
                    <a:pt x="2247" y="967"/>
                  </a:cubicBezTo>
                  <a:cubicBezTo>
                    <a:pt x="2247" y="967"/>
                    <a:pt x="2002" y="1138"/>
                    <a:pt x="2122" y="1269"/>
                  </a:cubicBezTo>
                  <a:cubicBezTo>
                    <a:pt x="2241" y="1400"/>
                    <a:pt x="2179" y="1388"/>
                    <a:pt x="2116" y="1519"/>
                  </a:cubicBezTo>
                  <a:cubicBezTo>
                    <a:pt x="2054" y="1650"/>
                    <a:pt x="2088" y="1718"/>
                    <a:pt x="2071" y="1832"/>
                  </a:cubicBezTo>
                  <a:cubicBezTo>
                    <a:pt x="2054" y="1946"/>
                    <a:pt x="2036" y="2003"/>
                    <a:pt x="2036" y="2003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PE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7" name="Freeform 19">
              <a:extLst>
                <a:ext uri="{FF2B5EF4-FFF2-40B4-BE49-F238E27FC236}">
                  <a16:creationId xmlns:a16="http://schemas.microsoft.com/office/drawing/2014/main" id="{98B73DE5-FE44-BB72-93B2-321BF613ED1A}"/>
                </a:ext>
              </a:extLst>
            </p:cNvPr>
            <p:cNvSpPr>
              <a:spLocks/>
            </p:cNvSpPr>
            <p:nvPr/>
          </p:nvSpPr>
          <p:spPr bwMode="auto">
            <a:xfrm>
              <a:off x="8225443" y="5430038"/>
              <a:ext cx="1385470" cy="846243"/>
            </a:xfrm>
            <a:custGeom>
              <a:avLst/>
              <a:gdLst>
                <a:gd name="T0" fmla="*/ 4271 w 4291"/>
                <a:gd name="T1" fmla="*/ 1445 h 2843"/>
                <a:gd name="T2" fmla="*/ 4222 w 4291"/>
                <a:gd name="T3" fmla="*/ 1620 h 2843"/>
                <a:gd name="T4" fmla="*/ 4181 w 4291"/>
                <a:gd name="T5" fmla="*/ 1798 h 2843"/>
                <a:gd name="T6" fmla="*/ 4117 w 4291"/>
                <a:gd name="T7" fmla="*/ 1990 h 2843"/>
                <a:gd name="T8" fmla="*/ 3775 w 4291"/>
                <a:gd name="T9" fmla="*/ 2118 h 2843"/>
                <a:gd name="T10" fmla="*/ 3684 w 4291"/>
                <a:gd name="T11" fmla="*/ 2455 h 2843"/>
                <a:gd name="T12" fmla="*/ 3720 w 4291"/>
                <a:gd name="T13" fmla="*/ 2661 h 2843"/>
                <a:gd name="T14" fmla="*/ 3592 w 4291"/>
                <a:gd name="T15" fmla="*/ 2807 h 2843"/>
                <a:gd name="T16" fmla="*/ 3200 w 4291"/>
                <a:gd name="T17" fmla="*/ 2602 h 2843"/>
                <a:gd name="T18" fmla="*/ 2949 w 4291"/>
                <a:gd name="T19" fmla="*/ 2446 h 2843"/>
                <a:gd name="T20" fmla="*/ 2826 w 4291"/>
                <a:gd name="T21" fmla="*/ 2323 h 2843"/>
                <a:gd name="T22" fmla="*/ 2091 w 4291"/>
                <a:gd name="T23" fmla="*/ 2013 h 2843"/>
                <a:gd name="T24" fmla="*/ 1607 w 4291"/>
                <a:gd name="T25" fmla="*/ 1748 h 2843"/>
                <a:gd name="T26" fmla="*/ 1132 w 4291"/>
                <a:gd name="T27" fmla="*/ 1502 h 2843"/>
                <a:gd name="T28" fmla="*/ 722 w 4291"/>
                <a:gd name="T29" fmla="*/ 1301 h 2843"/>
                <a:gd name="T30" fmla="*/ 165 w 4291"/>
                <a:gd name="T31" fmla="*/ 995 h 2843"/>
                <a:gd name="T32" fmla="*/ 0 w 4291"/>
                <a:gd name="T33" fmla="*/ 890 h 2843"/>
                <a:gd name="T34" fmla="*/ 174 w 4291"/>
                <a:gd name="T35" fmla="*/ 680 h 2843"/>
                <a:gd name="T36" fmla="*/ 388 w 4291"/>
                <a:gd name="T37" fmla="*/ 580 h 2843"/>
                <a:gd name="T38" fmla="*/ 621 w 4291"/>
                <a:gd name="T39" fmla="*/ 671 h 2843"/>
                <a:gd name="T40" fmla="*/ 918 w 4291"/>
                <a:gd name="T41" fmla="*/ 922 h 2843"/>
                <a:gd name="T42" fmla="*/ 1119 w 4291"/>
                <a:gd name="T43" fmla="*/ 1013 h 2843"/>
                <a:gd name="T44" fmla="*/ 1406 w 4291"/>
                <a:gd name="T45" fmla="*/ 895 h 2843"/>
                <a:gd name="T46" fmla="*/ 1707 w 4291"/>
                <a:gd name="T47" fmla="*/ 844 h 2843"/>
                <a:gd name="T48" fmla="*/ 1890 w 4291"/>
                <a:gd name="T49" fmla="*/ 744 h 2843"/>
                <a:gd name="T50" fmla="*/ 2045 w 4291"/>
                <a:gd name="T51" fmla="*/ 488 h 2843"/>
                <a:gd name="T52" fmla="*/ 2177 w 4291"/>
                <a:gd name="T53" fmla="*/ 228 h 2843"/>
                <a:gd name="T54" fmla="*/ 2365 w 4291"/>
                <a:gd name="T55" fmla="*/ 87 h 2843"/>
                <a:gd name="T56" fmla="*/ 2605 w 4291"/>
                <a:gd name="T57" fmla="*/ 73 h 2843"/>
                <a:gd name="T58" fmla="*/ 2740 w 4291"/>
                <a:gd name="T59" fmla="*/ 265 h 2843"/>
                <a:gd name="T60" fmla="*/ 2980 w 4291"/>
                <a:gd name="T61" fmla="*/ 265 h 2843"/>
                <a:gd name="T62" fmla="*/ 3064 w 4291"/>
                <a:gd name="T63" fmla="*/ 84 h 2843"/>
                <a:gd name="T64" fmla="*/ 3272 w 4291"/>
                <a:gd name="T65" fmla="*/ 389 h 2843"/>
                <a:gd name="T66" fmla="*/ 3557 w 4291"/>
                <a:gd name="T67" fmla="*/ 486 h 2843"/>
                <a:gd name="T68" fmla="*/ 3764 w 4291"/>
                <a:gd name="T69" fmla="*/ 518 h 2843"/>
                <a:gd name="T70" fmla="*/ 3991 w 4291"/>
                <a:gd name="T71" fmla="*/ 713 h 2843"/>
                <a:gd name="T72" fmla="*/ 4053 w 4291"/>
                <a:gd name="T73" fmla="*/ 745 h 2843"/>
                <a:gd name="T74" fmla="*/ 4053 w 4291"/>
                <a:gd name="T75" fmla="*/ 745 h 2843"/>
                <a:gd name="T76" fmla="*/ 4120 w 4291"/>
                <a:gd name="T77" fmla="*/ 1057 h 2843"/>
                <a:gd name="T78" fmla="*/ 4271 w 4291"/>
                <a:gd name="T79" fmla="*/ 1445 h 2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291" h="2843">
                  <a:moveTo>
                    <a:pt x="4271" y="1445"/>
                  </a:moveTo>
                  <a:cubicBezTo>
                    <a:pt x="4271" y="1445"/>
                    <a:pt x="4195" y="1529"/>
                    <a:pt x="4222" y="1620"/>
                  </a:cubicBezTo>
                  <a:cubicBezTo>
                    <a:pt x="4250" y="1712"/>
                    <a:pt x="4190" y="1721"/>
                    <a:pt x="4181" y="1798"/>
                  </a:cubicBezTo>
                  <a:cubicBezTo>
                    <a:pt x="4172" y="1876"/>
                    <a:pt x="4291" y="1990"/>
                    <a:pt x="4117" y="1990"/>
                  </a:cubicBezTo>
                  <a:cubicBezTo>
                    <a:pt x="3944" y="1990"/>
                    <a:pt x="3903" y="1926"/>
                    <a:pt x="3775" y="2118"/>
                  </a:cubicBezTo>
                  <a:cubicBezTo>
                    <a:pt x="3647" y="2309"/>
                    <a:pt x="3597" y="2364"/>
                    <a:pt x="3684" y="2455"/>
                  </a:cubicBezTo>
                  <a:cubicBezTo>
                    <a:pt x="3770" y="2547"/>
                    <a:pt x="3757" y="2624"/>
                    <a:pt x="3720" y="2661"/>
                  </a:cubicBezTo>
                  <a:cubicBezTo>
                    <a:pt x="3684" y="2697"/>
                    <a:pt x="3702" y="2843"/>
                    <a:pt x="3592" y="2807"/>
                  </a:cubicBezTo>
                  <a:cubicBezTo>
                    <a:pt x="3483" y="2770"/>
                    <a:pt x="3364" y="2647"/>
                    <a:pt x="3200" y="2602"/>
                  </a:cubicBezTo>
                  <a:cubicBezTo>
                    <a:pt x="3036" y="2556"/>
                    <a:pt x="3008" y="2538"/>
                    <a:pt x="2949" y="2446"/>
                  </a:cubicBezTo>
                  <a:cubicBezTo>
                    <a:pt x="2889" y="2355"/>
                    <a:pt x="2931" y="2451"/>
                    <a:pt x="2826" y="2323"/>
                  </a:cubicBezTo>
                  <a:cubicBezTo>
                    <a:pt x="2721" y="2195"/>
                    <a:pt x="2314" y="2118"/>
                    <a:pt x="2091" y="2013"/>
                  </a:cubicBezTo>
                  <a:cubicBezTo>
                    <a:pt x="1867" y="1908"/>
                    <a:pt x="1835" y="1803"/>
                    <a:pt x="1607" y="1748"/>
                  </a:cubicBezTo>
                  <a:cubicBezTo>
                    <a:pt x="1379" y="1693"/>
                    <a:pt x="1297" y="1680"/>
                    <a:pt x="1132" y="1502"/>
                  </a:cubicBezTo>
                  <a:cubicBezTo>
                    <a:pt x="968" y="1324"/>
                    <a:pt x="877" y="1438"/>
                    <a:pt x="722" y="1301"/>
                  </a:cubicBezTo>
                  <a:cubicBezTo>
                    <a:pt x="566" y="1164"/>
                    <a:pt x="320" y="1077"/>
                    <a:pt x="165" y="995"/>
                  </a:cubicBezTo>
                  <a:cubicBezTo>
                    <a:pt x="10" y="913"/>
                    <a:pt x="0" y="890"/>
                    <a:pt x="0" y="890"/>
                  </a:cubicBezTo>
                  <a:cubicBezTo>
                    <a:pt x="0" y="890"/>
                    <a:pt x="83" y="776"/>
                    <a:pt x="174" y="680"/>
                  </a:cubicBezTo>
                  <a:cubicBezTo>
                    <a:pt x="265" y="584"/>
                    <a:pt x="329" y="543"/>
                    <a:pt x="388" y="580"/>
                  </a:cubicBezTo>
                  <a:cubicBezTo>
                    <a:pt x="448" y="616"/>
                    <a:pt x="566" y="552"/>
                    <a:pt x="621" y="671"/>
                  </a:cubicBezTo>
                  <a:cubicBezTo>
                    <a:pt x="676" y="790"/>
                    <a:pt x="758" y="1000"/>
                    <a:pt x="918" y="922"/>
                  </a:cubicBezTo>
                  <a:cubicBezTo>
                    <a:pt x="1078" y="844"/>
                    <a:pt x="1009" y="1187"/>
                    <a:pt x="1119" y="1013"/>
                  </a:cubicBezTo>
                  <a:cubicBezTo>
                    <a:pt x="1228" y="840"/>
                    <a:pt x="1288" y="904"/>
                    <a:pt x="1406" y="895"/>
                  </a:cubicBezTo>
                  <a:cubicBezTo>
                    <a:pt x="1525" y="885"/>
                    <a:pt x="1593" y="840"/>
                    <a:pt x="1707" y="844"/>
                  </a:cubicBezTo>
                  <a:cubicBezTo>
                    <a:pt x="1822" y="849"/>
                    <a:pt x="1730" y="826"/>
                    <a:pt x="1890" y="744"/>
                  </a:cubicBezTo>
                  <a:cubicBezTo>
                    <a:pt x="2050" y="662"/>
                    <a:pt x="1977" y="671"/>
                    <a:pt x="2045" y="488"/>
                  </a:cubicBezTo>
                  <a:cubicBezTo>
                    <a:pt x="2114" y="306"/>
                    <a:pt x="2068" y="224"/>
                    <a:pt x="2177" y="228"/>
                  </a:cubicBezTo>
                  <a:cubicBezTo>
                    <a:pt x="2287" y="233"/>
                    <a:pt x="2251" y="64"/>
                    <a:pt x="2365" y="87"/>
                  </a:cubicBezTo>
                  <a:cubicBezTo>
                    <a:pt x="2463" y="106"/>
                    <a:pt x="2477" y="113"/>
                    <a:pt x="2605" y="73"/>
                  </a:cubicBezTo>
                  <a:cubicBezTo>
                    <a:pt x="2647" y="153"/>
                    <a:pt x="2629" y="288"/>
                    <a:pt x="2740" y="265"/>
                  </a:cubicBezTo>
                  <a:cubicBezTo>
                    <a:pt x="2870" y="240"/>
                    <a:pt x="2902" y="214"/>
                    <a:pt x="2980" y="265"/>
                  </a:cubicBezTo>
                  <a:cubicBezTo>
                    <a:pt x="3058" y="317"/>
                    <a:pt x="3058" y="168"/>
                    <a:pt x="3064" y="84"/>
                  </a:cubicBezTo>
                  <a:cubicBezTo>
                    <a:pt x="3071" y="0"/>
                    <a:pt x="3246" y="233"/>
                    <a:pt x="3272" y="389"/>
                  </a:cubicBezTo>
                  <a:cubicBezTo>
                    <a:pt x="3298" y="544"/>
                    <a:pt x="3466" y="557"/>
                    <a:pt x="3557" y="486"/>
                  </a:cubicBezTo>
                  <a:cubicBezTo>
                    <a:pt x="3648" y="415"/>
                    <a:pt x="3680" y="538"/>
                    <a:pt x="3764" y="518"/>
                  </a:cubicBezTo>
                  <a:cubicBezTo>
                    <a:pt x="3849" y="499"/>
                    <a:pt x="3939" y="609"/>
                    <a:pt x="3991" y="713"/>
                  </a:cubicBezTo>
                  <a:cubicBezTo>
                    <a:pt x="4012" y="755"/>
                    <a:pt x="4034" y="761"/>
                    <a:pt x="4053" y="745"/>
                  </a:cubicBezTo>
                  <a:lnTo>
                    <a:pt x="4053" y="745"/>
                  </a:lnTo>
                  <a:cubicBezTo>
                    <a:pt x="4053" y="745"/>
                    <a:pt x="4057" y="944"/>
                    <a:pt x="4120" y="1057"/>
                  </a:cubicBezTo>
                  <a:cubicBezTo>
                    <a:pt x="4172" y="1149"/>
                    <a:pt x="4229" y="1354"/>
                    <a:pt x="4271" y="1445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PE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cs typeface="Arial"/>
                <a:sym typeface="Arial"/>
              </a:endParaRPr>
            </a:p>
          </p:txBody>
        </p:sp>
        <p:sp>
          <p:nvSpPr>
            <p:cNvPr id="38" name="Freeform 22">
              <a:extLst>
                <a:ext uri="{FF2B5EF4-FFF2-40B4-BE49-F238E27FC236}">
                  <a16:creationId xmlns:a16="http://schemas.microsoft.com/office/drawing/2014/main" id="{92C7C6A7-3E65-F92A-4F61-E65E8AFFBC82}"/>
                </a:ext>
              </a:extLst>
            </p:cNvPr>
            <p:cNvSpPr>
              <a:spLocks/>
            </p:cNvSpPr>
            <p:nvPr/>
          </p:nvSpPr>
          <p:spPr bwMode="auto">
            <a:xfrm>
              <a:off x="8201076" y="4694592"/>
              <a:ext cx="744951" cy="1098349"/>
            </a:xfrm>
            <a:custGeom>
              <a:avLst/>
              <a:gdLst>
                <a:gd name="T0" fmla="*/ 732 w 2307"/>
                <a:gd name="T1" fmla="*/ 0 h 3684"/>
                <a:gd name="T2" fmla="*/ 618 w 2307"/>
                <a:gd name="T3" fmla="*/ 328 h 3684"/>
                <a:gd name="T4" fmla="*/ 803 w 2307"/>
                <a:gd name="T5" fmla="*/ 621 h 3684"/>
                <a:gd name="T6" fmla="*/ 819 w 2307"/>
                <a:gd name="T7" fmla="*/ 898 h 3684"/>
                <a:gd name="T8" fmla="*/ 711 w 2307"/>
                <a:gd name="T9" fmla="*/ 1055 h 3684"/>
                <a:gd name="T10" fmla="*/ 526 w 2307"/>
                <a:gd name="T11" fmla="*/ 1239 h 3684"/>
                <a:gd name="T12" fmla="*/ 282 w 2307"/>
                <a:gd name="T13" fmla="*/ 1342 h 3684"/>
                <a:gd name="T14" fmla="*/ 282 w 2307"/>
                <a:gd name="T15" fmla="*/ 1982 h 3684"/>
                <a:gd name="T16" fmla="*/ 60 w 2307"/>
                <a:gd name="T17" fmla="*/ 2183 h 3684"/>
                <a:gd name="T18" fmla="*/ 98 w 2307"/>
                <a:gd name="T19" fmla="*/ 2470 h 3684"/>
                <a:gd name="T20" fmla="*/ 260 w 2307"/>
                <a:gd name="T21" fmla="*/ 2503 h 3684"/>
                <a:gd name="T22" fmla="*/ 374 w 2307"/>
                <a:gd name="T23" fmla="*/ 2704 h 3684"/>
                <a:gd name="T24" fmla="*/ 450 w 2307"/>
                <a:gd name="T25" fmla="*/ 3007 h 3684"/>
                <a:gd name="T26" fmla="*/ 429 w 2307"/>
                <a:gd name="T27" fmla="*/ 3064 h 3684"/>
                <a:gd name="T28" fmla="*/ 468 w 2307"/>
                <a:gd name="T29" fmla="*/ 3077 h 3684"/>
                <a:gd name="T30" fmla="*/ 701 w 2307"/>
                <a:gd name="T31" fmla="*/ 3168 h 3684"/>
                <a:gd name="T32" fmla="*/ 997 w 2307"/>
                <a:gd name="T33" fmla="*/ 3420 h 3684"/>
                <a:gd name="T34" fmla="*/ 1198 w 2307"/>
                <a:gd name="T35" fmla="*/ 3511 h 3684"/>
                <a:gd name="T36" fmla="*/ 1486 w 2307"/>
                <a:gd name="T37" fmla="*/ 3392 h 3684"/>
                <a:gd name="T38" fmla="*/ 1787 w 2307"/>
                <a:gd name="T39" fmla="*/ 3342 h 3684"/>
                <a:gd name="T40" fmla="*/ 1969 w 2307"/>
                <a:gd name="T41" fmla="*/ 3242 h 3684"/>
                <a:gd name="T42" fmla="*/ 2125 w 2307"/>
                <a:gd name="T43" fmla="*/ 2986 h 3684"/>
                <a:gd name="T44" fmla="*/ 2257 w 2307"/>
                <a:gd name="T45" fmla="*/ 2726 h 3684"/>
                <a:gd name="T46" fmla="*/ 2307 w 2307"/>
                <a:gd name="T47" fmla="*/ 2711 h 3684"/>
                <a:gd name="T48" fmla="*/ 2099 w 2307"/>
                <a:gd name="T49" fmla="*/ 2574 h 3684"/>
                <a:gd name="T50" fmla="*/ 1855 w 2307"/>
                <a:gd name="T51" fmla="*/ 2644 h 3684"/>
                <a:gd name="T52" fmla="*/ 1616 w 2307"/>
                <a:gd name="T53" fmla="*/ 2628 h 3684"/>
                <a:gd name="T54" fmla="*/ 1616 w 2307"/>
                <a:gd name="T55" fmla="*/ 2454 h 3684"/>
                <a:gd name="T56" fmla="*/ 1551 w 2307"/>
                <a:gd name="T57" fmla="*/ 1993 h 3684"/>
                <a:gd name="T58" fmla="*/ 1351 w 2307"/>
                <a:gd name="T59" fmla="*/ 1483 h 3684"/>
                <a:gd name="T60" fmla="*/ 1535 w 2307"/>
                <a:gd name="T61" fmla="*/ 1201 h 3684"/>
                <a:gd name="T62" fmla="*/ 2025 w 2307"/>
                <a:gd name="T63" fmla="*/ 1338 h 3684"/>
                <a:gd name="T64" fmla="*/ 2025 w 2307"/>
                <a:gd name="T65" fmla="*/ 1338 h 3684"/>
                <a:gd name="T66" fmla="*/ 1893 w 2307"/>
                <a:gd name="T67" fmla="*/ 1233 h 3684"/>
                <a:gd name="T68" fmla="*/ 1556 w 2307"/>
                <a:gd name="T69" fmla="*/ 779 h 3684"/>
                <a:gd name="T70" fmla="*/ 1368 w 2307"/>
                <a:gd name="T71" fmla="*/ 507 h 3684"/>
                <a:gd name="T72" fmla="*/ 1213 w 2307"/>
                <a:gd name="T73" fmla="*/ 109 h 3684"/>
                <a:gd name="T74" fmla="*/ 1097 w 2307"/>
                <a:gd name="T75" fmla="*/ 130 h 3684"/>
                <a:gd name="T76" fmla="*/ 732 w 2307"/>
                <a:gd name="T77" fmla="*/ 0 h 3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307" h="3684">
                  <a:moveTo>
                    <a:pt x="732" y="0"/>
                  </a:moveTo>
                  <a:cubicBezTo>
                    <a:pt x="732" y="0"/>
                    <a:pt x="494" y="263"/>
                    <a:pt x="618" y="328"/>
                  </a:cubicBezTo>
                  <a:cubicBezTo>
                    <a:pt x="743" y="393"/>
                    <a:pt x="765" y="458"/>
                    <a:pt x="803" y="621"/>
                  </a:cubicBezTo>
                  <a:cubicBezTo>
                    <a:pt x="841" y="784"/>
                    <a:pt x="862" y="898"/>
                    <a:pt x="819" y="898"/>
                  </a:cubicBezTo>
                  <a:cubicBezTo>
                    <a:pt x="776" y="898"/>
                    <a:pt x="705" y="957"/>
                    <a:pt x="711" y="1055"/>
                  </a:cubicBezTo>
                  <a:cubicBezTo>
                    <a:pt x="716" y="1152"/>
                    <a:pt x="456" y="1098"/>
                    <a:pt x="526" y="1239"/>
                  </a:cubicBezTo>
                  <a:cubicBezTo>
                    <a:pt x="597" y="1380"/>
                    <a:pt x="184" y="1109"/>
                    <a:pt x="282" y="1342"/>
                  </a:cubicBezTo>
                  <a:cubicBezTo>
                    <a:pt x="380" y="1576"/>
                    <a:pt x="391" y="1944"/>
                    <a:pt x="282" y="1982"/>
                  </a:cubicBezTo>
                  <a:cubicBezTo>
                    <a:pt x="174" y="2020"/>
                    <a:pt x="60" y="2004"/>
                    <a:pt x="60" y="2183"/>
                  </a:cubicBezTo>
                  <a:cubicBezTo>
                    <a:pt x="60" y="2362"/>
                    <a:pt x="0" y="2335"/>
                    <a:pt x="98" y="2470"/>
                  </a:cubicBezTo>
                  <a:cubicBezTo>
                    <a:pt x="195" y="2606"/>
                    <a:pt x="201" y="2530"/>
                    <a:pt x="260" y="2503"/>
                  </a:cubicBezTo>
                  <a:cubicBezTo>
                    <a:pt x="320" y="2476"/>
                    <a:pt x="293" y="2590"/>
                    <a:pt x="374" y="2704"/>
                  </a:cubicBezTo>
                  <a:cubicBezTo>
                    <a:pt x="456" y="2818"/>
                    <a:pt x="499" y="2910"/>
                    <a:pt x="450" y="3007"/>
                  </a:cubicBezTo>
                  <a:cubicBezTo>
                    <a:pt x="442" y="3024"/>
                    <a:pt x="435" y="3044"/>
                    <a:pt x="429" y="3064"/>
                  </a:cubicBezTo>
                  <a:cubicBezTo>
                    <a:pt x="442" y="3065"/>
                    <a:pt x="455" y="3069"/>
                    <a:pt x="468" y="3077"/>
                  </a:cubicBezTo>
                  <a:cubicBezTo>
                    <a:pt x="527" y="3114"/>
                    <a:pt x="646" y="3050"/>
                    <a:pt x="701" y="3168"/>
                  </a:cubicBezTo>
                  <a:cubicBezTo>
                    <a:pt x="755" y="3287"/>
                    <a:pt x="837" y="3497"/>
                    <a:pt x="997" y="3420"/>
                  </a:cubicBezTo>
                  <a:cubicBezTo>
                    <a:pt x="1157" y="3342"/>
                    <a:pt x="1089" y="3684"/>
                    <a:pt x="1198" y="3511"/>
                  </a:cubicBezTo>
                  <a:cubicBezTo>
                    <a:pt x="1308" y="3337"/>
                    <a:pt x="1367" y="3401"/>
                    <a:pt x="1486" y="3392"/>
                  </a:cubicBezTo>
                  <a:cubicBezTo>
                    <a:pt x="1604" y="3383"/>
                    <a:pt x="1673" y="3337"/>
                    <a:pt x="1787" y="3342"/>
                  </a:cubicBezTo>
                  <a:cubicBezTo>
                    <a:pt x="1901" y="3346"/>
                    <a:pt x="1810" y="3324"/>
                    <a:pt x="1969" y="3242"/>
                  </a:cubicBezTo>
                  <a:cubicBezTo>
                    <a:pt x="2129" y="3159"/>
                    <a:pt x="2056" y="3168"/>
                    <a:pt x="2125" y="2986"/>
                  </a:cubicBezTo>
                  <a:cubicBezTo>
                    <a:pt x="2193" y="2803"/>
                    <a:pt x="2147" y="2721"/>
                    <a:pt x="2257" y="2726"/>
                  </a:cubicBezTo>
                  <a:cubicBezTo>
                    <a:pt x="2279" y="2727"/>
                    <a:pt x="2295" y="2721"/>
                    <a:pt x="2307" y="2711"/>
                  </a:cubicBezTo>
                  <a:cubicBezTo>
                    <a:pt x="2263" y="2618"/>
                    <a:pt x="2205" y="2519"/>
                    <a:pt x="2099" y="2574"/>
                  </a:cubicBezTo>
                  <a:cubicBezTo>
                    <a:pt x="1953" y="2649"/>
                    <a:pt x="1947" y="2606"/>
                    <a:pt x="1855" y="2644"/>
                  </a:cubicBezTo>
                  <a:cubicBezTo>
                    <a:pt x="1763" y="2682"/>
                    <a:pt x="1535" y="2725"/>
                    <a:pt x="1616" y="2628"/>
                  </a:cubicBezTo>
                  <a:cubicBezTo>
                    <a:pt x="1698" y="2530"/>
                    <a:pt x="1606" y="2568"/>
                    <a:pt x="1616" y="2454"/>
                  </a:cubicBezTo>
                  <a:cubicBezTo>
                    <a:pt x="1627" y="2340"/>
                    <a:pt x="1692" y="2243"/>
                    <a:pt x="1551" y="1993"/>
                  </a:cubicBezTo>
                  <a:cubicBezTo>
                    <a:pt x="1410" y="1744"/>
                    <a:pt x="1437" y="1624"/>
                    <a:pt x="1351" y="1483"/>
                  </a:cubicBezTo>
                  <a:cubicBezTo>
                    <a:pt x="1264" y="1342"/>
                    <a:pt x="1231" y="984"/>
                    <a:pt x="1535" y="1201"/>
                  </a:cubicBezTo>
                  <a:cubicBezTo>
                    <a:pt x="1839" y="1418"/>
                    <a:pt x="1978" y="1431"/>
                    <a:pt x="2025" y="1338"/>
                  </a:cubicBezTo>
                  <a:lnTo>
                    <a:pt x="2025" y="1338"/>
                  </a:lnTo>
                  <a:cubicBezTo>
                    <a:pt x="1978" y="1324"/>
                    <a:pt x="1965" y="1274"/>
                    <a:pt x="1893" y="1233"/>
                  </a:cubicBezTo>
                  <a:cubicBezTo>
                    <a:pt x="1789" y="1175"/>
                    <a:pt x="1640" y="961"/>
                    <a:pt x="1556" y="779"/>
                  </a:cubicBezTo>
                  <a:cubicBezTo>
                    <a:pt x="1471" y="598"/>
                    <a:pt x="1471" y="546"/>
                    <a:pt x="1368" y="507"/>
                  </a:cubicBezTo>
                  <a:cubicBezTo>
                    <a:pt x="1264" y="468"/>
                    <a:pt x="1213" y="109"/>
                    <a:pt x="1213" y="109"/>
                  </a:cubicBezTo>
                  <a:cubicBezTo>
                    <a:pt x="1174" y="113"/>
                    <a:pt x="1135" y="120"/>
                    <a:pt x="1097" y="130"/>
                  </a:cubicBezTo>
                  <a:cubicBezTo>
                    <a:pt x="899" y="188"/>
                    <a:pt x="789" y="57"/>
                    <a:pt x="732" y="0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PE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cs typeface="Arial"/>
                <a:sym typeface="Arial"/>
              </a:endParaRPr>
            </a:p>
          </p:txBody>
        </p:sp>
        <p:sp>
          <p:nvSpPr>
            <p:cNvPr id="39" name="Freeform 49">
              <a:extLst>
                <a:ext uri="{FF2B5EF4-FFF2-40B4-BE49-F238E27FC236}">
                  <a16:creationId xmlns:a16="http://schemas.microsoft.com/office/drawing/2014/main" id="{FEF94C02-DDDB-DAEA-3D56-D2FABAC9F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1996" y="3111301"/>
              <a:ext cx="983407" cy="613405"/>
            </a:xfrm>
            <a:custGeom>
              <a:avLst/>
              <a:gdLst>
                <a:gd name="T0" fmla="*/ 0 w 3042"/>
                <a:gd name="T1" fmla="*/ 224 h 2056"/>
                <a:gd name="T2" fmla="*/ 110 w 3042"/>
                <a:gd name="T3" fmla="*/ 528 h 2056"/>
                <a:gd name="T4" fmla="*/ 324 w 3042"/>
                <a:gd name="T5" fmla="*/ 871 h 2056"/>
                <a:gd name="T6" fmla="*/ 763 w 3042"/>
                <a:gd name="T7" fmla="*/ 1314 h 2056"/>
                <a:gd name="T8" fmla="*/ 915 w 3042"/>
                <a:gd name="T9" fmla="*/ 1637 h 2056"/>
                <a:gd name="T10" fmla="*/ 991 w 3042"/>
                <a:gd name="T11" fmla="*/ 1918 h 2056"/>
                <a:gd name="T12" fmla="*/ 1106 w 3042"/>
                <a:gd name="T13" fmla="*/ 2028 h 2056"/>
                <a:gd name="T14" fmla="*/ 1387 w 3042"/>
                <a:gd name="T15" fmla="*/ 1799 h 2056"/>
                <a:gd name="T16" fmla="*/ 1601 w 3042"/>
                <a:gd name="T17" fmla="*/ 1456 h 2056"/>
                <a:gd name="T18" fmla="*/ 1882 w 3042"/>
                <a:gd name="T19" fmla="*/ 1137 h 2056"/>
                <a:gd name="T20" fmla="*/ 2087 w 3042"/>
                <a:gd name="T21" fmla="*/ 1113 h 2056"/>
                <a:gd name="T22" fmla="*/ 2215 w 3042"/>
                <a:gd name="T23" fmla="*/ 1194 h 2056"/>
                <a:gd name="T24" fmla="*/ 2391 w 3042"/>
                <a:gd name="T25" fmla="*/ 1447 h 2056"/>
                <a:gd name="T26" fmla="*/ 2501 w 3042"/>
                <a:gd name="T27" fmla="*/ 1604 h 2056"/>
                <a:gd name="T28" fmla="*/ 2715 w 3042"/>
                <a:gd name="T29" fmla="*/ 1571 h 2056"/>
                <a:gd name="T30" fmla="*/ 3002 w 3042"/>
                <a:gd name="T31" fmla="*/ 1611 h 2056"/>
                <a:gd name="T32" fmla="*/ 2974 w 3042"/>
                <a:gd name="T33" fmla="*/ 1607 h 2056"/>
                <a:gd name="T34" fmla="*/ 2826 w 3042"/>
                <a:gd name="T35" fmla="*/ 1216 h 2056"/>
                <a:gd name="T36" fmla="*/ 2401 w 3042"/>
                <a:gd name="T37" fmla="*/ 1081 h 2056"/>
                <a:gd name="T38" fmla="*/ 2300 w 3042"/>
                <a:gd name="T39" fmla="*/ 690 h 2056"/>
                <a:gd name="T40" fmla="*/ 2097 w 3042"/>
                <a:gd name="T41" fmla="*/ 265 h 2056"/>
                <a:gd name="T42" fmla="*/ 2010 w 3042"/>
                <a:gd name="T43" fmla="*/ 17 h 2056"/>
                <a:gd name="T44" fmla="*/ 1768 w 3042"/>
                <a:gd name="T45" fmla="*/ 0 h 2056"/>
                <a:gd name="T46" fmla="*/ 1766 w 3042"/>
                <a:gd name="T47" fmla="*/ 0 h 2056"/>
                <a:gd name="T48" fmla="*/ 1766 w 3042"/>
                <a:gd name="T49" fmla="*/ 0 h 2056"/>
                <a:gd name="T50" fmla="*/ 1759 w 3042"/>
                <a:gd name="T51" fmla="*/ 6 h 2056"/>
                <a:gd name="T52" fmla="*/ 1974 w 3042"/>
                <a:gd name="T53" fmla="*/ 400 h 2056"/>
                <a:gd name="T54" fmla="*/ 1940 w 3042"/>
                <a:gd name="T55" fmla="*/ 508 h 2056"/>
                <a:gd name="T56" fmla="*/ 1803 w 3042"/>
                <a:gd name="T57" fmla="*/ 684 h 2056"/>
                <a:gd name="T58" fmla="*/ 1587 w 3042"/>
                <a:gd name="T59" fmla="*/ 770 h 2056"/>
                <a:gd name="T60" fmla="*/ 1303 w 3042"/>
                <a:gd name="T61" fmla="*/ 707 h 2056"/>
                <a:gd name="T62" fmla="*/ 865 w 3042"/>
                <a:gd name="T63" fmla="*/ 650 h 2056"/>
                <a:gd name="T64" fmla="*/ 654 w 3042"/>
                <a:gd name="T65" fmla="*/ 673 h 2056"/>
                <a:gd name="T66" fmla="*/ 330 w 3042"/>
                <a:gd name="T67" fmla="*/ 372 h 2056"/>
                <a:gd name="T68" fmla="*/ 313 w 3042"/>
                <a:gd name="T69" fmla="*/ 93 h 2056"/>
                <a:gd name="T70" fmla="*/ 304 w 3042"/>
                <a:gd name="T71" fmla="*/ 21 h 2056"/>
                <a:gd name="T72" fmla="*/ 281 w 3042"/>
                <a:gd name="T73" fmla="*/ 16 h 2056"/>
                <a:gd name="T74" fmla="*/ 0 w 3042"/>
                <a:gd name="T75" fmla="*/ 224 h 2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42" h="2056">
                  <a:moveTo>
                    <a:pt x="0" y="224"/>
                  </a:moveTo>
                  <a:cubicBezTo>
                    <a:pt x="0" y="224"/>
                    <a:pt x="82" y="428"/>
                    <a:pt x="110" y="528"/>
                  </a:cubicBezTo>
                  <a:cubicBezTo>
                    <a:pt x="139" y="628"/>
                    <a:pt x="244" y="680"/>
                    <a:pt x="324" y="871"/>
                  </a:cubicBezTo>
                  <a:cubicBezTo>
                    <a:pt x="405" y="1061"/>
                    <a:pt x="686" y="1199"/>
                    <a:pt x="763" y="1314"/>
                  </a:cubicBezTo>
                  <a:cubicBezTo>
                    <a:pt x="839" y="1428"/>
                    <a:pt x="782" y="1552"/>
                    <a:pt x="915" y="1637"/>
                  </a:cubicBezTo>
                  <a:cubicBezTo>
                    <a:pt x="1048" y="1723"/>
                    <a:pt x="958" y="1828"/>
                    <a:pt x="991" y="1918"/>
                  </a:cubicBezTo>
                  <a:cubicBezTo>
                    <a:pt x="1025" y="2009"/>
                    <a:pt x="1082" y="2056"/>
                    <a:pt x="1106" y="2028"/>
                  </a:cubicBezTo>
                  <a:cubicBezTo>
                    <a:pt x="1129" y="1999"/>
                    <a:pt x="1210" y="1895"/>
                    <a:pt x="1387" y="1799"/>
                  </a:cubicBezTo>
                  <a:cubicBezTo>
                    <a:pt x="1563" y="1704"/>
                    <a:pt x="1458" y="1614"/>
                    <a:pt x="1601" y="1456"/>
                  </a:cubicBezTo>
                  <a:cubicBezTo>
                    <a:pt x="1744" y="1299"/>
                    <a:pt x="1825" y="1199"/>
                    <a:pt x="1882" y="1137"/>
                  </a:cubicBezTo>
                  <a:cubicBezTo>
                    <a:pt x="1939" y="1075"/>
                    <a:pt x="2039" y="1137"/>
                    <a:pt x="2087" y="1113"/>
                  </a:cubicBezTo>
                  <a:cubicBezTo>
                    <a:pt x="2134" y="1090"/>
                    <a:pt x="2163" y="1104"/>
                    <a:pt x="2215" y="1194"/>
                  </a:cubicBezTo>
                  <a:cubicBezTo>
                    <a:pt x="2268" y="1285"/>
                    <a:pt x="2349" y="1399"/>
                    <a:pt x="2391" y="1447"/>
                  </a:cubicBezTo>
                  <a:cubicBezTo>
                    <a:pt x="2434" y="1494"/>
                    <a:pt x="2472" y="1604"/>
                    <a:pt x="2501" y="1604"/>
                  </a:cubicBezTo>
                  <a:cubicBezTo>
                    <a:pt x="2530" y="1604"/>
                    <a:pt x="2687" y="1594"/>
                    <a:pt x="2715" y="1571"/>
                  </a:cubicBezTo>
                  <a:cubicBezTo>
                    <a:pt x="2742" y="1548"/>
                    <a:pt x="2842" y="1773"/>
                    <a:pt x="3002" y="1611"/>
                  </a:cubicBezTo>
                  <a:cubicBezTo>
                    <a:pt x="2993" y="1610"/>
                    <a:pt x="2984" y="1608"/>
                    <a:pt x="2974" y="1607"/>
                  </a:cubicBezTo>
                  <a:cubicBezTo>
                    <a:pt x="2813" y="1587"/>
                    <a:pt x="3042" y="1405"/>
                    <a:pt x="2826" y="1216"/>
                  </a:cubicBezTo>
                  <a:cubicBezTo>
                    <a:pt x="2610" y="1027"/>
                    <a:pt x="2374" y="1216"/>
                    <a:pt x="2401" y="1081"/>
                  </a:cubicBezTo>
                  <a:cubicBezTo>
                    <a:pt x="2428" y="946"/>
                    <a:pt x="2259" y="865"/>
                    <a:pt x="2300" y="690"/>
                  </a:cubicBezTo>
                  <a:cubicBezTo>
                    <a:pt x="2340" y="514"/>
                    <a:pt x="2138" y="427"/>
                    <a:pt x="2097" y="265"/>
                  </a:cubicBezTo>
                  <a:cubicBezTo>
                    <a:pt x="2057" y="103"/>
                    <a:pt x="2010" y="17"/>
                    <a:pt x="2010" y="17"/>
                  </a:cubicBezTo>
                  <a:cubicBezTo>
                    <a:pt x="2023" y="62"/>
                    <a:pt x="1836" y="6"/>
                    <a:pt x="1768" y="0"/>
                  </a:cubicBezTo>
                  <a:lnTo>
                    <a:pt x="1766" y="0"/>
                  </a:lnTo>
                  <a:lnTo>
                    <a:pt x="1766" y="0"/>
                  </a:lnTo>
                  <a:lnTo>
                    <a:pt x="1759" y="6"/>
                  </a:lnTo>
                  <a:cubicBezTo>
                    <a:pt x="1780" y="44"/>
                    <a:pt x="1892" y="256"/>
                    <a:pt x="1974" y="400"/>
                  </a:cubicBezTo>
                  <a:cubicBezTo>
                    <a:pt x="2065" y="559"/>
                    <a:pt x="1974" y="480"/>
                    <a:pt x="1940" y="508"/>
                  </a:cubicBezTo>
                  <a:cubicBezTo>
                    <a:pt x="1906" y="537"/>
                    <a:pt x="1838" y="611"/>
                    <a:pt x="1803" y="684"/>
                  </a:cubicBezTo>
                  <a:cubicBezTo>
                    <a:pt x="1769" y="758"/>
                    <a:pt x="1667" y="702"/>
                    <a:pt x="1587" y="770"/>
                  </a:cubicBezTo>
                  <a:cubicBezTo>
                    <a:pt x="1508" y="838"/>
                    <a:pt x="1485" y="758"/>
                    <a:pt x="1303" y="707"/>
                  </a:cubicBezTo>
                  <a:cubicBezTo>
                    <a:pt x="1121" y="656"/>
                    <a:pt x="996" y="576"/>
                    <a:pt x="865" y="650"/>
                  </a:cubicBezTo>
                  <a:cubicBezTo>
                    <a:pt x="734" y="724"/>
                    <a:pt x="683" y="798"/>
                    <a:pt x="654" y="673"/>
                  </a:cubicBezTo>
                  <a:cubicBezTo>
                    <a:pt x="626" y="548"/>
                    <a:pt x="421" y="423"/>
                    <a:pt x="330" y="372"/>
                  </a:cubicBezTo>
                  <a:cubicBezTo>
                    <a:pt x="239" y="320"/>
                    <a:pt x="376" y="190"/>
                    <a:pt x="313" y="93"/>
                  </a:cubicBezTo>
                  <a:cubicBezTo>
                    <a:pt x="285" y="49"/>
                    <a:pt x="288" y="33"/>
                    <a:pt x="304" y="21"/>
                  </a:cubicBezTo>
                  <a:lnTo>
                    <a:pt x="281" y="16"/>
                  </a:lnTo>
                  <a:cubicBezTo>
                    <a:pt x="89" y="2"/>
                    <a:pt x="66" y="191"/>
                    <a:pt x="0" y="224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PE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cs typeface="Arial"/>
                <a:sym typeface="Arial"/>
              </a:endParaRPr>
            </a:p>
          </p:txBody>
        </p:sp>
        <p:sp>
          <p:nvSpPr>
            <p:cNvPr id="40" name="Freeform 16">
              <a:extLst>
                <a:ext uri="{FF2B5EF4-FFF2-40B4-BE49-F238E27FC236}">
                  <a16:creationId xmlns:a16="http://schemas.microsoft.com/office/drawing/2014/main" id="{F915A6B4-0521-1396-3F25-8EFC33A5448D}"/>
                </a:ext>
              </a:extLst>
            </p:cNvPr>
            <p:cNvSpPr>
              <a:spLocks/>
            </p:cNvSpPr>
            <p:nvPr/>
          </p:nvSpPr>
          <p:spPr bwMode="auto">
            <a:xfrm>
              <a:off x="7741573" y="4233737"/>
              <a:ext cx="1032141" cy="629463"/>
            </a:xfrm>
            <a:custGeom>
              <a:avLst/>
              <a:gdLst>
                <a:gd name="T0" fmla="*/ 1041 w 3194"/>
                <a:gd name="T1" fmla="*/ 2116 h 2116"/>
                <a:gd name="T2" fmla="*/ 1177 w 3194"/>
                <a:gd name="T3" fmla="*/ 1959 h 2116"/>
                <a:gd name="T4" fmla="*/ 1469 w 3194"/>
                <a:gd name="T5" fmla="*/ 1620 h 2116"/>
                <a:gd name="T6" fmla="*/ 1621 w 3194"/>
                <a:gd name="T7" fmla="*/ 1421 h 2116"/>
                <a:gd name="T8" fmla="*/ 1992 w 3194"/>
                <a:gd name="T9" fmla="*/ 1416 h 2116"/>
                <a:gd name="T10" fmla="*/ 2154 w 3194"/>
                <a:gd name="T11" fmla="*/ 1552 h 2116"/>
                <a:gd name="T12" fmla="*/ 2519 w 3194"/>
                <a:gd name="T13" fmla="*/ 1682 h 2116"/>
                <a:gd name="T14" fmla="*/ 2964 w 3194"/>
                <a:gd name="T15" fmla="*/ 1489 h 2116"/>
                <a:gd name="T16" fmla="*/ 3042 w 3194"/>
                <a:gd name="T17" fmla="*/ 1066 h 2116"/>
                <a:gd name="T18" fmla="*/ 2974 w 3194"/>
                <a:gd name="T19" fmla="*/ 914 h 2116"/>
                <a:gd name="T20" fmla="*/ 3112 w 3194"/>
                <a:gd name="T21" fmla="*/ 690 h 2116"/>
                <a:gd name="T22" fmla="*/ 3112 w 3194"/>
                <a:gd name="T23" fmla="*/ 690 h 2116"/>
                <a:gd name="T24" fmla="*/ 3089 w 3194"/>
                <a:gd name="T25" fmla="*/ 668 h 2116"/>
                <a:gd name="T26" fmla="*/ 3011 w 3194"/>
                <a:gd name="T27" fmla="*/ 264 h 2116"/>
                <a:gd name="T28" fmla="*/ 2677 w 3194"/>
                <a:gd name="T29" fmla="*/ 186 h 2116"/>
                <a:gd name="T30" fmla="*/ 2365 w 3194"/>
                <a:gd name="T31" fmla="*/ 321 h 2116"/>
                <a:gd name="T32" fmla="*/ 2088 w 3194"/>
                <a:gd name="T33" fmla="*/ 399 h 2116"/>
                <a:gd name="T34" fmla="*/ 2035 w 3194"/>
                <a:gd name="T35" fmla="*/ 220 h 2116"/>
                <a:gd name="T36" fmla="*/ 1767 w 3194"/>
                <a:gd name="T37" fmla="*/ 177 h 2116"/>
                <a:gd name="T38" fmla="*/ 1488 w 3194"/>
                <a:gd name="T39" fmla="*/ 32 h 2116"/>
                <a:gd name="T40" fmla="*/ 1227 w 3194"/>
                <a:gd name="T41" fmla="*/ 131 h 2116"/>
                <a:gd name="T42" fmla="*/ 938 w 3194"/>
                <a:gd name="T43" fmla="*/ 209 h 2116"/>
                <a:gd name="T44" fmla="*/ 434 w 3194"/>
                <a:gd name="T45" fmla="*/ 262 h 2116"/>
                <a:gd name="T46" fmla="*/ 254 w 3194"/>
                <a:gd name="T47" fmla="*/ 364 h 2116"/>
                <a:gd name="T48" fmla="*/ 0 w 3194"/>
                <a:gd name="T49" fmla="*/ 441 h 2116"/>
                <a:gd name="T50" fmla="*/ 105 w 3194"/>
                <a:gd name="T51" fmla="*/ 815 h 2116"/>
                <a:gd name="T52" fmla="*/ 215 w 3194"/>
                <a:gd name="T53" fmla="*/ 993 h 2116"/>
                <a:gd name="T54" fmla="*/ 330 w 3194"/>
                <a:gd name="T55" fmla="*/ 1202 h 2116"/>
                <a:gd name="T56" fmla="*/ 529 w 3194"/>
                <a:gd name="T57" fmla="*/ 1442 h 2116"/>
                <a:gd name="T58" fmla="*/ 774 w 3194"/>
                <a:gd name="T59" fmla="*/ 1479 h 2116"/>
                <a:gd name="T60" fmla="*/ 894 w 3194"/>
                <a:gd name="T61" fmla="*/ 1641 h 2116"/>
                <a:gd name="T62" fmla="*/ 999 w 3194"/>
                <a:gd name="T63" fmla="*/ 1923 h 2116"/>
                <a:gd name="T64" fmla="*/ 1041 w 3194"/>
                <a:gd name="T65" fmla="*/ 2116 h 2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194" h="2116">
                  <a:moveTo>
                    <a:pt x="1041" y="2116"/>
                  </a:moveTo>
                  <a:cubicBezTo>
                    <a:pt x="1041" y="2116"/>
                    <a:pt x="1114" y="2038"/>
                    <a:pt x="1177" y="1959"/>
                  </a:cubicBezTo>
                  <a:cubicBezTo>
                    <a:pt x="1239" y="1881"/>
                    <a:pt x="1464" y="1776"/>
                    <a:pt x="1469" y="1620"/>
                  </a:cubicBezTo>
                  <a:cubicBezTo>
                    <a:pt x="1474" y="1463"/>
                    <a:pt x="1506" y="1421"/>
                    <a:pt x="1621" y="1421"/>
                  </a:cubicBezTo>
                  <a:cubicBezTo>
                    <a:pt x="1736" y="1421"/>
                    <a:pt x="1908" y="1369"/>
                    <a:pt x="1992" y="1416"/>
                  </a:cubicBezTo>
                  <a:cubicBezTo>
                    <a:pt x="2075" y="1463"/>
                    <a:pt x="2096" y="1494"/>
                    <a:pt x="2154" y="1552"/>
                  </a:cubicBezTo>
                  <a:cubicBezTo>
                    <a:pt x="2211" y="1609"/>
                    <a:pt x="2321" y="1740"/>
                    <a:pt x="2519" y="1682"/>
                  </a:cubicBezTo>
                  <a:cubicBezTo>
                    <a:pt x="2718" y="1625"/>
                    <a:pt x="2964" y="1698"/>
                    <a:pt x="2964" y="1489"/>
                  </a:cubicBezTo>
                  <a:cubicBezTo>
                    <a:pt x="2964" y="1280"/>
                    <a:pt x="3194" y="1139"/>
                    <a:pt x="3042" y="1066"/>
                  </a:cubicBezTo>
                  <a:cubicBezTo>
                    <a:pt x="2891" y="993"/>
                    <a:pt x="2828" y="1071"/>
                    <a:pt x="2974" y="914"/>
                  </a:cubicBezTo>
                  <a:cubicBezTo>
                    <a:pt x="3120" y="757"/>
                    <a:pt x="3035" y="784"/>
                    <a:pt x="3112" y="690"/>
                  </a:cubicBezTo>
                  <a:lnTo>
                    <a:pt x="3112" y="690"/>
                  </a:lnTo>
                  <a:cubicBezTo>
                    <a:pt x="3103" y="685"/>
                    <a:pt x="3095" y="677"/>
                    <a:pt x="3089" y="668"/>
                  </a:cubicBezTo>
                  <a:cubicBezTo>
                    <a:pt x="3053" y="619"/>
                    <a:pt x="3089" y="441"/>
                    <a:pt x="3011" y="264"/>
                  </a:cubicBezTo>
                  <a:cubicBezTo>
                    <a:pt x="2933" y="86"/>
                    <a:pt x="2769" y="93"/>
                    <a:pt x="2677" y="186"/>
                  </a:cubicBezTo>
                  <a:cubicBezTo>
                    <a:pt x="2585" y="278"/>
                    <a:pt x="2464" y="306"/>
                    <a:pt x="2365" y="321"/>
                  </a:cubicBezTo>
                  <a:cubicBezTo>
                    <a:pt x="2265" y="335"/>
                    <a:pt x="2223" y="406"/>
                    <a:pt x="2088" y="399"/>
                  </a:cubicBezTo>
                  <a:cubicBezTo>
                    <a:pt x="1992" y="394"/>
                    <a:pt x="1996" y="306"/>
                    <a:pt x="2035" y="220"/>
                  </a:cubicBezTo>
                  <a:cubicBezTo>
                    <a:pt x="1946" y="206"/>
                    <a:pt x="1846" y="186"/>
                    <a:pt x="1767" y="177"/>
                  </a:cubicBezTo>
                  <a:cubicBezTo>
                    <a:pt x="1608" y="159"/>
                    <a:pt x="1545" y="64"/>
                    <a:pt x="1488" y="32"/>
                  </a:cubicBezTo>
                  <a:cubicBezTo>
                    <a:pt x="1432" y="0"/>
                    <a:pt x="1358" y="89"/>
                    <a:pt x="1227" y="131"/>
                  </a:cubicBezTo>
                  <a:cubicBezTo>
                    <a:pt x="1097" y="173"/>
                    <a:pt x="1090" y="135"/>
                    <a:pt x="938" y="209"/>
                  </a:cubicBezTo>
                  <a:cubicBezTo>
                    <a:pt x="786" y="283"/>
                    <a:pt x="568" y="240"/>
                    <a:pt x="434" y="262"/>
                  </a:cubicBezTo>
                  <a:cubicBezTo>
                    <a:pt x="299" y="283"/>
                    <a:pt x="268" y="247"/>
                    <a:pt x="254" y="364"/>
                  </a:cubicBezTo>
                  <a:cubicBezTo>
                    <a:pt x="239" y="480"/>
                    <a:pt x="63" y="512"/>
                    <a:pt x="0" y="441"/>
                  </a:cubicBezTo>
                  <a:cubicBezTo>
                    <a:pt x="0" y="441"/>
                    <a:pt x="16" y="710"/>
                    <a:pt x="105" y="815"/>
                  </a:cubicBezTo>
                  <a:cubicBezTo>
                    <a:pt x="194" y="919"/>
                    <a:pt x="126" y="940"/>
                    <a:pt x="215" y="993"/>
                  </a:cubicBezTo>
                  <a:cubicBezTo>
                    <a:pt x="304" y="1045"/>
                    <a:pt x="267" y="1097"/>
                    <a:pt x="330" y="1202"/>
                  </a:cubicBezTo>
                  <a:cubicBezTo>
                    <a:pt x="393" y="1306"/>
                    <a:pt x="455" y="1442"/>
                    <a:pt x="529" y="1442"/>
                  </a:cubicBezTo>
                  <a:cubicBezTo>
                    <a:pt x="602" y="1442"/>
                    <a:pt x="685" y="1426"/>
                    <a:pt x="774" y="1479"/>
                  </a:cubicBezTo>
                  <a:cubicBezTo>
                    <a:pt x="863" y="1531"/>
                    <a:pt x="863" y="1526"/>
                    <a:pt x="894" y="1641"/>
                  </a:cubicBezTo>
                  <a:cubicBezTo>
                    <a:pt x="926" y="1756"/>
                    <a:pt x="1035" y="1839"/>
                    <a:pt x="999" y="1923"/>
                  </a:cubicBezTo>
                  <a:cubicBezTo>
                    <a:pt x="962" y="2006"/>
                    <a:pt x="1015" y="2048"/>
                    <a:pt x="1041" y="211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PE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cs typeface="Arial"/>
                <a:sym typeface="Arial"/>
              </a:endParaRPr>
            </a:p>
          </p:txBody>
        </p:sp>
        <p:sp>
          <p:nvSpPr>
            <p:cNvPr id="41" name="Freeform 23">
              <a:extLst>
                <a:ext uri="{FF2B5EF4-FFF2-40B4-BE49-F238E27FC236}">
                  <a16:creationId xmlns:a16="http://schemas.microsoft.com/office/drawing/2014/main" id="{2C6F1E98-9EC6-EB64-2F9E-A8FBA4BC73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99659" y="4988451"/>
              <a:ext cx="617893" cy="518665"/>
            </a:xfrm>
            <a:custGeom>
              <a:avLst/>
              <a:gdLst>
                <a:gd name="T0" fmla="*/ 1063 w 1913"/>
                <a:gd name="T1" fmla="*/ 1700 h 1741"/>
                <a:gd name="T2" fmla="*/ 868 w 1913"/>
                <a:gd name="T3" fmla="*/ 1590 h 1741"/>
                <a:gd name="T4" fmla="*/ 624 w 1913"/>
                <a:gd name="T5" fmla="*/ 1660 h 1741"/>
                <a:gd name="T6" fmla="*/ 385 w 1913"/>
                <a:gd name="T7" fmla="*/ 1644 h 1741"/>
                <a:gd name="T8" fmla="*/ 385 w 1913"/>
                <a:gd name="T9" fmla="*/ 1470 h 1741"/>
                <a:gd name="T10" fmla="*/ 320 w 1913"/>
                <a:gd name="T11" fmla="*/ 1009 h 1741"/>
                <a:gd name="T12" fmla="*/ 120 w 1913"/>
                <a:gd name="T13" fmla="*/ 499 h 1741"/>
                <a:gd name="T14" fmla="*/ 304 w 1913"/>
                <a:gd name="T15" fmla="*/ 217 h 1741"/>
                <a:gd name="T16" fmla="*/ 794 w 1913"/>
                <a:gd name="T17" fmla="*/ 354 h 1741"/>
                <a:gd name="T18" fmla="*/ 794 w 1913"/>
                <a:gd name="T19" fmla="*/ 354 h 1741"/>
                <a:gd name="T20" fmla="*/ 882 w 1913"/>
                <a:gd name="T21" fmla="*/ 346 h 1741"/>
                <a:gd name="T22" fmla="*/ 1284 w 1913"/>
                <a:gd name="T23" fmla="*/ 431 h 1741"/>
                <a:gd name="T24" fmla="*/ 1608 w 1913"/>
                <a:gd name="T25" fmla="*/ 573 h 1741"/>
                <a:gd name="T26" fmla="*/ 1803 w 1913"/>
                <a:gd name="T27" fmla="*/ 1085 h 1741"/>
                <a:gd name="T28" fmla="*/ 1602 w 1913"/>
                <a:gd name="T29" fmla="*/ 1338 h 1741"/>
                <a:gd name="T30" fmla="*/ 1427 w 1913"/>
                <a:gd name="T31" fmla="*/ 1552 h 1741"/>
                <a:gd name="T32" fmla="*/ 1433 w 1913"/>
                <a:gd name="T33" fmla="*/ 1558 h 1741"/>
                <a:gd name="T34" fmla="*/ 1208 w 1913"/>
                <a:gd name="T35" fmla="*/ 1568 h 1741"/>
                <a:gd name="T36" fmla="*/ 1063 w 1913"/>
                <a:gd name="T37" fmla="*/ 1700 h 1741"/>
                <a:gd name="T38" fmla="*/ 794 w 1913"/>
                <a:gd name="T39" fmla="*/ 354 h 1741"/>
                <a:gd name="T40" fmla="*/ 794 w 1913"/>
                <a:gd name="T41" fmla="*/ 354 h 1741"/>
                <a:gd name="T42" fmla="*/ 794 w 1913"/>
                <a:gd name="T43" fmla="*/ 353 h 1741"/>
                <a:gd name="T44" fmla="*/ 794 w 1913"/>
                <a:gd name="T45" fmla="*/ 354 h 1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13" h="1741">
                  <a:moveTo>
                    <a:pt x="1063" y="1700"/>
                  </a:moveTo>
                  <a:cubicBezTo>
                    <a:pt x="1020" y="1616"/>
                    <a:pt x="964" y="1540"/>
                    <a:pt x="868" y="1590"/>
                  </a:cubicBezTo>
                  <a:cubicBezTo>
                    <a:pt x="722" y="1665"/>
                    <a:pt x="716" y="1622"/>
                    <a:pt x="624" y="1660"/>
                  </a:cubicBezTo>
                  <a:cubicBezTo>
                    <a:pt x="532" y="1698"/>
                    <a:pt x="304" y="1741"/>
                    <a:pt x="385" y="1644"/>
                  </a:cubicBezTo>
                  <a:cubicBezTo>
                    <a:pt x="467" y="1546"/>
                    <a:pt x="375" y="1584"/>
                    <a:pt x="385" y="1470"/>
                  </a:cubicBezTo>
                  <a:cubicBezTo>
                    <a:pt x="396" y="1356"/>
                    <a:pt x="461" y="1259"/>
                    <a:pt x="320" y="1009"/>
                  </a:cubicBezTo>
                  <a:cubicBezTo>
                    <a:pt x="179" y="760"/>
                    <a:pt x="206" y="640"/>
                    <a:pt x="120" y="499"/>
                  </a:cubicBezTo>
                  <a:cubicBezTo>
                    <a:pt x="33" y="358"/>
                    <a:pt x="0" y="0"/>
                    <a:pt x="304" y="217"/>
                  </a:cubicBezTo>
                  <a:cubicBezTo>
                    <a:pt x="608" y="434"/>
                    <a:pt x="747" y="447"/>
                    <a:pt x="794" y="354"/>
                  </a:cubicBezTo>
                  <a:lnTo>
                    <a:pt x="794" y="354"/>
                  </a:lnTo>
                  <a:cubicBezTo>
                    <a:pt x="814" y="359"/>
                    <a:pt x="841" y="358"/>
                    <a:pt x="882" y="346"/>
                  </a:cubicBezTo>
                  <a:cubicBezTo>
                    <a:pt x="1018" y="308"/>
                    <a:pt x="1141" y="372"/>
                    <a:pt x="1284" y="431"/>
                  </a:cubicBezTo>
                  <a:cubicBezTo>
                    <a:pt x="1427" y="489"/>
                    <a:pt x="1485" y="470"/>
                    <a:pt x="1608" y="573"/>
                  </a:cubicBezTo>
                  <a:cubicBezTo>
                    <a:pt x="1731" y="677"/>
                    <a:pt x="1913" y="852"/>
                    <a:pt x="1803" y="1085"/>
                  </a:cubicBezTo>
                  <a:cubicBezTo>
                    <a:pt x="1692" y="1319"/>
                    <a:pt x="1699" y="1260"/>
                    <a:pt x="1602" y="1338"/>
                  </a:cubicBezTo>
                  <a:cubicBezTo>
                    <a:pt x="1504" y="1416"/>
                    <a:pt x="1349" y="1487"/>
                    <a:pt x="1427" y="1552"/>
                  </a:cubicBezTo>
                  <a:cubicBezTo>
                    <a:pt x="1429" y="1554"/>
                    <a:pt x="1431" y="1556"/>
                    <a:pt x="1433" y="1558"/>
                  </a:cubicBezTo>
                  <a:cubicBezTo>
                    <a:pt x="1318" y="1593"/>
                    <a:pt x="1302" y="1587"/>
                    <a:pt x="1208" y="1568"/>
                  </a:cubicBezTo>
                  <a:cubicBezTo>
                    <a:pt x="1112" y="1549"/>
                    <a:pt x="1122" y="1665"/>
                    <a:pt x="1063" y="1700"/>
                  </a:cubicBezTo>
                  <a:close/>
                  <a:moveTo>
                    <a:pt x="794" y="354"/>
                  </a:moveTo>
                  <a:lnTo>
                    <a:pt x="794" y="354"/>
                  </a:lnTo>
                  <a:lnTo>
                    <a:pt x="794" y="353"/>
                  </a:lnTo>
                  <a:lnTo>
                    <a:pt x="794" y="354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PE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cs typeface="Arial"/>
                <a:sym typeface="Arial"/>
              </a:endParaRPr>
            </a:p>
          </p:txBody>
        </p:sp>
        <p:sp>
          <p:nvSpPr>
            <p:cNvPr id="42" name="Freeform 24">
              <a:extLst>
                <a:ext uri="{FF2B5EF4-FFF2-40B4-BE49-F238E27FC236}">
                  <a16:creationId xmlns:a16="http://schemas.microsoft.com/office/drawing/2014/main" id="{9A08E62F-6BF4-92F4-5297-699C917F3F1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90471" y="4641604"/>
              <a:ext cx="489092" cy="674424"/>
            </a:xfrm>
            <a:custGeom>
              <a:avLst/>
              <a:gdLst>
                <a:gd name="T0" fmla="*/ 40 w 1513"/>
                <a:gd name="T1" fmla="*/ 1082 h 2268"/>
                <a:gd name="T2" fmla="*/ 16 w 1513"/>
                <a:gd name="T3" fmla="*/ 1379 h 2268"/>
                <a:gd name="T4" fmla="*/ 152 w 1513"/>
                <a:gd name="T5" fmla="*/ 1542 h 2268"/>
                <a:gd name="T6" fmla="*/ 250 w 1513"/>
                <a:gd name="T7" fmla="*/ 1753 h 2268"/>
                <a:gd name="T8" fmla="*/ 331 w 1513"/>
                <a:gd name="T9" fmla="*/ 2062 h 2268"/>
                <a:gd name="T10" fmla="*/ 635 w 1513"/>
                <a:gd name="T11" fmla="*/ 2220 h 2268"/>
                <a:gd name="T12" fmla="*/ 728 w 1513"/>
                <a:gd name="T13" fmla="*/ 2268 h 2268"/>
                <a:gd name="T14" fmla="*/ 933 w 1513"/>
                <a:gd name="T15" fmla="*/ 2165 h 2268"/>
                <a:gd name="T16" fmla="*/ 933 w 1513"/>
                <a:gd name="T17" fmla="*/ 1525 h 2268"/>
                <a:gd name="T18" fmla="*/ 1177 w 1513"/>
                <a:gd name="T19" fmla="*/ 1422 h 2268"/>
                <a:gd name="T20" fmla="*/ 1362 w 1513"/>
                <a:gd name="T21" fmla="*/ 1238 h 2268"/>
                <a:gd name="T22" fmla="*/ 1470 w 1513"/>
                <a:gd name="T23" fmla="*/ 1081 h 2268"/>
                <a:gd name="T24" fmla="*/ 1454 w 1513"/>
                <a:gd name="T25" fmla="*/ 804 h 2268"/>
                <a:gd name="T26" fmla="*/ 1269 w 1513"/>
                <a:gd name="T27" fmla="*/ 511 h 2268"/>
                <a:gd name="T28" fmla="*/ 1383 w 1513"/>
                <a:gd name="T29" fmla="*/ 183 h 2268"/>
                <a:gd name="T30" fmla="*/ 1221 w 1513"/>
                <a:gd name="T31" fmla="*/ 47 h 2268"/>
                <a:gd name="T32" fmla="*/ 850 w 1513"/>
                <a:gd name="T33" fmla="*/ 52 h 2268"/>
                <a:gd name="T34" fmla="*/ 698 w 1513"/>
                <a:gd name="T35" fmla="*/ 251 h 2268"/>
                <a:gd name="T36" fmla="*/ 406 w 1513"/>
                <a:gd name="T37" fmla="*/ 590 h 2268"/>
                <a:gd name="T38" fmla="*/ 270 w 1513"/>
                <a:gd name="T39" fmla="*/ 747 h 2268"/>
                <a:gd name="T40" fmla="*/ 160 w 1513"/>
                <a:gd name="T41" fmla="*/ 998 h 2268"/>
                <a:gd name="T42" fmla="*/ 40 w 1513"/>
                <a:gd name="T43" fmla="*/ 1082 h 2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13" h="2268">
                  <a:moveTo>
                    <a:pt x="40" y="1082"/>
                  </a:moveTo>
                  <a:cubicBezTo>
                    <a:pt x="40" y="1082"/>
                    <a:pt x="33" y="1254"/>
                    <a:pt x="16" y="1379"/>
                  </a:cubicBezTo>
                  <a:cubicBezTo>
                    <a:pt x="0" y="1504"/>
                    <a:pt x="33" y="1525"/>
                    <a:pt x="152" y="1542"/>
                  </a:cubicBezTo>
                  <a:cubicBezTo>
                    <a:pt x="271" y="1558"/>
                    <a:pt x="250" y="1612"/>
                    <a:pt x="250" y="1753"/>
                  </a:cubicBezTo>
                  <a:cubicBezTo>
                    <a:pt x="250" y="1894"/>
                    <a:pt x="206" y="2024"/>
                    <a:pt x="331" y="2062"/>
                  </a:cubicBezTo>
                  <a:cubicBezTo>
                    <a:pt x="456" y="2100"/>
                    <a:pt x="540" y="2173"/>
                    <a:pt x="635" y="2220"/>
                  </a:cubicBezTo>
                  <a:cubicBezTo>
                    <a:pt x="657" y="2231"/>
                    <a:pt x="690" y="2249"/>
                    <a:pt x="728" y="2268"/>
                  </a:cubicBezTo>
                  <a:cubicBezTo>
                    <a:pt x="765" y="2192"/>
                    <a:pt x="850" y="2194"/>
                    <a:pt x="933" y="2165"/>
                  </a:cubicBezTo>
                  <a:cubicBezTo>
                    <a:pt x="1042" y="2127"/>
                    <a:pt x="1031" y="1759"/>
                    <a:pt x="933" y="1525"/>
                  </a:cubicBezTo>
                  <a:cubicBezTo>
                    <a:pt x="835" y="1292"/>
                    <a:pt x="1248" y="1563"/>
                    <a:pt x="1177" y="1422"/>
                  </a:cubicBezTo>
                  <a:cubicBezTo>
                    <a:pt x="1107" y="1281"/>
                    <a:pt x="1367" y="1335"/>
                    <a:pt x="1362" y="1238"/>
                  </a:cubicBezTo>
                  <a:cubicBezTo>
                    <a:pt x="1356" y="1140"/>
                    <a:pt x="1427" y="1081"/>
                    <a:pt x="1470" y="1081"/>
                  </a:cubicBezTo>
                  <a:cubicBezTo>
                    <a:pt x="1513" y="1081"/>
                    <a:pt x="1492" y="967"/>
                    <a:pt x="1454" y="804"/>
                  </a:cubicBezTo>
                  <a:cubicBezTo>
                    <a:pt x="1416" y="641"/>
                    <a:pt x="1394" y="576"/>
                    <a:pt x="1269" y="511"/>
                  </a:cubicBezTo>
                  <a:cubicBezTo>
                    <a:pt x="1145" y="446"/>
                    <a:pt x="1383" y="183"/>
                    <a:pt x="1383" y="183"/>
                  </a:cubicBezTo>
                  <a:cubicBezTo>
                    <a:pt x="1325" y="125"/>
                    <a:pt x="1304" y="94"/>
                    <a:pt x="1221" y="47"/>
                  </a:cubicBezTo>
                  <a:cubicBezTo>
                    <a:pt x="1137" y="0"/>
                    <a:pt x="965" y="52"/>
                    <a:pt x="850" y="52"/>
                  </a:cubicBezTo>
                  <a:cubicBezTo>
                    <a:pt x="735" y="52"/>
                    <a:pt x="703" y="94"/>
                    <a:pt x="698" y="251"/>
                  </a:cubicBezTo>
                  <a:cubicBezTo>
                    <a:pt x="693" y="407"/>
                    <a:pt x="468" y="512"/>
                    <a:pt x="406" y="590"/>
                  </a:cubicBezTo>
                  <a:cubicBezTo>
                    <a:pt x="343" y="669"/>
                    <a:pt x="270" y="747"/>
                    <a:pt x="270" y="747"/>
                  </a:cubicBezTo>
                  <a:cubicBezTo>
                    <a:pt x="296" y="815"/>
                    <a:pt x="228" y="940"/>
                    <a:pt x="160" y="998"/>
                  </a:cubicBezTo>
                  <a:cubicBezTo>
                    <a:pt x="92" y="1055"/>
                    <a:pt x="76" y="1066"/>
                    <a:pt x="40" y="108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PE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cs typeface="Arial"/>
                <a:sym typeface="Arial"/>
              </a:endParaRPr>
            </a:p>
          </p:txBody>
        </p:sp>
        <p:sp>
          <p:nvSpPr>
            <p:cNvPr id="43" name="Freeform 48">
              <a:extLst>
                <a:ext uri="{FF2B5EF4-FFF2-40B4-BE49-F238E27FC236}">
                  <a16:creationId xmlns:a16="http://schemas.microsoft.com/office/drawing/2014/main" id="{C9C646D1-7A91-DDC5-40A3-C8082D0F09E1}"/>
                </a:ext>
              </a:extLst>
            </p:cNvPr>
            <p:cNvSpPr>
              <a:spLocks/>
            </p:cNvSpPr>
            <p:nvPr/>
          </p:nvSpPr>
          <p:spPr bwMode="auto">
            <a:xfrm>
              <a:off x="8592698" y="4402343"/>
              <a:ext cx="1164422" cy="1279802"/>
            </a:xfrm>
            <a:custGeom>
              <a:avLst/>
              <a:gdLst>
                <a:gd name="T0" fmla="*/ 0 w 3600"/>
                <a:gd name="T1" fmla="*/ 1092 h 4297"/>
                <a:gd name="T2" fmla="*/ 155 w 3600"/>
                <a:gd name="T3" fmla="*/ 1490 h 4297"/>
                <a:gd name="T4" fmla="*/ 343 w 3600"/>
                <a:gd name="T5" fmla="*/ 1762 h 4297"/>
                <a:gd name="T6" fmla="*/ 680 w 3600"/>
                <a:gd name="T7" fmla="*/ 2216 h 4297"/>
                <a:gd name="T8" fmla="*/ 900 w 3600"/>
                <a:gd name="T9" fmla="*/ 2313 h 4297"/>
                <a:gd name="T10" fmla="*/ 1302 w 3600"/>
                <a:gd name="T11" fmla="*/ 2398 h 4297"/>
                <a:gd name="T12" fmla="*/ 1626 w 3600"/>
                <a:gd name="T13" fmla="*/ 2540 h 4297"/>
                <a:gd name="T14" fmla="*/ 1821 w 3600"/>
                <a:gd name="T15" fmla="*/ 3052 h 4297"/>
                <a:gd name="T16" fmla="*/ 1620 w 3600"/>
                <a:gd name="T17" fmla="*/ 3305 h 4297"/>
                <a:gd name="T18" fmla="*/ 1445 w 3600"/>
                <a:gd name="T19" fmla="*/ 3519 h 4297"/>
                <a:gd name="T20" fmla="*/ 1607 w 3600"/>
                <a:gd name="T21" fmla="*/ 3746 h 4297"/>
                <a:gd name="T22" fmla="*/ 1847 w 3600"/>
                <a:gd name="T23" fmla="*/ 3746 h 4297"/>
                <a:gd name="T24" fmla="*/ 1931 w 3600"/>
                <a:gd name="T25" fmla="*/ 3565 h 4297"/>
                <a:gd name="T26" fmla="*/ 2138 w 3600"/>
                <a:gd name="T27" fmla="*/ 3869 h 4297"/>
                <a:gd name="T28" fmla="*/ 2423 w 3600"/>
                <a:gd name="T29" fmla="*/ 3966 h 4297"/>
                <a:gd name="T30" fmla="*/ 2631 w 3600"/>
                <a:gd name="T31" fmla="*/ 3999 h 4297"/>
                <a:gd name="T32" fmla="*/ 2858 w 3600"/>
                <a:gd name="T33" fmla="*/ 4193 h 4297"/>
                <a:gd name="T34" fmla="*/ 2968 w 3600"/>
                <a:gd name="T35" fmla="*/ 4064 h 4297"/>
                <a:gd name="T36" fmla="*/ 2968 w 3600"/>
                <a:gd name="T37" fmla="*/ 3850 h 4297"/>
                <a:gd name="T38" fmla="*/ 2825 w 3600"/>
                <a:gd name="T39" fmla="*/ 3577 h 4297"/>
                <a:gd name="T40" fmla="*/ 3026 w 3600"/>
                <a:gd name="T41" fmla="*/ 3312 h 4297"/>
                <a:gd name="T42" fmla="*/ 3137 w 3600"/>
                <a:gd name="T43" fmla="*/ 2923 h 4297"/>
                <a:gd name="T44" fmla="*/ 3124 w 3600"/>
                <a:gd name="T45" fmla="*/ 2663 h 4297"/>
                <a:gd name="T46" fmla="*/ 3331 w 3600"/>
                <a:gd name="T47" fmla="*/ 2495 h 4297"/>
                <a:gd name="T48" fmla="*/ 3551 w 3600"/>
                <a:gd name="T49" fmla="*/ 2190 h 4297"/>
                <a:gd name="T50" fmla="*/ 3600 w 3600"/>
                <a:gd name="T51" fmla="*/ 1853 h 4297"/>
                <a:gd name="T52" fmla="*/ 3559 w 3600"/>
                <a:gd name="T53" fmla="*/ 1833 h 4297"/>
                <a:gd name="T54" fmla="*/ 3405 w 3600"/>
                <a:gd name="T55" fmla="*/ 1920 h 4297"/>
                <a:gd name="T56" fmla="*/ 3225 w 3600"/>
                <a:gd name="T57" fmla="*/ 1940 h 4297"/>
                <a:gd name="T58" fmla="*/ 2852 w 3600"/>
                <a:gd name="T59" fmla="*/ 1840 h 4297"/>
                <a:gd name="T60" fmla="*/ 2545 w 3600"/>
                <a:gd name="T61" fmla="*/ 1727 h 4297"/>
                <a:gd name="T62" fmla="*/ 2198 w 3600"/>
                <a:gd name="T63" fmla="*/ 1667 h 4297"/>
                <a:gd name="T64" fmla="*/ 2038 w 3600"/>
                <a:gd name="T65" fmla="*/ 1427 h 4297"/>
                <a:gd name="T66" fmla="*/ 1865 w 3600"/>
                <a:gd name="T67" fmla="*/ 1113 h 4297"/>
                <a:gd name="T68" fmla="*/ 1692 w 3600"/>
                <a:gd name="T69" fmla="*/ 846 h 4297"/>
                <a:gd name="T70" fmla="*/ 1625 w 3600"/>
                <a:gd name="T71" fmla="*/ 380 h 4297"/>
                <a:gd name="T72" fmla="*/ 1698 w 3600"/>
                <a:gd name="T73" fmla="*/ 286 h 4297"/>
                <a:gd name="T74" fmla="*/ 1739 w 3600"/>
                <a:gd name="T75" fmla="*/ 99 h 4297"/>
                <a:gd name="T76" fmla="*/ 1554 w 3600"/>
                <a:gd name="T77" fmla="*/ 78 h 4297"/>
                <a:gd name="T78" fmla="*/ 1242 w 3600"/>
                <a:gd name="T79" fmla="*/ 178 h 4297"/>
                <a:gd name="T80" fmla="*/ 1008 w 3600"/>
                <a:gd name="T81" fmla="*/ 78 h 4297"/>
                <a:gd name="T82" fmla="*/ 681 w 3600"/>
                <a:gd name="T83" fmla="*/ 99 h 4297"/>
                <a:gd name="T84" fmla="*/ 477 w 3600"/>
                <a:gd name="T85" fmla="*/ 121 h 4297"/>
                <a:gd name="T86" fmla="*/ 477 w 3600"/>
                <a:gd name="T87" fmla="*/ 121 h 4297"/>
                <a:gd name="T88" fmla="*/ 339 w 3600"/>
                <a:gd name="T89" fmla="*/ 345 h 4297"/>
                <a:gd name="T90" fmla="*/ 407 w 3600"/>
                <a:gd name="T91" fmla="*/ 497 h 4297"/>
                <a:gd name="T92" fmla="*/ 329 w 3600"/>
                <a:gd name="T93" fmla="*/ 920 h 4297"/>
                <a:gd name="T94" fmla="*/ 0 w 3600"/>
                <a:gd name="T95" fmla="*/ 1092 h 4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600" h="4297">
                  <a:moveTo>
                    <a:pt x="0" y="1092"/>
                  </a:moveTo>
                  <a:cubicBezTo>
                    <a:pt x="0" y="1092"/>
                    <a:pt x="51" y="1451"/>
                    <a:pt x="155" y="1490"/>
                  </a:cubicBezTo>
                  <a:cubicBezTo>
                    <a:pt x="258" y="1529"/>
                    <a:pt x="258" y="1581"/>
                    <a:pt x="343" y="1762"/>
                  </a:cubicBezTo>
                  <a:cubicBezTo>
                    <a:pt x="427" y="1944"/>
                    <a:pt x="576" y="2158"/>
                    <a:pt x="680" y="2216"/>
                  </a:cubicBezTo>
                  <a:cubicBezTo>
                    <a:pt x="783" y="2275"/>
                    <a:pt x="764" y="2352"/>
                    <a:pt x="900" y="2313"/>
                  </a:cubicBezTo>
                  <a:cubicBezTo>
                    <a:pt x="1036" y="2275"/>
                    <a:pt x="1159" y="2339"/>
                    <a:pt x="1302" y="2398"/>
                  </a:cubicBezTo>
                  <a:cubicBezTo>
                    <a:pt x="1445" y="2456"/>
                    <a:pt x="1503" y="2437"/>
                    <a:pt x="1626" y="2540"/>
                  </a:cubicBezTo>
                  <a:cubicBezTo>
                    <a:pt x="1749" y="2644"/>
                    <a:pt x="1931" y="2819"/>
                    <a:pt x="1821" y="3052"/>
                  </a:cubicBezTo>
                  <a:cubicBezTo>
                    <a:pt x="1710" y="3286"/>
                    <a:pt x="1717" y="3227"/>
                    <a:pt x="1620" y="3305"/>
                  </a:cubicBezTo>
                  <a:cubicBezTo>
                    <a:pt x="1522" y="3383"/>
                    <a:pt x="1367" y="3454"/>
                    <a:pt x="1445" y="3519"/>
                  </a:cubicBezTo>
                  <a:cubicBezTo>
                    <a:pt x="1522" y="3584"/>
                    <a:pt x="1477" y="3772"/>
                    <a:pt x="1607" y="3746"/>
                  </a:cubicBezTo>
                  <a:cubicBezTo>
                    <a:pt x="1736" y="3720"/>
                    <a:pt x="1769" y="3694"/>
                    <a:pt x="1847" y="3746"/>
                  </a:cubicBezTo>
                  <a:cubicBezTo>
                    <a:pt x="1924" y="3798"/>
                    <a:pt x="1924" y="3649"/>
                    <a:pt x="1931" y="3565"/>
                  </a:cubicBezTo>
                  <a:cubicBezTo>
                    <a:pt x="1937" y="3480"/>
                    <a:pt x="2112" y="3714"/>
                    <a:pt x="2138" y="3869"/>
                  </a:cubicBezTo>
                  <a:cubicBezTo>
                    <a:pt x="2164" y="4025"/>
                    <a:pt x="2333" y="4038"/>
                    <a:pt x="2423" y="3966"/>
                  </a:cubicBezTo>
                  <a:cubicBezTo>
                    <a:pt x="2514" y="3895"/>
                    <a:pt x="2547" y="4018"/>
                    <a:pt x="2631" y="3999"/>
                  </a:cubicBezTo>
                  <a:cubicBezTo>
                    <a:pt x="2715" y="3979"/>
                    <a:pt x="2806" y="4090"/>
                    <a:pt x="2858" y="4193"/>
                  </a:cubicBezTo>
                  <a:cubicBezTo>
                    <a:pt x="2910" y="4297"/>
                    <a:pt x="2968" y="4180"/>
                    <a:pt x="2968" y="4064"/>
                  </a:cubicBezTo>
                  <a:cubicBezTo>
                    <a:pt x="2968" y="3947"/>
                    <a:pt x="2916" y="3979"/>
                    <a:pt x="2968" y="3850"/>
                  </a:cubicBezTo>
                  <a:cubicBezTo>
                    <a:pt x="3020" y="3720"/>
                    <a:pt x="2851" y="3688"/>
                    <a:pt x="2825" y="3577"/>
                  </a:cubicBezTo>
                  <a:cubicBezTo>
                    <a:pt x="2799" y="3467"/>
                    <a:pt x="2961" y="3474"/>
                    <a:pt x="3026" y="3312"/>
                  </a:cubicBezTo>
                  <a:cubicBezTo>
                    <a:pt x="3091" y="3150"/>
                    <a:pt x="3162" y="3072"/>
                    <a:pt x="3137" y="2923"/>
                  </a:cubicBezTo>
                  <a:cubicBezTo>
                    <a:pt x="3111" y="2774"/>
                    <a:pt x="3065" y="2683"/>
                    <a:pt x="3124" y="2663"/>
                  </a:cubicBezTo>
                  <a:cubicBezTo>
                    <a:pt x="3182" y="2644"/>
                    <a:pt x="3292" y="2696"/>
                    <a:pt x="3331" y="2495"/>
                  </a:cubicBezTo>
                  <a:cubicBezTo>
                    <a:pt x="3370" y="2294"/>
                    <a:pt x="3525" y="2262"/>
                    <a:pt x="3551" y="2190"/>
                  </a:cubicBezTo>
                  <a:cubicBezTo>
                    <a:pt x="3568" y="2143"/>
                    <a:pt x="3588" y="1968"/>
                    <a:pt x="3600" y="1853"/>
                  </a:cubicBezTo>
                  <a:lnTo>
                    <a:pt x="3559" y="1833"/>
                  </a:lnTo>
                  <a:cubicBezTo>
                    <a:pt x="3559" y="1833"/>
                    <a:pt x="3392" y="1860"/>
                    <a:pt x="3405" y="1920"/>
                  </a:cubicBezTo>
                  <a:cubicBezTo>
                    <a:pt x="3419" y="1980"/>
                    <a:pt x="3365" y="1940"/>
                    <a:pt x="3225" y="1940"/>
                  </a:cubicBezTo>
                  <a:cubicBezTo>
                    <a:pt x="3085" y="1940"/>
                    <a:pt x="2919" y="1953"/>
                    <a:pt x="2852" y="1840"/>
                  </a:cubicBezTo>
                  <a:cubicBezTo>
                    <a:pt x="2785" y="1727"/>
                    <a:pt x="2672" y="1833"/>
                    <a:pt x="2545" y="1727"/>
                  </a:cubicBezTo>
                  <a:cubicBezTo>
                    <a:pt x="2418" y="1620"/>
                    <a:pt x="2298" y="1707"/>
                    <a:pt x="2198" y="1667"/>
                  </a:cubicBezTo>
                  <a:cubicBezTo>
                    <a:pt x="2098" y="1627"/>
                    <a:pt x="2065" y="1620"/>
                    <a:pt x="2038" y="1427"/>
                  </a:cubicBezTo>
                  <a:cubicBezTo>
                    <a:pt x="2012" y="1233"/>
                    <a:pt x="1972" y="1153"/>
                    <a:pt x="1865" y="1113"/>
                  </a:cubicBezTo>
                  <a:cubicBezTo>
                    <a:pt x="1758" y="1073"/>
                    <a:pt x="1798" y="966"/>
                    <a:pt x="1692" y="846"/>
                  </a:cubicBezTo>
                  <a:cubicBezTo>
                    <a:pt x="1585" y="726"/>
                    <a:pt x="1625" y="380"/>
                    <a:pt x="1625" y="380"/>
                  </a:cubicBezTo>
                  <a:cubicBezTo>
                    <a:pt x="1625" y="380"/>
                    <a:pt x="1612" y="420"/>
                    <a:pt x="1698" y="286"/>
                  </a:cubicBezTo>
                  <a:cubicBezTo>
                    <a:pt x="1785" y="153"/>
                    <a:pt x="1739" y="99"/>
                    <a:pt x="1739" y="99"/>
                  </a:cubicBezTo>
                  <a:cubicBezTo>
                    <a:pt x="1739" y="99"/>
                    <a:pt x="1632" y="36"/>
                    <a:pt x="1554" y="78"/>
                  </a:cubicBezTo>
                  <a:cubicBezTo>
                    <a:pt x="1476" y="121"/>
                    <a:pt x="1370" y="270"/>
                    <a:pt x="1242" y="178"/>
                  </a:cubicBezTo>
                  <a:cubicBezTo>
                    <a:pt x="1114" y="85"/>
                    <a:pt x="1064" y="156"/>
                    <a:pt x="1008" y="78"/>
                  </a:cubicBezTo>
                  <a:cubicBezTo>
                    <a:pt x="951" y="0"/>
                    <a:pt x="802" y="57"/>
                    <a:pt x="681" y="99"/>
                  </a:cubicBezTo>
                  <a:cubicBezTo>
                    <a:pt x="582" y="134"/>
                    <a:pt x="517" y="145"/>
                    <a:pt x="477" y="121"/>
                  </a:cubicBezTo>
                  <a:lnTo>
                    <a:pt x="477" y="121"/>
                  </a:lnTo>
                  <a:cubicBezTo>
                    <a:pt x="400" y="215"/>
                    <a:pt x="485" y="188"/>
                    <a:pt x="339" y="345"/>
                  </a:cubicBezTo>
                  <a:cubicBezTo>
                    <a:pt x="193" y="502"/>
                    <a:pt x="256" y="424"/>
                    <a:pt x="407" y="497"/>
                  </a:cubicBezTo>
                  <a:cubicBezTo>
                    <a:pt x="559" y="570"/>
                    <a:pt x="329" y="711"/>
                    <a:pt x="329" y="920"/>
                  </a:cubicBezTo>
                  <a:cubicBezTo>
                    <a:pt x="329" y="1090"/>
                    <a:pt x="167" y="1073"/>
                    <a:pt x="0" y="109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PE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cs typeface="Arial"/>
                <a:sym typeface="Arial"/>
              </a:endParaRPr>
            </a:p>
          </p:txBody>
        </p:sp>
      </p:grpSp>
      <p:sp>
        <p:nvSpPr>
          <p:cNvPr id="45" name="CuadroTexto 44">
            <a:extLst>
              <a:ext uri="{FF2B5EF4-FFF2-40B4-BE49-F238E27FC236}">
                <a16:creationId xmlns:a16="http://schemas.microsoft.com/office/drawing/2014/main" id="{1785AA45-797C-1A12-8D4C-46B82D069668}"/>
              </a:ext>
            </a:extLst>
          </p:cNvPr>
          <p:cNvSpPr txBox="1"/>
          <p:nvPr/>
        </p:nvSpPr>
        <p:spPr>
          <a:xfrm>
            <a:off x="833710" y="934146"/>
            <a:ext cx="610496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PROGRAMA DE COMPLEMENTACIÓN</a:t>
            </a:r>
          </a:p>
          <a:p>
            <a:r>
              <a:rPr lang="es-E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ALIMENTARIA </a:t>
            </a: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3203692B-7264-0D67-7DA0-668D34F5788E}"/>
              </a:ext>
            </a:extLst>
          </p:cNvPr>
          <p:cNvSpPr txBox="1"/>
          <p:nvPr/>
        </p:nvSpPr>
        <p:spPr>
          <a:xfrm>
            <a:off x="3355662" y="4538586"/>
            <a:ext cx="18213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  <a:effectLst/>
                <a:highlight>
                  <a:srgbClr val="0A4BA0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S/. 223 M.</a:t>
            </a:r>
            <a:endParaRPr lang="es-ES" sz="2800" b="1" dirty="0">
              <a:solidFill>
                <a:schemeClr val="bg1"/>
              </a:solidFill>
              <a:highlight>
                <a:srgbClr val="0A4BA0"/>
              </a:highlight>
            </a:endParaRPr>
          </a:p>
        </p:txBody>
      </p:sp>
      <p:sp>
        <p:nvSpPr>
          <p:cNvPr id="47" name="Elipse 46">
            <a:extLst>
              <a:ext uri="{FF2B5EF4-FFF2-40B4-BE49-F238E27FC236}">
                <a16:creationId xmlns:a16="http://schemas.microsoft.com/office/drawing/2014/main" id="{A1CF3A5D-85F5-EDC8-F2DD-5CAB3EF4F1C6}"/>
              </a:ext>
            </a:extLst>
          </p:cNvPr>
          <p:cNvSpPr/>
          <p:nvPr/>
        </p:nvSpPr>
        <p:spPr>
          <a:xfrm>
            <a:off x="8246840" y="1347491"/>
            <a:ext cx="1407568" cy="1259486"/>
          </a:xfrm>
          <a:prstGeom prst="ellipse">
            <a:avLst/>
          </a:prstGeom>
          <a:solidFill>
            <a:srgbClr val="EB008B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238</a:t>
            </a:r>
          </a:p>
          <a:p>
            <a:pPr algn="ctr"/>
            <a:r>
              <a:rPr lang="es-E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Gobiernos locales</a:t>
            </a:r>
          </a:p>
        </p:txBody>
      </p:sp>
      <p:pic>
        <p:nvPicPr>
          <p:cNvPr id="49" name="Gráfico 48" descr="Flecha curva en el sentido de las agujas del reloj">
            <a:extLst>
              <a:ext uri="{FF2B5EF4-FFF2-40B4-BE49-F238E27FC236}">
                <a16:creationId xmlns:a16="http://schemas.microsoft.com/office/drawing/2014/main" id="{EC7C7DC6-2BF5-DAA5-A468-44326E6F0F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6898218" y="1528042"/>
            <a:ext cx="829236" cy="829236"/>
          </a:xfrm>
          <a:prstGeom prst="rect">
            <a:avLst/>
          </a:prstGeom>
        </p:spPr>
      </p:pic>
      <p:pic>
        <p:nvPicPr>
          <p:cNvPr id="51" name="Gráfico 50" descr="Flecha curva en el sentido contrario a las agujas del reloj">
            <a:extLst>
              <a:ext uri="{FF2B5EF4-FFF2-40B4-BE49-F238E27FC236}">
                <a16:creationId xmlns:a16="http://schemas.microsoft.com/office/drawing/2014/main" id="{2D155845-6CB3-A70E-FB3A-83A5B788967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5228166" y="3646605"/>
            <a:ext cx="776720" cy="776720"/>
          </a:xfrm>
          <a:prstGeom prst="rect">
            <a:avLst/>
          </a:prstGeom>
        </p:spPr>
      </p:pic>
      <p:sp>
        <p:nvSpPr>
          <p:cNvPr id="52" name="CuadroTexto 51">
            <a:extLst>
              <a:ext uri="{FF2B5EF4-FFF2-40B4-BE49-F238E27FC236}">
                <a16:creationId xmlns:a16="http://schemas.microsoft.com/office/drawing/2014/main" id="{2FD833F0-3163-80A7-3ED3-FFC0F84C2CFC}"/>
              </a:ext>
            </a:extLst>
          </p:cNvPr>
          <p:cNvSpPr txBox="1"/>
          <p:nvPr/>
        </p:nvSpPr>
        <p:spPr>
          <a:xfrm>
            <a:off x="2457010" y="5061806"/>
            <a:ext cx="2858363" cy="3424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24130" indent="457200" algn="ctr">
              <a:lnSpc>
                <a:spcPct val="107000"/>
              </a:lnSpc>
              <a:spcAft>
                <a:spcPts val="800"/>
              </a:spcAft>
            </a:pPr>
            <a:r>
              <a:rPr lang="es-ES" sz="16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este año</a:t>
            </a:r>
            <a:endParaRPr lang="es-E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id="{3060F3FF-8911-47A5-D2C4-7142956AA9FB}"/>
              </a:ext>
            </a:extLst>
          </p:cNvPr>
          <p:cNvSpPr txBox="1"/>
          <p:nvPr/>
        </p:nvSpPr>
        <p:spPr>
          <a:xfrm>
            <a:off x="4266328" y="3818825"/>
            <a:ext cx="465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b="1" dirty="0">
                <a:solidFill>
                  <a:srgbClr val="EB008B"/>
                </a:solidFill>
              </a:rPr>
              <a:t>+</a:t>
            </a:r>
          </a:p>
        </p:txBody>
      </p:sp>
      <p:cxnSp>
        <p:nvCxnSpPr>
          <p:cNvPr id="32" name="Conector recto 31">
            <a:extLst>
              <a:ext uri="{FF2B5EF4-FFF2-40B4-BE49-F238E27FC236}">
                <a16:creationId xmlns:a16="http://schemas.microsoft.com/office/drawing/2014/main" id="{8C3CC749-D15E-EA95-ABDA-844A7FB5B9D6}"/>
              </a:ext>
            </a:extLst>
          </p:cNvPr>
          <p:cNvCxnSpPr/>
          <p:nvPr/>
        </p:nvCxnSpPr>
        <p:spPr>
          <a:xfrm>
            <a:off x="0" y="6127645"/>
            <a:ext cx="12192000" cy="0"/>
          </a:xfrm>
          <a:prstGeom prst="line">
            <a:avLst/>
          </a:prstGeom>
          <a:ln w="38100">
            <a:solidFill>
              <a:srgbClr val="EB008B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" name="Imagen 1">
            <a:extLst>
              <a:ext uri="{FF2B5EF4-FFF2-40B4-BE49-F238E27FC236}">
                <a16:creationId xmlns:a16="http://schemas.microsoft.com/office/drawing/2014/main" id="{F6D9921E-2608-9EC4-6E90-02748954EBE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69" y="1042691"/>
            <a:ext cx="609600" cy="6096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EC637045-4ECA-E5BC-CB0C-75E81FBAE11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34" y="6266128"/>
            <a:ext cx="1825580" cy="414198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D413A276-84BE-578E-BC05-08EA58FE043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0210" y="6196416"/>
            <a:ext cx="1873337" cy="553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466057"/>
      </p:ext>
    </p:extLst>
  </p:cSld>
  <p:clrMapOvr>
    <a:masterClrMapping/>
  </p:clrMapOvr>
  <p:transition spd="slow">
    <p:push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70D3862-480C-CD15-A729-FCE4F96480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" t="4623" r="43762" b="8446"/>
          <a:stretch/>
        </p:blipFill>
        <p:spPr bwMode="auto">
          <a:xfrm>
            <a:off x="0" y="2986"/>
            <a:ext cx="12192000" cy="6051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ángulo 19">
            <a:extLst>
              <a:ext uri="{FF2B5EF4-FFF2-40B4-BE49-F238E27FC236}">
                <a16:creationId xmlns:a16="http://schemas.microsoft.com/office/drawing/2014/main" id="{090CB46B-68D2-41B5-E7B9-53EC69556260}"/>
              </a:ext>
            </a:extLst>
          </p:cNvPr>
          <p:cNvSpPr/>
          <p:nvPr/>
        </p:nvSpPr>
        <p:spPr>
          <a:xfrm>
            <a:off x="3330373" y="1008987"/>
            <a:ext cx="2392429" cy="400110"/>
          </a:xfrm>
          <a:prstGeom prst="rect">
            <a:avLst/>
          </a:prstGeom>
          <a:solidFill>
            <a:srgbClr val="EB00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n>
                <a:solidFill>
                  <a:srgbClr val="FF0000"/>
                </a:solidFill>
              </a:ln>
              <a:solidFill>
                <a:srgbClr val="FF0000"/>
              </a:solidFill>
              <a:highlight>
                <a:srgbClr val="990000"/>
              </a:highlight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1D088878-4ED9-8E6A-97A7-5E665FCADA34}"/>
              </a:ext>
            </a:extLst>
          </p:cNvPr>
          <p:cNvSpPr/>
          <p:nvPr/>
        </p:nvSpPr>
        <p:spPr>
          <a:xfrm>
            <a:off x="0" y="-8963"/>
            <a:ext cx="430306" cy="430304"/>
          </a:xfrm>
          <a:prstGeom prst="rect">
            <a:avLst/>
          </a:prstGeom>
          <a:solidFill>
            <a:srgbClr val="EB00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0A4BA0"/>
              </a:solidFill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824ED12C-1A26-D57B-BA00-A5E659E5AB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64704"/>
            <a:ext cx="2626659" cy="1750422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F1231150-3CA3-5B51-65BE-8DB619736F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207" y="4364702"/>
            <a:ext cx="2590569" cy="1750426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31159F5C-A483-1852-4EE8-AC22B66D00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439" y="4363834"/>
            <a:ext cx="2609749" cy="1751294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F3F67797-2E94-668C-6A5E-50FF3BD74A3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8513" y="4353673"/>
            <a:ext cx="2643487" cy="1760259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09036F6D-407F-5B5A-213E-7FB5D44A73C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484" y="4353673"/>
            <a:ext cx="2608498" cy="1760259"/>
          </a:xfrm>
          <a:prstGeom prst="rect">
            <a:avLst/>
          </a:prstGeom>
        </p:spPr>
      </p:pic>
      <p:cxnSp>
        <p:nvCxnSpPr>
          <p:cNvPr id="32" name="Conector recto 31">
            <a:extLst>
              <a:ext uri="{FF2B5EF4-FFF2-40B4-BE49-F238E27FC236}">
                <a16:creationId xmlns:a16="http://schemas.microsoft.com/office/drawing/2014/main" id="{75670591-DF1D-D6E4-7C9F-D42DDCBC0DDC}"/>
              </a:ext>
            </a:extLst>
          </p:cNvPr>
          <p:cNvCxnSpPr/>
          <p:nvPr/>
        </p:nvCxnSpPr>
        <p:spPr>
          <a:xfrm>
            <a:off x="0" y="6118680"/>
            <a:ext cx="12192000" cy="0"/>
          </a:xfrm>
          <a:prstGeom prst="line">
            <a:avLst/>
          </a:prstGeom>
          <a:ln w="38100">
            <a:solidFill>
              <a:srgbClr val="EB008B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6" name="Imagen 5">
            <a:extLst>
              <a:ext uri="{FF2B5EF4-FFF2-40B4-BE49-F238E27FC236}">
                <a16:creationId xmlns:a16="http://schemas.microsoft.com/office/drawing/2014/main" id="{21343405-9A76-8EE9-5048-19E97EBF2F2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17" y="6285215"/>
            <a:ext cx="1825580" cy="41419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DB26C69-2F10-1350-1FC0-17A88977397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446" y="6197255"/>
            <a:ext cx="1873337" cy="553622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5D6267EC-1454-9964-AC10-35FCC9E18DD0}"/>
              </a:ext>
            </a:extLst>
          </p:cNvPr>
          <p:cNvSpPr txBox="1"/>
          <p:nvPr/>
        </p:nvSpPr>
        <p:spPr>
          <a:xfrm>
            <a:off x="3455700" y="987705"/>
            <a:ext cx="23924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Ley N.º 31458</a:t>
            </a:r>
            <a:endParaRPr lang="es-ES" sz="2400" b="1" dirty="0">
              <a:solidFill>
                <a:schemeClr val="bg1"/>
              </a:solidFill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F0D3F5D8-08B1-2998-DD9E-0D4513E10728}"/>
              </a:ext>
            </a:extLst>
          </p:cNvPr>
          <p:cNvSpPr txBox="1"/>
          <p:nvPr/>
        </p:nvSpPr>
        <p:spPr>
          <a:xfrm>
            <a:off x="3205882" y="1562744"/>
            <a:ext cx="442683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2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Que reconoce las ollas comunes y garantiza su sostenibilidad, financiamiento y el trabajo productivo de sus beneficiarios.</a:t>
            </a:r>
            <a:endParaRPr lang="es-ES" sz="2200" b="1" dirty="0"/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12911125-1C13-F5F9-650B-67BF44D5795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153" y="759777"/>
            <a:ext cx="585502" cy="585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348298"/>
      </p:ext>
    </p:extLst>
  </p:cSld>
  <p:clrMapOvr>
    <a:masterClrMapping/>
  </p:clrMapOvr>
  <p:transition spd="slow">
    <p:push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56802318-D584-A9D0-D5AA-FDF2075AB0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" t="4623" r="43762" b="8446"/>
          <a:stretch/>
        </p:blipFill>
        <p:spPr bwMode="auto">
          <a:xfrm>
            <a:off x="0" y="0"/>
            <a:ext cx="12192000" cy="6126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528AAA4F-F4B1-3CDE-BAAB-6F81339D287F}"/>
              </a:ext>
            </a:extLst>
          </p:cNvPr>
          <p:cNvSpPr txBox="1">
            <a:spLocks/>
          </p:cNvSpPr>
          <p:nvPr/>
        </p:nvSpPr>
        <p:spPr>
          <a:xfrm>
            <a:off x="1069744" y="734567"/>
            <a:ext cx="3417656" cy="81224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s-ES" dirty="0">
              <a:solidFill>
                <a:schemeClr val="tx1"/>
              </a:solidFill>
              <a:latin typeface="Impact" panose="020B080603090205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23B384DD-5950-CE31-451F-9B2941FC3DDE}"/>
              </a:ext>
            </a:extLst>
          </p:cNvPr>
          <p:cNvSpPr/>
          <p:nvPr/>
        </p:nvSpPr>
        <p:spPr>
          <a:xfrm>
            <a:off x="0" y="0"/>
            <a:ext cx="340659" cy="331692"/>
          </a:xfrm>
          <a:prstGeom prst="rect">
            <a:avLst/>
          </a:prstGeom>
          <a:solidFill>
            <a:srgbClr val="EB00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0AEDAD0-C4AF-3BDD-2E4D-28D2DBADF394}"/>
              </a:ext>
            </a:extLst>
          </p:cNvPr>
          <p:cNvSpPr txBox="1">
            <a:spLocks/>
          </p:cNvSpPr>
          <p:nvPr/>
        </p:nvSpPr>
        <p:spPr>
          <a:xfrm>
            <a:off x="413551" y="1581840"/>
            <a:ext cx="4233776" cy="55967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sz="3600" dirty="0">
                <a:solidFill>
                  <a:schemeClr val="tx1"/>
                </a:solidFill>
                <a:latin typeface="Impact" panose="020B080603090205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ENTIDADES </a:t>
            </a:r>
          </a:p>
          <a:p>
            <a:pPr algn="ctr"/>
            <a:r>
              <a:rPr lang="es-ES" sz="3600" dirty="0">
                <a:solidFill>
                  <a:schemeClr val="tx1"/>
                </a:solidFill>
                <a:latin typeface="Impact" panose="020B080603090205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PÚBLICAS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64AD3E0-9411-9532-399D-2D1C5FB06C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084" y="2624476"/>
            <a:ext cx="1866336" cy="1866336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B1C9B5E6-C498-1CA4-612E-004A37E7DD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170" y="1272304"/>
            <a:ext cx="1066495" cy="1066495"/>
          </a:xfrm>
          <a:prstGeom prst="rect">
            <a:avLst/>
          </a:prstGeom>
        </p:spPr>
      </p:pic>
      <p:sp>
        <p:nvSpPr>
          <p:cNvPr id="15" name="Título 1">
            <a:extLst>
              <a:ext uri="{FF2B5EF4-FFF2-40B4-BE49-F238E27FC236}">
                <a16:creationId xmlns:a16="http://schemas.microsoft.com/office/drawing/2014/main" id="{4D2F3429-BFB0-AECE-3107-DB3A41C3D4D5}"/>
              </a:ext>
            </a:extLst>
          </p:cNvPr>
          <p:cNvSpPr txBox="1">
            <a:spLocks/>
          </p:cNvSpPr>
          <p:nvPr/>
        </p:nvSpPr>
        <p:spPr>
          <a:xfrm>
            <a:off x="7176537" y="1577399"/>
            <a:ext cx="4233776" cy="55967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sz="3600" dirty="0">
                <a:solidFill>
                  <a:schemeClr val="tx1"/>
                </a:solidFill>
                <a:latin typeface="Impact" panose="020B080603090205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MODALIDAD DE CONCESIÓN 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28D99945-9515-D044-C100-A18B37472F16}"/>
              </a:ext>
            </a:extLst>
          </p:cNvPr>
          <p:cNvSpPr txBox="1"/>
          <p:nvPr/>
        </p:nvSpPr>
        <p:spPr>
          <a:xfrm>
            <a:off x="4399818" y="3538968"/>
            <a:ext cx="36134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bg1"/>
                </a:solidFill>
                <a:highlight>
                  <a:srgbClr val="EB008B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CONTRAPRESTACIÓN </a:t>
            </a:r>
          </a:p>
          <a:p>
            <a:pPr algn="ctr"/>
            <a:r>
              <a:rPr lang="es-ES" sz="2400" b="1" dirty="0">
                <a:solidFill>
                  <a:schemeClr val="bg1"/>
                </a:solidFill>
                <a:highlight>
                  <a:srgbClr val="EB008B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ECONÓMICA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AB0F91DE-7E6A-D353-8F6B-66BC2647DC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6388" y="2728621"/>
            <a:ext cx="1747520" cy="1747520"/>
          </a:xfrm>
          <a:prstGeom prst="rect">
            <a:avLst/>
          </a:prstGeom>
        </p:spPr>
      </p:pic>
      <p:sp>
        <p:nvSpPr>
          <p:cNvPr id="20" name="Flecha: a la derecha 19">
            <a:extLst>
              <a:ext uri="{FF2B5EF4-FFF2-40B4-BE49-F238E27FC236}">
                <a16:creationId xmlns:a16="http://schemas.microsoft.com/office/drawing/2014/main" id="{5E774F1D-29DD-2A2B-6CB1-520615341C2F}"/>
              </a:ext>
            </a:extLst>
          </p:cNvPr>
          <p:cNvSpPr/>
          <p:nvPr/>
        </p:nvSpPr>
        <p:spPr>
          <a:xfrm>
            <a:off x="4152967" y="1544297"/>
            <a:ext cx="619194" cy="522510"/>
          </a:xfrm>
          <a:prstGeom prst="rightArrow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Flecha: a la derecha 21">
            <a:extLst>
              <a:ext uri="{FF2B5EF4-FFF2-40B4-BE49-F238E27FC236}">
                <a16:creationId xmlns:a16="http://schemas.microsoft.com/office/drawing/2014/main" id="{429BCD81-CD9A-ED05-2456-8028433D7561}"/>
              </a:ext>
            </a:extLst>
          </p:cNvPr>
          <p:cNvSpPr/>
          <p:nvPr/>
        </p:nvSpPr>
        <p:spPr>
          <a:xfrm>
            <a:off x="6866940" y="1544296"/>
            <a:ext cx="619194" cy="522510"/>
          </a:xfrm>
          <a:prstGeom prst="rightArrow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32" name="Conector recto 31">
            <a:extLst>
              <a:ext uri="{FF2B5EF4-FFF2-40B4-BE49-F238E27FC236}">
                <a16:creationId xmlns:a16="http://schemas.microsoft.com/office/drawing/2014/main" id="{8C3CC749-D15E-EA95-ABDA-844A7FB5B9D6}"/>
              </a:ext>
            </a:extLst>
          </p:cNvPr>
          <p:cNvCxnSpPr/>
          <p:nvPr/>
        </p:nvCxnSpPr>
        <p:spPr>
          <a:xfrm>
            <a:off x="0" y="6127645"/>
            <a:ext cx="12192000" cy="0"/>
          </a:xfrm>
          <a:prstGeom prst="line">
            <a:avLst/>
          </a:prstGeom>
          <a:ln w="38100">
            <a:solidFill>
              <a:srgbClr val="EB008B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4" name="Imagen 3">
            <a:extLst>
              <a:ext uri="{FF2B5EF4-FFF2-40B4-BE49-F238E27FC236}">
                <a16:creationId xmlns:a16="http://schemas.microsoft.com/office/drawing/2014/main" id="{F8908D9D-2390-CF3A-862B-1496298F765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34" y="6266128"/>
            <a:ext cx="1825580" cy="41419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FA6A69A-8E3F-9EA8-94F9-14A938F362B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0210" y="6196416"/>
            <a:ext cx="1873337" cy="553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153663"/>
      </p:ext>
    </p:extLst>
  </p:cSld>
  <p:clrMapOvr>
    <a:masterClrMapping/>
  </p:clrMapOvr>
  <p:transition spd="slow">
    <p:push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56802318-D584-A9D0-D5AA-FDF2075AB0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" t="4623" r="43762" b="8446"/>
          <a:stretch/>
        </p:blipFill>
        <p:spPr bwMode="auto">
          <a:xfrm>
            <a:off x="0" y="6407"/>
            <a:ext cx="12192000" cy="6109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528AAA4F-F4B1-3CDE-BAAB-6F81339D287F}"/>
              </a:ext>
            </a:extLst>
          </p:cNvPr>
          <p:cNvSpPr txBox="1">
            <a:spLocks/>
          </p:cNvSpPr>
          <p:nvPr/>
        </p:nvSpPr>
        <p:spPr>
          <a:xfrm>
            <a:off x="1069744" y="734567"/>
            <a:ext cx="3417656" cy="81224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s-ES" dirty="0">
              <a:solidFill>
                <a:schemeClr val="tx1"/>
              </a:solidFill>
              <a:latin typeface="Impact" panose="020B080603090205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23B384DD-5950-CE31-451F-9B2941FC3DDE}"/>
              </a:ext>
            </a:extLst>
          </p:cNvPr>
          <p:cNvSpPr/>
          <p:nvPr/>
        </p:nvSpPr>
        <p:spPr>
          <a:xfrm>
            <a:off x="0" y="0"/>
            <a:ext cx="340659" cy="331692"/>
          </a:xfrm>
          <a:prstGeom prst="rect">
            <a:avLst/>
          </a:prstGeom>
          <a:solidFill>
            <a:srgbClr val="EB00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0AEDAD0-C4AF-3BDD-2E4D-28D2DBADF394}"/>
              </a:ext>
            </a:extLst>
          </p:cNvPr>
          <p:cNvSpPr txBox="1">
            <a:spLocks/>
          </p:cNvSpPr>
          <p:nvPr/>
        </p:nvSpPr>
        <p:spPr>
          <a:xfrm>
            <a:off x="845626" y="1039954"/>
            <a:ext cx="5519593" cy="81224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sz="3600" b="1" dirty="0">
                <a:latin typeface="Impact" panose="020B080603090205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 REGLAMENTO DEBERÁ: </a:t>
            </a:r>
            <a:endParaRPr lang="es-ES" sz="3600" b="1" dirty="0">
              <a:solidFill>
                <a:schemeClr val="tx1"/>
              </a:solidFill>
              <a:latin typeface="Impact" panose="020B080603090205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FEF8BF8E-5596-C126-3FFD-5B5EFA5E3655}"/>
              </a:ext>
            </a:extLst>
          </p:cNvPr>
          <p:cNvSpPr txBox="1"/>
          <p:nvPr/>
        </p:nvSpPr>
        <p:spPr>
          <a:xfrm>
            <a:off x="1350946" y="1817662"/>
            <a:ext cx="474505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Fijar los requisitos y condiciones que deberán cumplir las ollas comunes y comedores populares para brindar los servicios de alimentación.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D9A8250-E080-D421-EC64-FA8F329F8B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425" y="802915"/>
            <a:ext cx="3577415" cy="46763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1928AB38-BD25-68A5-66EF-0CFE4B6CF5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970" y="3682264"/>
            <a:ext cx="1605924" cy="1605924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032AEE1F-F9E0-C957-EBEE-AEB86C6EEC3A}"/>
              </a:ext>
            </a:extLst>
          </p:cNvPr>
          <p:cNvSpPr txBox="1"/>
          <p:nvPr/>
        </p:nvSpPr>
        <p:spPr>
          <a:xfrm>
            <a:off x="3957907" y="3746562"/>
            <a:ext cx="325488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 importante que el Ministerio de la Producción brinde asistencia técnica a las ollas comunes y comedores populares.</a:t>
            </a:r>
          </a:p>
        </p:txBody>
      </p:sp>
      <p:sp>
        <p:nvSpPr>
          <p:cNvPr id="15" name="Flecha: a la derecha 14">
            <a:extLst>
              <a:ext uri="{FF2B5EF4-FFF2-40B4-BE49-F238E27FC236}">
                <a16:creationId xmlns:a16="http://schemas.microsoft.com/office/drawing/2014/main" id="{5FD34293-E722-D892-CAEA-46C110AD18B2}"/>
              </a:ext>
            </a:extLst>
          </p:cNvPr>
          <p:cNvSpPr/>
          <p:nvPr/>
        </p:nvSpPr>
        <p:spPr>
          <a:xfrm>
            <a:off x="3305528" y="4212584"/>
            <a:ext cx="396745" cy="416027"/>
          </a:xfrm>
          <a:prstGeom prst="rightArrow">
            <a:avLst/>
          </a:prstGeom>
          <a:solidFill>
            <a:srgbClr val="EB008B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32" name="Conector recto 31">
            <a:extLst>
              <a:ext uri="{FF2B5EF4-FFF2-40B4-BE49-F238E27FC236}">
                <a16:creationId xmlns:a16="http://schemas.microsoft.com/office/drawing/2014/main" id="{8C3CC749-D15E-EA95-ABDA-844A7FB5B9D6}"/>
              </a:ext>
            </a:extLst>
          </p:cNvPr>
          <p:cNvCxnSpPr/>
          <p:nvPr/>
        </p:nvCxnSpPr>
        <p:spPr>
          <a:xfrm>
            <a:off x="0" y="6127645"/>
            <a:ext cx="12192000" cy="0"/>
          </a:xfrm>
          <a:prstGeom prst="line">
            <a:avLst/>
          </a:prstGeom>
          <a:ln w="38100">
            <a:solidFill>
              <a:srgbClr val="EB008B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4" name="Imagen 3">
            <a:extLst>
              <a:ext uri="{FF2B5EF4-FFF2-40B4-BE49-F238E27FC236}">
                <a16:creationId xmlns:a16="http://schemas.microsoft.com/office/drawing/2014/main" id="{676D65CD-E79F-7267-43D4-665F161C44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51" y="992620"/>
            <a:ext cx="776455" cy="77645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D8A3182-32A5-3F78-502E-B2169EDA37E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34" y="6266128"/>
            <a:ext cx="1825580" cy="414198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44EFA0CA-8A98-402D-9C14-230FAF22070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0210" y="6196416"/>
            <a:ext cx="1873337" cy="553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648596"/>
      </p:ext>
    </p:extLst>
  </p:cSld>
  <p:clrMapOvr>
    <a:masterClrMapping/>
  </p:clrMapOvr>
  <p:transition spd="slow">
    <p:push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56802318-D584-A9D0-D5AA-FDF2075AB0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" t="4623" r="43762" b="8446"/>
          <a:stretch/>
        </p:blipFill>
        <p:spPr bwMode="auto">
          <a:xfrm>
            <a:off x="0" y="-6602"/>
            <a:ext cx="12192000" cy="6109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528AAA4F-F4B1-3CDE-BAAB-6F81339D287F}"/>
              </a:ext>
            </a:extLst>
          </p:cNvPr>
          <p:cNvSpPr txBox="1">
            <a:spLocks/>
          </p:cNvSpPr>
          <p:nvPr/>
        </p:nvSpPr>
        <p:spPr>
          <a:xfrm>
            <a:off x="1069744" y="734567"/>
            <a:ext cx="3417656" cy="81224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s-ES" dirty="0">
              <a:solidFill>
                <a:schemeClr val="tx1"/>
              </a:solidFill>
              <a:latin typeface="Impact" panose="020B080603090205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23B384DD-5950-CE31-451F-9B2941FC3DDE}"/>
              </a:ext>
            </a:extLst>
          </p:cNvPr>
          <p:cNvSpPr/>
          <p:nvPr/>
        </p:nvSpPr>
        <p:spPr>
          <a:xfrm>
            <a:off x="0" y="-8965"/>
            <a:ext cx="340659" cy="331692"/>
          </a:xfrm>
          <a:prstGeom prst="rect">
            <a:avLst/>
          </a:prstGeom>
          <a:solidFill>
            <a:srgbClr val="EB00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highlight>
                <a:srgbClr val="EB008B"/>
              </a:highlight>
            </a:endParaRPr>
          </a:p>
        </p:txBody>
      </p:sp>
      <p:sp>
        <p:nvSpPr>
          <p:cNvPr id="3" name="Google Shape;263;p12">
            <a:extLst>
              <a:ext uri="{FF2B5EF4-FFF2-40B4-BE49-F238E27FC236}">
                <a16:creationId xmlns:a16="http://schemas.microsoft.com/office/drawing/2014/main" id="{88771DAA-AFDC-4F36-32B7-9582AD151868}"/>
              </a:ext>
            </a:extLst>
          </p:cNvPr>
          <p:cNvSpPr/>
          <p:nvPr/>
        </p:nvSpPr>
        <p:spPr>
          <a:xfrm>
            <a:off x="4648832" y="1941396"/>
            <a:ext cx="3154944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lang="es-MX" sz="5400" b="1" i="0" u="none" strike="noStrike" cap="none" dirty="0">
                <a:latin typeface="Tahoma"/>
                <a:ea typeface="Tahoma"/>
                <a:cs typeface="Tahoma"/>
                <a:sym typeface="Tahoma"/>
              </a:rPr>
              <a:t>Gracias</a:t>
            </a:r>
            <a:endParaRPr sz="18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A3F44F0-B47C-B5CE-6484-069F2DD9D2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66049"/>
            <a:ext cx="2626659" cy="175042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D7DB11B-B42C-E295-6A30-3365C31D51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207" y="4373667"/>
            <a:ext cx="2590569" cy="175042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B37320DB-731D-8D8A-4A1D-7E8EDFAF87F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439" y="4372799"/>
            <a:ext cx="2609749" cy="1751294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41346EF9-96D0-2B53-D577-4504B59C35D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8513" y="4362638"/>
            <a:ext cx="2643487" cy="1760259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436C365F-FADA-93D8-5C7D-77B59B1512E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484" y="4362638"/>
            <a:ext cx="2608498" cy="1760259"/>
          </a:xfrm>
          <a:prstGeom prst="rect">
            <a:avLst/>
          </a:prstGeom>
        </p:spPr>
      </p:pic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BFF78C2A-5171-645C-AE79-98AE0194EAFC}"/>
              </a:ext>
            </a:extLst>
          </p:cNvPr>
          <p:cNvSpPr/>
          <p:nvPr/>
        </p:nvSpPr>
        <p:spPr>
          <a:xfrm>
            <a:off x="4550043" y="2885315"/>
            <a:ext cx="3352515" cy="369332"/>
          </a:xfrm>
          <a:prstGeom prst="roundRect">
            <a:avLst/>
          </a:prstGeom>
          <a:solidFill>
            <a:srgbClr val="EB008B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DF25242-18EA-7E19-93D5-C6C048415F87}"/>
              </a:ext>
            </a:extLst>
          </p:cNvPr>
          <p:cNvSpPr txBox="1"/>
          <p:nvPr/>
        </p:nvSpPr>
        <p:spPr>
          <a:xfrm>
            <a:off x="4779207" y="2864682"/>
            <a:ext cx="2951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yamuruz@congreso.gob.pe</a:t>
            </a:r>
          </a:p>
        </p:txBody>
      </p:sp>
      <p:cxnSp>
        <p:nvCxnSpPr>
          <p:cNvPr id="32" name="Conector recto 31">
            <a:extLst>
              <a:ext uri="{FF2B5EF4-FFF2-40B4-BE49-F238E27FC236}">
                <a16:creationId xmlns:a16="http://schemas.microsoft.com/office/drawing/2014/main" id="{8C3CC749-D15E-EA95-ABDA-844A7FB5B9D6}"/>
              </a:ext>
            </a:extLst>
          </p:cNvPr>
          <p:cNvCxnSpPr/>
          <p:nvPr/>
        </p:nvCxnSpPr>
        <p:spPr>
          <a:xfrm>
            <a:off x="0" y="6127645"/>
            <a:ext cx="12192000" cy="0"/>
          </a:xfrm>
          <a:prstGeom prst="line">
            <a:avLst/>
          </a:prstGeom>
          <a:ln w="38100">
            <a:solidFill>
              <a:srgbClr val="EB008B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5" name="Imagen 14">
            <a:extLst>
              <a:ext uri="{FF2B5EF4-FFF2-40B4-BE49-F238E27FC236}">
                <a16:creationId xmlns:a16="http://schemas.microsoft.com/office/drawing/2014/main" id="{F8A43DD6-D8FB-E1F2-D887-2B6B0488508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34" y="6266128"/>
            <a:ext cx="1825580" cy="414198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1930CDBD-680F-61B7-5625-AE21FFC2704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0210" y="6196416"/>
            <a:ext cx="1873337" cy="553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547121"/>
      </p:ext>
    </p:extLst>
  </p:cSld>
  <p:clrMapOvr>
    <a:masterClrMapping/>
  </p:clrMapOvr>
  <p:transition spd="slow">
    <p:push dir="r"/>
  </p:transition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747</TotalTime>
  <Words>186</Words>
  <Application>Microsoft Office PowerPoint</Application>
  <PresentationFormat>Panorámica</PresentationFormat>
  <Paragraphs>37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6" baseType="lpstr">
      <vt:lpstr>Arial</vt:lpstr>
      <vt:lpstr>Arial Narrow</vt:lpstr>
      <vt:lpstr>Berlin Sans FB Demi</vt:lpstr>
      <vt:lpstr>Calibri</vt:lpstr>
      <vt:lpstr>Calibri Light</vt:lpstr>
      <vt:lpstr>Cambria</vt:lpstr>
      <vt:lpstr>Impact</vt:lpstr>
      <vt:lpstr>Tahoma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Olenka</dc:creator>
  <cp:lastModifiedBy>Luis Enrique  Pineda Larzo</cp:lastModifiedBy>
  <cp:revision>22</cp:revision>
  <cp:lastPrinted>2023-09-01T01:01:05Z</cp:lastPrinted>
  <dcterms:created xsi:type="dcterms:W3CDTF">2022-10-03T21:28:35Z</dcterms:created>
  <dcterms:modified xsi:type="dcterms:W3CDTF">2023-09-11T17:58:16Z</dcterms:modified>
</cp:coreProperties>
</file>