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78" r:id="rId1"/>
  </p:sldMasterIdLst>
  <p:notesMasterIdLst>
    <p:notesMasterId r:id="rId13"/>
  </p:notesMasterIdLst>
  <p:sldIdLst>
    <p:sldId id="256" r:id="rId2"/>
    <p:sldId id="337" r:id="rId3"/>
    <p:sldId id="290" r:id="rId4"/>
    <p:sldId id="338" r:id="rId5"/>
    <p:sldId id="339" r:id="rId6"/>
    <p:sldId id="319" r:id="rId7"/>
    <p:sldId id="258" r:id="rId8"/>
    <p:sldId id="340" r:id="rId9"/>
    <p:sldId id="331" r:id="rId10"/>
    <p:sldId id="314" r:id="rId11"/>
    <p:sldId id="268" r:id="rId12"/>
  </p:sldIdLst>
  <p:sldSz cx="9144000" cy="5143500" type="screen16x9"/>
  <p:notesSz cx="7010400" cy="9296400"/>
  <p:embeddedFontLst>
    <p:embeddedFont>
      <p:font typeface="Arial Black" panose="020B0A04020102020204" pitchFamily="34" charset="0"/>
      <p:bold r:id="rId14"/>
    </p:embeddedFont>
    <p:embeddedFont>
      <p:font typeface="Arial Narrow" panose="020B0606020202030204" pitchFamily="34" charset="0"/>
      <p:regular r:id="rId15"/>
      <p:bold r:id="rId16"/>
      <p:italic r:id="rId17"/>
      <p:boldItalic r:id="rId18"/>
    </p:embeddedFont>
    <p:embeddedFont>
      <p:font typeface="Bahnschrift SemiCondensed" panose="020B0502040204020203" pitchFamily="34" charset="0"/>
      <p:regular r:id="rId19"/>
      <p:bold r:id="rId20"/>
    </p:embeddedFont>
    <p:embeddedFont>
      <p:font typeface="Franklin Gothic Demi" panose="020B0703020102020204" pitchFamily="34" charset="0"/>
      <p:regular r:id="rId21"/>
      <p:italic r:id="rId22"/>
    </p:embeddedFont>
    <p:embeddedFont>
      <p:font typeface="Montserrat ExtraBold" panose="00000900000000000000" pitchFamily="2" charset="0"/>
      <p:bold r:id="rId23"/>
      <p:boldItalic r:id="rId24"/>
    </p:embeddedFont>
    <p:embeddedFont>
      <p:font typeface="Raleway" panose="020F0502020204030204" pitchFamily="2" charset="0"/>
      <p:regular r:id="rId25"/>
      <p:bold r:id="rId26"/>
      <p:italic r:id="rId27"/>
      <p:boldItalic r:id="rId28"/>
    </p:embeddedFont>
    <p:embeddedFont>
      <p:font typeface="Raleway Medium" panose="020F0502020204030204" pitchFamily="2" charset="0"/>
      <p:regular r:id="rId29"/>
      <p:bold r:id="rId30"/>
      <p:italic r:id="rId31"/>
      <p:boldItalic r:id="rId32"/>
    </p:embeddedFont>
    <p:embeddedFont>
      <p:font typeface="Ramabhadra" panose="020B0604020202020204" charset="0"/>
      <p:regular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0000"/>
    <a:srgbClr val="A80000"/>
    <a:srgbClr val="E20000"/>
    <a:srgbClr val="FF0000"/>
    <a:srgbClr val="00858E"/>
    <a:srgbClr val="FAB403"/>
    <a:srgbClr val="FA3366"/>
    <a:srgbClr val="FAB7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28A13C9-21EB-40DD-B447-C08E73B90DE7}">
  <a:tblStyle styleId="{628A13C9-21EB-40DD-B447-C08E73B90DE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54" autoAdjust="0"/>
  </p:normalViewPr>
  <p:slideViewPr>
    <p:cSldViewPr snapToGrid="0">
      <p:cViewPr varScale="1">
        <p:scale>
          <a:sx n="111" d="100"/>
          <a:sy n="111" d="100"/>
        </p:scale>
        <p:origin x="80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21" Type="http://schemas.openxmlformats.org/officeDocument/2006/relationships/font" Target="fonts/font8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font" Target="fonts/font20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font" Target="fonts/font19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ec13231a9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ec13231a95_0_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eb856e698b_2_7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eb856e698b_2_774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26529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geb856e698b_2_6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5" name="Google Shape;545;geb856e698b_2_68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eb856e698b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eb856e698b_1_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27678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eb856e698b_2_7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eb856e698b_2_774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88429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eb856e698b_2_7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eb856e698b_2_774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47336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eb856e698b_2_7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eb856e698b_2_774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42939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eb856e698b_2_7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eb856e698b_2_774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67463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eb856e698b_2_7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eb856e698b_2_774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eb856e698b_2_7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eb856e698b_2_774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06874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eb856e698b_2_7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1038" y="652463"/>
            <a:ext cx="5803900" cy="3265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eb856e698b_2_774:notes"/>
          <p:cNvSpPr txBox="1">
            <a:spLocks noGrp="1"/>
          </p:cNvSpPr>
          <p:nvPr>
            <p:ph type="body" idx="1"/>
          </p:nvPr>
        </p:nvSpPr>
        <p:spPr>
          <a:xfrm>
            <a:off x="716619" y="4135433"/>
            <a:ext cx="5732949" cy="3917779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3070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nxth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nxth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15100" y="808800"/>
            <a:ext cx="6963000" cy="13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4200" b="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15100" y="2153400"/>
            <a:ext cx="43590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BLANK_1_1_1_1_1_1_2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" name="Google Shape;198;p21"/>
          <p:cNvGrpSpPr/>
          <p:nvPr/>
        </p:nvGrpSpPr>
        <p:grpSpPr>
          <a:xfrm>
            <a:off x="-2021398" y="-280488"/>
            <a:ext cx="13186853" cy="5587491"/>
            <a:chOff x="-2021398" y="-280488"/>
            <a:chExt cx="13186853" cy="5587491"/>
          </a:xfrm>
        </p:grpSpPr>
        <p:grpSp>
          <p:nvGrpSpPr>
            <p:cNvPr id="199" name="Google Shape;199;p21"/>
            <p:cNvGrpSpPr/>
            <p:nvPr/>
          </p:nvGrpSpPr>
          <p:grpSpPr>
            <a:xfrm>
              <a:off x="-2021398" y="-280488"/>
              <a:ext cx="3285628" cy="5470491"/>
              <a:chOff x="-2021398" y="-280488"/>
              <a:chExt cx="3285628" cy="5470491"/>
            </a:xfrm>
          </p:grpSpPr>
          <p:pic>
            <p:nvPicPr>
              <p:cNvPr id="200" name="Google Shape;200;p2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 rot="5400000">
                <a:off x="-3112423" y="810537"/>
                <a:ext cx="5423976" cy="324192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01" name="Google Shape;201;p21"/>
              <p:cNvSpPr/>
              <p:nvPr/>
            </p:nvSpPr>
            <p:spPr>
              <a:xfrm rot="10800000" flipH="1">
                <a:off x="-980170" y="-153175"/>
                <a:ext cx="1381200" cy="2023500"/>
              </a:xfrm>
              <a:prstGeom prst="round1Rect">
                <a:avLst>
                  <a:gd name="adj" fmla="val 50000"/>
                </a:avLst>
              </a:prstGeom>
              <a:gradFill>
                <a:gsLst>
                  <a:gs pos="0">
                    <a:schemeClr val="accent1"/>
                  </a:gs>
                  <a:gs pos="63000">
                    <a:srgbClr val="194175"/>
                  </a:gs>
                  <a:gs pos="100000">
                    <a:schemeClr val="accent2"/>
                  </a:gs>
                </a:gsLst>
                <a:lin ang="8100019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21"/>
              <p:cNvSpPr/>
              <p:nvPr/>
            </p:nvSpPr>
            <p:spPr>
              <a:xfrm rot="10800000">
                <a:off x="-980184" y="2606537"/>
                <a:ext cx="2200736" cy="2583466"/>
              </a:xfrm>
              <a:custGeom>
                <a:avLst/>
                <a:gdLst/>
                <a:ahLst/>
                <a:cxnLst/>
                <a:rect l="l" t="t" r="r" b="b"/>
                <a:pathLst>
                  <a:path w="30112" h="35350" extrusionOk="0">
                    <a:moveTo>
                      <a:pt x="30111" y="0"/>
                    </a:moveTo>
                    <a:lnTo>
                      <a:pt x="0" y="0"/>
                    </a:lnTo>
                    <a:lnTo>
                      <a:pt x="17169" y="32016"/>
                    </a:lnTo>
                    <a:cubicBezTo>
                      <a:pt x="18265" y="34064"/>
                      <a:pt x="20408" y="35350"/>
                      <a:pt x="22753" y="35350"/>
                    </a:cubicBezTo>
                    <a:lnTo>
                      <a:pt x="30111" y="3535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/>
                  </a:gs>
                  <a:gs pos="100000">
                    <a:schemeClr val="accent5"/>
                  </a:gs>
                </a:gsLst>
                <a:lin ang="108014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21"/>
              <p:cNvSpPr/>
              <p:nvPr/>
            </p:nvSpPr>
            <p:spPr>
              <a:xfrm flipH="1">
                <a:off x="-49362" y="3718588"/>
                <a:ext cx="1313592" cy="1462763"/>
              </a:xfrm>
              <a:custGeom>
                <a:avLst/>
                <a:gdLst/>
                <a:ahLst/>
                <a:cxnLst/>
                <a:rect l="l" t="t" r="r" b="b"/>
                <a:pathLst>
                  <a:path w="26004" h="28957" extrusionOk="0">
                    <a:moveTo>
                      <a:pt x="16931" y="1"/>
                    </a:moveTo>
                    <a:cubicBezTo>
                      <a:pt x="16062" y="1"/>
                      <a:pt x="15276" y="477"/>
                      <a:pt x="14871" y="1239"/>
                    </a:cubicBezTo>
                    <a:lnTo>
                      <a:pt x="0" y="28957"/>
                    </a:lnTo>
                    <a:lnTo>
                      <a:pt x="11490" y="28957"/>
                    </a:lnTo>
                    <a:lnTo>
                      <a:pt x="25182" y="3418"/>
                    </a:lnTo>
                    <a:cubicBezTo>
                      <a:pt x="26003" y="1870"/>
                      <a:pt x="24872" y="1"/>
                      <a:pt x="231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204" name="Google Shape;204;p21"/>
              <p:cNvCxnSpPr/>
              <p:nvPr/>
            </p:nvCxnSpPr>
            <p:spPr>
              <a:xfrm rot="10800000">
                <a:off x="-133745" y="2037184"/>
                <a:ext cx="803700" cy="1498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205" name="Google Shape;205;p21"/>
              <p:cNvSpPr/>
              <p:nvPr/>
            </p:nvSpPr>
            <p:spPr>
              <a:xfrm>
                <a:off x="341500" y="1930000"/>
                <a:ext cx="747202" cy="831749"/>
              </a:xfrm>
              <a:custGeom>
                <a:avLst/>
                <a:gdLst/>
                <a:ahLst/>
                <a:cxnLst/>
                <a:rect l="l" t="t" r="r" b="b"/>
                <a:pathLst>
                  <a:path w="13884" h="15455" extrusionOk="0">
                    <a:moveTo>
                      <a:pt x="9037" y="15454"/>
                    </a:moveTo>
                    <a:lnTo>
                      <a:pt x="12335" y="15454"/>
                    </a:lnTo>
                    <a:cubicBezTo>
                      <a:pt x="13276" y="15454"/>
                      <a:pt x="13883" y="14454"/>
                      <a:pt x="13443" y="13633"/>
                    </a:cubicBezTo>
                    <a:lnTo>
                      <a:pt x="6132" y="0"/>
                    </a:lnTo>
                    <a:lnTo>
                      <a:pt x="0" y="0"/>
                    </a:lnTo>
                    <a:lnTo>
                      <a:pt x="7930" y="14799"/>
                    </a:lnTo>
                    <a:cubicBezTo>
                      <a:pt x="8144" y="15204"/>
                      <a:pt x="8573" y="15454"/>
                      <a:pt x="9037" y="1545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63000">
                    <a:srgbClr val="194175"/>
                  </a:gs>
                  <a:gs pos="100000">
                    <a:schemeClr val="accent2"/>
                  </a:gs>
                </a:gsLst>
                <a:lin ang="8099331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6" name="Google Shape;206;p21"/>
            <p:cNvGrpSpPr/>
            <p:nvPr/>
          </p:nvGrpSpPr>
          <p:grpSpPr>
            <a:xfrm flipH="1">
              <a:off x="7879827" y="-163488"/>
              <a:ext cx="3285628" cy="5470491"/>
              <a:chOff x="-2021398" y="-280488"/>
              <a:chExt cx="3285628" cy="5470491"/>
            </a:xfrm>
          </p:grpSpPr>
          <p:pic>
            <p:nvPicPr>
              <p:cNvPr id="207" name="Google Shape;207;p2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 rot="5400000">
                <a:off x="-3112423" y="810537"/>
                <a:ext cx="5423976" cy="324192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08" name="Google Shape;208;p21"/>
              <p:cNvSpPr/>
              <p:nvPr/>
            </p:nvSpPr>
            <p:spPr>
              <a:xfrm rot="10800000" flipH="1">
                <a:off x="-980170" y="-153175"/>
                <a:ext cx="1381200" cy="2023500"/>
              </a:xfrm>
              <a:prstGeom prst="round1Rect">
                <a:avLst>
                  <a:gd name="adj" fmla="val 50000"/>
                </a:avLst>
              </a:prstGeom>
              <a:gradFill>
                <a:gsLst>
                  <a:gs pos="0">
                    <a:schemeClr val="accent1"/>
                  </a:gs>
                  <a:gs pos="63000">
                    <a:srgbClr val="194175"/>
                  </a:gs>
                  <a:gs pos="100000">
                    <a:schemeClr val="accent2"/>
                  </a:gs>
                </a:gsLst>
                <a:lin ang="8100019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21"/>
              <p:cNvSpPr/>
              <p:nvPr/>
            </p:nvSpPr>
            <p:spPr>
              <a:xfrm rot="10800000">
                <a:off x="-980184" y="2606537"/>
                <a:ext cx="2200736" cy="2583466"/>
              </a:xfrm>
              <a:custGeom>
                <a:avLst/>
                <a:gdLst/>
                <a:ahLst/>
                <a:cxnLst/>
                <a:rect l="l" t="t" r="r" b="b"/>
                <a:pathLst>
                  <a:path w="30112" h="35350" extrusionOk="0">
                    <a:moveTo>
                      <a:pt x="30111" y="0"/>
                    </a:moveTo>
                    <a:lnTo>
                      <a:pt x="0" y="0"/>
                    </a:lnTo>
                    <a:lnTo>
                      <a:pt x="17169" y="32016"/>
                    </a:lnTo>
                    <a:cubicBezTo>
                      <a:pt x="18265" y="34064"/>
                      <a:pt x="20408" y="35350"/>
                      <a:pt x="22753" y="35350"/>
                    </a:cubicBezTo>
                    <a:lnTo>
                      <a:pt x="30111" y="3535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/>
                  </a:gs>
                  <a:gs pos="100000">
                    <a:schemeClr val="accent5"/>
                  </a:gs>
                </a:gsLst>
                <a:lin ang="108014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21"/>
              <p:cNvSpPr/>
              <p:nvPr/>
            </p:nvSpPr>
            <p:spPr>
              <a:xfrm flipH="1">
                <a:off x="-49362" y="3718588"/>
                <a:ext cx="1313592" cy="1462763"/>
              </a:xfrm>
              <a:custGeom>
                <a:avLst/>
                <a:gdLst/>
                <a:ahLst/>
                <a:cxnLst/>
                <a:rect l="l" t="t" r="r" b="b"/>
                <a:pathLst>
                  <a:path w="26004" h="28957" extrusionOk="0">
                    <a:moveTo>
                      <a:pt x="16931" y="1"/>
                    </a:moveTo>
                    <a:cubicBezTo>
                      <a:pt x="16062" y="1"/>
                      <a:pt x="15276" y="477"/>
                      <a:pt x="14871" y="1239"/>
                    </a:cubicBezTo>
                    <a:lnTo>
                      <a:pt x="0" y="28957"/>
                    </a:lnTo>
                    <a:lnTo>
                      <a:pt x="11490" y="28957"/>
                    </a:lnTo>
                    <a:lnTo>
                      <a:pt x="25182" y="3418"/>
                    </a:lnTo>
                    <a:cubicBezTo>
                      <a:pt x="26003" y="1870"/>
                      <a:pt x="24872" y="1"/>
                      <a:pt x="231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211" name="Google Shape;211;p21"/>
              <p:cNvCxnSpPr/>
              <p:nvPr/>
            </p:nvCxnSpPr>
            <p:spPr>
              <a:xfrm rot="10800000">
                <a:off x="-133745" y="2037184"/>
                <a:ext cx="803700" cy="1498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212" name="Google Shape;212;p21"/>
              <p:cNvSpPr/>
              <p:nvPr/>
            </p:nvSpPr>
            <p:spPr>
              <a:xfrm>
                <a:off x="341500" y="1930000"/>
                <a:ext cx="747202" cy="831749"/>
              </a:xfrm>
              <a:custGeom>
                <a:avLst/>
                <a:gdLst/>
                <a:ahLst/>
                <a:cxnLst/>
                <a:rect l="l" t="t" r="r" b="b"/>
                <a:pathLst>
                  <a:path w="13884" h="15455" extrusionOk="0">
                    <a:moveTo>
                      <a:pt x="9037" y="15454"/>
                    </a:moveTo>
                    <a:lnTo>
                      <a:pt x="12335" y="15454"/>
                    </a:lnTo>
                    <a:cubicBezTo>
                      <a:pt x="13276" y="15454"/>
                      <a:pt x="13883" y="14454"/>
                      <a:pt x="13443" y="13633"/>
                    </a:cubicBezTo>
                    <a:lnTo>
                      <a:pt x="6132" y="0"/>
                    </a:lnTo>
                    <a:lnTo>
                      <a:pt x="0" y="0"/>
                    </a:lnTo>
                    <a:lnTo>
                      <a:pt x="7930" y="14799"/>
                    </a:lnTo>
                    <a:cubicBezTo>
                      <a:pt x="8144" y="15204"/>
                      <a:pt x="8573" y="15454"/>
                      <a:pt x="9037" y="1545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63000">
                    <a:srgbClr val="194175"/>
                  </a:gs>
                  <a:gs pos="100000">
                    <a:schemeClr val="accent2"/>
                  </a:gs>
                </a:gsLst>
                <a:lin ang="8099331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13" name="Google Shape;213;p21"/>
          <p:cNvSpPr txBox="1">
            <a:spLocks noGrp="1"/>
          </p:cNvSpPr>
          <p:nvPr>
            <p:ph type="ctrTitle"/>
          </p:nvPr>
        </p:nvSpPr>
        <p:spPr>
          <a:xfrm>
            <a:off x="2430025" y="669825"/>
            <a:ext cx="4284000" cy="99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14" name="Google Shape;214;p21"/>
          <p:cNvSpPr txBox="1">
            <a:spLocks noGrp="1"/>
          </p:cNvSpPr>
          <p:nvPr>
            <p:ph type="subTitle" idx="1"/>
          </p:nvPr>
        </p:nvSpPr>
        <p:spPr>
          <a:xfrm>
            <a:off x="2425075" y="1646825"/>
            <a:ext cx="4293900" cy="95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15" name="Google Shape;215;p21"/>
          <p:cNvSpPr txBox="1"/>
          <p:nvPr/>
        </p:nvSpPr>
        <p:spPr>
          <a:xfrm>
            <a:off x="2122375" y="3363700"/>
            <a:ext cx="48993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CREDITS: This presentation template was created by</a:t>
            </a:r>
            <a:r>
              <a:rPr lang="en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" b="1">
                <a:solidFill>
                  <a:schemeClr val="accent1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>
                <a:solidFill>
                  <a:schemeClr val="accent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, including icons by</a:t>
            </a:r>
            <a:r>
              <a:rPr lang="en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" b="1">
                <a:solidFill>
                  <a:schemeClr val="accent1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>
                <a:solidFill>
                  <a:schemeClr val="accent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, infographics &amp;</a:t>
            </a:r>
            <a:r>
              <a:rPr lang="en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">
                <a:solidFill>
                  <a:schemeClr val="accent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images by </a:t>
            </a:r>
            <a:r>
              <a:rPr lang="en" b="1">
                <a:solidFill>
                  <a:schemeClr val="accent1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b="1">
              <a:solidFill>
                <a:schemeClr val="accen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2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6" name="Google Shape;226;p23"/>
          <p:cNvGrpSpPr/>
          <p:nvPr/>
        </p:nvGrpSpPr>
        <p:grpSpPr>
          <a:xfrm>
            <a:off x="7132025" y="-63150"/>
            <a:ext cx="2410208" cy="2190775"/>
            <a:chOff x="7132025" y="-63150"/>
            <a:chExt cx="2410208" cy="2190775"/>
          </a:xfrm>
        </p:grpSpPr>
        <p:sp>
          <p:nvSpPr>
            <p:cNvPr id="227" name="Google Shape;227;p23"/>
            <p:cNvSpPr/>
            <p:nvPr/>
          </p:nvSpPr>
          <p:spPr>
            <a:xfrm rot="10800000" flipH="1">
              <a:off x="7274600" y="-17209"/>
              <a:ext cx="1869356" cy="2144834"/>
            </a:xfrm>
            <a:custGeom>
              <a:avLst/>
              <a:gdLst/>
              <a:ahLst/>
              <a:cxnLst/>
              <a:rect l="l" t="t" r="r" b="b"/>
              <a:pathLst>
                <a:path w="46137" h="52936" extrusionOk="0">
                  <a:moveTo>
                    <a:pt x="46137" y="0"/>
                  </a:moveTo>
                  <a:lnTo>
                    <a:pt x="31599" y="0"/>
                  </a:lnTo>
                  <a:cubicBezTo>
                    <a:pt x="29635" y="0"/>
                    <a:pt x="27813" y="1084"/>
                    <a:pt x="26896" y="2810"/>
                  </a:cubicBezTo>
                  <a:lnTo>
                    <a:pt x="0" y="52935"/>
                  </a:lnTo>
                  <a:lnTo>
                    <a:pt x="46137" y="52935"/>
                  </a:lnTo>
                  <a:lnTo>
                    <a:pt x="46137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4000">
                  <a:srgbClr val="FAB93C"/>
                </a:gs>
                <a:gs pos="100000">
                  <a:schemeClr val="accent4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3"/>
            <p:cNvSpPr/>
            <p:nvPr/>
          </p:nvSpPr>
          <p:spPr>
            <a:xfrm>
              <a:off x="8134575" y="-63150"/>
              <a:ext cx="1407658" cy="1095603"/>
            </a:xfrm>
            <a:custGeom>
              <a:avLst/>
              <a:gdLst/>
              <a:ahLst/>
              <a:cxnLst/>
              <a:rect l="l" t="t" r="r" b="b"/>
              <a:pathLst>
                <a:path w="34910" h="27171" extrusionOk="0">
                  <a:moveTo>
                    <a:pt x="13264" y="12"/>
                  </a:moveTo>
                  <a:lnTo>
                    <a:pt x="1072" y="22765"/>
                  </a:lnTo>
                  <a:cubicBezTo>
                    <a:pt x="0" y="24765"/>
                    <a:pt x="1453" y="27171"/>
                    <a:pt x="3739" y="27171"/>
                  </a:cubicBezTo>
                  <a:lnTo>
                    <a:pt x="18526" y="27171"/>
                  </a:lnTo>
                  <a:cubicBezTo>
                    <a:pt x="19645" y="27171"/>
                    <a:pt x="20669" y="26563"/>
                    <a:pt x="21193" y="25587"/>
                  </a:cubicBezTo>
                  <a:lnTo>
                    <a:pt x="34909" y="1"/>
                  </a:lnTo>
                  <a:lnTo>
                    <a:pt x="13264" y="1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accent5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3"/>
            <p:cNvSpPr/>
            <p:nvPr/>
          </p:nvSpPr>
          <p:spPr>
            <a:xfrm>
              <a:off x="8261925" y="535000"/>
              <a:ext cx="818600" cy="1140325"/>
            </a:xfrm>
            <a:custGeom>
              <a:avLst/>
              <a:gdLst/>
              <a:ahLst/>
              <a:cxnLst/>
              <a:rect l="l" t="t" r="r" b="b"/>
              <a:pathLst>
                <a:path w="32744" h="45613" extrusionOk="0">
                  <a:moveTo>
                    <a:pt x="23671" y="1488"/>
                  </a:moveTo>
                  <a:lnTo>
                    <a:pt x="1" y="45613"/>
                  </a:lnTo>
                  <a:lnTo>
                    <a:pt x="8288" y="45613"/>
                  </a:lnTo>
                  <a:lnTo>
                    <a:pt x="32743" y="0"/>
                  </a:lnTo>
                  <a:lnTo>
                    <a:pt x="26171" y="0"/>
                  </a:lnTo>
                  <a:cubicBezTo>
                    <a:pt x="25123" y="0"/>
                    <a:pt x="24159" y="572"/>
                    <a:pt x="23671" y="148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63000">
                  <a:srgbClr val="194175"/>
                </a:gs>
                <a:gs pos="100000">
                  <a:schemeClr val="accent2"/>
                </a:gs>
              </a:gsLst>
              <a:lin ang="8099331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30" name="Google Shape;230;p23"/>
            <p:cNvCxnSpPr/>
            <p:nvPr/>
          </p:nvCxnSpPr>
          <p:spPr>
            <a:xfrm rot="10800000" flipH="1">
              <a:off x="8012900" y="40425"/>
              <a:ext cx="416100" cy="7206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1" name="Google Shape;231;p23"/>
            <p:cNvCxnSpPr/>
            <p:nvPr/>
          </p:nvCxnSpPr>
          <p:spPr>
            <a:xfrm rot="10800000">
              <a:off x="7132025" y="-4875"/>
              <a:ext cx="749700" cy="13446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32" name="Google Shape;232;p23"/>
          <p:cNvSpPr txBox="1">
            <a:spLocks noGrp="1"/>
          </p:cNvSpPr>
          <p:nvPr>
            <p:ph type="title"/>
          </p:nvPr>
        </p:nvSpPr>
        <p:spPr>
          <a:xfrm>
            <a:off x="715050" y="358100"/>
            <a:ext cx="771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2800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2800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2800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2800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2800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2800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2800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mabhadra"/>
              <a:buNone/>
              <a:defRPr sz="2800" b="1">
                <a:solidFill>
                  <a:schemeClr val="accent1"/>
                </a:solidFill>
                <a:latin typeface="Ramabhadra"/>
                <a:ea typeface="Ramabhadra"/>
                <a:cs typeface="Ramabhadra"/>
                <a:sym typeface="Ramabhadr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1">
  <p:cSld name="BLANK_1_1_1_1_1_1_2_1"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3" name="Google Shape;263;p28"/>
          <p:cNvGrpSpPr/>
          <p:nvPr/>
        </p:nvGrpSpPr>
        <p:grpSpPr>
          <a:xfrm>
            <a:off x="-2021398" y="-280488"/>
            <a:ext cx="13186853" cy="5587491"/>
            <a:chOff x="-2021398" y="-280488"/>
            <a:chExt cx="13186853" cy="5587491"/>
          </a:xfrm>
        </p:grpSpPr>
        <p:grpSp>
          <p:nvGrpSpPr>
            <p:cNvPr id="264" name="Google Shape;264;p28"/>
            <p:cNvGrpSpPr/>
            <p:nvPr/>
          </p:nvGrpSpPr>
          <p:grpSpPr>
            <a:xfrm>
              <a:off x="-2021398" y="-280488"/>
              <a:ext cx="3285628" cy="5470491"/>
              <a:chOff x="-2021398" y="-280488"/>
              <a:chExt cx="3285628" cy="5470491"/>
            </a:xfrm>
          </p:grpSpPr>
          <p:pic>
            <p:nvPicPr>
              <p:cNvPr id="265" name="Google Shape;265;p2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 rot="5400000">
                <a:off x="-3112423" y="810537"/>
                <a:ext cx="5423976" cy="324192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66" name="Google Shape;266;p28"/>
              <p:cNvSpPr/>
              <p:nvPr/>
            </p:nvSpPr>
            <p:spPr>
              <a:xfrm rot="10800000" flipH="1">
                <a:off x="-980170" y="-153175"/>
                <a:ext cx="1381200" cy="2023500"/>
              </a:xfrm>
              <a:prstGeom prst="round1Rect">
                <a:avLst>
                  <a:gd name="adj" fmla="val 50000"/>
                </a:avLst>
              </a:prstGeom>
              <a:gradFill>
                <a:gsLst>
                  <a:gs pos="0">
                    <a:schemeClr val="accent1"/>
                  </a:gs>
                  <a:gs pos="63000">
                    <a:srgbClr val="194175"/>
                  </a:gs>
                  <a:gs pos="100000">
                    <a:schemeClr val="accent2"/>
                  </a:gs>
                </a:gsLst>
                <a:lin ang="8100019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28"/>
              <p:cNvSpPr/>
              <p:nvPr/>
            </p:nvSpPr>
            <p:spPr>
              <a:xfrm rot="10800000">
                <a:off x="-980184" y="2606537"/>
                <a:ext cx="2200736" cy="2583466"/>
              </a:xfrm>
              <a:custGeom>
                <a:avLst/>
                <a:gdLst/>
                <a:ahLst/>
                <a:cxnLst/>
                <a:rect l="l" t="t" r="r" b="b"/>
                <a:pathLst>
                  <a:path w="30112" h="35350" extrusionOk="0">
                    <a:moveTo>
                      <a:pt x="30111" y="0"/>
                    </a:moveTo>
                    <a:lnTo>
                      <a:pt x="0" y="0"/>
                    </a:lnTo>
                    <a:lnTo>
                      <a:pt x="17169" y="32016"/>
                    </a:lnTo>
                    <a:cubicBezTo>
                      <a:pt x="18265" y="34064"/>
                      <a:pt x="20408" y="35350"/>
                      <a:pt x="22753" y="35350"/>
                    </a:cubicBezTo>
                    <a:lnTo>
                      <a:pt x="30111" y="3535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/>
                  </a:gs>
                  <a:gs pos="100000">
                    <a:schemeClr val="accent5"/>
                  </a:gs>
                </a:gsLst>
                <a:lin ang="108014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28"/>
              <p:cNvSpPr/>
              <p:nvPr/>
            </p:nvSpPr>
            <p:spPr>
              <a:xfrm flipH="1">
                <a:off x="-49362" y="3718588"/>
                <a:ext cx="1313592" cy="1462763"/>
              </a:xfrm>
              <a:custGeom>
                <a:avLst/>
                <a:gdLst/>
                <a:ahLst/>
                <a:cxnLst/>
                <a:rect l="l" t="t" r="r" b="b"/>
                <a:pathLst>
                  <a:path w="26004" h="28957" extrusionOk="0">
                    <a:moveTo>
                      <a:pt x="16931" y="1"/>
                    </a:moveTo>
                    <a:cubicBezTo>
                      <a:pt x="16062" y="1"/>
                      <a:pt x="15276" y="477"/>
                      <a:pt x="14871" y="1239"/>
                    </a:cubicBezTo>
                    <a:lnTo>
                      <a:pt x="0" y="28957"/>
                    </a:lnTo>
                    <a:lnTo>
                      <a:pt x="11490" y="28957"/>
                    </a:lnTo>
                    <a:lnTo>
                      <a:pt x="25182" y="3418"/>
                    </a:lnTo>
                    <a:cubicBezTo>
                      <a:pt x="26003" y="1870"/>
                      <a:pt x="24872" y="1"/>
                      <a:pt x="231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269" name="Google Shape;269;p28"/>
              <p:cNvCxnSpPr/>
              <p:nvPr/>
            </p:nvCxnSpPr>
            <p:spPr>
              <a:xfrm rot="10800000">
                <a:off x="-133745" y="2037184"/>
                <a:ext cx="803700" cy="1498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270" name="Google Shape;270;p28"/>
              <p:cNvSpPr/>
              <p:nvPr/>
            </p:nvSpPr>
            <p:spPr>
              <a:xfrm>
                <a:off x="341500" y="1930000"/>
                <a:ext cx="747202" cy="831749"/>
              </a:xfrm>
              <a:custGeom>
                <a:avLst/>
                <a:gdLst/>
                <a:ahLst/>
                <a:cxnLst/>
                <a:rect l="l" t="t" r="r" b="b"/>
                <a:pathLst>
                  <a:path w="13884" h="15455" extrusionOk="0">
                    <a:moveTo>
                      <a:pt x="9037" y="15454"/>
                    </a:moveTo>
                    <a:lnTo>
                      <a:pt x="12335" y="15454"/>
                    </a:lnTo>
                    <a:cubicBezTo>
                      <a:pt x="13276" y="15454"/>
                      <a:pt x="13883" y="14454"/>
                      <a:pt x="13443" y="13633"/>
                    </a:cubicBezTo>
                    <a:lnTo>
                      <a:pt x="6132" y="0"/>
                    </a:lnTo>
                    <a:lnTo>
                      <a:pt x="0" y="0"/>
                    </a:lnTo>
                    <a:lnTo>
                      <a:pt x="7930" y="14799"/>
                    </a:lnTo>
                    <a:cubicBezTo>
                      <a:pt x="8144" y="15204"/>
                      <a:pt x="8573" y="15454"/>
                      <a:pt x="9037" y="1545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63000">
                    <a:srgbClr val="194175"/>
                  </a:gs>
                  <a:gs pos="100000">
                    <a:schemeClr val="accent2"/>
                  </a:gs>
                </a:gsLst>
                <a:lin ang="8099331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1" name="Google Shape;271;p28"/>
            <p:cNvGrpSpPr/>
            <p:nvPr/>
          </p:nvGrpSpPr>
          <p:grpSpPr>
            <a:xfrm flipH="1">
              <a:off x="7879827" y="-163488"/>
              <a:ext cx="3285628" cy="5470491"/>
              <a:chOff x="-2021398" y="-280488"/>
              <a:chExt cx="3285628" cy="5470491"/>
            </a:xfrm>
          </p:grpSpPr>
          <p:pic>
            <p:nvPicPr>
              <p:cNvPr id="272" name="Google Shape;272;p2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 rot="5400000">
                <a:off x="-3112423" y="810537"/>
                <a:ext cx="5423976" cy="324192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73" name="Google Shape;273;p28"/>
              <p:cNvSpPr/>
              <p:nvPr/>
            </p:nvSpPr>
            <p:spPr>
              <a:xfrm rot="10800000" flipH="1">
                <a:off x="-980170" y="-153175"/>
                <a:ext cx="1381200" cy="2023500"/>
              </a:xfrm>
              <a:prstGeom prst="round1Rect">
                <a:avLst>
                  <a:gd name="adj" fmla="val 50000"/>
                </a:avLst>
              </a:prstGeom>
              <a:gradFill>
                <a:gsLst>
                  <a:gs pos="0">
                    <a:schemeClr val="accent1"/>
                  </a:gs>
                  <a:gs pos="63000">
                    <a:srgbClr val="194175"/>
                  </a:gs>
                  <a:gs pos="100000">
                    <a:schemeClr val="accent2"/>
                  </a:gs>
                </a:gsLst>
                <a:lin ang="8100019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28"/>
              <p:cNvSpPr/>
              <p:nvPr/>
            </p:nvSpPr>
            <p:spPr>
              <a:xfrm rot="10800000">
                <a:off x="-980184" y="2606537"/>
                <a:ext cx="2200736" cy="2583466"/>
              </a:xfrm>
              <a:custGeom>
                <a:avLst/>
                <a:gdLst/>
                <a:ahLst/>
                <a:cxnLst/>
                <a:rect l="l" t="t" r="r" b="b"/>
                <a:pathLst>
                  <a:path w="30112" h="35350" extrusionOk="0">
                    <a:moveTo>
                      <a:pt x="30111" y="0"/>
                    </a:moveTo>
                    <a:lnTo>
                      <a:pt x="0" y="0"/>
                    </a:lnTo>
                    <a:lnTo>
                      <a:pt x="17169" y="32016"/>
                    </a:lnTo>
                    <a:cubicBezTo>
                      <a:pt x="18265" y="34064"/>
                      <a:pt x="20408" y="35350"/>
                      <a:pt x="22753" y="35350"/>
                    </a:cubicBezTo>
                    <a:lnTo>
                      <a:pt x="30111" y="3535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/>
                  </a:gs>
                  <a:gs pos="100000">
                    <a:schemeClr val="accent5"/>
                  </a:gs>
                </a:gsLst>
                <a:lin ang="108014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28"/>
              <p:cNvSpPr/>
              <p:nvPr/>
            </p:nvSpPr>
            <p:spPr>
              <a:xfrm flipH="1">
                <a:off x="-49362" y="3718588"/>
                <a:ext cx="1313592" cy="1462763"/>
              </a:xfrm>
              <a:custGeom>
                <a:avLst/>
                <a:gdLst/>
                <a:ahLst/>
                <a:cxnLst/>
                <a:rect l="l" t="t" r="r" b="b"/>
                <a:pathLst>
                  <a:path w="26004" h="28957" extrusionOk="0">
                    <a:moveTo>
                      <a:pt x="16931" y="1"/>
                    </a:moveTo>
                    <a:cubicBezTo>
                      <a:pt x="16062" y="1"/>
                      <a:pt x="15276" y="477"/>
                      <a:pt x="14871" y="1239"/>
                    </a:cubicBezTo>
                    <a:lnTo>
                      <a:pt x="0" y="28957"/>
                    </a:lnTo>
                    <a:lnTo>
                      <a:pt x="11490" y="28957"/>
                    </a:lnTo>
                    <a:lnTo>
                      <a:pt x="25182" y="3418"/>
                    </a:lnTo>
                    <a:cubicBezTo>
                      <a:pt x="26003" y="1870"/>
                      <a:pt x="24872" y="1"/>
                      <a:pt x="231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276" name="Google Shape;276;p28"/>
              <p:cNvCxnSpPr/>
              <p:nvPr/>
            </p:nvCxnSpPr>
            <p:spPr>
              <a:xfrm rot="10800000">
                <a:off x="-133745" y="2037184"/>
                <a:ext cx="803700" cy="1498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277" name="Google Shape;277;p28"/>
              <p:cNvSpPr/>
              <p:nvPr/>
            </p:nvSpPr>
            <p:spPr>
              <a:xfrm>
                <a:off x="341500" y="1930000"/>
                <a:ext cx="747202" cy="831749"/>
              </a:xfrm>
              <a:custGeom>
                <a:avLst/>
                <a:gdLst/>
                <a:ahLst/>
                <a:cxnLst/>
                <a:rect l="l" t="t" r="r" b="b"/>
                <a:pathLst>
                  <a:path w="13884" h="15455" extrusionOk="0">
                    <a:moveTo>
                      <a:pt x="9037" y="15454"/>
                    </a:moveTo>
                    <a:lnTo>
                      <a:pt x="12335" y="15454"/>
                    </a:lnTo>
                    <a:cubicBezTo>
                      <a:pt x="13276" y="15454"/>
                      <a:pt x="13883" y="14454"/>
                      <a:pt x="13443" y="13633"/>
                    </a:cubicBezTo>
                    <a:lnTo>
                      <a:pt x="6132" y="0"/>
                    </a:lnTo>
                    <a:lnTo>
                      <a:pt x="0" y="0"/>
                    </a:lnTo>
                    <a:lnTo>
                      <a:pt x="7930" y="14799"/>
                    </a:lnTo>
                    <a:cubicBezTo>
                      <a:pt x="8144" y="15204"/>
                      <a:pt x="8573" y="15454"/>
                      <a:pt x="9037" y="1545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63000">
                    <a:srgbClr val="194175"/>
                  </a:gs>
                  <a:gs pos="100000">
                    <a:schemeClr val="accent2"/>
                  </a:gs>
                </a:gsLst>
                <a:lin ang="8099331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78" name="Google Shape;278;p28"/>
          <p:cNvSpPr txBox="1">
            <a:spLocks noGrp="1"/>
          </p:cNvSpPr>
          <p:nvPr>
            <p:ph type="ctrTitle"/>
          </p:nvPr>
        </p:nvSpPr>
        <p:spPr>
          <a:xfrm>
            <a:off x="2430025" y="669825"/>
            <a:ext cx="4284000" cy="99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79" name="Google Shape;279;p28"/>
          <p:cNvSpPr txBox="1">
            <a:spLocks noGrp="1"/>
          </p:cNvSpPr>
          <p:nvPr>
            <p:ph type="subTitle" idx="1"/>
          </p:nvPr>
        </p:nvSpPr>
        <p:spPr>
          <a:xfrm>
            <a:off x="2425075" y="1646825"/>
            <a:ext cx="4293900" cy="95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80" name="Google Shape;280;p28"/>
          <p:cNvSpPr txBox="1"/>
          <p:nvPr/>
        </p:nvSpPr>
        <p:spPr>
          <a:xfrm>
            <a:off x="2122375" y="3363700"/>
            <a:ext cx="48993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CREDITS: This presentation template was created by</a:t>
            </a:r>
            <a:r>
              <a:rPr lang="en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" b="1">
                <a:solidFill>
                  <a:schemeClr val="accent1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>
                <a:solidFill>
                  <a:schemeClr val="accent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, including icons by</a:t>
            </a:r>
            <a:r>
              <a:rPr lang="en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" b="1">
                <a:solidFill>
                  <a:schemeClr val="accent1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>
                <a:solidFill>
                  <a:schemeClr val="accent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, infographics &amp;</a:t>
            </a:r>
            <a:r>
              <a:rPr lang="en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">
                <a:solidFill>
                  <a:schemeClr val="accent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images by </a:t>
            </a:r>
            <a:r>
              <a:rPr lang="en" b="1">
                <a:solidFill>
                  <a:schemeClr val="accent1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b="1">
              <a:solidFill>
                <a:schemeClr val="accen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2" name="Google Shape;282;p29"/>
          <p:cNvGrpSpPr/>
          <p:nvPr/>
        </p:nvGrpSpPr>
        <p:grpSpPr>
          <a:xfrm>
            <a:off x="-289287" y="-577506"/>
            <a:ext cx="10470663" cy="5721007"/>
            <a:chOff x="-289287" y="-577506"/>
            <a:chExt cx="10470663" cy="5721007"/>
          </a:xfrm>
        </p:grpSpPr>
        <p:sp>
          <p:nvSpPr>
            <p:cNvPr id="283" name="Google Shape;283;p29"/>
            <p:cNvSpPr/>
            <p:nvPr/>
          </p:nvSpPr>
          <p:spPr>
            <a:xfrm flipH="1">
              <a:off x="-227693" y="-82087"/>
              <a:ext cx="1585322" cy="1861089"/>
            </a:xfrm>
            <a:custGeom>
              <a:avLst/>
              <a:gdLst/>
              <a:ahLst/>
              <a:cxnLst/>
              <a:rect l="l" t="t" r="r" b="b"/>
              <a:pathLst>
                <a:path w="30112" h="35350" extrusionOk="0">
                  <a:moveTo>
                    <a:pt x="30111" y="0"/>
                  </a:moveTo>
                  <a:lnTo>
                    <a:pt x="0" y="0"/>
                  </a:lnTo>
                  <a:lnTo>
                    <a:pt x="17169" y="32016"/>
                  </a:lnTo>
                  <a:cubicBezTo>
                    <a:pt x="18265" y="34064"/>
                    <a:pt x="20408" y="35350"/>
                    <a:pt x="22753" y="35350"/>
                  </a:cubicBezTo>
                  <a:lnTo>
                    <a:pt x="30111" y="35350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accent5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9"/>
            <p:cNvSpPr/>
            <p:nvPr/>
          </p:nvSpPr>
          <p:spPr>
            <a:xfrm rot="3397010" flipH="1">
              <a:off x="21768" y="-360169"/>
              <a:ext cx="1298627" cy="1444518"/>
            </a:xfrm>
            <a:custGeom>
              <a:avLst/>
              <a:gdLst/>
              <a:ahLst/>
              <a:cxnLst/>
              <a:rect l="l" t="t" r="r" b="b"/>
              <a:pathLst>
                <a:path w="13895" h="15456" extrusionOk="0">
                  <a:moveTo>
                    <a:pt x="4846" y="15455"/>
                  </a:moveTo>
                  <a:lnTo>
                    <a:pt x="1548" y="15455"/>
                  </a:lnTo>
                  <a:cubicBezTo>
                    <a:pt x="608" y="15455"/>
                    <a:pt x="0" y="14455"/>
                    <a:pt x="453" y="13634"/>
                  </a:cubicBezTo>
                  <a:lnTo>
                    <a:pt x="7763" y="1"/>
                  </a:lnTo>
                  <a:lnTo>
                    <a:pt x="13895" y="1"/>
                  </a:lnTo>
                  <a:lnTo>
                    <a:pt x="5953" y="14800"/>
                  </a:lnTo>
                  <a:cubicBezTo>
                    <a:pt x="5739" y="15205"/>
                    <a:pt x="5311" y="15455"/>
                    <a:pt x="4846" y="15455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4000">
                  <a:srgbClr val="FAB93C"/>
                </a:gs>
                <a:gs pos="100000">
                  <a:schemeClr val="accent4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9"/>
            <p:cNvSpPr/>
            <p:nvPr/>
          </p:nvSpPr>
          <p:spPr>
            <a:xfrm>
              <a:off x="7613825" y="4684125"/>
              <a:ext cx="1698150" cy="459376"/>
            </a:xfrm>
            <a:custGeom>
              <a:avLst/>
              <a:gdLst/>
              <a:ahLst/>
              <a:cxnLst/>
              <a:rect l="l" t="t" r="r" b="b"/>
              <a:pathLst>
                <a:path w="22361" h="6049" extrusionOk="0">
                  <a:moveTo>
                    <a:pt x="19336" y="6049"/>
                  </a:moveTo>
                  <a:lnTo>
                    <a:pt x="3024" y="6049"/>
                  </a:lnTo>
                  <a:cubicBezTo>
                    <a:pt x="1358" y="6049"/>
                    <a:pt x="0" y="4692"/>
                    <a:pt x="0" y="3025"/>
                  </a:cubicBezTo>
                  <a:lnTo>
                    <a:pt x="0" y="3025"/>
                  </a:lnTo>
                  <a:cubicBezTo>
                    <a:pt x="0" y="1358"/>
                    <a:pt x="1358" y="1"/>
                    <a:pt x="3024" y="1"/>
                  </a:cubicBezTo>
                  <a:lnTo>
                    <a:pt x="19336" y="1"/>
                  </a:lnTo>
                  <a:cubicBezTo>
                    <a:pt x="21003" y="1"/>
                    <a:pt x="22360" y="1358"/>
                    <a:pt x="22360" y="3025"/>
                  </a:cubicBezTo>
                  <a:lnTo>
                    <a:pt x="22360" y="3025"/>
                  </a:lnTo>
                  <a:cubicBezTo>
                    <a:pt x="22360" y="4692"/>
                    <a:pt x="21003" y="6049"/>
                    <a:pt x="19336" y="6049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accent5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9"/>
            <p:cNvSpPr/>
            <p:nvPr/>
          </p:nvSpPr>
          <p:spPr>
            <a:xfrm>
              <a:off x="8483225" y="0"/>
              <a:ext cx="1698150" cy="459376"/>
            </a:xfrm>
            <a:custGeom>
              <a:avLst/>
              <a:gdLst/>
              <a:ahLst/>
              <a:cxnLst/>
              <a:rect l="l" t="t" r="r" b="b"/>
              <a:pathLst>
                <a:path w="22361" h="6049" extrusionOk="0">
                  <a:moveTo>
                    <a:pt x="19336" y="6049"/>
                  </a:moveTo>
                  <a:lnTo>
                    <a:pt x="3024" y="6049"/>
                  </a:lnTo>
                  <a:cubicBezTo>
                    <a:pt x="1358" y="6049"/>
                    <a:pt x="0" y="4692"/>
                    <a:pt x="0" y="3025"/>
                  </a:cubicBezTo>
                  <a:lnTo>
                    <a:pt x="0" y="3025"/>
                  </a:lnTo>
                  <a:cubicBezTo>
                    <a:pt x="0" y="1358"/>
                    <a:pt x="1358" y="1"/>
                    <a:pt x="3024" y="1"/>
                  </a:cubicBezTo>
                  <a:lnTo>
                    <a:pt x="19336" y="1"/>
                  </a:lnTo>
                  <a:cubicBezTo>
                    <a:pt x="21003" y="1"/>
                    <a:pt x="22360" y="1358"/>
                    <a:pt x="22360" y="3025"/>
                  </a:cubicBezTo>
                  <a:lnTo>
                    <a:pt x="22360" y="3025"/>
                  </a:lnTo>
                  <a:cubicBezTo>
                    <a:pt x="22360" y="4692"/>
                    <a:pt x="21003" y="6049"/>
                    <a:pt x="19336" y="6049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accent5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8"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8" name="Google Shape;288;p30"/>
          <p:cNvGrpSpPr/>
          <p:nvPr/>
        </p:nvGrpSpPr>
        <p:grpSpPr>
          <a:xfrm>
            <a:off x="0" y="12"/>
            <a:ext cx="9144007" cy="5143489"/>
            <a:chOff x="0" y="12"/>
            <a:chExt cx="9144007" cy="5143489"/>
          </a:xfrm>
        </p:grpSpPr>
        <p:grpSp>
          <p:nvGrpSpPr>
            <p:cNvPr id="289" name="Google Shape;289;p30"/>
            <p:cNvGrpSpPr/>
            <p:nvPr/>
          </p:nvGrpSpPr>
          <p:grpSpPr>
            <a:xfrm>
              <a:off x="0" y="3592959"/>
              <a:ext cx="2320507" cy="1550542"/>
              <a:chOff x="0" y="3592959"/>
              <a:chExt cx="2320507" cy="1550542"/>
            </a:xfrm>
          </p:grpSpPr>
          <p:sp>
            <p:nvSpPr>
              <p:cNvPr id="290" name="Google Shape;290;p30"/>
              <p:cNvSpPr/>
              <p:nvPr/>
            </p:nvSpPr>
            <p:spPr>
              <a:xfrm>
                <a:off x="0" y="4661800"/>
                <a:ext cx="2320507" cy="481701"/>
              </a:xfrm>
              <a:custGeom>
                <a:avLst/>
                <a:gdLst/>
                <a:ahLst/>
                <a:cxnLst/>
                <a:rect l="l" t="t" r="r" b="b"/>
                <a:pathLst>
                  <a:path w="40899" h="8490" extrusionOk="0">
                    <a:moveTo>
                      <a:pt x="37386" y="0"/>
                    </a:moveTo>
                    <a:lnTo>
                      <a:pt x="1" y="0"/>
                    </a:lnTo>
                    <a:lnTo>
                      <a:pt x="1" y="8490"/>
                    </a:lnTo>
                    <a:lnTo>
                      <a:pt x="35850" y="8490"/>
                    </a:lnTo>
                    <a:cubicBezTo>
                      <a:pt x="36898" y="8490"/>
                      <a:pt x="37863" y="7918"/>
                      <a:pt x="38363" y="7001"/>
                    </a:cubicBezTo>
                    <a:lnTo>
                      <a:pt x="39887" y="4132"/>
                    </a:lnTo>
                    <a:cubicBezTo>
                      <a:pt x="40899" y="2263"/>
                      <a:pt x="39529" y="0"/>
                      <a:pt x="37386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34000">
                    <a:srgbClr val="FAB93C"/>
                  </a:gs>
                  <a:gs pos="100000">
                    <a:schemeClr val="accent4"/>
                  </a:gs>
                </a:gsLst>
                <a:lin ang="108014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30"/>
              <p:cNvSpPr/>
              <p:nvPr/>
            </p:nvSpPr>
            <p:spPr>
              <a:xfrm>
                <a:off x="0" y="3592959"/>
                <a:ext cx="1139773" cy="1550539"/>
              </a:xfrm>
              <a:custGeom>
                <a:avLst/>
                <a:gdLst/>
                <a:ahLst/>
                <a:cxnLst/>
                <a:rect l="l" t="t" r="r" b="b"/>
                <a:pathLst>
                  <a:path w="24576" h="33433" extrusionOk="0">
                    <a:moveTo>
                      <a:pt x="22611" y="83"/>
                    </a:moveTo>
                    <a:lnTo>
                      <a:pt x="1" y="0"/>
                    </a:lnTo>
                    <a:lnTo>
                      <a:pt x="1" y="33433"/>
                    </a:lnTo>
                    <a:lnTo>
                      <a:pt x="7513" y="33433"/>
                    </a:lnTo>
                    <a:lnTo>
                      <a:pt x="24015" y="2405"/>
                    </a:lnTo>
                    <a:cubicBezTo>
                      <a:pt x="24575" y="1357"/>
                      <a:pt x="23813" y="95"/>
                      <a:pt x="22611" y="8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6"/>
                  </a:gs>
                  <a:gs pos="100000">
                    <a:schemeClr val="accent5"/>
                  </a:gs>
                </a:gsLst>
                <a:lin ang="108014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30"/>
              <p:cNvSpPr/>
              <p:nvPr/>
            </p:nvSpPr>
            <p:spPr>
              <a:xfrm>
                <a:off x="244913" y="4013000"/>
                <a:ext cx="940363" cy="1046767"/>
              </a:xfrm>
              <a:custGeom>
                <a:avLst/>
                <a:gdLst/>
                <a:ahLst/>
                <a:cxnLst/>
                <a:rect l="l" t="t" r="r" b="b"/>
                <a:pathLst>
                  <a:path w="13884" h="15455" extrusionOk="0">
                    <a:moveTo>
                      <a:pt x="9037" y="15454"/>
                    </a:moveTo>
                    <a:lnTo>
                      <a:pt x="12335" y="15454"/>
                    </a:lnTo>
                    <a:cubicBezTo>
                      <a:pt x="13276" y="15454"/>
                      <a:pt x="13883" y="14454"/>
                      <a:pt x="13443" y="13633"/>
                    </a:cubicBezTo>
                    <a:lnTo>
                      <a:pt x="6132" y="0"/>
                    </a:lnTo>
                    <a:lnTo>
                      <a:pt x="0" y="0"/>
                    </a:lnTo>
                    <a:lnTo>
                      <a:pt x="7930" y="14799"/>
                    </a:lnTo>
                    <a:cubicBezTo>
                      <a:pt x="8144" y="15204"/>
                      <a:pt x="8573" y="15454"/>
                      <a:pt x="9037" y="1545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63000">
                    <a:srgbClr val="194175"/>
                  </a:gs>
                  <a:gs pos="100000">
                    <a:schemeClr val="accent2"/>
                  </a:gs>
                </a:gsLst>
                <a:lin ang="8099331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3" name="Google Shape;293;p30"/>
            <p:cNvGrpSpPr/>
            <p:nvPr/>
          </p:nvGrpSpPr>
          <p:grpSpPr>
            <a:xfrm flipH="1">
              <a:off x="7958731" y="12"/>
              <a:ext cx="1185276" cy="1550539"/>
              <a:chOff x="0" y="3592959"/>
              <a:chExt cx="1185276" cy="1550539"/>
            </a:xfrm>
          </p:grpSpPr>
          <p:sp>
            <p:nvSpPr>
              <p:cNvPr id="294" name="Google Shape;294;p30"/>
              <p:cNvSpPr/>
              <p:nvPr/>
            </p:nvSpPr>
            <p:spPr>
              <a:xfrm>
                <a:off x="0" y="3592959"/>
                <a:ext cx="1139773" cy="1550539"/>
              </a:xfrm>
              <a:custGeom>
                <a:avLst/>
                <a:gdLst/>
                <a:ahLst/>
                <a:cxnLst/>
                <a:rect l="l" t="t" r="r" b="b"/>
                <a:pathLst>
                  <a:path w="24576" h="33433" extrusionOk="0">
                    <a:moveTo>
                      <a:pt x="22611" y="83"/>
                    </a:moveTo>
                    <a:lnTo>
                      <a:pt x="1" y="0"/>
                    </a:lnTo>
                    <a:lnTo>
                      <a:pt x="1" y="33433"/>
                    </a:lnTo>
                    <a:lnTo>
                      <a:pt x="7513" y="33433"/>
                    </a:lnTo>
                    <a:lnTo>
                      <a:pt x="24015" y="2405"/>
                    </a:lnTo>
                    <a:cubicBezTo>
                      <a:pt x="24575" y="1357"/>
                      <a:pt x="23813" y="95"/>
                      <a:pt x="22611" y="8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6"/>
                  </a:gs>
                  <a:gs pos="100000">
                    <a:schemeClr val="accent5"/>
                  </a:gs>
                </a:gsLst>
                <a:lin ang="108014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30"/>
              <p:cNvSpPr/>
              <p:nvPr/>
            </p:nvSpPr>
            <p:spPr>
              <a:xfrm>
                <a:off x="244913" y="4013000"/>
                <a:ext cx="940363" cy="1046767"/>
              </a:xfrm>
              <a:custGeom>
                <a:avLst/>
                <a:gdLst/>
                <a:ahLst/>
                <a:cxnLst/>
                <a:rect l="l" t="t" r="r" b="b"/>
                <a:pathLst>
                  <a:path w="13884" h="15455" extrusionOk="0">
                    <a:moveTo>
                      <a:pt x="9037" y="15454"/>
                    </a:moveTo>
                    <a:lnTo>
                      <a:pt x="12335" y="15454"/>
                    </a:lnTo>
                    <a:cubicBezTo>
                      <a:pt x="13276" y="15454"/>
                      <a:pt x="13883" y="14454"/>
                      <a:pt x="13443" y="13633"/>
                    </a:cubicBezTo>
                    <a:lnTo>
                      <a:pt x="6132" y="0"/>
                    </a:lnTo>
                    <a:lnTo>
                      <a:pt x="0" y="0"/>
                    </a:lnTo>
                    <a:lnTo>
                      <a:pt x="7930" y="14799"/>
                    </a:lnTo>
                    <a:cubicBezTo>
                      <a:pt x="8144" y="15204"/>
                      <a:pt x="8573" y="15454"/>
                      <a:pt x="9037" y="1545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63000">
                    <a:srgbClr val="194175"/>
                  </a:gs>
                  <a:gs pos="100000">
                    <a:schemeClr val="accent2"/>
                  </a:gs>
                </a:gsLst>
                <a:lin ang="8099331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5050" y="358100"/>
            <a:ext cx="7713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Montserrat ExtraBold"/>
              <a:buNone/>
              <a:defRPr sz="32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Montserrat ExtraBold"/>
              <a:buNone/>
              <a:defRPr sz="32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Montserrat ExtraBold"/>
              <a:buNone/>
              <a:defRPr sz="32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Montserrat ExtraBold"/>
              <a:buNone/>
              <a:defRPr sz="32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Montserrat ExtraBold"/>
              <a:buNone/>
              <a:defRPr sz="32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Montserrat ExtraBold"/>
              <a:buNone/>
              <a:defRPr sz="32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Montserrat ExtraBold"/>
              <a:buNone/>
              <a:defRPr sz="32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Montserrat ExtraBold"/>
              <a:buNone/>
              <a:defRPr sz="32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Montserrat ExtraBold"/>
              <a:buNone/>
              <a:defRPr sz="32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5200" y="1152475"/>
            <a:ext cx="77139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aleway Medium"/>
              <a:buChar char="●"/>
              <a:defRPr sz="1200">
                <a:solidFill>
                  <a:schemeClr val="accent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aleway Medium"/>
              <a:buChar char="○"/>
              <a:defRPr sz="1200">
                <a:solidFill>
                  <a:schemeClr val="accent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aleway Medium"/>
              <a:buChar char="■"/>
              <a:defRPr sz="1200">
                <a:solidFill>
                  <a:schemeClr val="accent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aleway Medium"/>
              <a:buChar char="●"/>
              <a:defRPr sz="1200">
                <a:solidFill>
                  <a:schemeClr val="accent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aleway Medium"/>
              <a:buChar char="○"/>
              <a:defRPr sz="1200">
                <a:solidFill>
                  <a:schemeClr val="accent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aleway Medium"/>
              <a:buChar char="■"/>
              <a:defRPr sz="1200">
                <a:solidFill>
                  <a:schemeClr val="accent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aleway Medium"/>
              <a:buChar char="●"/>
              <a:defRPr sz="1200">
                <a:solidFill>
                  <a:schemeClr val="accent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aleway Medium"/>
              <a:buChar char="○"/>
              <a:defRPr sz="1200">
                <a:solidFill>
                  <a:schemeClr val="accent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aleway Medium"/>
              <a:buChar char="■"/>
              <a:defRPr sz="1200">
                <a:solidFill>
                  <a:schemeClr val="accent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8" r:id="rId2"/>
    <p:sldLayoutId id="2147483667" r:id="rId3"/>
    <p:sldLayoutId id="2147483669" r:id="rId4"/>
    <p:sldLayoutId id="2147483674" r:id="rId5"/>
    <p:sldLayoutId id="2147483675" r:id="rId6"/>
    <p:sldLayoutId id="2147483676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/>
          <p:cNvGrpSpPr/>
          <p:nvPr/>
        </p:nvGrpSpPr>
        <p:grpSpPr>
          <a:xfrm>
            <a:off x="1" y="0"/>
            <a:ext cx="9143999" cy="5143500"/>
            <a:chOff x="-45481" y="0"/>
            <a:chExt cx="9189480" cy="5143500"/>
          </a:xfrm>
        </p:grpSpPr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7F101D2A-1917-2A3D-0F63-0593261D7E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49917"/>
            <a:stretch/>
          </p:blipFill>
          <p:spPr>
            <a:xfrm>
              <a:off x="-45481" y="838200"/>
              <a:ext cx="3823874" cy="4305300"/>
            </a:xfrm>
            <a:prstGeom prst="rect">
              <a:avLst/>
            </a:prstGeom>
            <a:noFill/>
          </p:spPr>
        </p:pic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7F101D2A-1917-2A3D-0F63-0593261D7E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49247"/>
            <a:stretch/>
          </p:blipFill>
          <p:spPr>
            <a:xfrm rot="10800000">
              <a:off x="5462974" y="0"/>
              <a:ext cx="3681025" cy="4424181"/>
            </a:xfrm>
            <a:prstGeom prst="rect">
              <a:avLst/>
            </a:prstGeom>
            <a:noFill/>
          </p:spPr>
        </p:pic>
      </p:grpSp>
      <p:sp>
        <p:nvSpPr>
          <p:cNvPr id="2" name="Rectángulo 1">
            <a:extLst>
              <a:ext uri="{FF2B5EF4-FFF2-40B4-BE49-F238E27FC236}">
                <a16:creationId xmlns:a16="http://schemas.microsoft.com/office/drawing/2014/main" id="{97625894-FE63-4DDE-A81F-5EF3379049F6}"/>
              </a:ext>
            </a:extLst>
          </p:cNvPr>
          <p:cNvSpPr/>
          <p:nvPr/>
        </p:nvSpPr>
        <p:spPr>
          <a:xfrm>
            <a:off x="42995" y="40970"/>
            <a:ext cx="1285922" cy="12469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5FE6C2A6-D8B5-4F5A-9058-861A65D046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90" y="174419"/>
            <a:ext cx="949612" cy="97947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0C82BE7-B0E0-926E-1018-805B220F467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128" b="6829"/>
          <a:stretch/>
        </p:blipFill>
        <p:spPr>
          <a:xfrm>
            <a:off x="2923205" y="1578182"/>
            <a:ext cx="3244385" cy="2847380"/>
          </a:xfrm>
          <a:prstGeom prst="rect">
            <a:avLst/>
          </a:prstGeom>
        </p:spPr>
      </p:pic>
      <p:grpSp>
        <p:nvGrpSpPr>
          <p:cNvPr id="4" name="Grupo 3"/>
          <p:cNvGrpSpPr/>
          <p:nvPr/>
        </p:nvGrpSpPr>
        <p:grpSpPr>
          <a:xfrm>
            <a:off x="1871836" y="361151"/>
            <a:ext cx="5347124" cy="984885"/>
            <a:chOff x="2115221" y="1287873"/>
            <a:chExt cx="5347124" cy="984885"/>
          </a:xfrm>
        </p:grpSpPr>
        <p:sp>
          <p:nvSpPr>
            <p:cNvPr id="13" name="Rectángulo 12"/>
            <p:cNvSpPr/>
            <p:nvPr/>
          </p:nvSpPr>
          <p:spPr>
            <a:xfrm>
              <a:off x="2115221" y="1287873"/>
              <a:ext cx="5347124" cy="98488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4000" dirty="0">
                  <a:solidFill>
                    <a:srgbClr val="E60000"/>
                  </a:solidFill>
                  <a:latin typeface="Franklin Gothic Demi" panose="020B0703020102020204" pitchFamily="34" charset="0"/>
                </a:rPr>
                <a:t>Alfredo Pariona Sinche</a:t>
              </a:r>
            </a:p>
            <a:p>
              <a:pPr algn="ctr"/>
              <a:r>
                <a:rPr lang="es-ES" sz="1800" dirty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reflection blurRad="6350" stA="53000" endA="300" endPos="35500" dir="5400000" sy="-90000" algn="bl" rotWithShape="0"/>
                  </a:effectLst>
                  <a:latin typeface="Bahnschrift SemiCondensed" panose="020B0502040204020203" pitchFamily="34" charset="0"/>
                  <a:cs typeface="Myriad Arabic" panose="01010101010101010101" pitchFamily="50" charset="-78"/>
                </a:rPr>
                <a:t>CONGRESISTA DE LA REPÚBLICA POR HUNCAVELICA</a:t>
              </a:r>
            </a:p>
          </p:txBody>
        </p:sp>
        <p:cxnSp>
          <p:nvCxnSpPr>
            <p:cNvPr id="14" name="Conector recto 13"/>
            <p:cNvCxnSpPr/>
            <p:nvPr/>
          </p:nvCxnSpPr>
          <p:spPr>
            <a:xfrm>
              <a:off x="2817478" y="1938499"/>
              <a:ext cx="3730058" cy="5915"/>
            </a:xfrm>
            <a:prstGeom prst="line">
              <a:avLst/>
            </a:prstGeom>
            <a:ln>
              <a:solidFill>
                <a:srgbClr val="E6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o 13"/>
          <p:cNvGrpSpPr/>
          <p:nvPr/>
        </p:nvGrpSpPr>
        <p:grpSpPr>
          <a:xfrm>
            <a:off x="-67781" y="97972"/>
            <a:ext cx="9211781" cy="5444288"/>
            <a:chOff x="154425" y="0"/>
            <a:chExt cx="8766846" cy="4973379"/>
          </a:xfrm>
        </p:grpSpPr>
        <p:sp>
          <p:nvSpPr>
            <p:cNvPr id="15" name="Rectángulo 18"/>
            <p:cNvSpPr/>
            <p:nvPr/>
          </p:nvSpPr>
          <p:spPr>
            <a:xfrm>
              <a:off x="223838" y="4146575"/>
              <a:ext cx="8697433" cy="455841"/>
            </a:xfrm>
            <a:custGeom>
              <a:avLst/>
              <a:gdLst>
                <a:gd name="connsiteX0" fmla="*/ 0 w 8697433"/>
                <a:gd name="connsiteY0" fmla="*/ 0 h 455808"/>
                <a:gd name="connsiteX1" fmla="*/ 8697433 w 8697433"/>
                <a:gd name="connsiteY1" fmla="*/ 0 h 455808"/>
                <a:gd name="connsiteX2" fmla="*/ 8697433 w 8697433"/>
                <a:gd name="connsiteY2" fmla="*/ 455808 h 455808"/>
                <a:gd name="connsiteX3" fmla="*/ 0 w 8697433"/>
                <a:gd name="connsiteY3" fmla="*/ 455808 h 455808"/>
                <a:gd name="connsiteX4" fmla="*/ 0 w 8697433"/>
                <a:gd name="connsiteY4" fmla="*/ 0 h 455808"/>
                <a:gd name="connsiteX0" fmla="*/ 0 w 8697433"/>
                <a:gd name="connsiteY0" fmla="*/ 26 h 455834"/>
                <a:gd name="connsiteX1" fmla="*/ 1195404 w 8697433"/>
                <a:gd name="connsiteY1" fmla="*/ 359255 h 455834"/>
                <a:gd name="connsiteX2" fmla="*/ 8697433 w 8697433"/>
                <a:gd name="connsiteY2" fmla="*/ 26 h 455834"/>
                <a:gd name="connsiteX3" fmla="*/ 8697433 w 8697433"/>
                <a:gd name="connsiteY3" fmla="*/ 455834 h 455834"/>
                <a:gd name="connsiteX4" fmla="*/ 0 w 8697433"/>
                <a:gd name="connsiteY4" fmla="*/ 455834 h 455834"/>
                <a:gd name="connsiteX5" fmla="*/ 0 w 8697433"/>
                <a:gd name="connsiteY5" fmla="*/ 26 h 455834"/>
                <a:gd name="connsiteX0" fmla="*/ 0 w 8697433"/>
                <a:gd name="connsiteY0" fmla="*/ 33 h 455841"/>
                <a:gd name="connsiteX1" fmla="*/ 1206290 w 8697433"/>
                <a:gd name="connsiteY1" fmla="*/ 283062 h 455841"/>
                <a:gd name="connsiteX2" fmla="*/ 8697433 w 8697433"/>
                <a:gd name="connsiteY2" fmla="*/ 33 h 455841"/>
                <a:gd name="connsiteX3" fmla="*/ 8697433 w 8697433"/>
                <a:gd name="connsiteY3" fmla="*/ 455841 h 455841"/>
                <a:gd name="connsiteX4" fmla="*/ 0 w 8697433"/>
                <a:gd name="connsiteY4" fmla="*/ 455841 h 455841"/>
                <a:gd name="connsiteX5" fmla="*/ 0 w 8697433"/>
                <a:gd name="connsiteY5" fmla="*/ 33 h 455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97433" h="455841">
                  <a:moveTo>
                    <a:pt x="0" y="33"/>
                  </a:moveTo>
                  <a:cubicBezTo>
                    <a:pt x="184382" y="-3595"/>
                    <a:pt x="1021908" y="286690"/>
                    <a:pt x="1206290" y="283062"/>
                  </a:cubicBezTo>
                  <a:lnTo>
                    <a:pt x="8697433" y="33"/>
                  </a:lnTo>
                  <a:lnTo>
                    <a:pt x="8697433" y="455841"/>
                  </a:lnTo>
                  <a:lnTo>
                    <a:pt x="0" y="455841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E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ángulo 15"/>
            <p:cNvSpPr/>
            <p:nvPr/>
          </p:nvSpPr>
          <p:spPr>
            <a:xfrm>
              <a:off x="154425" y="0"/>
              <a:ext cx="8697433" cy="497337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Imagen 5">
            <a:extLst>
              <a:ext uri="{FF2B5EF4-FFF2-40B4-BE49-F238E27FC236}">
                <a16:creationId xmlns:a16="http://schemas.microsoft.com/office/drawing/2014/main" id="{35CB848D-9E08-CDE7-4C12-CEB86C4133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17332" y="-110266"/>
            <a:ext cx="2107121" cy="1185255"/>
          </a:xfrm>
          <a:prstGeom prst="rect">
            <a:avLst/>
          </a:prstGeom>
        </p:spPr>
      </p:pic>
      <p:sp>
        <p:nvSpPr>
          <p:cNvPr id="327" name="Google Shape;327;p35"/>
          <p:cNvSpPr txBox="1">
            <a:spLocks noGrp="1"/>
          </p:cNvSpPr>
          <p:nvPr>
            <p:ph type="ctrTitle"/>
          </p:nvPr>
        </p:nvSpPr>
        <p:spPr>
          <a:xfrm>
            <a:off x="536228" y="1257265"/>
            <a:ext cx="1659245" cy="229058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" sz="2000" b="1" dirty="0">
                <a:solidFill>
                  <a:srgbClr val="C00000"/>
                </a:solidFill>
                <a:latin typeface="+mj-lt"/>
              </a:rPr>
              <a:t>4. RELACIÓN DE LA INICIATIVA LEGISLATIVA CON LA POLÍTICAS DE ESTADO DEL ACUERDO NACIONAL </a:t>
            </a:r>
            <a:endParaRPr sz="2000" b="1" dirty="0">
              <a:solidFill>
                <a:srgbClr val="C00000"/>
              </a:solidFill>
              <a:latin typeface="+mj-lt"/>
            </a:endParaRPr>
          </a:p>
        </p:txBody>
      </p:sp>
      <p:grpSp>
        <p:nvGrpSpPr>
          <p:cNvPr id="20" name="Grupo 19"/>
          <p:cNvGrpSpPr/>
          <p:nvPr/>
        </p:nvGrpSpPr>
        <p:grpSpPr>
          <a:xfrm>
            <a:off x="3197501" y="4231081"/>
            <a:ext cx="2869766" cy="492443"/>
            <a:chOff x="3365847" y="2091520"/>
            <a:chExt cx="2829260" cy="492443"/>
          </a:xfrm>
        </p:grpSpPr>
        <p:sp>
          <p:nvSpPr>
            <p:cNvPr id="21" name="Rectángulo 20"/>
            <p:cNvSpPr/>
            <p:nvPr/>
          </p:nvSpPr>
          <p:spPr>
            <a:xfrm>
              <a:off x="3365847" y="2091520"/>
              <a:ext cx="2829260" cy="49244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b="1" dirty="0">
                  <a:solidFill>
                    <a:srgbClr val="E60000"/>
                  </a:solidFill>
                  <a:latin typeface="Franklin Gothic Demi" panose="020B0703020102020204" pitchFamily="34" charset="0"/>
                </a:rPr>
                <a:t>Alfredo Pariona Sinche</a:t>
              </a:r>
            </a:p>
            <a:p>
              <a:pPr algn="ctr"/>
              <a:r>
                <a:rPr lang="es-ES" sz="1100" dirty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  <a:reflection blurRad="6350" stA="53000" endA="300" endPos="35500" dir="5400000" sy="-90000" algn="bl" rotWithShape="0"/>
                  </a:effectLst>
                  <a:latin typeface="Bahnschrift SemiCondensed" panose="020B0502040204020203" pitchFamily="34" charset="0"/>
                  <a:cs typeface="Myriad Arabic" panose="01010101010101010101" pitchFamily="50" charset="-78"/>
                </a:rPr>
                <a:t>CONGRESISTA DE LA REPÚBLICA</a:t>
              </a:r>
            </a:p>
          </p:txBody>
        </p:sp>
        <p:cxnSp>
          <p:nvCxnSpPr>
            <p:cNvPr id="22" name="Conector recto 21"/>
            <p:cNvCxnSpPr/>
            <p:nvPr/>
          </p:nvCxnSpPr>
          <p:spPr>
            <a:xfrm flipV="1">
              <a:off x="4157317" y="2346003"/>
              <a:ext cx="1246322" cy="7127"/>
            </a:xfrm>
            <a:prstGeom prst="line">
              <a:avLst/>
            </a:prstGeom>
            <a:ln>
              <a:solidFill>
                <a:srgbClr val="E6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Imagen 1">
            <a:extLst>
              <a:ext uri="{FF2B5EF4-FFF2-40B4-BE49-F238E27FC236}">
                <a16:creationId xmlns:a16="http://schemas.microsoft.com/office/drawing/2014/main" id="{09269960-C6CF-BA2A-B7CC-FC865AAC79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5582" y="167944"/>
            <a:ext cx="5649731" cy="4785654"/>
          </a:xfrm>
          <a:prstGeom prst="rect">
            <a:avLst/>
          </a:prstGeom>
        </p:spPr>
      </p:pic>
      <p:sp>
        <p:nvSpPr>
          <p:cNvPr id="3" name="Elipse 2">
            <a:extLst>
              <a:ext uri="{FF2B5EF4-FFF2-40B4-BE49-F238E27FC236}">
                <a16:creationId xmlns:a16="http://schemas.microsoft.com/office/drawing/2014/main" id="{FD6D3DFE-C5B8-914C-8C2F-5172060FCE8A}"/>
              </a:ext>
            </a:extLst>
          </p:cNvPr>
          <p:cNvSpPr/>
          <p:nvPr/>
        </p:nvSpPr>
        <p:spPr>
          <a:xfrm>
            <a:off x="2605582" y="3983823"/>
            <a:ext cx="1394720" cy="627385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D920B5D6-5D63-1AF3-D45C-A57122A2D044}"/>
              </a:ext>
            </a:extLst>
          </p:cNvPr>
          <p:cNvSpPr/>
          <p:nvPr/>
        </p:nvSpPr>
        <p:spPr>
          <a:xfrm>
            <a:off x="5264467" y="2652479"/>
            <a:ext cx="1394720" cy="627385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5023E11F-FA5E-766F-52F9-19FE9D26D818}"/>
              </a:ext>
            </a:extLst>
          </p:cNvPr>
          <p:cNvGrpSpPr/>
          <p:nvPr/>
        </p:nvGrpSpPr>
        <p:grpSpPr>
          <a:xfrm>
            <a:off x="6188348" y="4417978"/>
            <a:ext cx="2869766" cy="492443"/>
            <a:chOff x="3365847" y="2091520"/>
            <a:chExt cx="2829260" cy="492443"/>
          </a:xfrm>
        </p:grpSpPr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22FD8F91-7E38-CB68-7EE8-9B752C5DAE09}"/>
                </a:ext>
              </a:extLst>
            </p:cNvPr>
            <p:cNvSpPr/>
            <p:nvPr/>
          </p:nvSpPr>
          <p:spPr>
            <a:xfrm>
              <a:off x="3365847" y="2091520"/>
              <a:ext cx="2829260" cy="49244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b="1" dirty="0">
                  <a:solidFill>
                    <a:srgbClr val="E60000"/>
                  </a:solidFill>
                  <a:latin typeface="Franklin Gothic Demi" panose="020B0703020102020204" pitchFamily="34" charset="0"/>
                </a:rPr>
                <a:t>Alfredo Pariona Sinche</a:t>
              </a:r>
            </a:p>
            <a:p>
              <a:pPr algn="ctr"/>
              <a:r>
                <a:rPr lang="es-ES" sz="1100" dirty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  <a:reflection blurRad="6350" stA="53000" endA="300" endPos="35500" dir="5400000" sy="-90000" algn="bl" rotWithShape="0"/>
                  </a:effectLst>
                  <a:latin typeface="Bahnschrift SemiCondensed" panose="020B0502040204020203" pitchFamily="34" charset="0"/>
                  <a:cs typeface="Myriad Arabic" panose="01010101010101010101" pitchFamily="50" charset="-78"/>
                </a:rPr>
                <a:t>CONGRESISTA DE LA REPÚBLICA</a:t>
              </a:r>
            </a:p>
          </p:txBody>
        </p:sp>
        <p:cxnSp>
          <p:nvCxnSpPr>
            <p:cNvPr id="8" name="Conector recto 7">
              <a:extLst>
                <a:ext uri="{FF2B5EF4-FFF2-40B4-BE49-F238E27FC236}">
                  <a16:creationId xmlns:a16="http://schemas.microsoft.com/office/drawing/2014/main" id="{C2AB89B6-39F2-4171-B640-6471B24EA139}"/>
                </a:ext>
              </a:extLst>
            </p:cNvPr>
            <p:cNvCxnSpPr/>
            <p:nvPr/>
          </p:nvCxnSpPr>
          <p:spPr>
            <a:xfrm flipV="1">
              <a:off x="4157317" y="2346003"/>
              <a:ext cx="1246322" cy="7127"/>
            </a:xfrm>
            <a:prstGeom prst="line">
              <a:avLst/>
            </a:prstGeom>
            <a:ln>
              <a:solidFill>
                <a:srgbClr val="E6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0012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-67781" y="97972"/>
            <a:ext cx="9211781" cy="5444288"/>
            <a:chOff x="154425" y="0"/>
            <a:chExt cx="8766846" cy="4973379"/>
          </a:xfrm>
        </p:grpSpPr>
        <p:sp>
          <p:nvSpPr>
            <p:cNvPr id="8" name="Rectángulo 18"/>
            <p:cNvSpPr/>
            <p:nvPr/>
          </p:nvSpPr>
          <p:spPr>
            <a:xfrm>
              <a:off x="223838" y="4146575"/>
              <a:ext cx="8697433" cy="455841"/>
            </a:xfrm>
            <a:custGeom>
              <a:avLst/>
              <a:gdLst>
                <a:gd name="connsiteX0" fmla="*/ 0 w 8697433"/>
                <a:gd name="connsiteY0" fmla="*/ 0 h 455808"/>
                <a:gd name="connsiteX1" fmla="*/ 8697433 w 8697433"/>
                <a:gd name="connsiteY1" fmla="*/ 0 h 455808"/>
                <a:gd name="connsiteX2" fmla="*/ 8697433 w 8697433"/>
                <a:gd name="connsiteY2" fmla="*/ 455808 h 455808"/>
                <a:gd name="connsiteX3" fmla="*/ 0 w 8697433"/>
                <a:gd name="connsiteY3" fmla="*/ 455808 h 455808"/>
                <a:gd name="connsiteX4" fmla="*/ 0 w 8697433"/>
                <a:gd name="connsiteY4" fmla="*/ 0 h 455808"/>
                <a:gd name="connsiteX0" fmla="*/ 0 w 8697433"/>
                <a:gd name="connsiteY0" fmla="*/ 26 h 455834"/>
                <a:gd name="connsiteX1" fmla="*/ 1195404 w 8697433"/>
                <a:gd name="connsiteY1" fmla="*/ 359255 h 455834"/>
                <a:gd name="connsiteX2" fmla="*/ 8697433 w 8697433"/>
                <a:gd name="connsiteY2" fmla="*/ 26 h 455834"/>
                <a:gd name="connsiteX3" fmla="*/ 8697433 w 8697433"/>
                <a:gd name="connsiteY3" fmla="*/ 455834 h 455834"/>
                <a:gd name="connsiteX4" fmla="*/ 0 w 8697433"/>
                <a:gd name="connsiteY4" fmla="*/ 455834 h 455834"/>
                <a:gd name="connsiteX5" fmla="*/ 0 w 8697433"/>
                <a:gd name="connsiteY5" fmla="*/ 26 h 455834"/>
                <a:gd name="connsiteX0" fmla="*/ 0 w 8697433"/>
                <a:gd name="connsiteY0" fmla="*/ 33 h 455841"/>
                <a:gd name="connsiteX1" fmla="*/ 1206290 w 8697433"/>
                <a:gd name="connsiteY1" fmla="*/ 283062 h 455841"/>
                <a:gd name="connsiteX2" fmla="*/ 8697433 w 8697433"/>
                <a:gd name="connsiteY2" fmla="*/ 33 h 455841"/>
                <a:gd name="connsiteX3" fmla="*/ 8697433 w 8697433"/>
                <a:gd name="connsiteY3" fmla="*/ 455841 h 455841"/>
                <a:gd name="connsiteX4" fmla="*/ 0 w 8697433"/>
                <a:gd name="connsiteY4" fmla="*/ 455841 h 455841"/>
                <a:gd name="connsiteX5" fmla="*/ 0 w 8697433"/>
                <a:gd name="connsiteY5" fmla="*/ 33 h 455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97433" h="455841">
                  <a:moveTo>
                    <a:pt x="0" y="33"/>
                  </a:moveTo>
                  <a:cubicBezTo>
                    <a:pt x="184382" y="-3595"/>
                    <a:pt x="1021908" y="286690"/>
                    <a:pt x="1206290" y="283062"/>
                  </a:cubicBezTo>
                  <a:lnTo>
                    <a:pt x="8697433" y="33"/>
                  </a:lnTo>
                  <a:lnTo>
                    <a:pt x="8697433" y="455841"/>
                  </a:lnTo>
                  <a:lnTo>
                    <a:pt x="0" y="455841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E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ángulo 8"/>
            <p:cNvSpPr/>
            <p:nvPr/>
          </p:nvSpPr>
          <p:spPr>
            <a:xfrm>
              <a:off x="154425" y="0"/>
              <a:ext cx="8697433" cy="497337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7" name="Google Shape;547;p45"/>
          <p:cNvSpPr txBox="1">
            <a:spLocks noGrp="1"/>
          </p:cNvSpPr>
          <p:nvPr>
            <p:ph type="title" idx="4294967295"/>
          </p:nvPr>
        </p:nvSpPr>
        <p:spPr>
          <a:xfrm>
            <a:off x="2178424" y="1749524"/>
            <a:ext cx="5822950" cy="147478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C00000"/>
                </a:solidFill>
                <a:latin typeface="+mj-lt"/>
              </a:rPr>
              <a:t>GRACIAS</a:t>
            </a:r>
            <a:endParaRPr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6CEC75D-6259-AD46-ABE0-C2D6004462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90" y="174419"/>
            <a:ext cx="949612" cy="979474"/>
          </a:xfrm>
          <a:prstGeom prst="rect">
            <a:avLst/>
          </a:prstGeom>
        </p:spPr>
      </p:pic>
      <p:sp>
        <p:nvSpPr>
          <p:cNvPr id="6" name="Diagrama de flujo: o 5">
            <a:extLst>
              <a:ext uri="{FF2B5EF4-FFF2-40B4-BE49-F238E27FC236}">
                <a16:creationId xmlns:a16="http://schemas.microsoft.com/office/drawing/2014/main" id="{4F18D575-1591-D8FB-11D8-D56BE4EE8F0A}"/>
              </a:ext>
            </a:extLst>
          </p:cNvPr>
          <p:cNvSpPr/>
          <p:nvPr/>
        </p:nvSpPr>
        <p:spPr>
          <a:xfrm>
            <a:off x="2959200" y="2158540"/>
            <a:ext cx="681317" cy="656753"/>
          </a:xfrm>
          <a:prstGeom prst="flowChartOr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o 14"/>
          <p:cNvGrpSpPr/>
          <p:nvPr/>
        </p:nvGrpSpPr>
        <p:grpSpPr>
          <a:xfrm>
            <a:off x="0" y="131041"/>
            <a:ext cx="9144000" cy="5012459"/>
            <a:chOff x="154425" y="0"/>
            <a:chExt cx="8697433" cy="4973379"/>
          </a:xfrm>
        </p:grpSpPr>
        <p:sp>
          <p:nvSpPr>
            <p:cNvPr id="16" name="Rectángulo 15"/>
            <p:cNvSpPr/>
            <p:nvPr/>
          </p:nvSpPr>
          <p:spPr>
            <a:xfrm>
              <a:off x="154425" y="0"/>
              <a:ext cx="8697433" cy="497337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ángulo 18"/>
            <p:cNvSpPr/>
            <p:nvPr/>
          </p:nvSpPr>
          <p:spPr>
            <a:xfrm>
              <a:off x="154425" y="4517537"/>
              <a:ext cx="8697433" cy="455841"/>
            </a:xfrm>
            <a:custGeom>
              <a:avLst/>
              <a:gdLst>
                <a:gd name="connsiteX0" fmla="*/ 0 w 8697433"/>
                <a:gd name="connsiteY0" fmla="*/ 0 h 455808"/>
                <a:gd name="connsiteX1" fmla="*/ 8697433 w 8697433"/>
                <a:gd name="connsiteY1" fmla="*/ 0 h 455808"/>
                <a:gd name="connsiteX2" fmla="*/ 8697433 w 8697433"/>
                <a:gd name="connsiteY2" fmla="*/ 455808 h 455808"/>
                <a:gd name="connsiteX3" fmla="*/ 0 w 8697433"/>
                <a:gd name="connsiteY3" fmla="*/ 455808 h 455808"/>
                <a:gd name="connsiteX4" fmla="*/ 0 w 8697433"/>
                <a:gd name="connsiteY4" fmla="*/ 0 h 455808"/>
                <a:gd name="connsiteX0" fmla="*/ 0 w 8697433"/>
                <a:gd name="connsiteY0" fmla="*/ 26 h 455834"/>
                <a:gd name="connsiteX1" fmla="*/ 1195404 w 8697433"/>
                <a:gd name="connsiteY1" fmla="*/ 359255 h 455834"/>
                <a:gd name="connsiteX2" fmla="*/ 8697433 w 8697433"/>
                <a:gd name="connsiteY2" fmla="*/ 26 h 455834"/>
                <a:gd name="connsiteX3" fmla="*/ 8697433 w 8697433"/>
                <a:gd name="connsiteY3" fmla="*/ 455834 h 455834"/>
                <a:gd name="connsiteX4" fmla="*/ 0 w 8697433"/>
                <a:gd name="connsiteY4" fmla="*/ 455834 h 455834"/>
                <a:gd name="connsiteX5" fmla="*/ 0 w 8697433"/>
                <a:gd name="connsiteY5" fmla="*/ 26 h 455834"/>
                <a:gd name="connsiteX0" fmla="*/ 0 w 8697433"/>
                <a:gd name="connsiteY0" fmla="*/ 33 h 455841"/>
                <a:gd name="connsiteX1" fmla="*/ 1206290 w 8697433"/>
                <a:gd name="connsiteY1" fmla="*/ 283062 h 455841"/>
                <a:gd name="connsiteX2" fmla="*/ 8697433 w 8697433"/>
                <a:gd name="connsiteY2" fmla="*/ 33 h 455841"/>
                <a:gd name="connsiteX3" fmla="*/ 8697433 w 8697433"/>
                <a:gd name="connsiteY3" fmla="*/ 455841 h 455841"/>
                <a:gd name="connsiteX4" fmla="*/ 0 w 8697433"/>
                <a:gd name="connsiteY4" fmla="*/ 455841 h 455841"/>
                <a:gd name="connsiteX5" fmla="*/ 0 w 8697433"/>
                <a:gd name="connsiteY5" fmla="*/ 33 h 455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97433" h="455841">
                  <a:moveTo>
                    <a:pt x="0" y="33"/>
                  </a:moveTo>
                  <a:cubicBezTo>
                    <a:pt x="184382" y="-3595"/>
                    <a:pt x="1021908" y="286690"/>
                    <a:pt x="1206290" y="283062"/>
                  </a:cubicBezTo>
                  <a:lnTo>
                    <a:pt x="8697433" y="33"/>
                  </a:lnTo>
                  <a:lnTo>
                    <a:pt x="8697433" y="455841"/>
                  </a:lnTo>
                  <a:lnTo>
                    <a:pt x="0" y="455841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E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1" name="Google Shape;321;p34"/>
          <p:cNvSpPr txBox="1">
            <a:spLocks noGrp="1"/>
          </p:cNvSpPr>
          <p:nvPr>
            <p:ph type="ctrTitle"/>
          </p:nvPr>
        </p:nvSpPr>
        <p:spPr>
          <a:xfrm>
            <a:off x="955860" y="708327"/>
            <a:ext cx="7232278" cy="1684698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s-PE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SUSTENTACIÓN</a:t>
            </a:r>
            <a:br>
              <a:rPr lang="es-PE" b="1" dirty="0">
                <a:latin typeface="+mj-lt"/>
              </a:rPr>
            </a:br>
            <a:r>
              <a:rPr lang="es-PE" sz="3200" b="1" dirty="0">
                <a:solidFill>
                  <a:srgbClr val="FF0000"/>
                </a:solidFill>
                <a:latin typeface="+mj-lt"/>
              </a:rPr>
              <a:t>Proyecto de Ley </a:t>
            </a:r>
            <a:r>
              <a:rPr lang="es-PE" sz="2800" b="1" dirty="0" err="1">
                <a:solidFill>
                  <a:srgbClr val="FF0000"/>
                </a:solidFill>
                <a:latin typeface="+mj-lt"/>
              </a:rPr>
              <a:t>N°</a:t>
            </a:r>
            <a:r>
              <a:rPr lang="es-PE" sz="2800" b="1" dirty="0">
                <a:solidFill>
                  <a:srgbClr val="FF0000"/>
                </a:solidFill>
                <a:latin typeface="+mj-lt"/>
              </a:rPr>
              <a:t> 598/2021-CR</a:t>
            </a:r>
            <a:endParaRPr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AA74AF8A-A6AB-C30F-AEB5-EC6B27CE23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1" y="257828"/>
            <a:ext cx="2107121" cy="1185255"/>
          </a:xfrm>
          <a:prstGeom prst="rect">
            <a:avLst/>
          </a:prstGeom>
        </p:spPr>
      </p:pic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8253B95B-80AF-4AA2-0A8A-901EF5539117}"/>
              </a:ext>
            </a:extLst>
          </p:cNvPr>
          <p:cNvSpPr/>
          <p:nvPr/>
        </p:nvSpPr>
        <p:spPr>
          <a:xfrm>
            <a:off x="1087632" y="2432674"/>
            <a:ext cx="7134688" cy="1261811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22" name="Google Shape;322;p34"/>
          <p:cNvSpPr txBox="1">
            <a:spLocks noGrp="1"/>
          </p:cNvSpPr>
          <p:nvPr>
            <p:ph type="subTitle" idx="1"/>
          </p:nvPr>
        </p:nvSpPr>
        <p:spPr>
          <a:xfrm>
            <a:off x="1053450" y="2571750"/>
            <a:ext cx="7134688" cy="12618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s-PE" b="1" dirty="0">
                <a:solidFill>
                  <a:schemeClr val="tx1"/>
                </a:solidFill>
                <a:latin typeface="Arial Narrow" panose="020B0606020202030204" pitchFamily="34" charset="0"/>
              </a:rPr>
              <a:t>PROYECTO DE LEY QUE DECLARA EN EMERGENCIA ECONÓMICA LA REGIÓN HUANCAVELICA Y DISPONE DE MEDIAS URGENTES PARA SU REACTIVACIÓN Y DESARROLLO</a:t>
            </a:r>
            <a:endParaRPr lang="es-PE" b="1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12" name="Grupo 11"/>
          <p:cNvGrpSpPr/>
          <p:nvPr/>
        </p:nvGrpSpPr>
        <p:grpSpPr>
          <a:xfrm>
            <a:off x="3137116" y="4176618"/>
            <a:ext cx="2869766" cy="492443"/>
            <a:chOff x="3365847" y="2091520"/>
            <a:chExt cx="2829260" cy="492443"/>
          </a:xfrm>
        </p:grpSpPr>
        <p:sp>
          <p:nvSpPr>
            <p:cNvPr id="14" name="Rectángulo 13"/>
            <p:cNvSpPr/>
            <p:nvPr/>
          </p:nvSpPr>
          <p:spPr>
            <a:xfrm>
              <a:off x="3365847" y="2091520"/>
              <a:ext cx="2829260" cy="49244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b="1" dirty="0">
                  <a:solidFill>
                    <a:srgbClr val="E60000"/>
                  </a:solidFill>
                  <a:latin typeface="Franklin Gothic Demi" panose="020B0703020102020204" pitchFamily="34" charset="0"/>
                </a:rPr>
                <a:t>Alfredo Pariona Sinche</a:t>
              </a:r>
            </a:p>
            <a:p>
              <a:pPr algn="ctr"/>
              <a:r>
                <a:rPr lang="es-ES" sz="1100" dirty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  <a:reflection blurRad="6350" stA="53000" endA="300" endPos="35500" dir="5400000" sy="-90000" algn="bl" rotWithShape="0"/>
                  </a:effectLst>
                  <a:latin typeface="Bahnschrift SemiCondensed" panose="020B0502040204020203" pitchFamily="34" charset="0"/>
                  <a:cs typeface="Myriad Arabic" panose="01010101010101010101" pitchFamily="50" charset="-78"/>
                </a:rPr>
                <a:t>CONGRESISTA DE LA REPÚBLICA</a:t>
              </a:r>
            </a:p>
          </p:txBody>
        </p:sp>
        <p:cxnSp>
          <p:nvCxnSpPr>
            <p:cNvPr id="18" name="Conector recto 17"/>
            <p:cNvCxnSpPr/>
            <p:nvPr/>
          </p:nvCxnSpPr>
          <p:spPr>
            <a:xfrm flipV="1">
              <a:off x="4157317" y="2346003"/>
              <a:ext cx="1246322" cy="7127"/>
            </a:xfrm>
            <a:prstGeom prst="line">
              <a:avLst/>
            </a:prstGeom>
            <a:ln>
              <a:solidFill>
                <a:srgbClr val="E6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89581662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/>
          <p:cNvGrpSpPr/>
          <p:nvPr/>
        </p:nvGrpSpPr>
        <p:grpSpPr>
          <a:xfrm>
            <a:off x="-67781" y="97972"/>
            <a:ext cx="9211781" cy="5444288"/>
            <a:chOff x="154425" y="0"/>
            <a:chExt cx="8766846" cy="4973379"/>
          </a:xfrm>
        </p:grpSpPr>
        <p:sp>
          <p:nvSpPr>
            <p:cNvPr id="13" name="Rectángulo 18"/>
            <p:cNvSpPr/>
            <p:nvPr/>
          </p:nvSpPr>
          <p:spPr>
            <a:xfrm>
              <a:off x="223838" y="4146575"/>
              <a:ext cx="8697433" cy="455841"/>
            </a:xfrm>
            <a:custGeom>
              <a:avLst/>
              <a:gdLst>
                <a:gd name="connsiteX0" fmla="*/ 0 w 8697433"/>
                <a:gd name="connsiteY0" fmla="*/ 0 h 455808"/>
                <a:gd name="connsiteX1" fmla="*/ 8697433 w 8697433"/>
                <a:gd name="connsiteY1" fmla="*/ 0 h 455808"/>
                <a:gd name="connsiteX2" fmla="*/ 8697433 w 8697433"/>
                <a:gd name="connsiteY2" fmla="*/ 455808 h 455808"/>
                <a:gd name="connsiteX3" fmla="*/ 0 w 8697433"/>
                <a:gd name="connsiteY3" fmla="*/ 455808 h 455808"/>
                <a:gd name="connsiteX4" fmla="*/ 0 w 8697433"/>
                <a:gd name="connsiteY4" fmla="*/ 0 h 455808"/>
                <a:gd name="connsiteX0" fmla="*/ 0 w 8697433"/>
                <a:gd name="connsiteY0" fmla="*/ 26 h 455834"/>
                <a:gd name="connsiteX1" fmla="*/ 1195404 w 8697433"/>
                <a:gd name="connsiteY1" fmla="*/ 359255 h 455834"/>
                <a:gd name="connsiteX2" fmla="*/ 8697433 w 8697433"/>
                <a:gd name="connsiteY2" fmla="*/ 26 h 455834"/>
                <a:gd name="connsiteX3" fmla="*/ 8697433 w 8697433"/>
                <a:gd name="connsiteY3" fmla="*/ 455834 h 455834"/>
                <a:gd name="connsiteX4" fmla="*/ 0 w 8697433"/>
                <a:gd name="connsiteY4" fmla="*/ 455834 h 455834"/>
                <a:gd name="connsiteX5" fmla="*/ 0 w 8697433"/>
                <a:gd name="connsiteY5" fmla="*/ 26 h 455834"/>
                <a:gd name="connsiteX0" fmla="*/ 0 w 8697433"/>
                <a:gd name="connsiteY0" fmla="*/ 33 h 455841"/>
                <a:gd name="connsiteX1" fmla="*/ 1206290 w 8697433"/>
                <a:gd name="connsiteY1" fmla="*/ 283062 h 455841"/>
                <a:gd name="connsiteX2" fmla="*/ 8697433 w 8697433"/>
                <a:gd name="connsiteY2" fmla="*/ 33 h 455841"/>
                <a:gd name="connsiteX3" fmla="*/ 8697433 w 8697433"/>
                <a:gd name="connsiteY3" fmla="*/ 455841 h 455841"/>
                <a:gd name="connsiteX4" fmla="*/ 0 w 8697433"/>
                <a:gd name="connsiteY4" fmla="*/ 455841 h 455841"/>
                <a:gd name="connsiteX5" fmla="*/ 0 w 8697433"/>
                <a:gd name="connsiteY5" fmla="*/ 33 h 455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97433" h="455841">
                  <a:moveTo>
                    <a:pt x="0" y="33"/>
                  </a:moveTo>
                  <a:cubicBezTo>
                    <a:pt x="184382" y="-3595"/>
                    <a:pt x="1021908" y="286690"/>
                    <a:pt x="1206290" y="283062"/>
                  </a:cubicBezTo>
                  <a:lnTo>
                    <a:pt x="8697433" y="33"/>
                  </a:lnTo>
                  <a:lnTo>
                    <a:pt x="8697433" y="455841"/>
                  </a:lnTo>
                  <a:lnTo>
                    <a:pt x="0" y="455841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E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ángulo 11"/>
            <p:cNvSpPr/>
            <p:nvPr/>
          </p:nvSpPr>
          <p:spPr>
            <a:xfrm>
              <a:off x="154425" y="0"/>
              <a:ext cx="8697433" cy="497337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Imagen 7">
            <a:extLst>
              <a:ext uri="{FF2B5EF4-FFF2-40B4-BE49-F238E27FC236}">
                <a16:creationId xmlns:a16="http://schemas.microsoft.com/office/drawing/2014/main" id="{4767DC4F-0FA8-7934-D816-EE3214B7D8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0781" y="-95996"/>
            <a:ext cx="2107121" cy="1185255"/>
          </a:xfrm>
          <a:prstGeom prst="rect">
            <a:avLst/>
          </a:prstGeom>
        </p:spPr>
      </p:pic>
      <p:sp>
        <p:nvSpPr>
          <p:cNvPr id="327" name="Google Shape;327;p35"/>
          <p:cNvSpPr txBox="1">
            <a:spLocks noGrp="1"/>
          </p:cNvSpPr>
          <p:nvPr>
            <p:ph type="ctrTitle"/>
          </p:nvPr>
        </p:nvSpPr>
        <p:spPr>
          <a:xfrm>
            <a:off x="2761066" y="143446"/>
            <a:ext cx="4338620" cy="106735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sz="3200" b="1" dirty="0">
                <a:solidFill>
                  <a:srgbClr val="C00000"/>
                </a:solidFill>
                <a:latin typeface="+mj-lt"/>
              </a:rPr>
              <a:t> FORMULA LEGAL</a:t>
            </a:r>
            <a:br>
              <a:rPr lang="en" sz="3200" b="1" dirty="0">
                <a:solidFill>
                  <a:srgbClr val="C00000"/>
                </a:solidFill>
                <a:latin typeface="+mj-lt"/>
              </a:rPr>
            </a:br>
            <a:endParaRPr sz="32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DB1C72A-AAF6-47DF-BE8C-5DC967F278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5599" y="-49012"/>
            <a:ext cx="8089236" cy="3235778"/>
          </a:xfrm>
        </p:spPr>
        <p:txBody>
          <a:bodyPr/>
          <a:lstStyle/>
          <a:p>
            <a:pPr algn="just"/>
            <a:endParaRPr lang="es-ES" sz="1800" dirty="0">
              <a:solidFill>
                <a:schemeClr val="tx1"/>
              </a:solidFill>
              <a:latin typeface="+mn-lt"/>
            </a:endParaRPr>
          </a:p>
          <a:p>
            <a:pPr algn="just"/>
            <a:endParaRPr lang="es-ES" sz="1800" dirty="0">
              <a:solidFill>
                <a:schemeClr val="tx1"/>
              </a:solidFill>
              <a:latin typeface="+mn-lt"/>
            </a:endParaRPr>
          </a:p>
          <a:p>
            <a:pPr algn="just"/>
            <a:endParaRPr lang="es-ES" sz="1800" dirty="0">
              <a:solidFill>
                <a:schemeClr val="tx1"/>
              </a:solidFill>
              <a:latin typeface="+mn-lt"/>
            </a:endParaRPr>
          </a:p>
          <a:p>
            <a:pPr algn="ctr"/>
            <a:r>
              <a:rPr lang="es-PE" b="1" dirty="0">
                <a:solidFill>
                  <a:schemeClr val="tx1"/>
                </a:solidFill>
                <a:latin typeface="Arial Narrow" panose="020B0606020202030204" pitchFamily="34" charset="0"/>
              </a:rPr>
              <a:t>PROYECTO DE LEY QUE DECLARA EN EMERGENCIA ECONÓMICA LA REGIÓN HUANCAVELICA Y DISPONE DE MEDIAS URGENTES PARA SU REACTIVACIÓN Y DESARROLLO</a:t>
            </a:r>
            <a:endParaRPr lang="es-PE" b="1" dirty="0">
              <a:solidFill>
                <a:schemeClr val="tx1"/>
              </a:solidFill>
              <a:latin typeface="+mj-lt"/>
            </a:endParaRPr>
          </a:p>
          <a:p>
            <a:pPr algn="just"/>
            <a:endParaRPr lang="es-ES" sz="1800" dirty="0">
              <a:solidFill>
                <a:schemeClr val="tx1"/>
              </a:solidFill>
              <a:latin typeface="+mn-lt"/>
            </a:endParaRPr>
          </a:p>
          <a:p>
            <a:pPr algn="just"/>
            <a:endParaRPr lang="es-ES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just"/>
            <a:endParaRPr lang="es-MX" dirty="0">
              <a:solidFill>
                <a:schemeClr val="tx1"/>
              </a:solidFill>
              <a:latin typeface="+mn-lt"/>
            </a:endParaRPr>
          </a:p>
          <a:p>
            <a:pPr algn="just"/>
            <a:endParaRPr lang="es-MX" dirty="0">
              <a:solidFill>
                <a:schemeClr val="tx1"/>
              </a:solidFill>
              <a:latin typeface="+mn-lt"/>
            </a:endParaRPr>
          </a:p>
          <a:p>
            <a:pPr algn="just"/>
            <a:endParaRPr lang="es-ES" dirty="0">
              <a:solidFill>
                <a:schemeClr val="tx1"/>
              </a:solidFill>
              <a:latin typeface="+mn-lt"/>
            </a:endParaRPr>
          </a:p>
          <a:p>
            <a:pPr algn="just"/>
            <a:r>
              <a:rPr lang="es-ES" sz="1800" dirty="0">
                <a:solidFill>
                  <a:schemeClr val="tx1"/>
                </a:solidFill>
                <a:latin typeface="+mn-lt"/>
              </a:rPr>
              <a:t> </a:t>
            </a:r>
          </a:p>
          <a:p>
            <a:pPr algn="just"/>
            <a:r>
              <a:rPr lang="es-PE" sz="1200" dirty="0">
                <a:solidFill>
                  <a:schemeClr val="tx1"/>
                </a:solidFill>
                <a:latin typeface="+mn-lt"/>
              </a:rPr>
              <a:t> </a:t>
            </a:r>
            <a:endParaRPr lang="es-ES" sz="12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82D00D7-A724-8D36-CDEC-CCFE0B0F48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40788">
            <a:off x="2111484" y="19858"/>
            <a:ext cx="846160" cy="846160"/>
          </a:xfrm>
          <a:prstGeom prst="rect">
            <a:avLst/>
          </a:prstGeom>
        </p:spPr>
      </p:pic>
      <p:grpSp>
        <p:nvGrpSpPr>
          <p:cNvPr id="23" name="Grupo 22"/>
          <p:cNvGrpSpPr/>
          <p:nvPr/>
        </p:nvGrpSpPr>
        <p:grpSpPr>
          <a:xfrm>
            <a:off x="-140717" y="4426864"/>
            <a:ext cx="2869766" cy="492443"/>
            <a:chOff x="3365847" y="2091520"/>
            <a:chExt cx="2829260" cy="492443"/>
          </a:xfrm>
        </p:grpSpPr>
        <p:sp>
          <p:nvSpPr>
            <p:cNvPr id="24" name="Rectángulo 23"/>
            <p:cNvSpPr/>
            <p:nvPr/>
          </p:nvSpPr>
          <p:spPr>
            <a:xfrm>
              <a:off x="3365847" y="2091520"/>
              <a:ext cx="2829260" cy="49244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b="1" dirty="0">
                  <a:solidFill>
                    <a:srgbClr val="E60000"/>
                  </a:solidFill>
                  <a:latin typeface="Franklin Gothic Demi" panose="020B0703020102020204" pitchFamily="34" charset="0"/>
                </a:rPr>
                <a:t>Alfredo Pariona Sinche</a:t>
              </a:r>
            </a:p>
            <a:p>
              <a:pPr algn="ctr"/>
              <a:r>
                <a:rPr lang="es-ES" sz="1100" dirty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  <a:reflection blurRad="6350" stA="53000" endA="300" endPos="35500" dir="5400000" sy="-90000" algn="bl" rotWithShape="0"/>
                  </a:effectLst>
                  <a:latin typeface="Bahnschrift SemiCondensed" panose="020B0502040204020203" pitchFamily="34" charset="0"/>
                  <a:cs typeface="Myriad Arabic" panose="01010101010101010101" pitchFamily="50" charset="-78"/>
                </a:rPr>
                <a:t>CONGRESISTA DE LA REPÚBLICA</a:t>
              </a:r>
            </a:p>
          </p:txBody>
        </p:sp>
        <p:cxnSp>
          <p:nvCxnSpPr>
            <p:cNvPr id="25" name="Conector recto 24"/>
            <p:cNvCxnSpPr/>
            <p:nvPr/>
          </p:nvCxnSpPr>
          <p:spPr>
            <a:xfrm flipV="1">
              <a:off x="4157317" y="2346003"/>
              <a:ext cx="1246322" cy="7127"/>
            </a:xfrm>
            <a:prstGeom prst="line">
              <a:avLst/>
            </a:prstGeom>
            <a:ln>
              <a:solidFill>
                <a:srgbClr val="E6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CuadroTexto 4">
            <a:extLst>
              <a:ext uri="{FF2B5EF4-FFF2-40B4-BE49-F238E27FC236}">
                <a16:creationId xmlns:a16="http://schemas.microsoft.com/office/drawing/2014/main" id="{DA97A522-3CDF-E566-8959-8057638767DB}"/>
              </a:ext>
            </a:extLst>
          </p:cNvPr>
          <p:cNvSpPr txBox="1"/>
          <p:nvPr/>
        </p:nvSpPr>
        <p:spPr>
          <a:xfrm>
            <a:off x="369202" y="1916344"/>
            <a:ext cx="2150043" cy="1384995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</a:ln>
        </p:spPr>
        <p:txBody>
          <a:bodyPr wrap="square">
            <a:spAutoFit/>
          </a:bodyPr>
          <a:lstStyle/>
          <a:p>
            <a:pPr algn="just"/>
            <a:r>
              <a:rPr lang="es-ES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s-MX" b="1" u="sng" dirty="0">
                <a:solidFill>
                  <a:schemeClr val="tx1"/>
                </a:solidFill>
                <a:latin typeface="+mn-lt"/>
              </a:rPr>
              <a:t>Artículo 1° Objeto de Ley </a:t>
            </a:r>
          </a:p>
          <a:p>
            <a:pPr algn="just"/>
            <a:endParaRPr lang="es-MX" b="1" u="sng" dirty="0">
              <a:solidFill>
                <a:schemeClr val="tx1"/>
              </a:solidFill>
              <a:latin typeface="+mn-lt"/>
            </a:endParaRPr>
          </a:p>
          <a:p>
            <a:pPr algn="just"/>
            <a:r>
              <a:rPr lang="es-MX" dirty="0">
                <a:solidFill>
                  <a:schemeClr val="tx1"/>
                </a:solidFill>
                <a:latin typeface="+mn-lt"/>
              </a:rPr>
              <a:t>Declarar de Emergencia Económica de la Región Huancavelica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DD4EA6F-7E66-CA5C-075C-4C9650A23F4D}"/>
              </a:ext>
            </a:extLst>
          </p:cNvPr>
          <p:cNvSpPr txBox="1"/>
          <p:nvPr/>
        </p:nvSpPr>
        <p:spPr>
          <a:xfrm>
            <a:off x="2853984" y="1888479"/>
            <a:ext cx="2150043" cy="2462213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</a:ln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s-MX" b="1" u="sng" dirty="0">
                <a:solidFill>
                  <a:schemeClr val="tx1"/>
                </a:solidFill>
                <a:latin typeface="+mn-lt"/>
              </a:rPr>
              <a:t>Artículo 2° Declaración de Emergencia</a:t>
            </a:r>
          </a:p>
          <a:p>
            <a:pPr algn="just"/>
            <a:endParaRPr lang="es-MX" b="1" u="sng" dirty="0">
              <a:solidFill>
                <a:schemeClr val="tx1"/>
              </a:solidFill>
              <a:latin typeface="+mn-lt"/>
            </a:endParaRPr>
          </a:p>
          <a:p>
            <a:pPr algn="just"/>
            <a:r>
              <a:rPr lang="es-MX" dirty="0">
                <a:solidFill>
                  <a:schemeClr val="tx1"/>
                </a:solidFill>
                <a:latin typeface="+mn-lt"/>
              </a:rPr>
              <a:t>Declaración en Emergencia Económica a la Región Huancavelica, por la grave y urgente situación de abandono y desatención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5B42B27-DC4F-55B8-638E-B005D3A8443C}"/>
              </a:ext>
            </a:extLst>
          </p:cNvPr>
          <p:cNvSpPr txBox="1"/>
          <p:nvPr/>
        </p:nvSpPr>
        <p:spPr>
          <a:xfrm>
            <a:off x="5317907" y="1915439"/>
            <a:ext cx="3526994" cy="2893100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</a:ln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s-MX" b="1" u="sng" dirty="0">
                <a:solidFill>
                  <a:schemeClr val="tx1"/>
                </a:solidFill>
                <a:latin typeface="+mn-lt"/>
              </a:rPr>
              <a:t>Artículo 3° Medidas para combatir la grave situación económica </a:t>
            </a:r>
          </a:p>
          <a:p>
            <a:pPr algn="just"/>
            <a:endParaRPr lang="es-MX" b="1" u="sng" dirty="0">
              <a:solidFill>
                <a:schemeClr val="tx1"/>
              </a:solidFill>
              <a:latin typeface="+mn-lt"/>
            </a:endParaRPr>
          </a:p>
          <a:p>
            <a:pPr marL="342900" indent="-342900" algn="just">
              <a:buAutoNum type="alphaLcParenR"/>
            </a:pPr>
            <a:r>
              <a:rPr lang="es-MX" dirty="0">
                <a:solidFill>
                  <a:schemeClr val="tx1"/>
                </a:solidFill>
                <a:latin typeface="+mn-lt"/>
              </a:rPr>
              <a:t>Aumento de las transferencias del Gobierno Nacional al G.R, de 70%</a:t>
            </a:r>
          </a:p>
          <a:p>
            <a:pPr marL="342900" indent="-342900" algn="just">
              <a:buAutoNum type="alphaLcParenR"/>
            </a:pPr>
            <a:r>
              <a:rPr lang="es-MX" dirty="0">
                <a:solidFill>
                  <a:schemeClr val="tx1"/>
                </a:solidFill>
                <a:latin typeface="+mn-lt"/>
              </a:rPr>
              <a:t>Se autoriza al G.N. a celebrar convenios con el G.R y G.L.</a:t>
            </a:r>
          </a:p>
          <a:p>
            <a:pPr marL="342900" indent="-342900" algn="just">
              <a:buAutoNum type="alphaLcParenR"/>
            </a:pPr>
            <a:r>
              <a:rPr lang="es-MX" dirty="0">
                <a:solidFill>
                  <a:schemeClr val="tx1"/>
                </a:solidFill>
                <a:latin typeface="+mn-lt"/>
              </a:rPr>
              <a:t>Se autoriza al MIDIS que intervenga en los Gr y GL.</a:t>
            </a:r>
          </a:p>
          <a:p>
            <a:pPr marL="342900" indent="-342900" algn="just">
              <a:buAutoNum type="alphaLcParenR"/>
            </a:pPr>
            <a:r>
              <a:rPr lang="es-MX" dirty="0">
                <a:solidFill>
                  <a:schemeClr val="tx1"/>
                </a:solidFill>
                <a:latin typeface="+mn-lt"/>
              </a:rPr>
              <a:t>Medidas de saneamiento de inmuebles.</a:t>
            </a:r>
          </a:p>
          <a:p>
            <a:pPr marL="342900" indent="-342900" algn="just">
              <a:buAutoNum type="alphaLcParenR"/>
            </a:pPr>
            <a:r>
              <a:rPr lang="es-MX" dirty="0">
                <a:solidFill>
                  <a:schemeClr val="tx1"/>
                </a:solidFill>
                <a:latin typeface="+mn-lt"/>
              </a:rPr>
              <a:t>La CGR, dispondrá el personal y recursos. </a:t>
            </a:r>
          </a:p>
        </p:txBody>
      </p:sp>
    </p:spTree>
    <p:extLst>
      <p:ext uri="{BB962C8B-B14F-4D97-AF65-F5344CB8AC3E}">
        <p14:creationId xmlns:p14="http://schemas.microsoft.com/office/powerpoint/2010/main" val="3212142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/>
          <p:cNvGrpSpPr/>
          <p:nvPr/>
        </p:nvGrpSpPr>
        <p:grpSpPr>
          <a:xfrm>
            <a:off x="-67781" y="97972"/>
            <a:ext cx="9211781" cy="5444288"/>
            <a:chOff x="154425" y="0"/>
            <a:chExt cx="8766846" cy="4973379"/>
          </a:xfrm>
        </p:grpSpPr>
        <p:sp>
          <p:nvSpPr>
            <p:cNvPr id="13" name="Rectángulo 18"/>
            <p:cNvSpPr/>
            <p:nvPr/>
          </p:nvSpPr>
          <p:spPr>
            <a:xfrm>
              <a:off x="223838" y="4146575"/>
              <a:ext cx="8697433" cy="455841"/>
            </a:xfrm>
            <a:custGeom>
              <a:avLst/>
              <a:gdLst>
                <a:gd name="connsiteX0" fmla="*/ 0 w 8697433"/>
                <a:gd name="connsiteY0" fmla="*/ 0 h 455808"/>
                <a:gd name="connsiteX1" fmla="*/ 8697433 w 8697433"/>
                <a:gd name="connsiteY1" fmla="*/ 0 h 455808"/>
                <a:gd name="connsiteX2" fmla="*/ 8697433 w 8697433"/>
                <a:gd name="connsiteY2" fmla="*/ 455808 h 455808"/>
                <a:gd name="connsiteX3" fmla="*/ 0 w 8697433"/>
                <a:gd name="connsiteY3" fmla="*/ 455808 h 455808"/>
                <a:gd name="connsiteX4" fmla="*/ 0 w 8697433"/>
                <a:gd name="connsiteY4" fmla="*/ 0 h 455808"/>
                <a:gd name="connsiteX0" fmla="*/ 0 w 8697433"/>
                <a:gd name="connsiteY0" fmla="*/ 26 h 455834"/>
                <a:gd name="connsiteX1" fmla="*/ 1195404 w 8697433"/>
                <a:gd name="connsiteY1" fmla="*/ 359255 h 455834"/>
                <a:gd name="connsiteX2" fmla="*/ 8697433 w 8697433"/>
                <a:gd name="connsiteY2" fmla="*/ 26 h 455834"/>
                <a:gd name="connsiteX3" fmla="*/ 8697433 w 8697433"/>
                <a:gd name="connsiteY3" fmla="*/ 455834 h 455834"/>
                <a:gd name="connsiteX4" fmla="*/ 0 w 8697433"/>
                <a:gd name="connsiteY4" fmla="*/ 455834 h 455834"/>
                <a:gd name="connsiteX5" fmla="*/ 0 w 8697433"/>
                <a:gd name="connsiteY5" fmla="*/ 26 h 455834"/>
                <a:gd name="connsiteX0" fmla="*/ 0 w 8697433"/>
                <a:gd name="connsiteY0" fmla="*/ 33 h 455841"/>
                <a:gd name="connsiteX1" fmla="*/ 1206290 w 8697433"/>
                <a:gd name="connsiteY1" fmla="*/ 283062 h 455841"/>
                <a:gd name="connsiteX2" fmla="*/ 8697433 w 8697433"/>
                <a:gd name="connsiteY2" fmla="*/ 33 h 455841"/>
                <a:gd name="connsiteX3" fmla="*/ 8697433 w 8697433"/>
                <a:gd name="connsiteY3" fmla="*/ 455841 h 455841"/>
                <a:gd name="connsiteX4" fmla="*/ 0 w 8697433"/>
                <a:gd name="connsiteY4" fmla="*/ 455841 h 455841"/>
                <a:gd name="connsiteX5" fmla="*/ 0 w 8697433"/>
                <a:gd name="connsiteY5" fmla="*/ 33 h 455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97433" h="455841">
                  <a:moveTo>
                    <a:pt x="0" y="33"/>
                  </a:moveTo>
                  <a:cubicBezTo>
                    <a:pt x="184382" y="-3595"/>
                    <a:pt x="1021908" y="286690"/>
                    <a:pt x="1206290" y="283062"/>
                  </a:cubicBezTo>
                  <a:lnTo>
                    <a:pt x="8697433" y="33"/>
                  </a:lnTo>
                  <a:lnTo>
                    <a:pt x="8697433" y="455841"/>
                  </a:lnTo>
                  <a:lnTo>
                    <a:pt x="0" y="455841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E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ángulo 11"/>
            <p:cNvSpPr/>
            <p:nvPr/>
          </p:nvSpPr>
          <p:spPr>
            <a:xfrm>
              <a:off x="154425" y="0"/>
              <a:ext cx="8697433" cy="497337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Imagen 7">
            <a:extLst>
              <a:ext uri="{FF2B5EF4-FFF2-40B4-BE49-F238E27FC236}">
                <a16:creationId xmlns:a16="http://schemas.microsoft.com/office/drawing/2014/main" id="{4767DC4F-0FA8-7934-D816-EE3214B7D8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0781" y="-95996"/>
            <a:ext cx="2107121" cy="1185255"/>
          </a:xfrm>
          <a:prstGeom prst="rect">
            <a:avLst/>
          </a:prstGeom>
        </p:spPr>
      </p:pic>
      <p:sp>
        <p:nvSpPr>
          <p:cNvPr id="327" name="Google Shape;327;p35"/>
          <p:cNvSpPr txBox="1">
            <a:spLocks noGrp="1"/>
          </p:cNvSpPr>
          <p:nvPr>
            <p:ph type="ctrTitle"/>
          </p:nvPr>
        </p:nvSpPr>
        <p:spPr>
          <a:xfrm>
            <a:off x="2761066" y="143446"/>
            <a:ext cx="4338620" cy="106735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sz="3200" b="1" dirty="0">
                <a:solidFill>
                  <a:srgbClr val="C00000"/>
                </a:solidFill>
                <a:latin typeface="+mj-lt"/>
              </a:rPr>
              <a:t> FORMULA LEGAL</a:t>
            </a:r>
            <a:br>
              <a:rPr lang="en" sz="3200" b="1" dirty="0">
                <a:solidFill>
                  <a:srgbClr val="C00000"/>
                </a:solidFill>
                <a:latin typeface="+mj-lt"/>
              </a:rPr>
            </a:br>
            <a:endParaRPr sz="32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DB1C72A-AAF6-47DF-BE8C-5DC967F278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226" y="54242"/>
            <a:ext cx="8089236" cy="3235778"/>
          </a:xfrm>
        </p:spPr>
        <p:txBody>
          <a:bodyPr/>
          <a:lstStyle/>
          <a:p>
            <a:pPr algn="just"/>
            <a:endParaRPr lang="es-ES" sz="1800" dirty="0">
              <a:solidFill>
                <a:schemeClr val="tx1"/>
              </a:solidFill>
              <a:latin typeface="+mn-lt"/>
            </a:endParaRPr>
          </a:p>
          <a:p>
            <a:pPr algn="just"/>
            <a:endParaRPr lang="es-ES" sz="1800" dirty="0">
              <a:solidFill>
                <a:schemeClr val="tx1"/>
              </a:solidFill>
              <a:latin typeface="+mn-lt"/>
            </a:endParaRPr>
          </a:p>
          <a:p>
            <a:pPr algn="just"/>
            <a:endParaRPr lang="es-ES" sz="1800" dirty="0">
              <a:solidFill>
                <a:schemeClr val="tx1"/>
              </a:solidFill>
              <a:latin typeface="+mn-lt"/>
            </a:endParaRPr>
          </a:p>
          <a:p>
            <a:pPr algn="ctr"/>
            <a:r>
              <a:rPr lang="es-PE" b="1" dirty="0">
                <a:solidFill>
                  <a:schemeClr val="tx1"/>
                </a:solidFill>
                <a:latin typeface="Arial Narrow" panose="020B0606020202030204" pitchFamily="34" charset="0"/>
              </a:rPr>
              <a:t>PROYECTO DE LEY QUE DECLARA EN EMERGENCIA ECONÓMICA LA REGIÓN HUANCAVELICA Y DISPONE DE MEDIAS URGENTES PARA SU REACTIVACIÓN Y DESARROLLO</a:t>
            </a:r>
            <a:endParaRPr lang="es-PE" b="1" dirty="0">
              <a:solidFill>
                <a:schemeClr val="tx1"/>
              </a:solidFill>
              <a:latin typeface="+mj-lt"/>
            </a:endParaRPr>
          </a:p>
          <a:p>
            <a:pPr algn="just"/>
            <a:endParaRPr lang="es-ES" sz="1800" dirty="0">
              <a:solidFill>
                <a:schemeClr val="tx1"/>
              </a:solidFill>
              <a:latin typeface="+mn-lt"/>
            </a:endParaRPr>
          </a:p>
          <a:p>
            <a:pPr algn="just"/>
            <a:endParaRPr lang="es-ES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just"/>
            <a:endParaRPr lang="es-MX" dirty="0">
              <a:solidFill>
                <a:schemeClr val="tx1"/>
              </a:solidFill>
              <a:latin typeface="+mn-lt"/>
            </a:endParaRPr>
          </a:p>
          <a:p>
            <a:pPr algn="just"/>
            <a:endParaRPr lang="es-MX" dirty="0">
              <a:solidFill>
                <a:schemeClr val="tx1"/>
              </a:solidFill>
              <a:latin typeface="+mn-lt"/>
            </a:endParaRPr>
          </a:p>
          <a:p>
            <a:pPr algn="just"/>
            <a:endParaRPr lang="es-ES" dirty="0">
              <a:solidFill>
                <a:schemeClr val="tx1"/>
              </a:solidFill>
              <a:latin typeface="+mn-lt"/>
            </a:endParaRPr>
          </a:p>
          <a:p>
            <a:pPr algn="just"/>
            <a:r>
              <a:rPr lang="es-ES" sz="1800" dirty="0">
                <a:solidFill>
                  <a:schemeClr val="tx1"/>
                </a:solidFill>
                <a:latin typeface="+mn-lt"/>
              </a:rPr>
              <a:t> </a:t>
            </a:r>
          </a:p>
          <a:p>
            <a:pPr algn="just"/>
            <a:r>
              <a:rPr lang="es-PE" sz="1200" dirty="0">
                <a:solidFill>
                  <a:schemeClr val="tx1"/>
                </a:solidFill>
                <a:latin typeface="+mn-lt"/>
              </a:rPr>
              <a:t> </a:t>
            </a:r>
            <a:endParaRPr lang="es-ES" sz="12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82D00D7-A724-8D36-CDEC-CCFE0B0F48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40788">
            <a:off x="2111484" y="19858"/>
            <a:ext cx="846160" cy="846160"/>
          </a:xfrm>
          <a:prstGeom prst="rect">
            <a:avLst/>
          </a:prstGeom>
        </p:spPr>
      </p:pic>
      <p:grpSp>
        <p:nvGrpSpPr>
          <p:cNvPr id="23" name="Grupo 22"/>
          <p:cNvGrpSpPr/>
          <p:nvPr/>
        </p:nvGrpSpPr>
        <p:grpSpPr>
          <a:xfrm>
            <a:off x="-140717" y="4426864"/>
            <a:ext cx="2869766" cy="492443"/>
            <a:chOff x="3365847" y="2091520"/>
            <a:chExt cx="2829260" cy="492443"/>
          </a:xfrm>
        </p:grpSpPr>
        <p:sp>
          <p:nvSpPr>
            <p:cNvPr id="24" name="Rectángulo 23"/>
            <p:cNvSpPr/>
            <p:nvPr/>
          </p:nvSpPr>
          <p:spPr>
            <a:xfrm>
              <a:off x="3365847" y="2091520"/>
              <a:ext cx="2829260" cy="49244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b="1" dirty="0">
                  <a:solidFill>
                    <a:srgbClr val="E60000"/>
                  </a:solidFill>
                  <a:latin typeface="Franklin Gothic Demi" panose="020B0703020102020204" pitchFamily="34" charset="0"/>
                </a:rPr>
                <a:t>Alfredo Pariona Sinche</a:t>
              </a:r>
            </a:p>
            <a:p>
              <a:pPr algn="ctr"/>
              <a:r>
                <a:rPr lang="es-ES" sz="1100" dirty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  <a:reflection blurRad="6350" stA="53000" endA="300" endPos="35500" dir="5400000" sy="-90000" algn="bl" rotWithShape="0"/>
                  </a:effectLst>
                  <a:latin typeface="Bahnschrift SemiCondensed" panose="020B0502040204020203" pitchFamily="34" charset="0"/>
                  <a:cs typeface="Myriad Arabic" panose="01010101010101010101" pitchFamily="50" charset="-78"/>
                </a:rPr>
                <a:t>CONGRESISTA DE LA REPÚBLICA</a:t>
              </a:r>
            </a:p>
          </p:txBody>
        </p:sp>
        <p:cxnSp>
          <p:nvCxnSpPr>
            <p:cNvPr id="25" name="Conector recto 24"/>
            <p:cNvCxnSpPr/>
            <p:nvPr/>
          </p:nvCxnSpPr>
          <p:spPr>
            <a:xfrm flipV="1">
              <a:off x="4157317" y="2346003"/>
              <a:ext cx="1246322" cy="7127"/>
            </a:xfrm>
            <a:prstGeom prst="line">
              <a:avLst/>
            </a:prstGeom>
            <a:ln>
              <a:solidFill>
                <a:srgbClr val="E6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CuadroTexto 4">
            <a:extLst>
              <a:ext uri="{FF2B5EF4-FFF2-40B4-BE49-F238E27FC236}">
                <a16:creationId xmlns:a16="http://schemas.microsoft.com/office/drawing/2014/main" id="{DA97A522-3CDF-E566-8959-8057638767DB}"/>
              </a:ext>
            </a:extLst>
          </p:cNvPr>
          <p:cNvSpPr txBox="1"/>
          <p:nvPr/>
        </p:nvSpPr>
        <p:spPr>
          <a:xfrm>
            <a:off x="851227" y="1812705"/>
            <a:ext cx="2150043" cy="2677656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</a:ln>
        </p:spPr>
        <p:txBody>
          <a:bodyPr wrap="square">
            <a:spAutoFit/>
          </a:bodyPr>
          <a:lstStyle/>
          <a:p>
            <a:pPr algn="just"/>
            <a:r>
              <a:rPr lang="es-ES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s-MX" b="1" u="sng" dirty="0">
                <a:solidFill>
                  <a:schemeClr val="tx1"/>
                </a:solidFill>
                <a:latin typeface="+mn-lt"/>
              </a:rPr>
              <a:t>Artículo 4° Actuación del Gobierno Nacional</a:t>
            </a:r>
          </a:p>
          <a:p>
            <a:pPr algn="just"/>
            <a:endParaRPr lang="es-MX" b="1" u="sng" dirty="0">
              <a:solidFill>
                <a:schemeClr val="tx1"/>
              </a:solidFill>
              <a:latin typeface="+mn-lt"/>
            </a:endParaRPr>
          </a:p>
          <a:p>
            <a:pPr marL="342900" indent="-342900" algn="just">
              <a:buFont typeface="+mj-lt"/>
              <a:buAutoNum type="alphaLcParenR"/>
            </a:pPr>
            <a:r>
              <a:rPr lang="es-MX" dirty="0">
                <a:solidFill>
                  <a:schemeClr val="tx1"/>
                </a:solidFill>
                <a:latin typeface="+mn-lt"/>
              </a:rPr>
              <a:t>Facilitara lo equipos profesionales a los G.L. declaradas en pobreza o extrema pobreza</a:t>
            </a:r>
          </a:p>
          <a:p>
            <a:pPr marL="342900" indent="-342900" algn="just">
              <a:buAutoNum type="alphaLcParenR"/>
            </a:pPr>
            <a:r>
              <a:rPr lang="es-MX" dirty="0">
                <a:solidFill>
                  <a:schemeClr val="tx1"/>
                </a:solidFill>
                <a:latin typeface="+mn-lt"/>
              </a:rPr>
              <a:t>Dispondrá el aumento de personal policial y equipamiento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DD4EA6F-7E66-CA5C-075C-4C9650A23F4D}"/>
              </a:ext>
            </a:extLst>
          </p:cNvPr>
          <p:cNvSpPr txBox="1"/>
          <p:nvPr/>
        </p:nvSpPr>
        <p:spPr>
          <a:xfrm>
            <a:off x="3445772" y="1938054"/>
            <a:ext cx="2150043" cy="1815882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</a:ln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s-MX" b="1" u="sng" dirty="0">
                <a:solidFill>
                  <a:schemeClr val="tx1"/>
                </a:solidFill>
                <a:latin typeface="+mn-lt"/>
              </a:rPr>
              <a:t>Artículo 5° Derechos Fundamentales </a:t>
            </a:r>
          </a:p>
          <a:p>
            <a:pPr algn="just"/>
            <a:endParaRPr lang="es-MX" b="1" u="sng" dirty="0">
              <a:solidFill>
                <a:schemeClr val="tx1"/>
              </a:solidFill>
              <a:latin typeface="+mn-lt"/>
            </a:endParaRPr>
          </a:p>
          <a:p>
            <a:pPr algn="just"/>
            <a:r>
              <a:rPr lang="es-MX" dirty="0">
                <a:solidFill>
                  <a:schemeClr val="tx1"/>
                </a:solidFill>
                <a:latin typeface="+mn-lt"/>
              </a:rPr>
              <a:t>La declaratoria de emergencia económica no limita o suspende el ejercicio de ningún derecho fundamental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5B42B27-DC4F-55B8-638E-B005D3A8443C}"/>
              </a:ext>
            </a:extLst>
          </p:cNvPr>
          <p:cNvSpPr txBox="1"/>
          <p:nvPr/>
        </p:nvSpPr>
        <p:spPr>
          <a:xfrm>
            <a:off x="6175319" y="1938054"/>
            <a:ext cx="2330455" cy="2246769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</a:ln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s-MX" b="1" u="sng" dirty="0">
                <a:solidFill>
                  <a:schemeClr val="tx1"/>
                </a:solidFill>
                <a:latin typeface="+mn-lt"/>
              </a:rPr>
              <a:t>Artículo 6° Responsabilidad</a:t>
            </a:r>
          </a:p>
          <a:p>
            <a:endParaRPr lang="es-MX" u="sng" dirty="0">
              <a:solidFill>
                <a:schemeClr val="tx1"/>
              </a:solidFill>
              <a:latin typeface="+mn-lt"/>
            </a:endParaRPr>
          </a:p>
          <a:p>
            <a:pPr algn="just"/>
            <a:r>
              <a:rPr lang="es-MX" dirty="0">
                <a:solidFill>
                  <a:schemeClr val="tx1"/>
                </a:solidFill>
                <a:latin typeface="+mn-lt"/>
              </a:rPr>
              <a:t>El GR, los consejos regionales, alcaldes provinciales y distritales, titulares de pliego, asumen la responsabilidad administrativa, civil y penal. </a:t>
            </a:r>
          </a:p>
        </p:txBody>
      </p:sp>
    </p:spTree>
    <p:extLst>
      <p:ext uri="{BB962C8B-B14F-4D97-AF65-F5344CB8AC3E}">
        <p14:creationId xmlns:p14="http://schemas.microsoft.com/office/powerpoint/2010/main" val="2707914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/>
          <p:cNvGrpSpPr/>
          <p:nvPr/>
        </p:nvGrpSpPr>
        <p:grpSpPr>
          <a:xfrm>
            <a:off x="-67781" y="97972"/>
            <a:ext cx="9211781" cy="5444288"/>
            <a:chOff x="154425" y="0"/>
            <a:chExt cx="8766846" cy="4973379"/>
          </a:xfrm>
        </p:grpSpPr>
        <p:sp>
          <p:nvSpPr>
            <p:cNvPr id="13" name="Rectángulo 18"/>
            <p:cNvSpPr/>
            <p:nvPr/>
          </p:nvSpPr>
          <p:spPr>
            <a:xfrm>
              <a:off x="223838" y="4146575"/>
              <a:ext cx="8697433" cy="455841"/>
            </a:xfrm>
            <a:custGeom>
              <a:avLst/>
              <a:gdLst>
                <a:gd name="connsiteX0" fmla="*/ 0 w 8697433"/>
                <a:gd name="connsiteY0" fmla="*/ 0 h 455808"/>
                <a:gd name="connsiteX1" fmla="*/ 8697433 w 8697433"/>
                <a:gd name="connsiteY1" fmla="*/ 0 h 455808"/>
                <a:gd name="connsiteX2" fmla="*/ 8697433 w 8697433"/>
                <a:gd name="connsiteY2" fmla="*/ 455808 h 455808"/>
                <a:gd name="connsiteX3" fmla="*/ 0 w 8697433"/>
                <a:gd name="connsiteY3" fmla="*/ 455808 h 455808"/>
                <a:gd name="connsiteX4" fmla="*/ 0 w 8697433"/>
                <a:gd name="connsiteY4" fmla="*/ 0 h 455808"/>
                <a:gd name="connsiteX0" fmla="*/ 0 w 8697433"/>
                <a:gd name="connsiteY0" fmla="*/ 26 h 455834"/>
                <a:gd name="connsiteX1" fmla="*/ 1195404 w 8697433"/>
                <a:gd name="connsiteY1" fmla="*/ 359255 h 455834"/>
                <a:gd name="connsiteX2" fmla="*/ 8697433 w 8697433"/>
                <a:gd name="connsiteY2" fmla="*/ 26 h 455834"/>
                <a:gd name="connsiteX3" fmla="*/ 8697433 w 8697433"/>
                <a:gd name="connsiteY3" fmla="*/ 455834 h 455834"/>
                <a:gd name="connsiteX4" fmla="*/ 0 w 8697433"/>
                <a:gd name="connsiteY4" fmla="*/ 455834 h 455834"/>
                <a:gd name="connsiteX5" fmla="*/ 0 w 8697433"/>
                <a:gd name="connsiteY5" fmla="*/ 26 h 455834"/>
                <a:gd name="connsiteX0" fmla="*/ 0 w 8697433"/>
                <a:gd name="connsiteY0" fmla="*/ 33 h 455841"/>
                <a:gd name="connsiteX1" fmla="*/ 1206290 w 8697433"/>
                <a:gd name="connsiteY1" fmla="*/ 283062 h 455841"/>
                <a:gd name="connsiteX2" fmla="*/ 8697433 w 8697433"/>
                <a:gd name="connsiteY2" fmla="*/ 33 h 455841"/>
                <a:gd name="connsiteX3" fmla="*/ 8697433 w 8697433"/>
                <a:gd name="connsiteY3" fmla="*/ 455841 h 455841"/>
                <a:gd name="connsiteX4" fmla="*/ 0 w 8697433"/>
                <a:gd name="connsiteY4" fmla="*/ 455841 h 455841"/>
                <a:gd name="connsiteX5" fmla="*/ 0 w 8697433"/>
                <a:gd name="connsiteY5" fmla="*/ 33 h 455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97433" h="455841">
                  <a:moveTo>
                    <a:pt x="0" y="33"/>
                  </a:moveTo>
                  <a:cubicBezTo>
                    <a:pt x="184382" y="-3595"/>
                    <a:pt x="1021908" y="286690"/>
                    <a:pt x="1206290" y="283062"/>
                  </a:cubicBezTo>
                  <a:lnTo>
                    <a:pt x="8697433" y="33"/>
                  </a:lnTo>
                  <a:lnTo>
                    <a:pt x="8697433" y="455841"/>
                  </a:lnTo>
                  <a:lnTo>
                    <a:pt x="0" y="455841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E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ángulo 11"/>
            <p:cNvSpPr/>
            <p:nvPr/>
          </p:nvSpPr>
          <p:spPr>
            <a:xfrm>
              <a:off x="154425" y="0"/>
              <a:ext cx="8697433" cy="497337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Imagen 7">
            <a:extLst>
              <a:ext uri="{FF2B5EF4-FFF2-40B4-BE49-F238E27FC236}">
                <a16:creationId xmlns:a16="http://schemas.microsoft.com/office/drawing/2014/main" id="{4767DC4F-0FA8-7934-D816-EE3214B7D8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0781" y="-95996"/>
            <a:ext cx="2107121" cy="1185255"/>
          </a:xfrm>
          <a:prstGeom prst="rect">
            <a:avLst/>
          </a:prstGeom>
        </p:spPr>
      </p:pic>
      <p:sp>
        <p:nvSpPr>
          <p:cNvPr id="327" name="Google Shape;327;p35"/>
          <p:cNvSpPr txBox="1">
            <a:spLocks noGrp="1"/>
          </p:cNvSpPr>
          <p:nvPr>
            <p:ph type="ctrTitle"/>
          </p:nvPr>
        </p:nvSpPr>
        <p:spPr>
          <a:xfrm>
            <a:off x="2761066" y="143446"/>
            <a:ext cx="4338620" cy="106735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sz="3200" b="1" dirty="0">
                <a:solidFill>
                  <a:srgbClr val="C00000"/>
                </a:solidFill>
                <a:latin typeface="+mj-lt"/>
              </a:rPr>
              <a:t> FORMULA LEGAL</a:t>
            </a:r>
            <a:br>
              <a:rPr lang="en" sz="3200" b="1" dirty="0">
                <a:solidFill>
                  <a:srgbClr val="C00000"/>
                </a:solidFill>
                <a:latin typeface="+mj-lt"/>
              </a:rPr>
            </a:br>
            <a:endParaRPr sz="32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DB1C72A-AAF6-47DF-BE8C-5DC967F278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226" y="54242"/>
            <a:ext cx="8089236" cy="3235778"/>
          </a:xfrm>
        </p:spPr>
        <p:txBody>
          <a:bodyPr/>
          <a:lstStyle/>
          <a:p>
            <a:pPr algn="just"/>
            <a:endParaRPr lang="es-ES" sz="1800" dirty="0">
              <a:solidFill>
                <a:schemeClr val="tx1"/>
              </a:solidFill>
              <a:latin typeface="+mn-lt"/>
            </a:endParaRPr>
          </a:p>
          <a:p>
            <a:pPr algn="just"/>
            <a:endParaRPr lang="es-ES" sz="1800" dirty="0">
              <a:solidFill>
                <a:schemeClr val="tx1"/>
              </a:solidFill>
              <a:latin typeface="+mn-lt"/>
            </a:endParaRPr>
          </a:p>
          <a:p>
            <a:pPr algn="just"/>
            <a:endParaRPr lang="es-ES" sz="1800" dirty="0">
              <a:solidFill>
                <a:schemeClr val="tx1"/>
              </a:solidFill>
              <a:latin typeface="+mn-lt"/>
            </a:endParaRPr>
          </a:p>
          <a:p>
            <a:pPr algn="ctr"/>
            <a:r>
              <a:rPr lang="es-PE" b="1" dirty="0">
                <a:solidFill>
                  <a:schemeClr val="tx1"/>
                </a:solidFill>
                <a:latin typeface="Arial Narrow" panose="020B0606020202030204" pitchFamily="34" charset="0"/>
              </a:rPr>
              <a:t>PROYECTO DE LEY QUE DECLARA EN EMERGENCIA ECONÓMICA LA REGIÓN HUANCAVELICA Y DISPONE DE MEDIAS URGENTES PARA SU REACTIVACIÓN Y DESARROLLO</a:t>
            </a:r>
            <a:endParaRPr lang="es-PE" b="1" dirty="0">
              <a:solidFill>
                <a:schemeClr val="tx1"/>
              </a:solidFill>
              <a:latin typeface="+mj-lt"/>
            </a:endParaRPr>
          </a:p>
          <a:p>
            <a:pPr algn="just"/>
            <a:endParaRPr lang="es-ES" sz="1800" dirty="0">
              <a:solidFill>
                <a:schemeClr val="tx1"/>
              </a:solidFill>
              <a:latin typeface="+mn-lt"/>
            </a:endParaRPr>
          </a:p>
          <a:p>
            <a:pPr algn="just"/>
            <a:endParaRPr lang="es-ES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just"/>
            <a:endParaRPr lang="es-MX" dirty="0">
              <a:solidFill>
                <a:schemeClr val="tx1"/>
              </a:solidFill>
              <a:latin typeface="+mn-lt"/>
            </a:endParaRPr>
          </a:p>
          <a:p>
            <a:pPr algn="just"/>
            <a:endParaRPr lang="es-MX" dirty="0">
              <a:solidFill>
                <a:schemeClr val="tx1"/>
              </a:solidFill>
              <a:latin typeface="+mn-lt"/>
            </a:endParaRPr>
          </a:p>
          <a:p>
            <a:pPr algn="just"/>
            <a:endParaRPr lang="es-ES" dirty="0">
              <a:solidFill>
                <a:schemeClr val="tx1"/>
              </a:solidFill>
              <a:latin typeface="+mn-lt"/>
            </a:endParaRPr>
          </a:p>
          <a:p>
            <a:pPr algn="just"/>
            <a:r>
              <a:rPr lang="es-ES" sz="1800" dirty="0">
                <a:solidFill>
                  <a:schemeClr val="tx1"/>
                </a:solidFill>
                <a:latin typeface="+mn-lt"/>
              </a:rPr>
              <a:t> </a:t>
            </a:r>
          </a:p>
          <a:p>
            <a:pPr algn="just"/>
            <a:r>
              <a:rPr lang="es-PE" sz="1200" dirty="0">
                <a:solidFill>
                  <a:schemeClr val="tx1"/>
                </a:solidFill>
                <a:latin typeface="+mn-lt"/>
              </a:rPr>
              <a:t> </a:t>
            </a:r>
            <a:endParaRPr lang="es-ES" sz="12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82D00D7-A724-8D36-CDEC-CCFE0B0F48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40788">
            <a:off x="2111484" y="19858"/>
            <a:ext cx="846160" cy="846160"/>
          </a:xfrm>
          <a:prstGeom prst="rect">
            <a:avLst/>
          </a:prstGeom>
        </p:spPr>
      </p:pic>
      <p:grpSp>
        <p:nvGrpSpPr>
          <p:cNvPr id="23" name="Grupo 22"/>
          <p:cNvGrpSpPr/>
          <p:nvPr/>
        </p:nvGrpSpPr>
        <p:grpSpPr>
          <a:xfrm>
            <a:off x="-140717" y="4426864"/>
            <a:ext cx="2869766" cy="492443"/>
            <a:chOff x="3365847" y="2091520"/>
            <a:chExt cx="2829260" cy="492443"/>
          </a:xfrm>
        </p:grpSpPr>
        <p:sp>
          <p:nvSpPr>
            <p:cNvPr id="24" name="Rectángulo 23"/>
            <p:cNvSpPr/>
            <p:nvPr/>
          </p:nvSpPr>
          <p:spPr>
            <a:xfrm>
              <a:off x="3365847" y="2091520"/>
              <a:ext cx="2829260" cy="49244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b="1" dirty="0">
                  <a:solidFill>
                    <a:srgbClr val="E60000"/>
                  </a:solidFill>
                  <a:latin typeface="Franklin Gothic Demi" panose="020B0703020102020204" pitchFamily="34" charset="0"/>
                </a:rPr>
                <a:t>Alfredo Pariona Sinche</a:t>
              </a:r>
            </a:p>
            <a:p>
              <a:pPr algn="ctr"/>
              <a:r>
                <a:rPr lang="es-ES" sz="1100" dirty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  <a:reflection blurRad="6350" stA="53000" endA="300" endPos="35500" dir="5400000" sy="-90000" algn="bl" rotWithShape="0"/>
                  </a:effectLst>
                  <a:latin typeface="Bahnschrift SemiCondensed" panose="020B0502040204020203" pitchFamily="34" charset="0"/>
                  <a:cs typeface="Myriad Arabic" panose="01010101010101010101" pitchFamily="50" charset="-78"/>
                </a:rPr>
                <a:t>CONGRESISTA DE LA REPÚBLICA</a:t>
              </a:r>
            </a:p>
          </p:txBody>
        </p:sp>
        <p:cxnSp>
          <p:nvCxnSpPr>
            <p:cNvPr id="25" name="Conector recto 24"/>
            <p:cNvCxnSpPr/>
            <p:nvPr/>
          </p:nvCxnSpPr>
          <p:spPr>
            <a:xfrm flipV="1">
              <a:off x="4157317" y="2346003"/>
              <a:ext cx="1246322" cy="7127"/>
            </a:xfrm>
            <a:prstGeom prst="line">
              <a:avLst/>
            </a:prstGeom>
            <a:ln>
              <a:solidFill>
                <a:srgbClr val="E6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CuadroTexto 4">
            <a:extLst>
              <a:ext uri="{FF2B5EF4-FFF2-40B4-BE49-F238E27FC236}">
                <a16:creationId xmlns:a16="http://schemas.microsoft.com/office/drawing/2014/main" id="{DA97A522-3CDF-E566-8959-8057638767DB}"/>
              </a:ext>
            </a:extLst>
          </p:cNvPr>
          <p:cNvSpPr txBox="1"/>
          <p:nvPr/>
        </p:nvSpPr>
        <p:spPr>
          <a:xfrm>
            <a:off x="1557234" y="2152852"/>
            <a:ext cx="2150043" cy="1815882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</a:ln>
        </p:spPr>
        <p:txBody>
          <a:bodyPr wrap="square">
            <a:spAutoFit/>
          </a:bodyPr>
          <a:lstStyle/>
          <a:p>
            <a:pPr algn="just"/>
            <a:endParaRPr lang="es-MX" b="1" u="sng" dirty="0">
              <a:solidFill>
                <a:schemeClr val="tx1"/>
              </a:solidFill>
              <a:latin typeface="+mn-lt"/>
            </a:endParaRPr>
          </a:p>
          <a:p>
            <a:pPr algn="just"/>
            <a:r>
              <a:rPr lang="es-MX" b="1" u="sng" dirty="0">
                <a:solidFill>
                  <a:schemeClr val="tx1"/>
                </a:solidFill>
                <a:latin typeface="+mn-lt"/>
              </a:rPr>
              <a:t>Primera: </a:t>
            </a:r>
            <a:r>
              <a:rPr lang="es-MX" b="1" dirty="0">
                <a:solidFill>
                  <a:schemeClr val="tx1"/>
                </a:solidFill>
                <a:latin typeface="+mn-lt"/>
              </a:rPr>
              <a:t>Vigencia de la Ley</a:t>
            </a:r>
          </a:p>
          <a:p>
            <a:pPr algn="just"/>
            <a:endParaRPr lang="es-MX" b="1" dirty="0">
              <a:solidFill>
                <a:schemeClr val="tx1"/>
              </a:solidFill>
              <a:latin typeface="+mn-lt"/>
            </a:endParaRPr>
          </a:p>
          <a:p>
            <a:pPr algn="just"/>
            <a:r>
              <a:rPr lang="es-MX" dirty="0">
                <a:solidFill>
                  <a:schemeClr val="tx1"/>
                </a:solidFill>
                <a:latin typeface="+mn-lt"/>
              </a:rPr>
              <a:t>Vigencia al día siguiente de su publicación </a:t>
            </a:r>
          </a:p>
          <a:p>
            <a:pPr algn="just"/>
            <a:endParaRPr lang="es-MX" dirty="0">
              <a:solidFill>
                <a:schemeClr val="tx1"/>
              </a:solidFill>
              <a:latin typeface="+mn-lt"/>
            </a:endParaRPr>
          </a:p>
          <a:p>
            <a:pPr algn="just"/>
            <a:endParaRPr lang="es-MX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DD4EA6F-7E66-CA5C-075C-4C9650A23F4D}"/>
              </a:ext>
            </a:extLst>
          </p:cNvPr>
          <p:cNvSpPr txBox="1"/>
          <p:nvPr/>
        </p:nvSpPr>
        <p:spPr>
          <a:xfrm>
            <a:off x="4930376" y="2260879"/>
            <a:ext cx="2150043" cy="1600438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</a:ln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s-MX" b="1" u="sng" dirty="0">
                <a:solidFill>
                  <a:schemeClr val="tx1"/>
                </a:solidFill>
                <a:latin typeface="+mn-lt"/>
              </a:rPr>
              <a:t>Segunda:</a:t>
            </a:r>
            <a:r>
              <a:rPr lang="es-MX" b="1" dirty="0">
                <a:solidFill>
                  <a:schemeClr val="tx1"/>
                </a:solidFill>
                <a:latin typeface="+mn-lt"/>
              </a:rPr>
              <a:t> Normas complementarias </a:t>
            </a:r>
          </a:p>
          <a:p>
            <a:endParaRPr lang="es-MX" b="1" u="sng" dirty="0">
              <a:solidFill>
                <a:schemeClr val="tx1"/>
              </a:solidFill>
              <a:latin typeface="+mn-lt"/>
            </a:endParaRPr>
          </a:p>
          <a:p>
            <a:pPr algn="just"/>
            <a:r>
              <a:rPr lang="es-MX" dirty="0">
                <a:solidFill>
                  <a:schemeClr val="tx1"/>
                </a:solidFill>
                <a:latin typeface="+mn-lt"/>
              </a:rPr>
              <a:t>Autorizar al Poder al Poder Ejecutivo  a disponer normas reglamentarias.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72A1D74-0EBC-E6CA-A531-EC6193043366}"/>
              </a:ext>
            </a:extLst>
          </p:cNvPr>
          <p:cNvSpPr txBox="1"/>
          <p:nvPr/>
        </p:nvSpPr>
        <p:spPr>
          <a:xfrm>
            <a:off x="1514046" y="1782098"/>
            <a:ext cx="483325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PE" b="1" dirty="0">
                <a:solidFill>
                  <a:schemeClr val="tx1"/>
                </a:solidFill>
                <a:latin typeface="+mn-lt"/>
              </a:rPr>
              <a:t>Disposiciones complementarias finales </a:t>
            </a:r>
            <a:endParaRPr lang="es-MX" b="1" u="sng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29362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/>
          <p:cNvGrpSpPr/>
          <p:nvPr/>
        </p:nvGrpSpPr>
        <p:grpSpPr>
          <a:xfrm>
            <a:off x="-67781" y="97972"/>
            <a:ext cx="9211781" cy="5444288"/>
            <a:chOff x="154425" y="0"/>
            <a:chExt cx="8766846" cy="4973379"/>
          </a:xfrm>
        </p:grpSpPr>
        <p:sp>
          <p:nvSpPr>
            <p:cNvPr id="10" name="Rectángulo 18"/>
            <p:cNvSpPr/>
            <p:nvPr/>
          </p:nvSpPr>
          <p:spPr>
            <a:xfrm>
              <a:off x="223838" y="4146575"/>
              <a:ext cx="8697433" cy="455841"/>
            </a:xfrm>
            <a:custGeom>
              <a:avLst/>
              <a:gdLst>
                <a:gd name="connsiteX0" fmla="*/ 0 w 8697433"/>
                <a:gd name="connsiteY0" fmla="*/ 0 h 455808"/>
                <a:gd name="connsiteX1" fmla="*/ 8697433 w 8697433"/>
                <a:gd name="connsiteY1" fmla="*/ 0 h 455808"/>
                <a:gd name="connsiteX2" fmla="*/ 8697433 w 8697433"/>
                <a:gd name="connsiteY2" fmla="*/ 455808 h 455808"/>
                <a:gd name="connsiteX3" fmla="*/ 0 w 8697433"/>
                <a:gd name="connsiteY3" fmla="*/ 455808 h 455808"/>
                <a:gd name="connsiteX4" fmla="*/ 0 w 8697433"/>
                <a:gd name="connsiteY4" fmla="*/ 0 h 455808"/>
                <a:gd name="connsiteX0" fmla="*/ 0 w 8697433"/>
                <a:gd name="connsiteY0" fmla="*/ 26 h 455834"/>
                <a:gd name="connsiteX1" fmla="*/ 1195404 w 8697433"/>
                <a:gd name="connsiteY1" fmla="*/ 359255 h 455834"/>
                <a:gd name="connsiteX2" fmla="*/ 8697433 w 8697433"/>
                <a:gd name="connsiteY2" fmla="*/ 26 h 455834"/>
                <a:gd name="connsiteX3" fmla="*/ 8697433 w 8697433"/>
                <a:gd name="connsiteY3" fmla="*/ 455834 h 455834"/>
                <a:gd name="connsiteX4" fmla="*/ 0 w 8697433"/>
                <a:gd name="connsiteY4" fmla="*/ 455834 h 455834"/>
                <a:gd name="connsiteX5" fmla="*/ 0 w 8697433"/>
                <a:gd name="connsiteY5" fmla="*/ 26 h 455834"/>
                <a:gd name="connsiteX0" fmla="*/ 0 w 8697433"/>
                <a:gd name="connsiteY0" fmla="*/ 33 h 455841"/>
                <a:gd name="connsiteX1" fmla="*/ 1206290 w 8697433"/>
                <a:gd name="connsiteY1" fmla="*/ 283062 h 455841"/>
                <a:gd name="connsiteX2" fmla="*/ 8697433 w 8697433"/>
                <a:gd name="connsiteY2" fmla="*/ 33 h 455841"/>
                <a:gd name="connsiteX3" fmla="*/ 8697433 w 8697433"/>
                <a:gd name="connsiteY3" fmla="*/ 455841 h 455841"/>
                <a:gd name="connsiteX4" fmla="*/ 0 w 8697433"/>
                <a:gd name="connsiteY4" fmla="*/ 455841 h 455841"/>
                <a:gd name="connsiteX5" fmla="*/ 0 w 8697433"/>
                <a:gd name="connsiteY5" fmla="*/ 33 h 455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97433" h="455841">
                  <a:moveTo>
                    <a:pt x="0" y="33"/>
                  </a:moveTo>
                  <a:cubicBezTo>
                    <a:pt x="184382" y="-3595"/>
                    <a:pt x="1021908" y="286690"/>
                    <a:pt x="1206290" y="283062"/>
                  </a:cubicBezTo>
                  <a:lnTo>
                    <a:pt x="8697433" y="33"/>
                  </a:lnTo>
                  <a:lnTo>
                    <a:pt x="8697433" y="455841"/>
                  </a:lnTo>
                  <a:lnTo>
                    <a:pt x="0" y="455841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E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ángulo 10"/>
            <p:cNvSpPr/>
            <p:nvPr/>
          </p:nvSpPr>
          <p:spPr>
            <a:xfrm>
              <a:off x="154425" y="0"/>
              <a:ext cx="8697433" cy="497337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Imagen 4">
            <a:extLst>
              <a:ext uri="{FF2B5EF4-FFF2-40B4-BE49-F238E27FC236}">
                <a16:creationId xmlns:a16="http://schemas.microsoft.com/office/drawing/2014/main" id="{4BAD6B93-0229-9137-EC87-6125A6308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9965" y="-65721"/>
            <a:ext cx="2107121" cy="1185255"/>
          </a:xfrm>
          <a:prstGeom prst="rect">
            <a:avLst/>
          </a:prstGeom>
        </p:spPr>
      </p:pic>
      <p:grpSp>
        <p:nvGrpSpPr>
          <p:cNvPr id="15" name="Grupo 14"/>
          <p:cNvGrpSpPr/>
          <p:nvPr/>
        </p:nvGrpSpPr>
        <p:grpSpPr>
          <a:xfrm>
            <a:off x="3942495" y="4390947"/>
            <a:ext cx="5426159" cy="492443"/>
            <a:chOff x="4157317" y="1899731"/>
            <a:chExt cx="5349570" cy="492443"/>
          </a:xfrm>
        </p:grpSpPr>
        <p:sp>
          <p:nvSpPr>
            <p:cNvPr id="16" name="Rectángulo 15"/>
            <p:cNvSpPr/>
            <p:nvPr/>
          </p:nvSpPr>
          <p:spPr>
            <a:xfrm>
              <a:off x="6677627" y="1899731"/>
              <a:ext cx="2829260" cy="49244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b="1" dirty="0">
                  <a:solidFill>
                    <a:srgbClr val="E60000"/>
                  </a:solidFill>
                  <a:latin typeface="Franklin Gothic Demi" panose="020B0703020102020204" pitchFamily="34" charset="0"/>
                </a:rPr>
                <a:t>Alfredo Pariona Sinche</a:t>
              </a:r>
            </a:p>
            <a:p>
              <a:pPr algn="ctr"/>
              <a:r>
                <a:rPr lang="es-ES" sz="1100" dirty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  <a:reflection blurRad="6350" stA="53000" endA="300" endPos="35500" dir="5400000" sy="-90000" algn="bl" rotWithShape="0"/>
                  </a:effectLst>
                  <a:latin typeface="Bahnschrift SemiCondensed" panose="020B0502040204020203" pitchFamily="34" charset="0"/>
                  <a:cs typeface="Myriad Arabic" panose="01010101010101010101" pitchFamily="50" charset="-78"/>
                </a:rPr>
                <a:t>CONGRESISTA DE LA REPÚBLICA</a:t>
              </a:r>
            </a:p>
          </p:txBody>
        </p:sp>
        <p:cxnSp>
          <p:nvCxnSpPr>
            <p:cNvPr id="17" name="Conector recto 16"/>
            <p:cNvCxnSpPr/>
            <p:nvPr/>
          </p:nvCxnSpPr>
          <p:spPr>
            <a:xfrm flipV="1">
              <a:off x="4157317" y="2346003"/>
              <a:ext cx="1246322" cy="7127"/>
            </a:xfrm>
            <a:prstGeom prst="line">
              <a:avLst/>
            </a:prstGeom>
            <a:ln>
              <a:solidFill>
                <a:srgbClr val="E6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Imagen 2">
            <a:extLst>
              <a:ext uri="{FF2B5EF4-FFF2-40B4-BE49-F238E27FC236}">
                <a16:creationId xmlns:a16="http://schemas.microsoft.com/office/drawing/2014/main" id="{651DF9DD-64C6-0367-09CF-4A6F61F2E4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560" y="1318712"/>
            <a:ext cx="2359587" cy="3429334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4D40BF4-EFFD-011D-5696-9DAA800F56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5931" y="958461"/>
            <a:ext cx="4695825" cy="352425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105044FD-3D5F-9186-AA3E-DE38142E9A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53625" y="102956"/>
            <a:ext cx="6236749" cy="111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511474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/>
          <p:cNvGrpSpPr/>
          <p:nvPr/>
        </p:nvGrpSpPr>
        <p:grpSpPr>
          <a:xfrm>
            <a:off x="-67781" y="97972"/>
            <a:ext cx="9211781" cy="5444288"/>
            <a:chOff x="154425" y="0"/>
            <a:chExt cx="8766846" cy="4973379"/>
          </a:xfrm>
        </p:grpSpPr>
        <p:sp>
          <p:nvSpPr>
            <p:cNvPr id="17" name="Rectángulo 18"/>
            <p:cNvSpPr/>
            <p:nvPr/>
          </p:nvSpPr>
          <p:spPr>
            <a:xfrm>
              <a:off x="223838" y="4146575"/>
              <a:ext cx="8697433" cy="455841"/>
            </a:xfrm>
            <a:custGeom>
              <a:avLst/>
              <a:gdLst>
                <a:gd name="connsiteX0" fmla="*/ 0 w 8697433"/>
                <a:gd name="connsiteY0" fmla="*/ 0 h 455808"/>
                <a:gd name="connsiteX1" fmla="*/ 8697433 w 8697433"/>
                <a:gd name="connsiteY1" fmla="*/ 0 h 455808"/>
                <a:gd name="connsiteX2" fmla="*/ 8697433 w 8697433"/>
                <a:gd name="connsiteY2" fmla="*/ 455808 h 455808"/>
                <a:gd name="connsiteX3" fmla="*/ 0 w 8697433"/>
                <a:gd name="connsiteY3" fmla="*/ 455808 h 455808"/>
                <a:gd name="connsiteX4" fmla="*/ 0 w 8697433"/>
                <a:gd name="connsiteY4" fmla="*/ 0 h 455808"/>
                <a:gd name="connsiteX0" fmla="*/ 0 w 8697433"/>
                <a:gd name="connsiteY0" fmla="*/ 26 h 455834"/>
                <a:gd name="connsiteX1" fmla="*/ 1195404 w 8697433"/>
                <a:gd name="connsiteY1" fmla="*/ 359255 h 455834"/>
                <a:gd name="connsiteX2" fmla="*/ 8697433 w 8697433"/>
                <a:gd name="connsiteY2" fmla="*/ 26 h 455834"/>
                <a:gd name="connsiteX3" fmla="*/ 8697433 w 8697433"/>
                <a:gd name="connsiteY3" fmla="*/ 455834 h 455834"/>
                <a:gd name="connsiteX4" fmla="*/ 0 w 8697433"/>
                <a:gd name="connsiteY4" fmla="*/ 455834 h 455834"/>
                <a:gd name="connsiteX5" fmla="*/ 0 w 8697433"/>
                <a:gd name="connsiteY5" fmla="*/ 26 h 455834"/>
                <a:gd name="connsiteX0" fmla="*/ 0 w 8697433"/>
                <a:gd name="connsiteY0" fmla="*/ 33 h 455841"/>
                <a:gd name="connsiteX1" fmla="*/ 1206290 w 8697433"/>
                <a:gd name="connsiteY1" fmla="*/ 283062 h 455841"/>
                <a:gd name="connsiteX2" fmla="*/ 8697433 w 8697433"/>
                <a:gd name="connsiteY2" fmla="*/ 33 h 455841"/>
                <a:gd name="connsiteX3" fmla="*/ 8697433 w 8697433"/>
                <a:gd name="connsiteY3" fmla="*/ 455841 h 455841"/>
                <a:gd name="connsiteX4" fmla="*/ 0 w 8697433"/>
                <a:gd name="connsiteY4" fmla="*/ 455841 h 455841"/>
                <a:gd name="connsiteX5" fmla="*/ 0 w 8697433"/>
                <a:gd name="connsiteY5" fmla="*/ 33 h 455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97433" h="455841">
                  <a:moveTo>
                    <a:pt x="0" y="33"/>
                  </a:moveTo>
                  <a:cubicBezTo>
                    <a:pt x="184382" y="-3595"/>
                    <a:pt x="1021908" y="286690"/>
                    <a:pt x="1206290" y="283062"/>
                  </a:cubicBezTo>
                  <a:lnTo>
                    <a:pt x="8697433" y="33"/>
                  </a:lnTo>
                  <a:lnTo>
                    <a:pt x="8697433" y="455841"/>
                  </a:lnTo>
                  <a:lnTo>
                    <a:pt x="0" y="455841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E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ángulo 17"/>
            <p:cNvSpPr/>
            <p:nvPr/>
          </p:nvSpPr>
          <p:spPr>
            <a:xfrm>
              <a:off x="154425" y="0"/>
              <a:ext cx="8697433" cy="497337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Imagen 4">
            <a:extLst>
              <a:ext uri="{FF2B5EF4-FFF2-40B4-BE49-F238E27FC236}">
                <a16:creationId xmlns:a16="http://schemas.microsoft.com/office/drawing/2014/main" id="{4BAD6B93-0229-9137-EC87-6125A6308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9965" y="-65721"/>
            <a:ext cx="2107121" cy="1185255"/>
          </a:xfrm>
          <a:prstGeom prst="rect">
            <a:avLst/>
          </a:prstGeom>
        </p:spPr>
      </p:pic>
      <p:sp>
        <p:nvSpPr>
          <p:cNvPr id="327" name="Google Shape;327;p35"/>
          <p:cNvSpPr txBox="1">
            <a:spLocks noGrp="1"/>
          </p:cNvSpPr>
          <p:nvPr>
            <p:ph type="ctrTitle"/>
          </p:nvPr>
        </p:nvSpPr>
        <p:spPr>
          <a:xfrm>
            <a:off x="1449239" y="219597"/>
            <a:ext cx="6016542" cy="105107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just"/>
            <a:r>
              <a:rPr lang="en" sz="2800" b="1" dirty="0">
                <a:solidFill>
                  <a:srgbClr val="C00000"/>
                </a:solidFill>
                <a:latin typeface="+mj-lt"/>
              </a:rPr>
              <a:t>2. </a:t>
            </a:r>
            <a:r>
              <a:rPr lang="en" sz="2400" b="1" dirty="0">
                <a:solidFill>
                  <a:srgbClr val="C00000"/>
                </a:solidFill>
                <a:latin typeface="+mj-lt"/>
              </a:rPr>
              <a:t>FUNDAMENTOS DE LA INICIATIVA LEGISLATIVA</a:t>
            </a:r>
            <a:endParaRPr sz="2800" b="1" dirty="0">
              <a:solidFill>
                <a:srgbClr val="C00000"/>
              </a:solidFill>
              <a:latin typeface="+mj-lt"/>
            </a:endParaRPr>
          </a:p>
        </p:txBody>
      </p:sp>
      <p:grpSp>
        <p:nvGrpSpPr>
          <p:cNvPr id="22" name="Grupo 21"/>
          <p:cNvGrpSpPr/>
          <p:nvPr/>
        </p:nvGrpSpPr>
        <p:grpSpPr>
          <a:xfrm>
            <a:off x="6577709" y="4380631"/>
            <a:ext cx="2869766" cy="492443"/>
            <a:chOff x="3365847" y="2091520"/>
            <a:chExt cx="2829260" cy="492443"/>
          </a:xfrm>
        </p:grpSpPr>
        <p:sp>
          <p:nvSpPr>
            <p:cNvPr id="23" name="Rectángulo 22"/>
            <p:cNvSpPr/>
            <p:nvPr/>
          </p:nvSpPr>
          <p:spPr>
            <a:xfrm>
              <a:off x="3365847" y="2091520"/>
              <a:ext cx="2829260" cy="49244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b="1" dirty="0">
                  <a:solidFill>
                    <a:srgbClr val="E60000"/>
                  </a:solidFill>
                  <a:latin typeface="Franklin Gothic Demi" panose="020B0703020102020204" pitchFamily="34" charset="0"/>
                </a:rPr>
                <a:t>Alfredo Pariona Sinche</a:t>
              </a:r>
            </a:p>
            <a:p>
              <a:pPr algn="ctr"/>
              <a:r>
                <a:rPr lang="es-ES" sz="1100" dirty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  <a:reflection blurRad="6350" stA="53000" endA="300" endPos="35500" dir="5400000" sy="-90000" algn="bl" rotWithShape="0"/>
                  </a:effectLst>
                  <a:latin typeface="Bahnschrift SemiCondensed" panose="020B0502040204020203" pitchFamily="34" charset="0"/>
                  <a:cs typeface="Myriad Arabic" panose="01010101010101010101" pitchFamily="50" charset="-78"/>
                </a:rPr>
                <a:t>CONGRESISTA DE LA REPÚBLICA</a:t>
              </a:r>
            </a:p>
          </p:txBody>
        </p:sp>
        <p:cxnSp>
          <p:nvCxnSpPr>
            <p:cNvPr id="24" name="Conector recto 23"/>
            <p:cNvCxnSpPr/>
            <p:nvPr/>
          </p:nvCxnSpPr>
          <p:spPr>
            <a:xfrm flipV="1">
              <a:off x="4157317" y="2346003"/>
              <a:ext cx="1246322" cy="7127"/>
            </a:xfrm>
            <a:prstGeom prst="line">
              <a:avLst/>
            </a:prstGeom>
            <a:ln>
              <a:solidFill>
                <a:srgbClr val="E6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Imagen 2">
            <a:extLst>
              <a:ext uri="{FF2B5EF4-FFF2-40B4-BE49-F238E27FC236}">
                <a16:creationId xmlns:a16="http://schemas.microsoft.com/office/drawing/2014/main" id="{4B0DD4E7-0BF5-F1E5-B95E-B0A6A2A649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943" y="1705296"/>
            <a:ext cx="4231698" cy="173290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4D90F90-5531-108B-FA02-D9EB3BC305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2361" y="1710682"/>
            <a:ext cx="3598563" cy="1963426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/>
          <p:cNvGrpSpPr/>
          <p:nvPr/>
        </p:nvGrpSpPr>
        <p:grpSpPr>
          <a:xfrm>
            <a:off x="-67781" y="97972"/>
            <a:ext cx="9211781" cy="5444288"/>
            <a:chOff x="154425" y="0"/>
            <a:chExt cx="8766846" cy="4973379"/>
          </a:xfrm>
        </p:grpSpPr>
        <p:sp>
          <p:nvSpPr>
            <p:cNvPr id="17" name="Rectángulo 18"/>
            <p:cNvSpPr/>
            <p:nvPr/>
          </p:nvSpPr>
          <p:spPr>
            <a:xfrm>
              <a:off x="223838" y="4146575"/>
              <a:ext cx="8697433" cy="455841"/>
            </a:xfrm>
            <a:custGeom>
              <a:avLst/>
              <a:gdLst>
                <a:gd name="connsiteX0" fmla="*/ 0 w 8697433"/>
                <a:gd name="connsiteY0" fmla="*/ 0 h 455808"/>
                <a:gd name="connsiteX1" fmla="*/ 8697433 w 8697433"/>
                <a:gd name="connsiteY1" fmla="*/ 0 h 455808"/>
                <a:gd name="connsiteX2" fmla="*/ 8697433 w 8697433"/>
                <a:gd name="connsiteY2" fmla="*/ 455808 h 455808"/>
                <a:gd name="connsiteX3" fmla="*/ 0 w 8697433"/>
                <a:gd name="connsiteY3" fmla="*/ 455808 h 455808"/>
                <a:gd name="connsiteX4" fmla="*/ 0 w 8697433"/>
                <a:gd name="connsiteY4" fmla="*/ 0 h 455808"/>
                <a:gd name="connsiteX0" fmla="*/ 0 w 8697433"/>
                <a:gd name="connsiteY0" fmla="*/ 26 h 455834"/>
                <a:gd name="connsiteX1" fmla="*/ 1195404 w 8697433"/>
                <a:gd name="connsiteY1" fmla="*/ 359255 h 455834"/>
                <a:gd name="connsiteX2" fmla="*/ 8697433 w 8697433"/>
                <a:gd name="connsiteY2" fmla="*/ 26 h 455834"/>
                <a:gd name="connsiteX3" fmla="*/ 8697433 w 8697433"/>
                <a:gd name="connsiteY3" fmla="*/ 455834 h 455834"/>
                <a:gd name="connsiteX4" fmla="*/ 0 w 8697433"/>
                <a:gd name="connsiteY4" fmla="*/ 455834 h 455834"/>
                <a:gd name="connsiteX5" fmla="*/ 0 w 8697433"/>
                <a:gd name="connsiteY5" fmla="*/ 26 h 455834"/>
                <a:gd name="connsiteX0" fmla="*/ 0 w 8697433"/>
                <a:gd name="connsiteY0" fmla="*/ 33 h 455841"/>
                <a:gd name="connsiteX1" fmla="*/ 1206290 w 8697433"/>
                <a:gd name="connsiteY1" fmla="*/ 283062 h 455841"/>
                <a:gd name="connsiteX2" fmla="*/ 8697433 w 8697433"/>
                <a:gd name="connsiteY2" fmla="*/ 33 h 455841"/>
                <a:gd name="connsiteX3" fmla="*/ 8697433 w 8697433"/>
                <a:gd name="connsiteY3" fmla="*/ 455841 h 455841"/>
                <a:gd name="connsiteX4" fmla="*/ 0 w 8697433"/>
                <a:gd name="connsiteY4" fmla="*/ 455841 h 455841"/>
                <a:gd name="connsiteX5" fmla="*/ 0 w 8697433"/>
                <a:gd name="connsiteY5" fmla="*/ 33 h 455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97433" h="455841">
                  <a:moveTo>
                    <a:pt x="0" y="33"/>
                  </a:moveTo>
                  <a:cubicBezTo>
                    <a:pt x="184382" y="-3595"/>
                    <a:pt x="1021908" y="286690"/>
                    <a:pt x="1206290" y="283062"/>
                  </a:cubicBezTo>
                  <a:lnTo>
                    <a:pt x="8697433" y="33"/>
                  </a:lnTo>
                  <a:lnTo>
                    <a:pt x="8697433" y="455841"/>
                  </a:lnTo>
                  <a:lnTo>
                    <a:pt x="0" y="455841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E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ángulo 17"/>
            <p:cNvSpPr/>
            <p:nvPr/>
          </p:nvSpPr>
          <p:spPr>
            <a:xfrm>
              <a:off x="154425" y="0"/>
              <a:ext cx="8697433" cy="497337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Imagen 4">
            <a:extLst>
              <a:ext uri="{FF2B5EF4-FFF2-40B4-BE49-F238E27FC236}">
                <a16:creationId xmlns:a16="http://schemas.microsoft.com/office/drawing/2014/main" id="{4BAD6B93-0229-9137-EC87-6125A6308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9965" y="-65721"/>
            <a:ext cx="2107121" cy="1185255"/>
          </a:xfrm>
          <a:prstGeom prst="rect">
            <a:avLst/>
          </a:prstGeom>
        </p:spPr>
      </p:pic>
      <p:sp>
        <p:nvSpPr>
          <p:cNvPr id="327" name="Google Shape;327;p35"/>
          <p:cNvSpPr txBox="1">
            <a:spLocks noGrp="1"/>
          </p:cNvSpPr>
          <p:nvPr>
            <p:ph type="ctrTitle"/>
          </p:nvPr>
        </p:nvSpPr>
        <p:spPr>
          <a:xfrm>
            <a:off x="1449239" y="219597"/>
            <a:ext cx="6016542" cy="105107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just"/>
            <a:r>
              <a:rPr lang="en" sz="2800" b="1" dirty="0">
                <a:solidFill>
                  <a:srgbClr val="C00000"/>
                </a:solidFill>
                <a:latin typeface="+mj-lt"/>
              </a:rPr>
              <a:t>2. </a:t>
            </a:r>
            <a:r>
              <a:rPr lang="en" sz="2400" b="1" dirty="0">
                <a:solidFill>
                  <a:srgbClr val="C00000"/>
                </a:solidFill>
                <a:latin typeface="+mj-lt"/>
              </a:rPr>
              <a:t>FUNDAMENTOS DE LA INICIATIVA LEGISLATIVA</a:t>
            </a:r>
            <a:endParaRPr sz="2800" b="1" dirty="0">
              <a:solidFill>
                <a:srgbClr val="C00000"/>
              </a:solidFill>
              <a:latin typeface="+mj-lt"/>
            </a:endParaRPr>
          </a:p>
        </p:txBody>
      </p:sp>
      <p:grpSp>
        <p:nvGrpSpPr>
          <p:cNvPr id="22" name="Grupo 21"/>
          <p:cNvGrpSpPr/>
          <p:nvPr/>
        </p:nvGrpSpPr>
        <p:grpSpPr>
          <a:xfrm>
            <a:off x="3869559" y="4367613"/>
            <a:ext cx="5384237" cy="492443"/>
            <a:chOff x="4157317" y="1898561"/>
            <a:chExt cx="5308240" cy="492443"/>
          </a:xfrm>
        </p:grpSpPr>
        <p:sp>
          <p:nvSpPr>
            <p:cNvPr id="23" name="Rectángulo 22"/>
            <p:cNvSpPr/>
            <p:nvPr/>
          </p:nvSpPr>
          <p:spPr>
            <a:xfrm>
              <a:off x="6636297" y="1898561"/>
              <a:ext cx="2829260" cy="49244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b="1" dirty="0">
                  <a:solidFill>
                    <a:srgbClr val="E60000"/>
                  </a:solidFill>
                  <a:latin typeface="Franklin Gothic Demi" panose="020B0703020102020204" pitchFamily="34" charset="0"/>
                </a:rPr>
                <a:t>Alfredo Pariona Sinche</a:t>
              </a:r>
            </a:p>
            <a:p>
              <a:pPr algn="ctr"/>
              <a:r>
                <a:rPr lang="es-ES" sz="1100" dirty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  <a:reflection blurRad="6350" stA="53000" endA="300" endPos="35500" dir="5400000" sy="-90000" algn="bl" rotWithShape="0"/>
                  </a:effectLst>
                  <a:latin typeface="Bahnschrift SemiCondensed" panose="020B0502040204020203" pitchFamily="34" charset="0"/>
                  <a:cs typeface="Myriad Arabic" panose="01010101010101010101" pitchFamily="50" charset="-78"/>
                </a:rPr>
                <a:t>CONGRESISTA DE LA REPÚBLICA</a:t>
              </a:r>
            </a:p>
          </p:txBody>
        </p:sp>
        <p:cxnSp>
          <p:nvCxnSpPr>
            <p:cNvPr id="24" name="Conector recto 23"/>
            <p:cNvCxnSpPr/>
            <p:nvPr/>
          </p:nvCxnSpPr>
          <p:spPr>
            <a:xfrm flipV="1">
              <a:off x="4157317" y="2346003"/>
              <a:ext cx="1246322" cy="7127"/>
            </a:xfrm>
            <a:prstGeom prst="line">
              <a:avLst/>
            </a:prstGeom>
            <a:ln>
              <a:solidFill>
                <a:srgbClr val="E6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Imagen 3">
            <a:extLst>
              <a:ext uri="{FF2B5EF4-FFF2-40B4-BE49-F238E27FC236}">
                <a16:creationId xmlns:a16="http://schemas.microsoft.com/office/drawing/2014/main" id="{EF8EF939-48C8-67E7-11CC-1AA5AA6A47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6375" y="1077203"/>
            <a:ext cx="5459263" cy="3451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308540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/>
          <p:cNvGrpSpPr/>
          <p:nvPr/>
        </p:nvGrpSpPr>
        <p:grpSpPr>
          <a:xfrm>
            <a:off x="-67781" y="97972"/>
            <a:ext cx="9211781" cy="5444288"/>
            <a:chOff x="154425" y="0"/>
            <a:chExt cx="8766846" cy="4973379"/>
          </a:xfrm>
        </p:grpSpPr>
        <p:sp>
          <p:nvSpPr>
            <p:cNvPr id="13" name="Rectángulo 18"/>
            <p:cNvSpPr/>
            <p:nvPr/>
          </p:nvSpPr>
          <p:spPr>
            <a:xfrm>
              <a:off x="223838" y="4146575"/>
              <a:ext cx="8697433" cy="455841"/>
            </a:xfrm>
            <a:custGeom>
              <a:avLst/>
              <a:gdLst>
                <a:gd name="connsiteX0" fmla="*/ 0 w 8697433"/>
                <a:gd name="connsiteY0" fmla="*/ 0 h 455808"/>
                <a:gd name="connsiteX1" fmla="*/ 8697433 w 8697433"/>
                <a:gd name="connsiteY1" fmla="*/ 0 h 455808"/>
                <a:gd name="connsiteX2" fmla="*/ 8697433 w 8697433"/>
                <a:gd name="connsiteY2" fmla="*/ 455808 h 455808"/>
                <a:gd name="connsiteX3" fmla="*/ 0 w 8697433"/>
                <a:gd name="connsiteY3" fmla="*/ 455808 h 455808"/>
                <a:gd name="connsiteX4" fmla="*/ 0 w 8697433"/>
                <a:gd name="connsiteY4" fmla="*/ 0 h 455808"/>
                <a:gd name="connsiteX0" fmla="*/ 0 w 8697433"/>
                <a:gd name="connsiteY0" fmla="*/ 26 h 455834"/>
                <a:gd name="connsiteX1" fmla="*/ 1195404 w 8697433"/>
                <a:gd name="connsiteY1" fmla="*/ 359255 h 455834"/>
                <a:gd name="connsiteX2" fmla="*/ 8697433 w 8697433"/>
                <a:gd name="connsiteY2" fmla="*/ 26 h 455834"/>
                <a:gd name="connsiteX3" fmla="*/ 8697433 w 8697433"/>
                <a:gd name="connsiteY3" fmla="*/ 455834 h 455834"/>
                <a:gd name="connsiteX4" fmla="*/ 0 w 8697433"/>
                <a:gd name="connsiteY4" fmla="*/ 455834 h 455834"/>
                <a:gd name="connsiteX5" fmla="*/ 0 w 8697433"/>
                <a:gd name="connsiteY5" fmla="*/ 26 h 455834"/>
                <a:gd name="connsiteX0" fmla="*/ 0 w 8697433"/>
                <a:gd name="connsiteY0" fmla="*/ 33 h 455841"/>
                <a:gd name="connsiteX1" fmla="*/ 1206290 w 8697433"/>
                <a:gd name="connsiteY1" fmla="*/ 283062 h 455841"/>
                <a:gd name="connsiteX2" fmla="*/ 8697433 w 8697433"/>
                <a:gd name="connsiteY2" fmla="*/ 33 h 455841"/>
                <a:gd name="connsiteX3" fmla="*/ 8697433 w 8697433"/>
                <a:gd name="connsiteY3" fmla="*/ 455841 h 455841"/>
                <a:gd name="connsiteX4" fmla="*/ 0 w 8697433"/>
                <a:gd name="connsiteY4" fmla="*/ 455841 h 455841"/>
                <a:gd name="connsiteX5" fmla="*/ 0 w 8697433"/>
                <a:gd name="connsiteY5" fmla="*/ 33 h 455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97433" h="455841">
                  <a:moveTo>
                    <a:pt x="0" y="33"/>
                  </a:moveTo>
                  <a:cubicBezTo>
                    <a:pt x="184382" y="-3595"/>
                    <a:pt x="1021908" y="286690"/>
                    <a:pt x="1206290" y="283062"/>
                  </a:cubicBezTo>
                  <a:lnTo>
                    <a:pt x="8697433" y="33"/>
                  </a:lnTo>
                  <a:lnTo>
                    <a:pt x="8697433" y="455841"/>
                  </a:lnTo>
                  <a:lnTo>
                    <a:pt x="0" y="455841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E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154425" y="0"/>
              <a:ext cx="8697433" cy="497337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Imagen 6">
            <a:extLst>
              <a:ext uri="{FF2B5EF4-FFF2-40B4-BE49-F238E27FC236}">
                <a16:creationId xmlns:a16="http://schemas.microsoft.com/office/drawing/2014/main" id="{DC04E13F-FAEF-5ED9-A22C-39FC2EBD49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04098" y="-117277"/>
            <a:ext cx="2107121" cy="1185255"/>
          </a:xfrm>
          <a:prstGeom prst="rect">
            <a:avLst/>
          </a:prstGeom>
        </p:spPr>
      </p:pic>
      <p:sp>
        <p:nvSpPr>
          <p:cNvPr id="327" name="Google Shape;327;p35"/>
          <p:cNvSpPr txBox="1">
            <a:spLocks noGrp="1"/>
          </p:cNvSpPr>
          <p:nvPr>
            <p:ph type="ctrTitle"/>
          </p:nvPr>
        </p:nvSpPr>
        <p:spPr>
          <a:xfrm>
            <a:off x="1271882" y="73438"/>
            <a:ext cx="6907980" cy="7238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sz="3200" b="1" dirty="0">
                <a:solidFill>
                  <a:srgbClr val="C00000"/>
                </a:solidFill>
                <a:latin typeface="+mj-lt"/>
              </a:rPr>
              <a:t>3. ANÁLISIS COSTO BENEFICIO</a:t>
            </a:r>
            <a:endParaRPr sz="3200" b="1" dirty="0">
              <a:solidFill>
                <a:srgbClr val="C00000"/>
              </a:solidFill>
              <a:latin typeface="+mj-lt"/>
            </a:endParaRPr>
          </a:p>
        </p:txBody>
      </p:sp>
      <p:grpSp>
        <p:nvGrpSpPr>
          <p:cNvPr id="19" name="Grupo 18"/>
          <p:cNvGrpSpPr/>
          <p:nvPr/>
        </p:nvGrpSpPr>
        <p:grpSpPr>
          <a:xfrm>
            <a:off x="3290989" y="4207969"/>
            <a:ext cx="2869766" cy="492443"/>
            <a:chOff x="3365847" y="2091520"/>
            <a:chExt cx="2829260" cy="492443"/>
          </a:xfrm>
        </p:grpSpPr>
        <p:sp>
          <p:nvSpPr>
            <p:cNvPr id="20" name="Rectángulo 19"/>
            <p:cNvSpPr/>
            <p:nvPr/>
          </p:nvSpPr>
          <p:spPr>
            <a:xfrm>
              <a:off x="3365847" y="2091520"/>
              <a:ext cx="2829260" cy="49244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b="1" dirty="0">
                  <a:solidFill>
                    <a:srgbClr val="E60000"/>
                  </a:solidFill>
                  <a:latin typeface="Franklin Gothic Demi" panose="020B0703020102020204" pitchFamily="34" charset="0"/>
                </a:rPr>
                <a:t>Alfredo Pariona Sinche</a:t>
              </a:r>
            </a:p>
            <a:p>
              <a:pPr algn="ctr"/>
              <a:r>
                <a:rPr lang="es-ES" sz="1100" dirty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  <a:reflection blurRad="6350" stA="53000" endA="300" endPos="35500" dir="5400000" sy="-90000" algn="bl" rotWithShape="0"/>
                  </a:effectLst>
                  <a:latin typeface="Bahnschrift SemiCondensed" panose="020B0502040204020203" pitchFamily="34" charset="0"/>
                  <a:cs typeface="Myriad Arabic" panose="01010101010101010101" pitchFamily="50" charset="-78"/>
                </a:rPr>
                <a:t>CONGRESISTA DE LA REPÚBLICA</a:t>
              </a:r>
            </a:p>
          </p:txBody>
        </p:sp>
        <p:cxnSp>
          <p:nvCxnSpPr>
            <p:cNvPr id="21" name="Conector recto 20"/>
            <p:cNvCxnSpPr/>
            <p:nvPr/>
          </p:nvCxnSpPr>
          <p:spPr>
            <a:xfrm flipV="1">
              <a:off x="4157317" y="2346003"/>
              <a:ext cx="1246322" cy="7127"/>
            </a:xfrm>
            <a:prstGeom prst="line">
              <a:avLst/>
            </a:prstGeom>
            <a:ln>
              <a:solidFill>
                <a:srgbClr val="E6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Imagen 2">
            <a:extLst>
              <a:ext uri="{FF2B5EF4-FFF2-40B4-BE49-F238E27FC236}">
                <a16:creationId xmlns:a16="http://schemas.microsoft.com/office/drawing/2014/main" id="{46C5BD82-4261-5C12-C832-FE511CC751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9558" y="1182262"/>
            <a:ext cx="6306382" cy="233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2367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CSimple Professional Virtual Meeting by Slidesgo">
  <a:themeElements>
    <a:clrScheme name="Simple Light">
      <a:dk1>
        <a:srgbClr val="000000"/>
      </a:dk1>
      <a:lt1>
        <a:srgbClr val="FFFFFF"/>
      </a:lt1>
      <a:dk2>
        <a:srgbClr val="FFFDFD"/>
      </a:dk2>
      <a:lt2>
        <a:srgbClr val="606060"/>
      </a:lt2>
      <a:accent1>
        <a:srgbClr val="323366"/>
      </a:accent1>
      <a:accent2>
        <a:srgbClr val="004F83"/>
      </a:accent2>
      <a:accent3>
        <a:srgbClr val="FAB403"/>
      </a:accent3>
      <a:accent4>
        <a:srgbClr val="FABE75"/>
      </a:accent4>
      <a:accent5>
        <a:srgbClr val="00373D"/>
      </a:accent5>
      <a:accent6>
        <a:srgbClr val="00929B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3395</TotalTime>
  <Words>453</Words>
  <Application>Microsoft Office PowerPoint</Application>
  <PresentationFormat>Presentación en pantalla (16:9)</PresentationFormat>
  <Paragraphs>96</Paragraphs>
  <Slides>11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21" baseType="lpstr">
      <vt:lpstr>Bahnschrift SemiCondensed</vt:lpstr>
      <vt:lpstr>Arial Narrow</vt:lpstr>
      <vt:lpstr>Arial Black</vt:lpstr>
      <vt:lpstr>Franklin Gothic Demi</vt:lpstr>
      <vt:lpstr>Raleway Medium</vt:lpstr>
      <vt:lpstr>Ramabhadra</vt:lpstr>
      <vt:lpstr>Raleway</vt:lpstr>
      <vt:lpstr>Montserrat ExtraBold</vt:lpstr>
      <vt:lpstr>Arial</vt:lpstr>
      <vt:lpstr>CSimple Professional Virtual Meeting by Slidesgo</vt:lpstr>
      <vt:lpstr>Presentación de PowerPoint</vt:lpstr>
      <vt:lpstr>SUSTENTACIÓN Proyecto de Ley N° 598/2021-CR</vt:lpstr>
      <vt:lpstr> FORMULA LEGAL </vt:lpstr>
      <vt:lpstr> FORMULA LEGAL </vt:lpstr>
      <vt:lpstr> FORMULA LEGAL </vt:lpstr>
      <vt:lpstr>Presentación de PowerPoint</vt:lpstr>
      <vt:lpstr>2. FUNDAMENTOS DE LA INICIATIVA LEGISLATIVA</vt:lpstr>
      <vt:lpstr>2. FUNDAMENTOS DE LA INICIATIVA LEGISLATIVA</vt:lpstr>
      <vt:lpstr>3. ANÁLISIS COSTO BENEFICIO</vt:lpstr>
      <vt:lpstr>4. RELACIÓN DE LA INICIATIVA LEGISLATIVA CON LA POLÍTICAS DE ESTADO DEL ACUERDO NACIONAL </vt:lpstr>
      <vt:lpstr>GRACIAS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ALFREDO PARIONA SINCHE</dc:title>
  <dc:creator>LIZET</dc:creator>
  <cp:lastModifiedBy>Luis Enrique  Pineda Larzo</cp:lastModifiedBy>
  <cp:revision>181</cp:revision>
  <cp:lastPrinted>2023-09-01T13:30:38Z</cp:lastPrinted>
  <dcterms:modified xsi:type="dcterms:W3CDTF">2023-09-11T17:57:22Z</dcterms:modified>
</cp:coreProperties>
</file>