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2CEE8-B65C-4006-92EB-070B7431C9D5}" type="datetimeFigureOut">
              <a:rPr lang="es-PE" smtClean="0"/>
              <a:t>14/09/2023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06E2-5557-4E5B-8FA7-D632DF3B897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401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1E36-474E-469B-93F2-1D2980D5FA5C}" type="datetime1">
              <a:rPr lang="es-PE" smtClean="0"/>
              <a:t>14/09/2023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27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AAD-626A-4A5B-951D-F09F39E87F8B}" type="datetime1">
              <a:rPr lang="es-PE" smtClean="0"/>
              <a:t>14/09/2023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734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C88-50A3-4B70-AB24-1F849C48CCD8}" type="datetime1">
              <a:rPr lang="es-PE" smtClean="0"/>
              <a:t>14/09/2023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477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15-0E5E-4E02-85D5-08D1BE6B879F}" type="datetime1">
              <a:rPr lang="es-PE" smtClean="0"/>
              <a:t>14/09/2023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83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330-89D6-4ED4-B908-C13C5E074342}" type="datetime1">
              <a:rPr lang="es-PE" smtClean="0"/>
              <a:t>14/09/2023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1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F05-8A36-4B8B-A735-0D4E39EEED02}" type="datetime1">
              <a:rPr lang="es-PE" smtClean="0"/>
              <a:t>14/09/2023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206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3742-1672-41EC-8A3C-77BEF4168AA8}" type="datetime1">
              <a:rPr lang="es-PE" smtClean="0"/>
              <a:t>14/09/2023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942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8F8-D8AC-48DA-9D81-E5669F07E4FE}" type="datetime1">
              <a:rPr lang="es-PE" smtClean="0"/>
              <a:t>14/09/2023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467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81A-4C7D-4DC2-A944-CF3394BCDFD1}" type="datetime1">
              <a:rPr lang="es-PE" smtClean="0"/>
              <a:t>14/09/2023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14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82DB516-2A78-4401-A61F-0F5923C7BD60}" type="datetime1">
              <a:rPr lang="es-PE" smtClean="0"/>
              <a:t>14/09/2023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150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D021-D1D9-4EB0-9319-E43CE755AB12}" type="datetime1">
              <a:rPr lang="es-PE" smtClean="0"/>
              <a:t>14/09/2023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9639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74AD37-399A-45CF-98F8-3886F431F188}" type="datetime1">
              <a:rPr lang="es-PE" smtClean="0"/>
              <a:t>14/09/2023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C5359E-14A8-4D9C-B9ED-03B1974AD21C}" type="slidenum">
              <a:rPr lang="es-PE" smtClean="0"/>
              <a:t>‹Nº›</a:t>
            </a:fld>
            <a:endParaRPr lang="es-P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3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7FE9-BA9F-E031-E6FD-5D010DE9A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33829"/>
            <a:ext cx="10058400" cy="3991283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PROYECTO DE LEY </a:t>
            </a:r>
            <a:r>
              <a:rPr lang="es-ES" sz="36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N°</a:t>
            </a:r>
            <a:r>
              <a:rPr lang="es-E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3453/2022-CR</a:t>
            </a:r>
            <a:br>
              <a:rPr lang="es-ES" sz="3600" dirty="0">
                <a:latin typeface="Century Gothic" panose="020B0502020202020204" pitchFamily="34" charset="0"/>
              </a:rPr>
            </a:br>
            <a:br>
              <a:rPr lang="es-ES" sz="3600" dirty="0">
                <a:latin typeface="Century Gothic" panose="020B0502020202020204" pitchFamily="34" charset="0"/>
              </a:rPr>
            </a:br>
            <a:r>
              <a:rPr lang="es-E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LEY QUE INTRODUCE A LA MUNICIPALIDAD METROPOLITANA DE LIMA A LA SEGUNDA ETAPA A LA QUE SE REFIERE EL ARTÍCULO 8 DEL DECRETO LEGISLATIVO 955, LEY DE DESCENTRALIZACION FISCAL</a:t>
            </a:r>
            <a:br>
              <a:rPr lang="es-PE" sz="3600" dirty="0"/>
            </a:br>
            <a:endParaRPr lang="es-PE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960317-DCD0-A239-C212-C49C488C1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0815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600" b="1" spc="-50" dirty="0">
                <a:solidFill>
                  <a:srgbClr val="FF0000"/>
                </a:solidFill>
                <a:latin typeface="Century Gothic" panose="020B0502020202020204" pitchFamily="34" charset="0"/>
                <a:ea typeface="+mj-ea"/>
                <a:cs typeface="+mj-cs"/>
              </a:rPr>
              <a:t>Autor:</a:t>
            </a:r>
            <a:r>
              <a:rPr lang="es-ES" sz="3600" b="1" spc="-5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s-ES" sz="3600" b="1" spc="-5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rPr>
              <a:t>diego Bazán calderón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3135313" algn="l"/>
              </a:tabLst>
            </a:pPr>
            <a:r>
              <a:rPr lang="es-ES" sz="3600" b="1" spc="-5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rPr>
              <a:t>	</a:t>
            </a:r>
            <a:r>
              <a:rPr lang="es-ES" sz="2900" b="1" spc="-5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rPr>
              <a:t>Congresista de la república</a:t>
            </a:r>
            <a:endParaRPr lang="es-PE" sz="2900" b="1" spc="-50" dirty="0">
              <a:solidFill>
                <a:schemeClr val="tx1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026" name="Imagen 1" descr="defensaconsumidor">
            <a:extLst>
              <a:ext uri="{FF2B5EF4-FFF2-40B4-BE49-F238E27FC236}">
                <a16:creationId xmlns:a16="http://schemas.microsoft.com/office/drawing/2014/main" id="{94C6995D-7AED-C457-D2C6-03D0B7354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61962" y="0"/>
            <a:ext cx="1558223" cy="136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A3EF5F-0EFD-DD77-D6EF-F60755B6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z="2000" smtClean="0">
                <a:latin typeface="Bodoni MT Black" panose="02070A03080606020203" pitchFamily="18" charset="0"/>
              </a:rPr>
              <a:t>1</a:t>
            </a:fld>
            <a:endParaRPr lang="es-PE" sz="2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3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5CE03-A346-890C-649D-AC968CFC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7740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PROBLEMÁTICA QUE PRETENDE RESOLVER</a:t>
            </a:r>
            <a:endParaRPr lang="es-PE" sz="3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E9D26C6-428F-F556-6B17-9E42B82DBADC}"/>
              </a:ext>
            </a:extLst>
          </p:cNvPr>
          <p:cNvSpPr/>
          <p:nvPr/>
        </p:nvSpPr>
        <p:spPr>
          <a:xfrm>
            <a:off x="1349829" y="2206170"/>
            <a:ext cx="4165600" cy="367211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63538" indent="-363538" algn="just"/>
            <a:r>
              <a:rPr lang="es-ES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</a:t>
            </a:r>
            <a:r>
              <a:rPr lang="es-ES" b="1" dirty="0">
                <a:solidFill>
                  <a:schemeClr val="tx1"/>
                </a:solidFill>
                <a:latin typeface="Century Gothic" panose="020B0502020202020204" pitchFamily="34" charset="0"/>
              </a:rPr>
              <a:t> LA BAJA ASIGNACIÓN DE PRESUPUESTO PARA LA MUNICIPALIDAD METROPOLITANA DE LIMA, EN COMPARACIÓN A LOS GOBIERNOS REGIONALES EXISTENTES,  A PESAR DE SER UNA DE LAS JURISDICCIONAL CON POBLACIÓN Y GRAVITACIÓN ECONOMICA EN NUESTRO PAÍS.</a:t>
            </a:r>
            <a:endParaRPr lang="es-PE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0E9E917-2986-2E22-F87B-AAE49980EDCB}"/>
              </a:ext>
            </a:extLst>
          </p:cNvPr>
          <p:cNvSpPr/>
          <p:nvPr/>
        </p:nvSpPr>
        <p:spPr>
          <a:xfrm>
            <a:off x="6451600" y="2206169"/>
            <a:ext cx="4165600" cy="367211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63538" indent="-363538" algn="just"/>
            <a:r>
              <a:rPr lang="es-ES" b="1" dirty="0">
                <a:solidFill>
                  <a:srgbClr val="FF0000"/>
                </a:solidFill>
                <a:latin typeface="Century Gothic" panose="020B0502020202020204" pitchFamily="34" charset="0"/>
              </a:rPr>
              <a:t>2.</a:t>
            </a:r>
            <a:r>
              <a:rPr lang="es-ES" b="1" dirty="0">
                <a:solidFill>
                  <a:schemeClr val="tx1"/>
                </a:solidFill>
                <a:latin typeface="Century Gothic" panose="020B0502020202020204" pitchFamily="34" charset="0"/>
              </a:rPr>
              <a:t> CORREGIR EN LA LEY DE DESCENTRALIZACIÓN FISCAL LA EXCLUSION DE LIMA METROPOLITANA DE ENTRAR A LA PRIMERA O SEGUNDA ETAPA DE ASIGNACION DE PRESUSPUESTO Y COMPETENCIAS EN SU CALIDAD DE GOBIERNO REGIONAL.</a:t>
            </a:r>
            <a:endParaRPr lang="es-PE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F634CC1-E7F4-EF58-B395-DF1EE459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z="2000" smtClean="0">
                <a:latin typeface="Bodoni MT Black" panose="02070A03080606020203" pitchFamily="18" charset="0"/>
              </a:rPr>
              <a:t>2</a:t>
            </a:fld>
            <a:endParaRPr lang="es-PE" sz="2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9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1251C2FC-558C-C9DD-B05B-67488D84C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43" y="756040"/>
            <a:ext cx="10868247" cy="114484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F3F8452-362F-941B-CCD2-AF3D10F46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43" y="2074381"/>
            <a:ext cx="10868247" cy="4254474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8F406F30-B3FD-547F-3415-4CFFF47C12BF}"/>
              </a:ext>
            </a:extLst>
          </p:cNvPr>
          <p:cNvSpPr txBox="1">
            <a:spLocks/>
          </p:cNvSpPr>
          <p:nvPr/>
        </p:nvSpPr>
        <p:spPr>
          <a:xfrm>
            <a:off x="1097279" y="155635"/>
            <a:ext cx="9779827" cy="42690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MODIFICACIONES PROPUESTAS</a:t>
            </a:r>
            <a:endParaRPr lang="es-PE" sz="3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B6284FC-A442-4051-C320-BC445F26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z="2000" smtClean="0">
                <a:latin typeface="Bodoni MT Black" panose="02070A03080606020203" pitchFamily="18" charset="0"/>
              </a:rPr>
              <a:t>3</a:t>
            </a:fld>
            <a:endParaRPr lang="es-PE" sz="2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785FE06-A72A-75F4-3DB8-8B219080F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11" y="1225625"/>
            <a:ext cx="10834577" cy="47854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82CF62C9-7788-6CB2-947E-BCB57F634BBB}"/>
              </a:ext>
            </a:extLst>
          </p:cNvPr>
          <p:cNvSpPr txBox="1">
            <a:spLocks/>
          </p:cNvSpPr>
          <p:nvPr/>
        </p:nvSpPr>
        <p:spPr>
          <a:xfrm>
            <a:off x="1022851" y="467833"/>
            <a:ext cx="9779827" cy="43310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MODIFICACIONES PROPUESTAS</a:t>
            </a:r>
            <a:endParaRPr lang="es-PE" sz="3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71E09F9-4327-EFA5-6AEC-52C8B8A5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z="2000" smtClean="0">
                <a:latin typeface="Bodoni MT Black" panose="02070A03080606020203" pitchFamily="18" charset="0"/>
              </a:rPr>
              <a:t>4</a:t>
            </a:fld>
            <a:endParaRPr lang="es-PE" sz="2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5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0028B-5C53-C007-7D9F-AC7C5618169E}"/>
              </a:ext>
            </a:extLst>
          </p:cNvPr>
          <p:cNvSpPr txBox="1">
            <a:spLocks/>
          </p:cNvSpPr>
          <p:nvPr/>
        </p:nvSpPr>
        <p:spPr>
          <a:xfrm>
            <a:off x="905893" y="3083441"/>
            <a:ext cx="9779827" cy="43310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¡GRACIAS!</a:t>
            </a:r>
            <a:endParaRPr lang="es-PE" sz="4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57B7C7-F133-8AAC-68F1-A1D6E1DE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359E-14A8-4D9C-B9ED-03B1974AD21C}" type="slidenum">
              <a:rPr lang="es-PE" sz="2000" smtClean="0">
                <a:latin typeface="Bodoni MT Black" panose="02070A03080606020203" pitchFamily="18" charset="0"/>
              </a:rPr>
              <a:t>5</a:t>
            </a:fld>
            <a:endParaRPr lang="es-PE" sz="2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341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139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Bodoni MT Black</vt:lpstr>
      <vt:lpstr>Calibri</vt:lpstr>
      <vt:lpstr>Calibri Light</vt:lpstr>
      <vt:lpstr>Century Gothic</vt:lpstr>
      <vt:lpstr>Retrospección</vt:lpstr>
      <vt:lpstr>PROYECTO DE LEY N° 3453/2022-CR  LEY QUE INTRODUCE A LA MUNICIPALIDAD METROPOLITANA DE LIMA A LA SEGUNDA ETAPA A LA QUE SE REFIERE EL ARTÍCULO 8 DEL DECRETO LEGISLATIVO 955, LEY DE DESCENTRALIZACION FISCAL </vt:lpstr>
      <vt:lpstr>PROBLEMÁTICA QUE PRETENDE RESOLVER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 3453/2022-CR  LEY QUE INTRODUCE A LA MUNICIPALIDAD METROPOLITANA DE LIMA A LA SEGUNDA ETAPA A LA QUE SE REFIERE EL ARTÍCULO 8 DEL DECRETO LEGISLATIVO 955, LEY DE DESCENTRALIZACION FISCAL</dc:title>
  <dc:creator>YENY</dc:creator>
  <cp:lastModifiedBy>Luis Enrique  Pineda Larzo</cp:lastModifiedBy>
  <cp:revision>6</cp:revision>
  <dcterms:created xsi:type="dcterms:W3CDTF">2023-09-14T03:19:59Z</dcterms:created>
  <dcterms:modified xsi:type="dcterms:W3CDTF">2023-09-14T22:38:17Z</dcterms:modified>
</cp:coreProperties>
</file>