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4" r:id="rId5"/>
  </p:sldMasterIdLst>
  <p:notesMasterIdLst>
    <p:notesMasterId r:id="rId31"/>
  </p:notesMasterIdLst>
  <p:sldIdLst>
    <p:sldId id="256" r:id="rId6"/>
    <p:sldId id="9351" r:id="rId7"/>
    <p:sldId id="298" r:id="rId8"/>
    <p:sldId id="9353" r:id="rId9"/>
    <p:sldId id="341" r:id="rId10"/>
    <p:sldId id="7690" r:id="rId11"/>
    <p:sldId id="9355" r:id="rId12"/>
    <p:sldId id="9359" r:id="rId13"/>
    <p:sldId id="9354" r:id="rId14"/>
    <p:sldId id="9360" r:id="rId15"/>
    <p:sldId id="4362" r:id="rId16"/>
    <p:sldId id="4365" r:id="rId17"/>
    <p:sldId id="4364" r:id="rId18"/>
    <p:sldId id="4371" r:id="rId19"/>
    <p:sldId id="833" r:id="rId20"/>
    <p:sldId id="4350" r:id="rId21"/>
    <p:sldId id="4370" r:id="rId22"/>
    <p:sldId id="9361" r:id="rId23"/>
    <p:sldId id="311" r:id="rId24"/>
    <p:sldId id="4198" r:id="rId25"/>
    <p:sldId id="3817" r:id="rId26"/>
    <p:sldId id="4229" r:id="rId27"/>
    <p:sldId id="4230" r:id="rId28"/>
    <p:sldId id="4231" r:id="rId29"/>
    <p:sldId id="257" r:id="rId30"/>
  </p:sldIdLst>
  <p:sldSz cx="12192000" cy="6858000"/>
  <p:notesSz cx="7023100" cy="9309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divia Vera Dean Christian" initials="VVDC" lastIdx="1" clrIdx="0">
    <p:extLst>
      <p:ext uri="{19B8F6BF-5375-455C-9EA6-DF929625EA0E}">
        <p15:presenceInfo xmlns:p15="http://schemas.microsoft.com/office/powerpoint/2012/main" userId="S-1-5-21-577783033-818509483-622671684-46301" providerId="AD"/>
      </p:ext>
    </p:extLst>
  </p:cmAuthor>
  <p:cmAuthor id="2" name="Anghela Mercedes Segura Parraquez" initials="AMSP" lastIdx="1" clrIdx="1">
    <p:extLst>
      <p:ext uri="{19B8F6BF-5375-455C-9EA6-DF929625EA0E}">
        <p15:presenceInfo xmlns:p15="http://schemas.microsoft.com/office/powerpoint/2012/main" userId="S-1-5-21-577783033-818509483-622671684-467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3B8"/>
    <a:srgbClr val="404040"/>
    <a:srgbClr val="4E3F5D"/>
    <a:srgbClr val="376875"/>
    <a:srgbClr val="448292"/>
    <a:srgbClr val="48A8BE"/>
    <a:srgbClr val="BAFFFE"/>
    <a:srgbClr val="02A1A1"/>
    <a:srgbClr val="028B88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43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84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more\Desktop\OPIC%20-%20DIANA%20MORE\SEGUIMIENTO%20DEL%20SECTOR\seguimiento%2005.09.23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86470366199303E-2"/>
          <c:y val="3.980093269810623E-2"/>
          <c:w val="0.94805579145538743"/>
          <c:h val="0.800548700069207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MINEM!$C$4</c:f>
              <c:strCache>
                <c:ptCount val="1"/>
                <c:pt idx="0">
                  <c:v>Programado (a)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6834048918486916E-2"/>
                  <c:y val="4.8087426728203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7F-4207-ADFC-EFDEC8C24BB4}"/>
                </c:ext>
              </c:extLst>
            </c:dLbl>
            <c:dLbl>
              <c:idx val="1"/>
              <c:layout>
                <c:manualLayout>
                  <c:x val="-1.6335986408162393E-2"/>
                  <c:y val="-1.0793923415282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7F-4207-ADFC-EFDEC8C24BB4}"/>
                </c:ext>
              </c:extLst>
            </c:dLbl>
            <c:dLbl>
              <c:idx val="2"/>
              <c:layout>
                <c:manualLayout>
                  <c:x val="-7.8693684831792482E-3"/>
                  <c:y val="-1.1438540974917355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7F-4207-ADFC-EFDEC8C24BB4}"/>
                </c:ext>
              </c:extLst>
            </c:dLbl>
            <c:dLbl>
              <c:idx val="3"/>
              <c:layout>
                <c:manualLayout>
                  <c:x val="-1.094017094017094E-2"/>
                  <c:y val="-1.0986140253212757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7F-4207-ADFC-EFDEC8C24BB4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 rot="0" vert="horz"/>
              <a:lstStyle/>
              <a:p>
                <a:pPr>
                  <a:defRPr/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MINEM!$D$3:$O$3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MINEM!$D$4:$O$4</c:f>
              <c:numCache>
                <c:formatCode>#,##0.0,,</c:formatCode>
                <c:ptCount val="12"/>
                <c:pt idx="0">
                  <c:v>6028825.1900000004</c:v>
                </c:pt>
                <c:pt idx="1">
                  <c:v>11595012.350000001</c:v>
                </c:pt>
                <c:pt idx="2">
                  <c:v>17717746.609999999</c:v>
                </c:pt>
                <c:pt idx="3">
                  <c:v>15564231</c:v>
                </c:pt>
                <c:pt idx="4">
                  <c:v>23401312.489999998</c:v>
                </c:pt>
                <c:pt idx="5">
                  <c:v>34142363.159999996</c:v>
                </c:pt>
                <c:pt idx="6">
                  <c:v>15767211.600000001</c:v>
                </c:pt>
                <c:pt idx="7">
                  <c:v>16809868.549999997</c:v>
                </c:pt>
                <c:pt idx="8">
                  <c:v>29494310.290000003</c:v>
                </c:pt>
                <c:pt idx="9">
                  <c:v>25785979.850000001</c:v>
                </c:pt>
                <c:pt idx="10">
                  <c:v>18762580.053999998</c:v>
                </c:pt>
                <c:pt idx="11">
                  <c:v>26268707.865999997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7F-4207-ADFC-EFDEC8C24BB4}"/>
            </c:ext>
          </c:extLst>
        </c:ser>
        <c:ser>
          <c:idx val="1"/>
          <c:order val="1"/>
          <c:tx>
            <c:strRef>
              <c:f>MINEM!$C$5</c:f>
              <c:strCache>
                <c:ptCount val="1"/>
                <c:pt idx="0">
                  <c:v>Ejecución (b)</c:v>
                </c:pt>
              </c:strCache>
            </c:strRef>
          </c:tx>
          <c:spPr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2"/>
              <c:layout>
                <c:manualLayout>
                  <c:x val="1.2565730975945036E-2"/>
                  <c:y val="-9.70463893203122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7F-4207-ADFC-EFDEC8C24BB4}"/>
                </c:ext>
              </c:extLst>
            </c:dLbl>
            <c:dLbl>
              <c:idx val="3"/>
              <c:layout>
                <c:manualLayout>
                  <c:x val="-2.735042735042735E-3"/>
                  <c:y val="-1.79775280898876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7F-4207-ADFC-EFDEC8C24BB4}"/>
                </c:ext>
              </c:extLst>
            </c:dLbl>
            <c:dLbl>
              <c:idx val="5"/>
              <c:layout>
                <c:manualLayout>
                  <c:x val="-1.3188262446422684E-3"/>
                  <c:y val="-2.8368794326241193E-2"/>
                </c:manualLayout>
              </c:layout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s-P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7F-4207-ADFC-EFDEC8C24BB4}"/>
                </c:ext>
              </c:extLst>
            </c:dLbl>
            <c:dLbl>
              <c:idx val="6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s-P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27F-4207-ADFC-EFDEC8C24BB4}"/>
                </c:ext>
              </c:extLst>
            </c:dLbl>
            <c:dLbl>
              <c:idx val="7"/>
              <c:layout>
                <c:manualLayout>
                  <c:x val="1.4507088691064951E-2"/>
                  <c:y val="6.3041765169424748E-3"/>
                </c:manualLayout>
              </c:layout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es-P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7F-4207-ADFC-EFDEC8C24BB4}"/>
                </c:ext>
              </c:extLst>
            </c:dLbl>
            <c:dLbl>
              <c:idx val="8"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dirty="0"/>
                      <a:t>0.02</a:t>
                    </a:r>
                  </a:p>
                </c:rich>
              </c:tx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rgbClr val="C00000"/>
                  </a:solidFill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00967884450091E-2"/>
                      <c:h val="7.78448383048020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A-927F-4207-ADFC-EFDEC8C24BB4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MINEM!$D$3:$O$3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MINEM!$D$5:$L$5</c:f>
              <c:numCache>
                <c:formatCode>#,##0.0,,</c:formatCode>
                <c:ptCount val="9"/>
                <c:pt idx="0">
                  <c:v>6790785</c:v>
                </c:pt>
                <c:pt idx="1">
                  <c:v>24687296</c:v>
                </c:pt>
                <c:pt idx="2">
                  <c:v>19488139</c:v>
                </c:pt>
                <c:pt idx="3">
                  <c:v>21015527</c:v>
                </c:pt>
                <c:pt idx="4">
                  <c:v>38459149</c:v>
                </c:pt>
                <c:pt idx="5">
                  <c:v>35136245</c:v>
                </c:pt>
                <c:pt idx="6">
                  <c:v>21577519</c:v>
                </c:pt>
                <c:pt idx="7">
                  <c:v>16849305</c:v>
                </c:pt>
                <c:pt idx="8">
                  <c:v>18109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27F-4207-ADFC-EFDEC8C24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607040"/>
        <c:axId val="201625600"/>
      </c:barChart>
      <c:lineChart>
        <c:grouping val="standard"/>
        <c:varyColors val="0"/>
        <c:ser>
          <c:idx val="2"/>
          <c:order val="2"/>
          <c:tx>
            <c:strRef>
              <c:f>MINEM!$C$7</c:f>
              <c:strCache>
                <c:ptCount val="1"/>
                <c:pt idx="0">
                  <c:v>Avance % b/a</c:v>
                </c:pt>
              </c:strCache>
            </c:strRef>
          </c:tx>
          <c:marker>
            <c:symbol val="none"/>
          </c:marker>
          <c:cat>
            <c:strRef>
              <c:f>MINEM!$D$3:$O$3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MINEM!$D$7:$H$7</c:f>
              <c:numCache>
                <c:formatCode>0.0%</c:formatCode>
                <c:ptCount val="5"/>
                <c:pt idx="0">
                  <c:v>1.1263861176907004</c:v>
                </c:pt>
                <c:pt idx="1">
                  <c:v>2.1291306343455507</c:v>
                </c:pt>
                <c:pt idx="2">
                  <c:v>1.0999219838148482</c:v>
                </c:pt>
                <c:pt idx="3">
                  <c:v>1.3502451229360448</c:v>
                </c:pt>
                <c:pt idx="4">
                  <c:v>1.6434611954536573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927F-4207-ADFC-EFDEC8C24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607040"/>
        <c:axId val="201625600"/>
      </c:lineChart>
      <c:catAx>
        <c:axId val="20160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pPr>
            <a:endParaRPr lang="es-PE"/>
          </a:p>
        </c:txPr>
        <c:crossAx val="201625600"/>
        <c:crosses val="autoZero"/>
        <c:auto val="1"/>
        <c:lblAlgn val="ctr"/>
        <c:lblOffset val="100"/>
        <c:noMultiLvlLbl val="0"/>
      </c:catAx>
      <c:valAx>
        <c:axId val="201625600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r>
                  <a:rPr lang="es-PE">
                    <a:solidFill>
                      <a:srgbClr val="C00000"/>
                    </a:solidFill>
                  </a:rPr>
                  <a:t>Millones de Soles</a:t>
                </a:r>
              </a:p>
            </c:rich>
          </c:tx>
          <c:layout>
            <c:manualLayout>
              <c:xMode val="edge"/>
              <c:yMode val="edge"/>
              <c:x val="5.2389349680476158E-3"/>
              <c:y val="0.27347508900906958"/>
            </c:manualLayout>
          </c:layout>
          <c:overlay val="0"/>
        </c:title>
        <c:numFmt formatCode="#,##0.0,," sourceLinked="1"/>
        <c:majorTickMark val="none"/>
        <c:minorTickMark val="none"/>
        <c:tickLblPos val="nextTo"/>
        <c:crossAx val="201607040"/>
        <c:crosses val="autoZero"/>
        <c:crossBetween val="between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2581171418854542"/>
          <c:y val="0.930392708003698"/>
          <c:w val="0.47057734993808265"/>
          <c:h val="5.699893896241693E-2"/>
        </c:manualLayout>
      </c:layout>
      <c:overlay val="0"/>
      <c:txPr>
        <a:bodyPr/>
        <a:lstStyle/>
        <a:p>
          <a:pPr>
            <a:defRPr sz="1100"/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70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70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47BE5-FBCB-E442-A335-4D3DD1580BC7}" type="datetimeFigureOut">
              <a:rPr lang="es-PE" smtClean="0"/>
              <a:t>5/09/2023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2311" y="4480004"/>
            <a:ext cx="5618480" cy="36654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70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FC3A2-85C1-CE4A-9E2C-04C86A520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615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5639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90663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47713" y="663575"/>
            <a:ext cx="5908675" cy="33242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s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15</a:t>
            </a:fld>
            <a:endParaRPr kumimoji="0" lang="es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513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18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50292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17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24531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4833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A4305-E731-7BF1-BE6F-BBC301574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C0000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ED3093-3DB3-30D4-44EA-0E3FDD8E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4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6094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A4305-E731-7BF1-BE6F-BBC301574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C0000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ED3093-3DB3-30D4-44EA-0E3FDD8E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4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626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65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0887" y="231774"/>
            <a:ext cx="11910228" cy="253916"/>
          </a:xfrm>
        </p:spPr>
        <p:txBody>
          <a:bodyPr lIns="0" tIns="0" rIns="0" bIns="0"/>
          <a:lstStyle>
            <a:lvl1pPr>
              <a:defRPr sz="16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8193" y="1354330"/>
            <a:ext cx="9995611" cy="184666"/>
          </a:xfrm>
        </p:spPr>
        <p:txBody>
          <a:bodyPr lIns="0" tIns="0" rIns="0" bIns="0"/>
          <a:lstStyle>
            <a:lvl1pPr>
              <a:defRPr sz="1200" b="0" i="0">
                <a:solidFill>
                  <a:srgbClr val="5C5C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s-PE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9/5/2023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15528-21DE-4FAA-801E-634DDDAF4B2B}" type="slidenum">
              <a:rPr lang="es-PE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es-PE" sz="13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8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20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A4305-E731-7BF1-BE6F-BBC301574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C0000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ED3093-3DB3-30D4-44EA-0E3FDD8E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4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4702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69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97CE23A-BEA4-6FB2-386D-65EEFE02B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9749" y="3366819"/>
            <a:ext cx="6032500" cy="27051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F8ED6B0-E615-9C59-8A0D-9D60F075DCFE}"/>
              </a:ext>
            </a:extLst>
          </p:cNvPr>
          <p:cNvSpPr txBox="1"/>
          <p:nvPr userDrawn="1"/>
        </p:nvSpPr>
        <p:spPr>
          <a:xfrm>
            <a:off x="2932386" y="1884980"/>
            <a:ext cx="6327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8000" b="0" dirty="0">
                <a:solidFill>
                  <a:schemeClr val="bg1"/>
                </a:solidFill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86401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020A"/>
              </a:buClr>
              <a:buSzPts val="3700"/>
              <a:buNone/>
              <a:defRPr>
                <a:solidFill>
                  <a:srgbClr val="B9020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020A"/>
              </a:buClr>
              <a:buSzPts val="3700"/>
              <a:buNone/>
              <a:defRPr>
                <a:solidFill>
                  <a:srgbClr val="B9020A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020A"/>
              </a:buClr>
              <a:buSzPts val="3700"/>
              <a:buNone/>
              <a:defRPr>
                <a:solidFill>
                  <a:srgbClr val="B9020A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020A"/>
              </a:buClr>
              <a:buSzPts val="3700"/>
              <a:buNone/>
              <a:defRPr>
                <a:solidFill>
                  <a:srgbClr val="B9020A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020A"/>
              </a:buClr>
              <a:buSzPts val="3700"/>
              <a:buNone/>
              <a:defRPr>
                <a:solidFill>
                  <a:srgbClr val="B9020A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020A"/>
              </a:buClr>
              <a:buSzPts val="3700"/>
              <a:buNone/>
              <a:defRPr>
                <a:solidFill>
                  <a:srgbClr val="B9020A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020A"/>
              </a:buClr>
              <a:buSzPts val="3700"/>
              <a:buNone/>
              <a:defRPr>
                <a:solidFill>
                  <a:srgbClr val="B9020A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020A"/>
              </a:buClr>
              <a:buSzPts val="3700"/>
              <a:buNone/>
              <a:defRPr>
                <a:solidFill>
                  <a:srgbClr val="B9020A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020A"/>
              </a:buClr>
              <a:buSzPts val="3700"/>
              <a:buNone/>
              <a:defRPr>
                <a:solidFill>
                  <a:srgbClr val="B9020A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52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">
  <p:cSld name="1_Título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5"/>
          <p:cNvSpPr txBox="1">
            <a:spLocks noGrp="1"/>
          </p:cNvSpPr>
          <p:nvPr>
            <p:ph type="ctrTitle"/>
          </p:nvPr>
        </p:nvSpPr>
        <p:spPr>
          <a:xfrm>
            <a:off x="1524000" y="166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Calibri"/>
              <a:buNone/>
              <a:defRPr sz="4800">
                <a:solidFill>
                  <a:srgbClr val="C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5"/>
          <p:cNvSpPr txBox="1">
            <a:spLocks noGrp="1"/>
          </p:cNvSpPr>
          <p:nvPr>
            <p:ph type="subTitle" idx="1"/>
          </p:nvPr>
        </p:nvSpPr>
        <p:spPr>
          <a:xfrm>
            <a:off x="1524000" y="44444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2400"/>
              <a:buNone/>
              <a:defRPr sz="2400">
                <a:solidFill>
                  <a:srgbClr val="A5A5A5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226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1_Encabezado de secció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3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86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010D0C-FA2E-E67B-9668-E50212AD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0" y="1172641"/>
            <a:ext cx="10557639" cy="3662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8D1B71-25E5-3E0F-F8B1-BAE99C833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180" y="5118538"/>
            <a:ext cx="10557639" cy="140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70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1" r:id="rId4"/>
    <p:sldLayoutId id="2147483652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5"/>
          <p:cNvSpPr txBox="1">
            <a:spLocks noGrp="1"/>
          </p:cNvSpPr>
          <p:nvPr>
            <p:ph type="title"/>
          </p:nvPr>
        </p:nvSpPr>
        <p:spPr>
          <a:xfrm>
            <a:off x="817180" y="1172641"/>
            <a:ext cx="10557600" cy="3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body" idx="1"/>
          </p:nvPr>
        </p:nvSpPr>
        <p:spPr>
          <a:xfrm>
            <a:off x="817180" y="5118538"/>
            <a:ext cx="10557600" cy="1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671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662" r:id="rId4"/>
    <p:sldLayoutId id="2147483663" r:id="rId5"/>
    <p:sldLayoutId id="2147483667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DFB7B64-3E25-646C-F8FD-29EA926B1FC4}"/>
              </a:ext>
            </a:extLst>
          </p:cNvPr>
          <p:cNvSpPr txBox="1">
            <a:spLocks/>
          </p:cNvSpPr>
          <p:nvPr/>
        </p:nvSpPr>
        <p:spPr>
          <a:xfrm>
            <a:off x="599872" y="3014174"/>
            <a:ext cx="109922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C00000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s-PE" sz="8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0724BC84-6897-D6D3-EF5A-DE3416A76C3F}"/>
              </a:ext>
            </a:extLst>
          </p:cNvPr>
          <p:cNvSpPr txBox="1">
            <a:spLocks/>
          </p:cNvSpPr>
          <p:nvPr/>
        </p:nvSpPr>
        <p:spPr>
          <a:xfrm>
            <a:off x="599873" y="946172"/>
            <a:ext cx="10992254" cy="4455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3300" dirty="0">
                <a:solidFill>
                  <a:srgbClr val="DE0C18"/>
                </a:solidFill>
              </a:rPr>
              <a:t>PRESENTACIÓN DEL MINISTRO DE ENERGÍA Y MINAS</a:t>
            </a:r>
          </a:p>
          <a:p>
            <a:pPr>
              <a:lnSpc>
                <a:spcPct val="100000"/>
              </a:lnSpc>
            </a:pPr>
            <a:endParaRPr lang="es-MX" sz="4400" dirty="0">
              <a:solidFill>
                <a:srgbClr val="DE0C18"/>
              </a:solidFill>
            </a:endParaRPr>
          </a:p>
          <a:p>
            <a:pPr>
              <a:lnSpc>
                <a:spcPct val="100000"/>
              </a:lnSpc>
            </a:pPr>
            <a:r>
              <a:rPr lang="es-MX" sz="4400" dirty="0">
                <a:solidFill>
                  <a:srgbClr val="DE0C18"/>
                </a:solidFill>
              </a:rPr>
              <a:t>SEGUNDA SESIÓN ORDINARIA DE LA COMISIÓN DE ENERGÍA Y MINAS DEL CONGRESO DE LA REPÚBLICA</a:t>
            </a:r>
            <a:br>
              <a:rPr lang="es-MX" sz="4400" dirty="0">
                <a:solidFill>
                  <a:srgbClr val="DE0C18"/>
                </a:solidFill>
              </a:rPr>
            </a:br>
            <a:endParaRPr lang="es-MX" sz="4400" dirty="0">
              <a:solidFill>
                <a:srgbClr val="DE0C18"/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38CFB455-9C28-BA81-7DD3-DD27242D7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799" y="4882442"/>
            <a:ext cx="5486400" cy="1548717"/>
          </a:xfrm>
        </p:spPr>
        <p:txBody>
          <a:bodyPr>
            <a:normAutofit/>
          </a:bodyPr>
          <a:lstStyle/>
          <a:p>
            <a:r>
              <a:rPr lang="es-MX" sz="3300" b="1" dirty="0">
                <a:solidFill>
                  <a:schemeClr val="tx1"/>
                </a:solidFill>
              </a:rPr>
              <a:t>Ing. Oscar Vera Gargurevich</a:t>
            </a:r>
            <a:endParaRPr lang="es-PE" b="1" dirty="0">
              <a:solidFill>
                <a:schemeClr val="tx1"/>
              </a:solidFill>
            </a:endParaRPr>
          </a:p>
          <a:p>
            <a:pPr>
              <a:lnSpc>
                <a:spcPts val="2000"/>
              </a:lnSpc>
            </a:pPr>
            <a:r>
              <a:rPr lang="es-MX" b="1" dirty="0">
                <a:solidFill>
                  <a:srgbClr val="DE0C18"/>
                </a:solidFill>
              </a:rPr>
              <a:t>Ministro de Energía y Minas</a:t>
            </a:r>
            <a:endParaRPr lang="es-MX" sz="2000" b="1" dirty="0">
              <a:solidFill>
                <a:srgbClr val="DE0C1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AEA7C1-6E8D-DD7A-CD1A-A295281EE43E}"/>
              </a:ext>
            </a:extLst>
          </p:cNvPr>
          <p:cNvSpPr txBox="1"/>
          <p:nvPr/>
        </p:nvSpPr>
        <p:spPr>
          <a:xfrm>
            <a:off x="8442526" y="5911828"/>
            <a:ext cx="3149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MX" sz="1800" b="0" dirty="0">
                <a:solidFill>
                  <a:schemeClr val="tx1"/>
                </a:solidFill>
              </a:rPr>
              <a:t>Lima, 05 de setiembre del 2023</a:t>
            </a:r>
            <a:endParaRPr lang="es-PE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97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0B605E-36CA-B9C2-9D3D-85E6F31E03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s-PE"/>
            </a:defPPr>
            <a:lvl1pPr marL="0" lv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20FFA0-6B3A-472E-A2C5-CD8EDA04B3B0}" type="slidenum">
              <a:rPr lang="es-PE" smtClean="0"/>
              <a:pPr/>
              <a:t>10</a:t>
            </a:fld>
            <a:endParaRPr lang="es-PE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Google Shape;1146;p17">
            <a:extLst>
              <a:ext uri="{FF2B5EF4-FFF2-40B4-BE49-F238E27FC236}">
                <a16:creationId xmlns:a16="http://schemas.microsoft.com/office/drawing/2014/main" id="{7E001A5F-44D9-25F5-8BFB-708D75C38F3C}"/>
              </a:ext>
            </a:extLst>
          </p:cNvPr>
          <p:cNvSpPr>
            <a:extLst>
              <a:ext uri="smNativeData">
                <pr:smNativeData xmlns:pr="smNativeData" xmlns:p14="http://schemas.microsoft.com/office/powerpoint/2010/main" xmlns="" val="SMDATA_13_vnWXZB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yAgAAaAQAALNJAAA4CAAAAAAAACYAAAAIAAAA//////////8="/>
              </a:ext>
            </a:extLst>
          </p:cNvSpPr>
          <p:nvPr/>
        </p:nvSpPr>
        <p:spPr>
          <a:xfrm>
            <a:off x="339778" y="990926"/>
            <a:ext cx="11623675" cy="619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s-pe" sz="4400" b="1" i="0" u="none" strike="noStrike">
                <a:solidFill>
                  <a:srgbClr val="011643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2pPr>
            <a:lvl3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3pPr>
            <a:lvl4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4pPr>
            <a:lvl5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5pPr>
            <a:lvl6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6pPr>
            <a:lvl7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7pPr>
            <a:lvl8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8pPr>
            <a:lvl9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9pPr>
          </a:lstStyle>
          <a:p>
            <a:pPr marL="0" marR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sz="3200" noProof="1">
                <a:solidFill>
                  <a:srgbClr val="FF0000"/>
                </a:solidFill>
              </a:rPr>
              <a:t>MEDIDAS DE CORTO Y MEDIANO PLAZO</a:t>
            </a:r>
          </a:p>
        </p:txBody>
      </p:sp>
      <p:sp>
        <p:nvSpPr>
          <p:cNvPr id="6" name="Conector recto 16">
            <a:extLst>
              <a:ext uri="{FF2B5EF4-FFF2-40B4-BE49-F238E27FC236}">
                <a16:creationId xmlns:a16="http://schemas.microsoft.com/office/drawing/2014/main" id="{631EC888-9BE3-426C-100F-A8284698A3E8}"/>
              </a:ext>
            </a:extLst>
          </p:cNvPr>
          <p:cNvSpPr>
            <a:extLst>
              <a:ext uri="smNativeData">
                <pr:smNativeData xmlns:pr="smNativeData" xmlns:p14="http://schemas.microsoft.com/office/powerpoint/2010/main" xmlns="" val="SMDATA_13_vnWXZB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MAAAAAK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AXAAAMAAAAEAAAAAAAAAAAAAAAAAAAAAAAAAAeAAAAaAAAAAAAAAAAAAAAAAAAAAAAAAAAAAAAECcAABAnAAAAAAAAAAAAAAAAAAAAAAAAAAAAAAAAAAAAAAAAAAAAABQAAAAAAAAAwMD/AAAAAABkAAAAMgAAAAAAAABkAAAAAAAAAH9/fwAKAAAAHwAAAFQAAAD///8A////AQAAAAAAAAAAAAAAAAAAAAAAAAAAAAAAAAAAAAAAAAAAwAAAAH9/fwDn5uYDzMzMAMDA/wB/f38AAAAAAAAAAAAAAAAAAAAAAAAAAAAhAAAAGAAAABQAAABNJQAA1gkAAE8lAADfCQAAEAAAACYAAAAIAAAA//////////8="/>
              </a:ext>
            </a:extLst>
          </p:cNvSpPr>
          <p:nvPr/>
        </p:nvSpPr>
        <p:spPr>
          <a:xfrm>
            <a:off x="6063615" y="1598930"/>
            <a:ext cx="1270" cy="5715"/>
          </a:xfrm>
          <a:prstGeom prst="line">
            <a:avLst/>
          </a:prstGeom>
          <a:noFill/>
          <a:ln w="6350" cap="flat" cmpd="sng" algn="ctr">
            <a:solidFill>
              <a:srgbClr val="C00000"/>
            </a:solidFill>
            <a:prstDash val="solid"/>
            <a:headEnd type="none"/>
            <a:tailEnd type="none"/>
          </a:ln>
          <a:effectLst/>
        </p:spPr>
        <p:txBody>
          <a:bodyPr/>
          <a:lstStyle/>
          <a:p>
            <a:endParaRPr lang="es-PE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76569"/>
              </p:ext>
            </p:extLst>
          </p:nvPr>
        </p:nvGraphicFramePr>
        <p:xfrm>
          <a:off x="860472" y="1894039"/>
          <a:ext cx="10795991" cy="3505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795991">
                  <a:extLst>
                    <a:ext uri="{9D8B030D-6E8A-4147-A177-3AD203B41FA5}">
                      <a16:colId xmlns:a16="http://schemas.microsoft.com/office/drawing/2014/main" val="3054491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b="0" dirty="0"/>
                        <a:t>1.</a:t>
                      </a:r>
                      <a:r>
                        <a:rPr lang="es-es" sz="2000" dirty="0"/>
                        <a:t> </a:t>
                      </a:r>
                      <a:r>
                        <a:rPr lang="es-ES" sz="2000" b="0" dirty="0"/>
                        <a:t>Promover las inversiones mineras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851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2. </a:t>
                      </a:r>
                      <a:r>
                        <a:rPr lang="es-ES" sz="2000" dirty="0"/>
                        <a:t>Fomentar la inversión en exploraciones mineras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674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b="0" dirty="0"/>
                        <a:t>3</a:t>
                      </a:r>
                      <a:r>
                        <a:rPr lang="es-es" sz="2000" b="0" dirty="0"/>
                        <a:t>.</a:t>
                      </a:r>
                      <a:r>
                        <a:rPr lang="es-es" sz="2000" b="0" baseline="0" dirty="0"/>
                        <a:t> </a:t>
                      </a:r>
                      <a:r>
                        <a:rPr lang="es-ES" sz="2000" b="0" dirty="0"/>
                        <a:t>Acompañamiento y destrabe de proyectos de exploración y explotación minera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89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4. Desarrollar t</a:t>
                      </a:r>
                      <a:r>
                        <a:rPr lang="es-ES" sz="2000" dirty="0"/>
                        <a:t>rabajos preventivos para minimizar los conflictos sociales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99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5. Impulsar el proceso de </a:t>
                      </a:r>
                      <a:r>
                        <a:rPr lang="es-MX" sz="2000" dirty="0"/>
                        <a:t>Formalización Minera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992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821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C805C6F-0E48-985E-A3F7-32D3C008E189}"/>
              </a:ext>
            </a:extLst>
          </p:cNvPr>
          <p:cNvSpPr/>
          <p:nvPr/>
        </p:nvSpPr>
        <p:spPr>
          <a:xfrm>
            <a:off x="837397" y="2726623"/>
            <a:ext cx="10847672" cy="14047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kern="12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POLÍTICAS DEL SUBSECTOR HIDROCARBUROS</a:t>
            </a:r>
            <a:endParaRPr lang="es-PE" sz="4800" b="1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956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DC28A6C-D6F9-0941-3E4B-0135C6EF728B}"/>
              </a:ext>
            </a:extLst>
          </p:cNvPr>
          <p:cNvSpPr/>
          <p:nvPr/>
        </p:nvSpPr>
        <p:spPr>
          <a:xfrm>
            <a:off x="386220" y="1315366"/>
            <a:ext cx="11219365" cy="936781"/>
          </a:xfrm>
          <a:prstGeom prst="rect">
            <a:avLst/>
          </a:prstGeom>
          <a:solidFill>
            <a:srgbClr val="00A0DE"/>
          </a:solidFill>
          <a:ln>
            <a:solidFill>
              <a:srgbClr val="00A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800" b="1" dirty="0"/>
              <a:t>Promover una industria del petróleo y gas natural confiable y sostenible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B5DDD9-0B05-9185-3422-0C8E86539767}"/>
              </a:ext>
            </a:extLst>
          </p:cNvPr>
          <p:cNvSpPr/>
          <p:nvPr/>
        </p:nvSpPr>
        <p:spPr>
          <a:xfrm>
            <a:off x="1485565" y="4708203"/>
            <a:ext cx="2016807" cy="711405"/>
          </a:xfrm>
          <a:prstGeom prst="rect">
            <a:avLst/>
          </a:prstGeom>
          <a:solidFill>
            <a:srgbClr val="00A0DE"/>
          </a:solidFill>
          <a:ln>
            <a:solidFill>
              <a:srgbClr val="00A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dirty="0"/>
              <a:t>Sostenible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D3A36FC-C02F-2FD1-637D-5528028A6ADB}"/>
              </a:ext>
            </a:extLst>
          </p:cNvPr>
          <p:cNvSpPr/>
          <p:nvPr/>
        </p:nvSpPr>
        <p:spPr>
          <a:xfrm>
            <a:off x="1485566" y="2656082"/>
            <a:ext cx="5054905" cy="711405"/>
          </a:xfrm>
          <a:prstGeom prst="rect">
            <a:avLst/>
          </a:prstGeom>
          <a:solidFill>
            <a:srgbClr val="FAA61A"/>
          </a:solidFill>
          <a:ln>
            <a:solidFill>
              <a:srgbClr val="FAA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dirty="0"/>
              <a:t>Confiable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9A0F96-997C-F3CC-BB60-AC42058FDF16}"/>
              </a:ext>
            </a:extLst>
          </p:cNvPr>
          <p:cNvSpPr/>
          <p:nvPr/>
        </p:nvSpPr>
        <p:spPr>
          <a:xfrm>
            <a:off x="4523665" y="3695972"/>
            <a:ext cx="2016807" cy="711405"/>
          </a:xfrm>
          <a:prstGeom prst="rect">
            <a:avLst/>
          </a:prstGeom>
          <a:solidFill>
            <a:srgbClr val="ADADB0"/>
          </a:solidFill>
          <a:ln>
            <a:solidFill>
              <a:srgbClr val="ADAD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dirty="0"/>
              <a:t>Social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629A455-B17D-0078-07E8-B4FC0E22D6D6}"/>
              </a:ext>
            </a:extLst>
          </p:cNvPr>
          <p:cNvSpPr/>
          <p:nvPr/>
        </p:nvSpPr>
        <p:spPr>
          <a:xfrm>
            <a:off x="4523665" y="4708202"/>
            <a:ext cx="2016807" cy="711405"/>
          </a:xfrm>
          <a:prstGeom prst="rect">
            <a:avLst/>
          </a:prstGeom>
          <a:solidFill>
            <a:srgbClr val="DA6414"/>
          </a:solidFill>
          <a:ln>
            <a:solidFill>
              <a:srgbClr val="DA64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dirty="0"/>
              <a:t>Económico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3007586-5266-4E7A-E48C-29A5FFD31800}"/>
              </a:ext>
            </a:extLst>
          </p:cNvPr>
          <p:cNvSpPr/>
          <p:nvPr/>
        </p:nvSpPr>
        <p:spPr>
          <a:xfrm>
            <a:off x="4523664" y="5720432"/>
            <a:ext cx="2016807" cy="711405"/>
          </a:xfrm>
          <a:prstGeom prst="rect">
            <a:avLst/>
          </a:prstGeom>
          <a:solidFill>
            <a:srgbClr val="80C342"/>
          </a:solidFill>
          <a:ln>
            <a:solidFill>
              <a:srgbClr val="80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dirty="0"/>
              <a:t>Ambiental</a:t>
            </a:r>
          </a:p>
        </p:txBody>
      </p:sp>
      <p:cxnSp>
        <p:nvCxnSpPr>
          <p:cNvPr id="8" name="Conector angular 16">
            <a:extLst>
              <a:ext uri="{FF2B5EF4-FFF2-40B4-BE49-F238E27FC236}">
                <a16:creationId xmlns:a16="http://schemas.microsoft.com/office/drawing/2014/main" id="{EBD7E990-42AE-60DA-094A-97BD0D95115D}"/>
              </a:ext>
            </a:extLst>
          </p:cNvPr>
          <p:cNvCxnSpPr>
            <a:endCxn id="3" idx="1"/>
          </p:cNvCxnSpPr>
          <p:nvPr/>
        </p:nvCxnSpPr>
        <p:spPr>
          <a:xfrm rot="16200000" flipH="1">
            <a:off x="-240017" y="3338324"/>
            <a:ext cx="2811758" cy="639405"/>
          </a:xfrm>
          <a:prstGeom prst="bentConnector2">
            <a:avLst/>
          </a:prstGeom>
          <a:ln w="38100"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r 17">
            <a:extLst>
              <a:ext uri="{FF2B5EF4-FFF2-40B4-BE49-F238E27FC236}">
                <a16:creationId xmlns:a16="http://schemas.microsoft.com/office/drawing/2014/main" id="{C81BEEAC-D3E7-EAFE-88A8-FC2597524EC3}"/>
              </a:ext>
            </a:extLst>
          </p:cNvPr>
          <p:cNvCxnSpPr>
            <a:endCxn id="4" idx="1"/>
          </p:cNvCxnSpPr>
          <p:nvPr/>
        </p:nvCxnSpPr>
        <p:spPr>
          <a:xfrm rot="16200000" flipH="1">
            <a:off x="786044" y="2312263"/>
            <a:ext cx="759638" cy="639405"/>
          </a:xfrm>
          <a:prstGeom prst="bentConnector2">
            <a:avLst/>
          </a:prstGeom>
          <a:ln w="38100"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angular 20">
            <a:extLst>
              <a:ext uri="{FF2B5EF4-FFF2-40B4-BE49-F238E27FC236}">
                <a16:creationId xmlns:a16="http://schemas.microsoft.com/office/drawing/2014/main" id="{9B8EE7DE-AF16-223F-E333-A968DF8AF5C5}"/>
              </a:ext>
            </a:extLst>
          </p:cNvPr>
          <p:cNvCxnSpPr>
            <a:stCxn id="3" idx="3"/>
            <a:endCxn id="5" idx="1"/>
          </p:cNvCxnSpPr>
          <p:nvPr/>
        </p:nvCxnSpPr>
        <p:spPr>
          <a:xfrm flipV="1">
            <a:off x="3502372" y="4051675"/>
            <a:ext cx="1021293" cy="1012231"/>
          </a:xfrm>
          <a:prstGeom prst="bentConnector3">
            <a:avLst>
              <a:gd name="adj1" fmla="val 50000"/>
            </a:avLst>
          </a:prstGeom>
          <a:ln w="38100"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23">
            <a:extLst>
              <a:ext uri="{FF2B5EF4-FFF2-40B4-BE49-F238E27FC236}">
                <a16:creationId xmlns:a16="http://schemas.microsoft.com/office/drawing/2014/main" id="{01155A2D-ED7D-90B6-9D57-2809A09875E3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3502372" y="5063906"/>
            <a:ext cx="1021292" cy="1012229"/>
          </a:xfrm>
          <a:prstGeom prst="bentConnector3">
            <a:avLst>
              <a:gd name="adj1" fmla="val 50000"/>
            </a:avLst>
          </a:prstGeom>
          <a:ln w="38100"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9DDECED-8EFD-A934-B95A-A7129FEBE5A7}"/>
              </a:ext>
            </a:extLst>
          </p:cNvPr>
          <p:cNvSpPr/>
          <p:nvPr/>
        </p:nvSpPr>
        <p:spPr>
          <a:xfrm>
            <a:off x="6701052" y="3695971"/>
            <a:ext cx="4904534" cy="711405"/>
          </a:xfrm>
          <a:prstGeom prst="rect">
            <a:avLst/>
          </a:prstGeom>
          <a:noFill/>
          <a:ln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600" dirty="0">
                <a:solidFill>
                  <a:schemeClr val="tx1"/>
                </a:solidFill>
              </a:rPr>
              <a:t>Promueve el acceso universal a la energía.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669AA37-6124-DB49-4AC4-033D9DE6B5CE}"/>
              </a:ext>
            </a:extLst>
          </p:cNvPr>
          <p:cNvSpPr/>
          <p:nvPr/>
        </p:nvSpPr>
        <p:spPr>
          <a:xfrm>
            <a:off x="6701052" y="4708202"/>
            <a:ext cx="4904534" cy="711405"/>
          </a:xfrm>
          <a:prstGeom prst="rect">
            <a:avLst/>
          </a:prstGeom>
          <a:noFill/>
          <a:ln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600" dirty="0">
                <a:solidFill>
                  <a:schemeClr val="tx1"/>
                </a:solidFill>
              </a:rPr>
              <a:t>Promueve el desarrollo económico del país y ahorros económicos a sus usuarios.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600" dirty="0">
                <a:solidFill>
                  <a:schemeClr val="tx1"/>
                </a:solidFill>
              </a:rPr>
              <a:t>Promueve  inversiones en hidrocarburos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C7A3D93-E2E2-FBDB-92F3-4BD98E9CD572}"/>
              </a:ext>
            </a:extLst>
          </p:cNvPr>
          <p:cNvSpPr/>
          <p:nvPr/>
        </p:nvSpPr>
        <p:spPr>
          <a:xfrm>
            <a:off x="6701051" y="5720431"/>
            <a:ext cx="4904534" cy="711405"/>
          </a:xfrm>
          <a:prstGeom prst="rect">
            <a:avLst/>
          </a:prstGeom>
          <a:noFill/>
          <a:ln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600" dirty="0">
                <a:solidFill>
                  <a:schemeClr val="tx1"/>
                </a:solidFill>
              </a:rPr>
              <a:t>Promover la industria de hidrocarburos ambientalmente responsable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05DA0B9-6FA5-067D-5981-A93201EC3DE4}"/>
              </a:ext>
            </a:extLst>
          </p:cNvPr>
          <p:cNvSpPr/>
          <p:nvPr/>
        </p:nvSpPr>
        <p:spPr>
          <a:xfrm>
            <a:off x="6701051" y="2330825"/>
            <a:ext cx="4904534" cy="1234378"/>
          </a:xfrm>
          <a:prstGeom prst="rect">
            <a:avLst/>
          </a:prstGeom>
          <a:noFill/>
          <a:ln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600" dirty="0">
                <a:solidFill>
                  <a:schemeClr val="tx1"/>
                </a:solidFill>
              </a:rPr>
              <a:t>Asegura el suministro continuo y oportuno de hidrocarburos.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419" sz="1600" dirty="0">
                <a:solidFill>
                  <a:schemeClr val="tx1"/>
                </a:solidFill>
              </a:rPr>
              <a:t>Complementariedad y optimización de la matriz energética.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94A6ACA-50F8-950A-97A8-69EE97BE7F89}"/>
              </a:ext>
            </a:extLst>
          </p:cNvPr>
          <p:cNvCxnSpPr>
            <a:stCxn id="3" idx="3"/>
          </p:cNvCxnSpPr>
          <p:nvPr/>
        </p:nvCxnSpPr>
        <p:spPr>
          <a:xfrm>
            <a:off x="3502372" y="5063906"/>
            <a:ext cx="1021292" cy="0"/>
          </a:xfrm>
          <a:prstGeom prst="straightConnector1">
            <a:avLst/>
          </a:prstGeom>
          <a:ln w="38100">
            <a:solidFill>
              <a:srgbClr val="7C7C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044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C805C6F-0E48-985E-A3F7-32D3C008E189}"/>
              </a:ext>
            </a:extLst>
          </p:cNvPr>
          <p:cNvSpPr/>
          <p:nvPr/>
        </p:nvSpPr>
        <p:spPr>
          <a:xfrm>
            <a:off x="1559859" y="2106706"/>
            <a:ext cx="9108141" cy="30121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>
                <a:solidFill>
                  <a:srgbClr val="DD0B18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Lotes petroleros</a:t>
            </a:r>
            <a:endParaRPr lang="es-PE" sz="4800" b="1" dirty="0">
              <a:solidFill>
                <a:srgbClr val="DD0B18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57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8F4C219B-94DE-88A7-ACD0-A9BF9F671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689" y="1574671"/>
            <a:ext cx="5688632" cy="4659159"/>
          </a:xfrm>
          <a:prstGeom prst="rect">
            <a:avLst/>
          </a:prstGeom>
        </p:spPr>
      </p:pic>
      <p:sp>
        <p:nvSpPr>
          <p:cNvPr id="64" name="1 Título">
            <a:extLst>
              <a:ext uri="{FF2B5EF4-FFF2-40B4-BE49-F238E27FC236}">
                <a16:creationId xmlns:a16="http://schemas.microsoft.com/office/drawing/2014/main" id="{F6B7133A-F809-382E-D4EA-D71079CD64C7}"/>
              </a:ext>
            </a:extLst>
          </p:cNvPr>
          <p:cNvSpPr txBox="1">
            <a:spLocks/>
          </p:cNvSpPr>
          <p:nvPr/>
        </p:nvSpPr>
        <p:spPr>
          <a:xfrm>
            <a:off x="1368227" y="3036606"/>
            <a:ext cx="1728192" cy="1458086"/>
          </a:xfrm>
          <a:prstGeom prst="rect">
            <a:avLst/>
          </a:prstGeom>
        </p:spPr>
        <p:txBody>
          <a:bodyPr vert="horz" lIns="106345" tIns="53172" rIns="106345" bIns="53172" rtlCol="0" anchor="ctr">
            <a:normAutofit/>
          </a:bodyPr>
          <a:lstStyle>
            <a:lvl1pPr algn="ctr" defTabSz="1063447" rtl="0" eaLnBrk="1" latinLnBrk="0" hangingPunct="1">
              <a:spcBef>
                <a:spcPct val="0"/>
              </a:spcBef>
              <a:buNone/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dirty="0">
                <a:solidFill>
                  <a:schemeClr val="bg1"/>
                </a:solidFill>
                <a:latin typeface="Gotham" pitchFamily="2" charset="0"/>
              </a:rPr>
              <a:t>ZONA DE IMAGEN</a:t>
            </a:r>
          </a:p>
          <a:p>
            <a:endParaRPr lang="es-ES" sz="1600" dirty="0">
              <a:solidFill>
                <a:schemeClr val="bg1"/>
              </a:solidFill>
              <a:latin typeface="Gotham" pitchFamily="2" charset="0"/>
            </a:endParaRPr>
          </a:p>
          <a:p>
            <a:r>
              <a:rPr lang="es-ES" sz="1400" dirty="0">
                <a:solidFill>
                  <a:schemeClr val="bg1"/>
                </a:solidFill>
                <a:latin typeface="Gotham" pitchFamily="2" charset="0"/>
              </a:rPr>
              <a:t>Tiene forma encima de foto cuadrada.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96C6FA2D-7F61-B3CB-EA73-B98244E77166}"/>
              </a:ext>
            </a:extLst>
          </p:cNvPr>
          <p:cNvSpPr txBox="1"/>
          <p:nvPr/>
        </p:nvSpPr>
        <p:spPr>
          <a:xfrm>
            <a:off x="648147" y="824802"/>
            <a:ext cx="1025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DD0B18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RESERVAS PROBADAS DE PETRÓLEO</a:t>
            </a:r>
            <a:endParaRPr lang="es-PE" sz="4000" b="1" dirty="0">
              <a:solidFill>
                <a:srgbClr val="DD0B18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DB93CDC7-9A42-5FAD-9DD2-4EA028C73F48}"/>
              </a:ext>
            </a:extLst>
          </p:cNvPr>
          <p:cNvSpPr txBox="1"/>
          <p:nvPr/>
        </p:nvSpPr>
        <p:spPr>
          <a:xfrm>
            <a:off x="717514" y="1918659"/>
            <a:ext cx="341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 Narrow" panose="020B0606020202030204" pitchFamily="34" charset="0"/>
              </a:rPr>
              <a:t>Reservas de petróleo en MMSTD</a:t>
            </a:r>
          </a:p>
          <a:p>
            <a:r>
              <a:rPr lang="es-MX" sz="2000" dirty="0">
                <a:latin typeface="Arial Narrow" panose="020B0606020202030204" pitchFamily="34" charset="0"/>
              </a:rPr>
              <a:t>Noroeste</a:t>
            </a:r>
            <a:endParaRPr lang="es-PE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68" name="Tabla 67">
            <a:extLst>
              <a:ext uri="{FF2B5EF4-FFF2-40B4-BE49-F238E27FC236}">
                <a16:creationId xmlns:a16="http://schemas.microsoft.com/office/drawing/2014/main" id="{0062BAD5-23E1-49BA-E7FA-39433174F0A4}"/>
              </a:ext>
            </a:extLst>
          </p:cNvPr>
          <p:cNvGraphicFramePr>
            <a:graphicFrameLocks noGrp="1"/>
          </p:cNvGraphicFramePr>
          <p:nvPr/>
        </p:nvGraphicFramePr>
        <p:xfrm>
          <a:off x="792163" y="2751060"/>
          <a:ext cx="2113266" cy="2667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7954">
                  <a:extLst>
                    <a:ext uri="{9D8B030D-6E8A-4147-A177-3AD203B41FA5}">
                      <a16:colId xmlns:a16="http://schemas.microsoft.com/office/drawing/2014/main" val="3740127437"/>
                    </a:ext>
                  </a:extLst>
                </a:gridCol>
                <a:gridCol w="745312">
                  <a:extLst>
                    <a:ext uri="{9D8B030D-6E8A-4147-A177-3AD203B41FA5}">
                      <a16:colId xmlns:a16="http://schemas.microsoft.com/office/drawing/2014/main" val="312569089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CNPC, Lote 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53.78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649898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Savia, Lote Z-2B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19.40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81789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GMP, Lote IV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18.32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7843399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GMP, Lote 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15.32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1089932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Sapet, Lote VI-VII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13.55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55102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Olympic, Lote XIII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10.54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2574349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  <a:latin typeface="Arial Narrow" panose="020B0606020202030204" pitchFamily="34" charset="0"/>
                        </a:rPr>
                        <a:t>Petroperú</a:t>
                      </a:r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, Lote 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3.58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096739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Petromont, Lote 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2.82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9116301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GMP, Lote 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1.19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3336106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Unipetro ABC, Lote 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1.11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55172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Petromont, Lote XV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0.25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3603725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Petromont, Lote XX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0.20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14948015"/>
                  </a:ext>
                </a:extLst>
              </a:tr>
              <a:tr h="183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Frontera, Lote Z-1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4241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140.06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91009415"/>
                  </a:ext>
                </a:extLst>
              </a:tr>
            </a:tbl>
          </a:graphicData>
        </a:graphic>
      </p:graphicFrame>
      <p:sp>
        <p:nvSpPr>
          <p:cNvPr id="69" name="CuadroTexto 68">
            <a:extLst>
              <a:ext uri="{FF2B5EF4-FFF2-40B4-BE49-F238E27FC236}">
                <a16:creationId xmlns:a16="http://schemas.microsoft.com/office/drawing/2014/main" id="{A2FDFB32-AD24-3907-ABF9-C5992E012067}"/>
              </a:ext>
            </a:extLst>
          </p:cNvPr>
          <p:cNvSpPr txBox="1"/>
          <p:nvPr/>
        </p:nvSpPr>
        <p:spPr>
          <a:xfrm>
            <a:off x="7150000" y="1903736"/>
            <a:ext cx="341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 Narrow" panose="020B0606020202030204" pitchFamily="34" charset="0"/>
              </a:rPr>
              <a:t>Reservas de petróleo en MMSTD</a:t>
            </a:r>
          </a:p>
          <a:p>
            <a:r>
              <a:rPr lang="es-MX" sz="2000" dirty="0">
                <a:latin typeface="Arial Narrow" panose="020B0606020202030204" pitchFamily="34" charset="0"/>
              </a:rPr>
              <a:t>Selva norte</a:t>
            </a:r>
            <a:endParaRPr lang="es-PE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70" name="Tabla 69">
            <a:extLst>
              <a:ext uri="{FF2B5EF4-FFF2-40B4-BE49-F238E27FC236}">
                <a16:creationId xmlns:a16="http://schemas.microsoft.com/office/drawing/2014/main" id="{3F183323-D22F-83B2-C23A-4A5FEFD7DC20}"/>
              </a:ext>
            </a:extLst>
          </p:cNvPr>
          <p:cNvGraphicFramePr>
            <a:graphicFrameLocks noGrp="1"/>
          </p:cNvGraphicFramePr>
          <p:nvPr/>
        </p:nvGraphicFramePr>
        <p:xfrm>
          <a:off x="7613930" y="4119714"/>
          <a:ext cx="2679700" cy="133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724633476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057782216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Frontera Energy, Lote 192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79.81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6426961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Geopark, Lote 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 Narrow" panose="020B0606020202030204" pitchFamily="34" charset="0"/>
                        </a:rPr>
                        <a:t>25.61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2274049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Petrotal, Lote 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22.27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033053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Perenco, Lote 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21.00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8263810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Perenco, Lote 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9.59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15934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PlusPetrol Norte, Lote 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rial Narrow" panose="020B0606020202030204" pitchFamily="34" charset="0"/>
                        </a:rPr>
                        <a:t>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7400038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 Narrow" panose="020B0606020202030204" pitchFamily="34" charset="0"/>
                        </a:rPr>
                        <a:t>158.28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29927056"/>
                  </a:ext>
                </a:extLst>
              </a:tr>
            </a:tbl>
          </a:graphicData>
        </a:graphic>
      </p:graphicFrame>
      <p:grpSp>
        <p:nvGrpSpPr>
          <p:cNvPr id="71" name="Grupo 70">
            <a:extLst>
              <a:ext uri="{FF2B5EF4-FFF2-40B4-BE49-F238E27FC236}">
                <a16:creationId xmlns:a16="http://schemas.microsoft.com/office/drawing/2014/main" id="{29BFFDD2-C97D-1081-F128-D78B3ABE7A67}"/>
              </a:ext>
            </a:extLst>
          </p:cNvPr>
          <p:cNvGrpSpPr/>
          <p:nvPr/>
        </p:nvGrpSpPr>
        <p:grpSpPr>
          <a:xfrm>
            <a:off x="2854474" y="2797408"/>
            <a:ext cx="885991" cy="1103577"/>
            <a:chOff x="2854474" y="2797408"/>
            <a:chExt cx="885991" cy="1103577"/>
          </a:xfrm>
        </p:grpSpPr>
        <p:cxnSp>
          <p:nvCxnSpPr>
            <p:cNvPr id="72" name="Conector recto 71">
              <a:extLst>
                <a:ext uri="{FF2B5EF4-FFF2-40B4-BE49-F238E27FC236}">
                  <a16:creationId xmlns:a16="http://schemas.microsoft.com/office/drawing/2014/main" id="{F74502E6-7FA3-D13F-14E0-F7BFEC7234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0222" y="2851321"/>
              <a:ext cx="681645" cy="226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2AAE538B-F8AE-71FF-A71C-6B1E8D4F4D25}"/>
                </a:ext>
              </a:extLst>
            </p:cNvPr>
            <p:cNvSpPr/>
            <p:nvPr/>
          </p:nvSpPr>
          <p:spPr>
            <a:xfrm flipH="1">
              <a:off x="2854474" y="2797408"/>
              <a:ext cx="101909" cy="1078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51557A82-A0C4-7FB3-30CA-9D233F70D1B8}"/>
                </a:ext>
              </a:extLst>
            </p:cNvPr>
            <p:cNvSpPr/>
            <p:nvPr/>
          </p:nvSpPr>
          <p:spPr>
            <a:xfrm flipH="1">
              <a:off x="3563269" y="3730143"/>
              <a:ext cx="177196" cy="170842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cxnSp>
          <p:nvCxnSpPr>
            <p:cNvPr id="75" name="Conector recto 74">
              <a:extLst>
                <a:ext uri="{FF2B5EF4-FFF2-40B4-BE49-F238E27FC236}">
                  <a16:creationId xmlns:a16="http://schemas.microsoft.com/office/drawing/2014/main" id="{312CA4DB-6332-B699-D189-9E9D66C5FE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5253" y="2851321"/>
              <a:ext cx="0" cy="87186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62628CC8-E2FF-67BC-7367-1B3B439A54A3}"/>
              </a:ext>
            </a:extLst>
          </p:cNvPr>
          <p:cNvGrpSpPr/>
          <p:nvPr/>
        </p:nvGrpSpPr>
        <p:grpSpPr>
          <a:xfrm>
            <a:off x="2848177" y="3168426"/>
            <a:ext cx="715087" cy="770549"/>
            <a:chOff x="2854474" y="2996647"/>
            <a:chExt cx="715087" cy="770549"/>
          </a:xfrm>
        </p:grpSpPr>
        <p:cxnSp>
          <p:nvCxnSpPr>
            <p:cNvPr id="77" name="Conector recto 76">
              <a:extLst>
                <a:ext uri="{FF2B5EF4-FFF2-40B4-BE49-F238E27FC236}">
                  <a16:creationId xmlns:a16="http://schemas.microsoft.com/office/drawing/2014/main" id="{509A6941-F214-C84B-D876-DED8A4992D82}"/>
                </a:ext>
              </a:extLst>
            </p:cNvPr>
            <p:cNvCxnSpPr>
              <a:cxnSpLocks/>
            </p:cNvCxnSpPr>
            <p:nvPr/>
          </p:nvCxnSpPr>
          <p:spPr>
            <a:xfrm>
              <a:off x="2967221" y="3050560"/>
              <a:ext cx="553078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Elipse 77">
              <a:extLst>
                <a:ext uri="{FF2B5EF4-FFF2-40B4-BE49-F238E27FC236}">
                  <a16:creationId xmlns:a16="http://schemas.microsoft.com/office/drawing/2014/main" id="{A048F6FB-B348-2ACD-AD95-12D5731FC0D5}"/>
                </a:ext>
              </a:extLst>
            </p:cNvPr>
            <p:cNvSpPr/>
            <p:nvPr/>
          </p:nvSpPr>
          <p:spPr>
            <a:xfrm flipH="1">
              <a:off x="2854474" y="2996647"/>
              <a:ext cx="101909" cy="1078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7579470F-8816-DBD2-21EB-2B50FCD8F5A3}"/>
                </a:ext>
              </a:extLst>
            </p:cNvPr>
            <p:cNvSpPr/>
            <p:nvPr/>
          </p:nvSpPr>
          <p:spPr>
            <a:xfrm flipH="1">
              <a:off x="3471038" y="3682305"/>
              <a:ext cx="98523" cy="84891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cxnSp>
          <p:nvCxnSpPr>
            <p:cNvPr id="80" name="Conector recto 79">
              <a:extLst>
                <a:ext uri="{FF2B5EF4-FFF2-40B4-BE49-F238E27FC236}">
                  <a16:creationId xmlns:a16="http://schemas.microsoft.com/office/drawing/2014/main" id="{EF80AA55-9235-7A21-BB3E-DEA8F2A3B9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3949" y="3048664"/>
              <a:ext cx="0" cy="62329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D0B30A42-1D45-7028-DE69-33C7418DBB0F}"/>
              </a:ext>
            </a:extLst>
          </p:cNvPr>
          <p:cNvGrpSpPr/>
          <p:nvPr/>
        </p:nvGrpSpPr>
        <p:grpSpPr>
          <a:xfrm>
            <a:off x="2849677" y="3365934"/>
            <a:ext cx="802190" cy="664612"/>
            <a:chOff x="2849677" y="3365934"/>
            <a:chExt cx="802190" cy="664612"/>
          </a:xfrm>
        </p:grpSpPr>
        <p:grpSp>
          <p:nvGrpSpPr>
            <p:cNvPr id="82" name="Grupo 81">
              <a:extLst>
                <a:ext uri="{FF2B5EF4-FFF2-40B4-BE49-F238E27FC236}">
                  <a16:creationId xmlns:a16="http://schemas.microsoft.com/office/drawing/2014/main" id="{2F64AA5C-62A6-70F4-2232-382D1C57A056}"/>
                </a:ext>
              </a:extLst>
            </p:cNvPr>
            <p:cNvGrpSpPr/>
            <p:nvPr/>
          </p:nvGrpSpPr>
          <p:grpSpPr>
            <a:xfrm>
              <a:off x="2849677" y="3365934"/>
              <a:ext cx="802190" cy="664612"/>
              <a:chOff x="2854474" y="2996647"/>
              <a:chExt cx="802190" cy="664612"/>
            </a:xfrm>
          </p:grpSpPr>
          <p:cxnSp>
            <p:nvCxnSpPr>
              <p:cNvPr id="84" name="Conector recto 83">
                <a:extLst>
                  <a:ext uri="{FF2B5EF4-FFF2-40B4-BE49-F238E27FC236}">
                    <a16:creationId xmlns:a16="http://schemas.microsoft.com/office/drawing/2014/main" id="{3DC012B0-B6E2-9CCD-72F3-CEC16E9D9E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7221" y="3049853"/>
                <a:ext cx="422027" cy="707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Elipse 84">
                <a:extLst>
                  <a:ext uri="{FF2B5EF4-FFF2-40B4-BE49-F238E27FC236}">
                    <a16:creationId xmlns:a16="http://schemas.microsoft.com/office/drawing/2014/main" id="{13F53014-462F-9A61-AFB5-7CCC8BD572E2}"/>
                  </a:ext>
                </a:extLst>
              </p:cNvPr>
              <p:cNvSpPr/>
              <p:nvPr/>
            </p:nvSpPr>
            <p:spPr>
              <a:xfrm flipH="1">
                <a:off x="2854474" y="2996647"/>
                <a:ext cx="101909" cy="10782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86" name="Elipse 85">
                <a:extLst>
                  <a:ext uri="{FF2B5EF4-FFF2-40B4-BE49-F238E27FC236}">
                    <a16:creationId xmlns:a16="http://schemas.microsoft.com/office/drawing/2014/main" id="{DA6CBEB3-8D7B-1FBB-6209-B4DA57EC7FBB}"/>
                  </a:ext>
                </a:extLst>
              </p:cNvPr>
              <p:cNvSpPr/>
              <p:nvPr/>
            </p:nvSpPr>
            <p:spPr>
              <a:xfrm flipH="1">
                <a:off x="3577809" y="3576368"/>
                <a:ext cx="78855" cy="84891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cxnSp>
            <p:nvCxnSpPr>
              <p:cNvPr id="87" name="Conector recto 86">
                <a:extLst>
                  <a:ext uri="{FF2B5EF4-FFF2-40B4-BE49-F238E27FC236}">
                    <a16:creationId xmlns:a16="http://schemas.microsoft.com/office/drawing/2014/main" id="{CAA05C35-D479-59CF-7502-A1BE4FC09E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88987" y="3049853"/>
                <a:ext cx="0" cy="577193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Conector recto 82">
              <a:extLst>
                <a:ext uri="{FF2B5EF4-FFF2-40B4-BE49-F238E27FC236}">
                  <a16:creationId xmlns:a16="http://schemas.microsoft.com/office/drawing/2014/main" id="{4F2BFF28-55F5-0FBE-7897-9BDC6BF62D7C}"/>
                </a:ext>
              </a:extLst>
            </p:cNvPr>
            <p:cNvCxnSpPr>
              <a:cxnSpLocks/>
            </p:cNvCxnSpPr>
            <p:nvPr/>
          </p:nvCxnSpPr>
          <p:spPr>
            <a:xfrm>
              <a:off x="3377291" y="3990172"/>
              <a:ext cx="185979" cy="1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61150CE4-7945-4E13-7CAC-F1AD5BCAF47E}"/>
              </a:ext>
            </a:extLst>
          </p:cNvPr>
          <p:cNvGrpSpPr/>
          <p:nvPr/>
        </p:nvGrpSpPr>
        <p:grpSpPr>
          <a:xfrm>
            <a:off x="2846143" y="3561315"/>
            <a:ext cx="802363" cy="578388"/>
            <a:chOff x="2849677" y="3365934"/>
            <a:chExt cx="802363" cy="578388"/>
          </a:xfrm>
        </p:grpSpPr>
        <p:grpSp>
          <p:nvGrpSpPr>
            <p:cNvPr id="89" name="Grupo 88">
              <a:extLst>
                <a:ext uri="{FF2B5EF4-FFF2-40B4-BE49-F238E27FC236}">
                  <a16:creationId xmlns:a16="http://schemas.microsoft.com/office/drawing/2014/main" id="{5F3199D0-7CD3-576D-CD60-D6F1450F2919}"/>
                </a:ext>
              </a:extLst>
            </p:cNvPr>
            <p:cNvGrpSpPr/>
            <p:nvPr/>
          </p:nvGrpSpPr>
          <p:grpSpPr>
            <a:xfrm>
              <a:off x="2849677" y="3365934"/>
              <a:ext cx="802363" cy="578388"/>
              <a:chOff x="2854474" y="2996647"/>
              <a:chExt cx="802363" cy="578388"/>
            </a:xfrm>
          </p:grpSpPr>
          <p:cxnSp>
            <p:nvCxnSpPr>
              <p:cNvPr id="91" name="Conector recto 90">
                <a:extLst>
                  <a:ext uri="{FF2B5EF4-FFF2-40B4-BE49-F238E27FC236}">
                    <a16:creationId xmlns:a16="http://schemas.microsoft.com/office/drawing/2014/main" id="{E0E914FC-C034-1F0D-D608-AB3A284AF1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7221" y="3050560"/>
                <a:ext cx="283536" cy="1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Elipse 91">
                <a:extLst>
                  <a:ext uri="{FF2B5EF4-FFF2-40B4-BE49-F238E27FC236}">
                    <a16:creationId xmlns:a16="http://schemas.microsoft.com/office/drawing/2014/main" id="{E2A16961-18F4-369E-2123-BD121AE47E36}"/>
                  </a:ext>
                </a:extLst>
              </p:cNvPr>
              <p:cNvSpPr/>
              <p:nvPr/>
            </p:nvSpPr>
            <p:spPr>
              <a:xfrm flipH="1">
                <a:off x="2854474" y="2996647"/>
                <a:ext cx="101909" cy="10782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93" name="Elipse 92">
                <a:extLst>
                  <a:ext uri="{FF2B5EF4-FFF2-40B4-BE49-F238E27FC236}">
                    <a16:creationId xmlns:a16="http://schemas.microsoft.com/office/drawing/2014/main" id="{496A174C-B333-A175-E5E0-1FEB1BF5D027}"/>
                  </a:ext>
                </a:extLst>
              </p:cNvPr>
              <p:cNvSpPr/>
              <p:nvPr/>
            </p:nvSpPr>
            <p:spPr>
              <a:xfrm flipH="1">
                <a:off x="3578841" y="3494645"/>
                <a:ext cx="77996" cy="8039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cxnSp>
            <p:nvCxnSpPr>
              <p:cNvPr id="94" name="Conector recto 93">
                <a:extLst>
                  <a:ext uri="{FF2B5EF4-FFF2-40B4-BE49-F238E27FC236}">
                    <a16:creationId xmlns:a16="http://schemas.microsoft.com/office/drawing/2014/main" id="{EF0E1FC1-D202-5BBE-6FC4-A61CC45BC2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48505" y="3043013"/>
                <a:ext cx="856" cy="491599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D56B50F8-B4B4-1AF8-2187-011A05263E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8205" y="3902836"/>
              <a:ext cx="326461" cy="2126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FA588A0E-820E-3A69-9EED-61BDE2D0ABB9}"/>
              </a:ext>
            </a:extLst>
          </p:cNvPr>
          <p:cNvGrpSpPr/>
          <p:nvPr/>
        </p:nvGrpSpPr>
        <p:grpSpPr>
          <a:xfrm>
            <a:off x="2844263" y="3746258"/>
            <a:ext cx="795006" cy="574933"/>
            <a:chOff x="2844263" y="3746258"/>
            <a:chExt cx="799286" cy="580655"/>
          </a:xfrm>
        </p:grpSpPr>
        <p:grpSp>
          <p:nvGrpSpPr>
            <p:cNvPr id="96" name="Grupo 95">
              <a:extLst>
                <a:ext uri="{FF2B5EF4-FFF2-40B4-BE49-F238E27FC236}">
                  <a16:creationId xmlns:a16="http://schemas.microsoft.com/office/drawing/2014/main" id="{06838BF3-B024-F2E2-4660-DBF720E88149}"/>
                </a:ext>
              </a:extLst>
            </p:cNvPr>
            <p:cNvGrpSpPr/>
            <p:nvPr/>
          </p:nvGrpSpPr>
          <p:grpSpPr>
            <a:xfrm>
              <a:off x="2844263" y="3746258"/>
              <a:ext cx="799286" cy="580655"/>
              <a:chOff x="2849677" y="3365934"/>
              <a:chExt cx="799286" cy="580655"/>
            </a:xfrm>
          </p:grpSpPr>
          <p:grpSp>
            <p:nvGrpSpPr>
              <p:cNvPr id="98" name="Grupo 97">
                <a:extLst>
                  <a:ext uri="{FF2B5EF4-FFF2-40B4-BE49-F238E27FC236}">
                    <a16:creationId xmlns:a16="http://schemas.microsoft.com/office/drawing/2014/main" id="{A5DFB179-B564-43E3-8F8C-A7EC6CFE5A35}"/>
                  </a:ext>
                </a:extLst>
              </p:cNvPr>
              <p:cNvGrpSpPr/>
              <p:nvPr/>
            </p:nvGrpSpPr>
            <p:grpSpPr>
              <a:xfrm>
                <a:off x="2849677" y="3365934"/>
                <a:ext cx="799286" cy="580655"/>
                <a:chOff x="2854474" y="2996647"/>
                <a:chExt cx="799286" cy="580655"/>
              </a:xfrm>
            </p:grpSpPr>
            <p:sp>
              <p:nvSpPr>
                <p:cNvPr id="100" name="Elipse 99">
                  <a:extLst>
                    <a:ext uri="{FF2B5EF4-FFF2-40B4-BE49-F238E27FC236}">
                      <a16:creationId xmlns:a16="http://schemas.microsoft.com/office/drawing/2014/main" id="{67C0C11F-483B-E6A4-39CF-89DFF8E219DF}"/>
                    </a:ext>
                  </a:extLst>
                </p:cNvPr>
                <p:cNvSpPr/>
                <p:nvPr/>
              </p:nvSpPr>
              <p:spPr>
                <a:xfrm flipH="1">
                  <a:off x="2854474" y="2996647"/>
                  <a:ext cx="101909" cy="1078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101" name="Elipse 100">
                  <a:extLst>
                    <a:ext uri="{FF2B5EF4-FFF2-40B4-BE49-F238E27FC236}">
                      <a16:creationId xmlns:a16="http://schemas.microsoft.com/office/drawing/2014/main" id="{E3458D0D-52AE-60CD-4DB5-9BC02BA6A438}"/>
                    </a:ext>
                  </a:extLst>
                </p:cNvPr>
                <p:cNvSpPr/>
                <p:nvPr/>
              </p:nvSpPr>
              <p:spPr>
                <a:xfrm flipH="1">
                  <a:off x="3577303" y="3492411"/>
                  <a:ext cx="76457" cy="8489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cxnSp>
              <p:nvCxnSpPr>
                <p:cNvPr id="102" name="Conector recto 101">
                  <a:extLst>
                    <a:ext uri="{FF2B5EF4-FFF2-40B4-BE49-F238E27FC236}">
                      <a16:creationId xmlns:a16="http://schemas.microsoft.com/office/drawing/2014/main" id="{CA5EB8F7-F75C-AD38-B3FF-AB9F2AD6BB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06630" y="3043013"/>
                  <a:ext cx="856" cy="491599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9" name="Conector recto 98">
                <a:extLst>
                  <a:ext uri="{FF2B5EF4-FFF2-40B4-BE49-F238E27FC236}">
                    <a16:creationId xmlns:a16="http://schemas.microsoft.com/office/drawing/2014/main" id="{1FFCE068-EB93-76D6-5A0F-A8EA03D8A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5310" y="3902836"/>
                <a:ext cx="449356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Conector recto 96">
              <a:extLst>
                <a:ext uri="{FF2B5EF4-FFF2-40B4-BE49-F238E27FC236}">
                  <a16:creationId xmlns:a16="http://schemas.microsoft.com/office/drawing/2014/main" id="{8A73FA01-BF22-934E-45AB-F40D4E2E8B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228" y="3803888"/>
              <a:ext cx="117191" cy="1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upo 102">
            <a:extLst>
              <a:ext uri="{FF2B5EF4-FFF2-40B4-BE49-F238E27FC236}">
                <a16:creationId xmlns:a16="http://schemas.microsoft.com/office/drawing/2014/main" id="{8A63BC0A-A29A-EF3C-3D2C-A58C36A8EED8}"/>
              </a:ext>
            </a:extLst>
          </p:cNvPr>
          <p:cNvGrpSpPr/>
          <p:nvPr/>
        </p:nvGrpSpPr>
        <p:grpSpPr>
          <a:xfrm>
            <a:off x="5901226" y="2705585"/>
            <a:ext cx="1659689" cy="1578780"/>
            <a:chOff x="2851650" y="2689184"/>
            <a:chExt cx="1659689" cy="1578780"/>
          </a:xfrm>
        </p:grpSpPr>
        <p:cxnSp>
          <p:nvCxnSpPr>
            <p:cNvPr id="104" name="Conector recto 103">
              <a:extLst>
                <a:ext uri="{FF2B5EF4-FFF2-40B4-BE49-F238E27FC236}">
                  <a16:creationId xmlns:a16="http://schemas.microsoft.com/office/drawing/2014/main" id="{B96D7617-DB1F-32D5-3AF0-86B08560C412}"/>
                </a:ext>
              </a:extLst>
            </p:cNvPr>
            <p:cNvCxnSpPr>
              <a:cxnSpLocks/>
              <a:endCxn id="106" idx="6"/>
            </p:cNvCxnSpPr>
            <p:nvPr/>
          </p:nvCxnSpPr>
          <p:spPr>
            <a:xfrm flipV="1">
              <a:off x="3007291" y="4205993"/>
              <a:ext cx="1360032" cy="6917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105" name="Elipse 104">
              <a:extLst>
                <a:ext uri="{FF2B5EF4-FFF2-40B4-BE49-F238E27FC236}">
                  <a16:creationId xmlns:a16="http://schemas.microsoft.com/office/drawing/2014/main" id="{AA1770BE-A67D-4104-1924-D3E6C79C066E}"/>
                </a:ext>
              </a:extLst>
            </p:cNvPr>
            <p:cNvSpPr/>
            <p:nvPr/>
          </p:nvSpPr>
          <p:spPr>
            <a:xfrm flipH="1">
              <a:off x="2851650" y="2689184"/>
              <a:ext cx="291682" cy="291917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id="{02EFFE16-BF75-5F9E-EB3A-DC1FA961CA6A}"/>
                </a:ext>
              </a:extLst>
            </p:cNvPr>
            <p:cNvSpPr/>
            <p:nvPr/>
          </p:nvSpPr>
          <p:spPr>
            <a:xfrm flipH="1">
              <a:off x="4367323" y="4144022"/>
              <a:ext cx="144016" cy="123942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cxnSp>
          <p:nvCxnSpPr>
            <p:cNvPr id="107" name="Conector recto 106">
              <a:extLst>
                <a:ext uri="{FF2B5EF4-FFF2-40B4-BE49-F238E27FC236}">
                  <a16:creationId xmlns:a16="http://schemas.microsoft.com/office/drawing/2014/main" id="{946115E6-D8BB-BE6F-09FD-1A601D2439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7291" y="2999353"/>
              <a:ext cx="3065" cy="12066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77FD6625-5B9E-ADF2-2348-5DF52AD6EA8D}"/>
              </a:ext>
            </a:extLst>
          </p:cNvPr>
          <p:cNvGrpSpPr/>
          <p:nvPr/>
        </p:nvGrpSpPr>
        <p:grpSpPr>
          <a:xfrm>
            <a:off x="5285215" y="3120718"/>
            <a:ext cx="2267296" cy="1343811"/>
            <a:chOff x="2907820" y="2712398"/>
            <a:chExt cx="2267296" cy="1343811"/>
          </a:xfrm>
        </p:grpSpPr>
        <p:cxnSp>
          <p:nvCxnSpPr>
            <p:cNvPr id="109" name="Conector recto 108">
              <a:extLst>
                <a:ext uri="{FF2B5EF4-FFF2-40B4-BE49-F238E27FC236}">
                  <a16:creationId xmlns:a16="http://schemas.microsoft.com/office/drawing/2014/main" id="{07773366-AC36-D11A-634A-41A1E60777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0019" y="4002225"/>
              <a:ext cx="2031929" cy="5745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110" name="Elipse 109">
              <a:extLst>
                <a:ext uri="{FF2B5EF4-FFF2-40B4-BE49-F238E27FC236}">
                  <a16:creationId xmlns:a16="http://schemas.microsoft.com/office/drawing/2014/main" id="{E52172BF-53B1-AB69-0317-F28B8B1C0B75}"/>
                </a:ext>
              </a:extLst>
            </p:cNvPr>
            <p:cNvSpPr/>
            <p:nvPr/>
          </p:nvSpPr>
          <p:spPr>
            <a:xfrm flipH="1">
              <a:off x="2907820" y="2712398"/>
              <a:ext cx="184399" cy="173850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11" name="Elipse 110">
              <a:extLst>
                <a:ext uri="{FF2B5EF4-FFF2-40B4-BE49-F238E27FC236}">
                  <a16:creationId xmlns:a16="http://schemas.microsoft.com/office/drawing/2014/main" id="{9666F070-2C62-6EFC-CEF6-0C0AF2F0D654}"/>
                </a:ext>
              </a:extLst>
            </p:cNvPr>
            <p:cNvSpPr/>
            <p:nvPr/>
          </p:nvSpPr>
          <p:spPr>
            <a:xfrm flipH="1">
              <a:off x="5031100" y="3932267"/>
              <a:ext cx="144016" cy="123942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cxnSp>
          <p:nvCxnSpPr>
            <p:cNvPr id="112" name="Conector recto 111">
              <a:extLst>
                <a:ext uri="{FF2B5EF4-FFF2-40B4-BE49-F238E27FC236}">
                  <a16:creationId xmlns:a16="http://schemas.microsoft.com/office/drawing/2014/main" id="{20AFE95B-3645-33D1-BB39-54FDB0C9D9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0019" y="2897845"/>
              <a:ext cx="1" cy="111244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3" name="Elipse 112">
            <a:extLst>
              <a:ext uri="{FF2B5EF4-FFF2-40B4-BE49-F238E27FC236}">
                <a16:creationId xmlns:a16="http://schemas.microsoft.com/office/drawing/2014/main" id="{CE6ECBEB-264B-59F9-A32E-637ADDF273C2}"/>
              </a:ext>
            </a:extLst>
          </p:cNvPr>
          <p:cNvSpPr/>
          <p:nvPr/>
        </p:nvSpPr>
        <p:spPr>
          <a:xfrm flipH="1">
            <a:off x="6984850" y="4212357"/>
            <a:ext cx="188910" cy="176120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 useBgFill="1">
        <p:nvSpPr>
          <p:cNvPr id="114" name="Elipse 113">
            <a:extLst>
              <a:ext uri="{FF2B5EF4-FFF2-40B4-BE49-F238E27FC236}">
                <a16:creationId xmlns:a16="http://schemas.microsoft.com/office/drawing/2014/main" id="{20260989-B34F-6A41-2AAC-2C8784A13F79}"/>
              </a:ext>
            </a:extLst>
          </p:cNvPr>
          <p:cNvSpPr/>
          <p:nvPr/>
        </p:nvSpPr>
        <p:spPr>
          <a:xfrm flipH="1">
            <a:off x="6243440" y="2508313"/>
            <a:ext cx="155311" cy="161740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DE176196-2705-796B-8B4B-A9927B2E9D12}"/>
              </a:ext>
            </a:extLst>
          </p:cNvPr>
          <p:cNvSpPr txBox="1"/>
          <p:nvPr/>
        </p:nvSpPr>
        <p:spPr>
          <a:xfrm>
            <a:off x="6728291" y="3950700"/>
            <a:ext cx="72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Arial Narrow" panose="020B0606020202030204" pitchFamily="34" charset="0"/>
              </a:rPr>
              <a:t>Lote 95</a:t>
            </a:r>
            <a:endParaRPr lang="es-PE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F0E53B6A-E69D-8012-3001-B412924E23D6}"/>
              </a:ext>
            </a:extLst>
          </p:cNvPr>
          <p:cNvSpPr txBox="1"/>
          <p:nvPr/>
        </p:nvSpPr>
        <p:spPr>
          <a:xfrm>
            <a:off x="6235269" y="2264320"/>
            <a:ext cx="72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Arial Narrow" panose="020B0606020202030204" pitchFamily="34" charset="0"/>
              </a:rPr>
              <a:t>Lote 39</a:t>
            </a:r>
            <a:endParaRPr lang="es-PE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48C7B60C-F944-235E-48D9-CDC329056812}"/>
              </a:ext>
            </a:extLst>
          </p:cNvPr>
          <p:cNvSpPr txBox="1"/>
          <p:nvPr/>
        </p:nvSpPr>
        <p:spPr>
          <a:xfrm>
            <a:off x="4991081" y="2068053"/>
            <a:ext cx="72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latin typeface="Arial Narrow" panose="020B0606020202030204" pitchFamily="34" charset="0"/>
              </a:rPr>
              <a:t>Lote 67</a:t>
            </a:r>
            <a:endParaRPr lang="es-PE" sz="1400" dirty="0">
              <a:latin typeface="Arial Narrow" panose="020B0606020202030204" pitchFamily="34" charset="0"/>
            </a:endParaRPr>
          </a:p>
        </p:txBody>
      </p:sp>
      <p:grpSp>
        <p:nvGrpSpPr>
          <p:cNvPr id="118" name="Grupo 117">
            <a:extLst>
              <a:ext uri="{FF2B5EF4-FFF2-40B4-BE49-F238E27FC236}">
                <a16:creationId xmlns:a16="http://schemas.microsoft.com/office/drawing/2014/main" id="{40D2718E-9E9D-E559-C9D7-24169A2713A5}"/>
              </a:ext>
            </a:extLst>
          </p:cNvPr>
          <p:cNvGrpSpPr/>
          <p:nvPr/>
        </p:nvGrpSpPr>
        <p:grpSpPr>
          <a:xfrm>
            <a:off x="5661888" y="2174056"/>
            <a:ext cx="542570" cy="495997"/>
            <a:chOff x="5661888" y="2174056"/>
            <a:chExt cx="542570" cy="495997"/>
          </a:xfrm>
        </p:grpSpPr>
        <p:sp useBgFill="1">
          <p:nvSpPr>
            <p:cNvPr id="119" name="Elipse 118">
              <a:extLst>
                <a:ext uri="{FF2B5EF4-FFF2-40B4-BE49-F238E27FC236}">
                  <a16:creationId xmlns:a16="http://schemas.microsoft.com/office/drawing/2014/main" id="{5665BA59-ADD2-2EFD-CE42-5F8C37E93065}"/>
                </a:ext>
              </a:extLst>
            </p:cNvPr>
            <p:cNvSpPr/>
            <p:nvPr/>
          </p:nvSpPr>
          <p:spPr>
            <a:xfrm flipH="1">
              <a:off x="6102549" y="2562226"/>
              <a:ext cx="101909" cy="107827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20" name="Grupo 119">
              <a:extLst>
                <a:ext uri="{FF2B5EF4-FFF2-40B4-BE49-F238E27FC236}">
                  <a16:creationId xmlns:a16="http://schemas.microsoft.com/office/drawing/2014/main" id="{504FF65A-5054-1DA8-73C0-52132A2FEBB7}"/>
                </a:ext>
              </a:extLst>
            </p:cNvPr>
            <p:cNvGrpSpPr/>
            <p:nvPr/>
          </p:nvGrpSpPr>
          <p:grpSpPr>
            <a:xfrm>
              <a:off x="5661888" y="2174056"/>
              <a:ext cx="427806" cy="440645"/>
              <a:chOff x="3200952" y="2797406"/>
              <a:chExt cx="427806" cy="440645"/>
            </a:xfrm>
          </p:grpSpPr>
          <p:cxnSp>
            <p:nvCxnSpPr>
              <p:cNvPr id="121" name="Conector recto 120">
                <a:extLst>
                  <a:ext uri="{FF2B5EF4-FFF2-40B4-BE49-F238E27FC236}">
                    <a16:creationId xmlns:a16="http://schemas.microsoft.com/office/drawing/2014/main" id="{A8C3479E-E0FD-D92B-A6FF-2EA4A3EFF0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51822" y="3238049"/>
                <a:ext cx="376936" cy="2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Elipse 121">
                <a:extLst>
                  <a:ext uri="{FF2B5EF4-FFF2-40B4-BE49-F238E27FC236}">
                    <a16:creationId xmlns:a16="http://schemas.microsoft.com/office/drawing/2014/main" id="{E1C9A700-9577-924D-4996-67EEBDCBB9C4}"/>
                  </a:ext>
                </a:extLst>
              </p:cNvPr>
              <p:cNvSpPr/>
              <p:nvPr/>
            </p:nvSpPr>
            <p:spPr>
              <a:xfrm flipH="1">
                <a:off x="3200952" y="2797406"/>
                <a:ext cx="101909" cy="10782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cxnSp>
            <p:nvCxnSpPr>
              <p:cNvPr id="123" name="Conector recto 122">
                <a:extLst>
                  <a:ext uri="{FF2B5EF4-FFF2-40B4-BE49-F238E27FC236}">
                    <a16:creationId xmlns:a16="http://schemas.microsoft.com/office/drawing/2014/main" id="{7A58FDF7-0118-9882-F02D-3F0EC59CC8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9679" y="2898799"/>
                <a:ext cx="0" cy="33925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C6AC2275-1616-4D10-A7AC-7A9875A7BFEE}"/>
              </a:ext>
            </a:extLst>
          </p:cNvPr>
          <p:cNvSpPr txBox="1"/>
          <p:nvPr/>
        </p:nvSpPr>
        <p:spPr>
          <a:xfrm>
            <a:off x="1580662" y="607969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Arial Narrow" panose="020B0606020202030204" pitchFamily="34" charset="0"/>
              </a:rPr>
              <a:t>________________</a:t>
            </a:r>
          </a:p>
          <a:p>
            <a:r>
              <a:rPr lang="es-MX" sz="1200" dirty="0">
                <a:latin typeface="Arial Narrow" panose="020B0606020202030204" pitchFamily="34" charset="0"/>
              </a:rPr>
              <a:t>Fuente: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Elaborado en base a la información del Libro Anual de Hidrocarburos 2020, Dirección General de Hidrocarburos. </a:t>
            </a:r>
          </a:p>
        </p:txBody>
      </p:sp>
    </p:spTree>
    <p:extLst>
      <p:ext uri="{BB962C8B-B14F-4D97-AF65-F5344CB8AC3E}">
        <p14:creationId xmlns:p14="http://schemas.microsoft.com/office/powerpoint/2010/main" val="2594641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7453FC0-BE23-449C-BE14-62E9D0F6EBAB}"/>
              </a:ext>
            </a:extLst>
          </p:cNvPr>
          <p:cNvSpPr/>
          <p:nvPr/>
        </p:nvSpPr>
        <p:spPr>
          <a:xfrm>
            <a:off x="9554854" y="3844447"/>
            <a:ext cx="1981200" cy="728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773" y="970205"/>
            <a:ext cx="9050534" cy="777763"/>
          </a:xfr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r" defTabSz="685800"/>
            <a:r>
              <a:rPr lang="es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Situación para la</a:t>
            </a: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Contratación de los Lotes I, VI y Z-69</a:t>
            </a:r>
            <a:endParaRPr lang="es-PE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ángulo redondeado 134"/>
          <p:cNvSpPr/>
          <p:nvPr/>
        </p:nvSpPr>
        <p:spPr>
          <a:xfrm>
            <a:off x="9554854" y="4787401"/>
            <a:ext cx="2522765" cy="432000"/>
          </a:xfrm>
          <a:prstGeom prst="roundRect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Suscripción de Contratos</a:t>
            </a:r>
          </a:p>
        </p:txBody>
      </p:sp>
      <p:sp>
        <p:nvSpPr>
          <p:cNvPr id="137" name="Rectángulo redondeado 136"/>
          <p:cNvSpPr/>
          <p:nvPr/>
        </p:nvSpPr>
        <p:spPr>
          <a:xfrm>
            <a:off x="7182801" y="3728115"/>
            <a:ext cx="2522765" cy="432000"/>
          </a:xfrm>
          <a:prstGeom prst="roundRect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Aprobación MINEM – MEF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ángulo redondeado 149">
            <a:extLst>
              <a:ext uri="{FF2B5EF4-FFF2-40B4-BE49-F238E27FC236}">
                <a16:creationId xmlns:a16="http://schemas.microsoft.com/office/drawing/2014/main" id="{62D1F978-92D5-4209-8D3A-528F9D4C1CE9}"/>
              </a:ext>
            </a:extLst>
          </p:cNvPr>
          <p:cNvSpPr/>
          <p:nvPr/>
        </p:nvSpPr>
        <p:spPr>
          <a:xfrm>
            <a:off x="5201601" y="2659706"/>
            <a:ext cx="2522765" cy="43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Negociación de Contratos</a:t>
            </a:r>
          </a:p>
        </p:txBody>
      </p:sp>
      <p:sp>
        <p:nvSpPr>
          <p:cNvPr id="58" name="Rectángulo redondeado 148">
            <a:extLst>
              <a:ext uri="{FF2B5EF4-FFF2-40B4-BE49-F238E27FC236}">
                <a16:creationId xmlns:a16="http://schemas.microsoft.com/office/drawing/2014/main" id="{2A454091-25F8-41AD-9043-9C518191C478}"/>
              </a:ext>
            </a:extLst>
          </p:cNvPr>
          <p:cNvSpPr/>
          <p:nvPr/>
        </p:nvSpPr>
        <p:spPr>
          <a:xfrm>
            <a:off x="4287201" y="2157363"/>
            <a:ext cx="2522765" cy="432000"/>
          </a:xfrm>
          <a:prstGeom prst="roundRect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Calificación de Petroperú</a:t>
            </a:r>
          </a:p>
        </p:txBody>
      </p:sp>
      <p:sp>
        <p:nvSpPr>
          <p:cNvPr id="86" name="Rectángulo redondeado 58">
            <a:extLst>
              <a:ext uri="{FF2B5EF4-FFF2-40B4-BE49-F238E27FC236}">
                <a16:creationId xmlns:a16="http://schemas.microsoft.com/office/drawing/2014/main" id="{DA3A51D5-4E3B-4C6C-A54E-53756B278828}"/>
              </a:ext>
            </a:extLst>
          </p:cNvPr>
          <p:cNvSpPr/>
          <p:nvPr/>
        </p:nvSpPr>
        <p:spPr>
          <a:xfrm>
            <a:off x="6039801" y="3198472"/>
            <a:ext cx="2522765" cy="432000"/>
          </a:xfrm>
          <a:prstGeom prst="roundRect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Aprobación – Directorio </a:t>
            </a:r>
            <a:r>
              <a:rPr lang="es-ES" sz="1400" b="1" dirty="0" err="1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Perupetro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ángulo redondeado 66"/>
          <p:cNvSpPr/>
          <p:nvPr/>
        </p:nvSpPr>
        <p:spPr>
          <a:xfrm>
            <a:off x="8425133" y="4257758"/>
            <a:ext cx="2522765" cy="432000"/>
          </a:xfrm>
          <a:prstGeom prst="roundRect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Decreto Supremo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72E5545-672B-9790-A634-9BE971BCA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063384"/>
              </p:ext>
            </p:extLst>
          </p:nvPr>
        </p:nvGraphicFramePr>
        <p:xfrm>
          <a:off x="439775" y="4813189"/>
          <a:ext cx="7064268" cy="151516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96723">
                  <a:extLst>
                    <a:ext uri="{9D8B030D-6E8A-4147-A177-3AD203B41FA5}">
                      <a16:colId xmlns:a16="http://schemas.microsoft.com/office/drawing/2014/main" val="2568487665"/>
                    </a:ext>
                  </a:extLst>
                </a:gridCol>
                <a:gridCol w="1646557">
                  <a:extLst>
                    <a:ext uri="{9D8B030D-6E8A-4147-A177-3AD203B41FA5}">
                      <a16:colId xmlns:a16="http://schemas.microsoft.com/office/drawing/2014/main" val="185247442"/>
                    </a:ext>
                  </a:extLst>
                </a:gridCol>
                <a:gridCol w="1274755">
                  <a:extLst>
                    <a:ext uri="{9D8B030D-6E8A-4147-A177-3AD203B41FA5}">
                      <a16:colId xmlns:a16="http://schemas.microsoft.com/office/drawing/2014/main" val="1160584027"/>
                    </a:ext>
                  </a:extLst>
                </a:gridCol>
                <a:gridCol w="3346233">
                  <a:extLst>
                    <a:ext uri="{9D8B030D-6E8A-4147-A177-3AD203B41FA5}">
                      <a16:colId xmlns:a16="http://schemas.microsoft.com/office/drawing/2014/main" val="2701297504"/>
                    </a:ext>
                  </a:extLst>
                </a:gridCol>
              </a:tblGrid>
              <a:tr h="71262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Nº</a:t>
                      </a:r>
                      <a:endParaRPr lang="es-P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3" marR="7553" marT="7553" marB="0" anchor="ctr">
                    <a:solidFill>
                      <a:srgbClr val="59A7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Zona</a:t>
                      </a:r>
                      <a:endParaRPr lang="es-P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3" marR="7553" marT="7553" marB="0" anchor="ctr">
                    <a:solidFill>
                      <a:srgbClr val="59A7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Lote</a:t>
                      </a:r>
                      <a:endParaRPr lang="es-P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3" marR="7553" marT="7553" marB="0" anchor="ctr">
                    <a:solidFill>
                      <a:srgbClr val="59A7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Fecha de término de su </a:t>
                      </a:r>
                    </a:p>
                    <a:p>
                      <a:pPr algn="ctr" fontAlgn="ctr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actual contrato vigente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3" marR="7553" marT="7553" marB="0" anchor="ctr">
                    <a:solidFill>
                      <a:srgbClr val="59A7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729431"/>
                  </a:ext>
                </a:extLst>
              </a:tr>
              <a:tr h="40127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s-P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Noroeste</a:t>
                      </a:r>
                      <a:endParaRPr lang="es-P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lang="es-P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3" marR="7553" marT="755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PE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21/10/2023</a:t>
                      </a:r>
                    </a:p>
                  </a:txBody>
                  <a:tcPr marL="7553" marR="7553" marT="755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014390"/>
                  </a:ext>
                </a:extLst>
              </a:tr>
              <a:tr h="40127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s-P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Zócalo</a:t>
                      </a:r>
                      <a:endParaRPr lang="es-P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3" marR="7553" marT="75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Z-69</a:t>
                      </a:r>
                      <a:endParaRPr lang="es-P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553" marR="7553" marT="755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PE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15/11/2023</a:t>
                      </a:r>
                    </a:p>
                  </a:txBody>
                  <a:tcPr marL="7553" marR="7553" marT="7553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07440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8FA3F3C-554A-890A-15E3-F30ADB7B6FF9}"/>
              </a:ext>
            </a:extLst>
          </p:cNvPr>
          <p:cNvSpPr txBox="1"/>
          <p:nvPr/>
        </p:nvSpPr>
        <p:spPr>
          <a:xfrm>
            <a:off x="399508" y="6540958"/>
            <a:ext cx="13543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800" i="1" dirty="0">
                <a:cs typeface="Calibri" panose="020F0502020204030204" pitchFamily="34" charset="0"/>
              </a:rPr>
              <a:t>Fuente: Perupetro S.A.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158820B-12A0-9466-620B-9661D135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59" y="4061390"/>
            <a:ext cx="523180" cy="523180"/>
          </a:xfrm>
          <a:prstGeom prst="rect">
            <a:avLst/>
          </a:prstGeom>
        </p:spPr>
      </p:pic>
      <p:sp>
        <p:nvSpPr>
          <p:cNvPr id="7" name="Google Shape;1461;p24">
            <a:extLst>
              <a:ext uri="{FF2B5EF4-FFF2-40B4-BE49-F238E27FC236}">
                <a16:creationId xmlns:a16="http://schemas.microsoft.com/office/drawing/2014/main" id="{3851C4D3-172F-9C32-8353-4831A3446817}"/>
              </a:ext>
            </a:extLst>
          </p:cNvPr>
          <p:cNvSpPr txBox="1"/>
          <p:nvPr/>
        </p:nvSpPr>
        <p:spPr>
          <a:xfrm>
            <a:off x="1084927" y="4166578"/>
            <a:ext cx="46132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t" anchorCtr="0">
            <a:spAutoFit/>
          </a:bodyPr>
          <a:lstStyle>
            <a:defPPr>
              <a:defRPr lang="es-PE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tabLst/>
              <a:defRPr sz="1600" b="1" kern="0"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Tx/>
              <a:buNone/>
              <a:tabLst/>
              <a:defRPr/>
            </a:pPr>
            <a:r>
              <a:rPr lang="es-PE" sz="2800" kern="1200" dirty="0">
                <a:solidFill>
                  <a:srgbClr val="DD0B18"/>
                </a:solidFill>
                <a:latin typeface="+mn-lt"/>
                <a:cs typeface="Calibri"/>
                <a:sym typeface="Calibri"/>
              </a:rPr>
              <a:t>2 </a:t>
            </a:r>
            <a:r>
              <a:rPr lang="es-MX" sz="2800" kern="1200" dirty="0">
                <a:solidFill>
                  <a:schemeClr val="accent1">
                    <a:lumMod val="50000"/>
                  </a:schemeClr>
                </a:solidFill>
                <a:latin typeface="+mn-lt"/>
                <a:cs typeface="Calibri"/>
                <a:sym typeface="Calibri"/>
              </a:rPr>
              <a:t>P</a:t>
            </a:r>
            <a:r>
              <a:rPr lang="es-MX" sz="24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sym typeface="Calibri"/>
              </a:rPr>
              <a:t>royectos de </a:t>
            </a:r>
            <a:r>
              <a:rPr lang="es-MX" sz="2400" kern="1200" dirty="0">
                <a:solidFill>
                  <a:schemeClr val="accent1">
                    <a:lumMod val="50000"/>
                  </a:schemeClr>
                </a:solidFill>
                <a:latin typeface="+mn-lt"/>
                <a:sym typeface="Calibri"/>
              </a:rPr>
              <a:t>E</a:t>
            </a:r>
            <a:r>
              <a:rPr lang="es-MX" sz="24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sym typeface="Calibri"/>
              </a:rPr>
              <a:t>xplotación</a:t>
            </a:r>
            <a:endParaRPr lang="es-PE" sz="2800" kern="1200" dirty="0">
              <a:solidFill>
                <a:srgbClr val="FF0000"/>
              </a:solidFill>
              <a:latin typeface="+mn-lt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87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CFA87C9-C729-CFC2-854F-8576509E6F8F}"/>
              </a:ext>
            </a:extLst>
          </p:cNvPr>
          <p:cNvSpPr/>
          <p:nvPr/>
        </p:nvSpPr>
        <p:spPr>
          <a:xfrm>
            <a:off x="1595718" y="2726623"/>
            <a:ext cx="9018493" cy="14047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solidFill>
                  <a:srgbClr val="DD0B18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Masificación del Gas Natural en el Perú</a:t>
            </a:r>
            <a:endParaRPr lang="es-PE" sz="4800" b="1" dirty="0">
              <a:solidFill>
                <a:srgbClr val="DD0B18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212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6761D2-B230-2DD5-3198-CFAA429E7986}"/>
              </a:ext>
            </a:extLst>
          </p:cNvPr>
          <p:cNvSpPr txBox="1">
            <a:spLocks/>
          </p:cNvSpPr>
          <p:nvPr/>
        </p:nvSpPr>
        <p:spPr>
          <a:xfrm>
            <a:off x="394025" y="858424"/>
            <a:ext cx="10961571" cy="484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002060"/>
                </a:solidFill>
                <a:ea typeface="+mj-ea"/>
                <a:cs typeface="+mj-cs"/>
              </a:defRPr>
            </a:lvl1pPr>
          </a:lstStyle>
          <a:p>
            <a:r>
              <a:rPr lang="es-MX" sz="3200" dirty="0">
                <a:solidFill>
                  <a:srgbClr val="DD0B18"/>
                </a:solidFill>
              </a:rPr>
              <a:t>Cobertura del gas natural – Presupuesto FISE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EB655D6-1101-CEFF-B540-840C5CF4532B}"/>
              </a:ext>
            </a:extLst>
          </p:cNvPr>
          <p:cNvGrpSpPr/>
          <p:nvPr/>
        </p:nvGrpSpPr>
        <p:grpSpPr>
          <a:xfrm>
            <a:off x="132422" y="2754684"/>
            <a:ext cx="4074806" cy="3649784"/>
            <a:chOff x="4339664" y="2152181"/>
            <a:chExt cx="5160880" cy="462257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E10586E7-1C09-C8E1-F4B2-59726DBEC0A3}"/>
                </a:ext>
              </a:extLst>
            </p:cNvPr>
            <p:cNvGrpSpPr/>
            <p:nvPr/>
          </p:nvGrpSpPr>
          <p:grpSpPr>
            <a:xfrm>
              <a:off x="4339664" y="2152181"/>
              <a:ext cx="5160880" cy="4622574"/>
              <a:chOff x="7279157" y="2835564"/>
              <a:chExt cx="4357623" cy="3903101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6958D296-EC09-8D8E-FCDF-D2DA5F807830}"/>
                  </a:ext>
                </a:extLst>
              </p:cNvPr>
              <p:cNvGrpSpPr/>
              <p:nvPr/>
            </p:nvGrpSpPr>
            <p:grpSpPr>
              <a:xfrm>
                <a:off x="9096688" y="2835564"/>
                <a:ext cx="2540092" cy="3903101"/>
                <a:chOff x="6546285" y="1801068"/>
                <a:chExt cx="2552474" cy="3922125"/>
              </a:xfrm>
            </p:grpSpPr>
            <p:sp>
              <p:nvSpPr>
                <p:cNvPr id="24" name="Freeform 113">
                  <a:extLst>
                    <a:ext uri="{FF2B5EF4-FFF2-40B4-BE49-F238E27FC236}">
                      <a16:creationId xmlns:a16="http://schemas.microsoft.com/office/drawing/2014/main" id="{792990C6-C453-9A93-DD81-0199C4A7DB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9436" y="3597394"/>
                  <a:ext cx="559222" cy="434249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90" y="347"/>
                    </a:cxn>
                    <a:cxn ang="0">
                      <a:pos x="248" y="529"/>
                    </a:cxn>
                    <a:cxn ang="0">
                      <a:pos x="429" y="644"/>
                    </a:cxn>
                    <a:cxn ang="0">
                      <a:pos x="508" y="753"/>
                    </a:cxn>
                    <a:cxn ang="0">
                      <a:pos x="374" y="899"/>
                    </a:cxn>
                    <a:cxn ang="0">
                      <a:pos x="338" y="1168"/>
                    </a:cxn>
                    <a:cxn ang="0">
                      <a:pos x="233" y="1280"/>
                    </a:cxn>
                    <a:cxn ang="0">
                      <a:pos x="225" y="1398"/>
                    </a:cxn>
                    <a:cxn ang="0">
                      <a:pos x="308" y="1460"/>
                    </a:cxn>
                    <a:cxn ang="0">
                      <a:pos x="308" y="1570"/>
                    </a:cxn>
                    <a:cxn ang="0">
                      <a:pos x="384" y="1653"/>
                    </a:cxn>
                    <a:cxn ang="0">
                      <a:pos x="369" y="1802"/>
                    </a:cxn>
                    <a:cxn ang="0">
                      <a:pos x="580" y="1951"/>
                    </a:cxn>
                    <a:cxn ang="0">
                      <a:pos x="643" y="1853"/>
                    </a:cxn>
                    <a:cxn ang="0">
                      <a:pos x="770" y="1773"/>
                    </a:cxn>
                    <a:cxn ang="0">
                      <a:pos x="930" y="1786"/>
                    </a:cxn>
                    <a:cxn ang="0">
                      <a:pos x="1072" y="1878"/>
                    </a:cxn>
                    <a:cxn ang="0">
                      <a:pos x="1382" y="1901"/>
                    </a:cxn>
                    <a:cxn ang="0">
                      <a:pos x="1496" y="1787"/>
                    </a:cxn>
                    <a:cxn ang="0">
                      <a:pos x="1422" y="1683"/>
                    </a:cxn>
                    <a:cxn ang="0">
                      <a:pos x="1402" y="1588"/>
                    </a:cxn>
                    <a:cxn ang="0">
                      <a:pos x="1419" y="1483"/>
                    </a:cxn>
                    <a:cxn ang="0">
                      <a:pos x="1537" y="1393"/>
                    </a:cxn>
                    <a:cxn ang="0">
                      <a:pos x="1764" y="1405"/>
                    </a:cxn>
                    <a:cxn ang="0">
                      <a:pos x="1977" y="1363"/>
                    </a:cxn>
                    <a:cxn ang="0">
                      <a:pos x="2141" y="1275"/>
                    </a:cxn>
                    <a:cxn ang="0">
                      <a:pos x="2420" y="1263"/>
                    </a:cxn>
                    <a:cxn ang="0">
                      <a:pos x="2634" y="1160"/>
                    </a:cxn>
                    <a:cxn ang="0">
                      <a:pos x="2587" y="1024"/>
                    </a:cxn>
                    <a:cxn ang="0">
                      <a:pos x="2435" y="884"/>
                    </a:cxn>
                    <a:cxn ang="0">
                      <a:pos x="2494" y="720"/>
                    </a:cxn>
                    <a:cxn ang="0">
                      <a:pos x="2631" y="165"/>
                    </a:cxn>
                    <a:cxn ang="0">
                      <a:pos x="2509" y="150"/>
                    </a:cxn>
                    <a:cxn ang="0">
                      <a:pos x="2365" y="210"/>
                    </a:cxn>
                    <a:cxn ang="0">
                      <a:pos x="2159" y="344"/>
                    </a:cxn>
                    <a:cxn ang="0">
                      <a:pos x="2036" y="514"/>
                    </a:cxn>
                    <a:cxn ang="0">
                      <a:pos x="1938" y="680"/>
                    </a:cxn>
                    <a:cxn ang="0">
                      <a:pos x="1820" y="783"/>
                    </a:cxn>
                    <a:cxn ang="0">
                      <a:pos x="1643" y="853"/>
                    </a:cxn>
                    <a:cxn ang="0">
                      <a:pos x="1481" y="793"/>
                    </a:cxn>
                    <a:cxn ang="0">
                      <a:pos x="1372" y="660"/>
                    </a:cxn>
                    <a:cxn ang="0">
                      <a:pos x="1377" y="349"/>
                    </a:cxn>
                    <a:cxn ang="0">
                      <a:pos x="1240" y="210"/>
                    </a:cxn>
                    <a:cxn ang="0">
                      <a:pos x="1156" y="284"/>
                    </a:cxn>
                    <a:cxn ang="0">
                      <a:pos x="1082" y="215"/>
                    </a:cxn>
                    <a:cxn ang="0">
                      <a:pos x="993" y="0"/>
                    </a:cxn>
                    <a:cxn ang="0">
                      <a:pos x="905" y="6"/>
                    </a:cxn>
                    <a:cxn ang="0">
                      <a:pos x="902" y="176"/>
                    </a:cxn>
                    <a:cxn ang="0">
                      <a:pos x="679" y="165"/>
                    </a:cxn>
                    <a:cxn ang="0">
                      <a:pos x="478" y="81"/>
                    </a:cxn>
                    <a:cxn ang="0">
                      <a:pos x="370" y="154"/>
                    </a:cxn>
                    <a:cxn ang="0">
                      <a:pos x="218" y="66"/>
                    </a:cxn>
                    <a:cxn ang="0">
                      <a:pos x="0" y="38"/>
                    </a:cxn>
                  </a:cxnLst>
                  <a:rect l="0" t="0" r="r" b="b"/>
                  <a:pathLst>
                    <a:path w="2634" h="1951">
                      <a:moveTo>
                        <a:pt x="0" y="38"/>
                      </a:moveTo>
                      <a:lnTo>
                        <a:pt x="90" y="347"/>
                      </a:lnTo>
                      <a:lnTo>
                        <a:pt x="248" y="529"/>
                      </a:lnTo>
                      <a:lnTo>
                        <a:pt x="429" y="644"/>
                      </a:lnTo>
                      <a:lnTo>
                        <a:pt x="508" y="753"/>
                      </a:lnTo>
                      <a:lnTo>
                        <a:pt x="374" y="899"/>
                      </a:lnTo>
                      <a:lnTo>
                        <a:pt x="338" y="1168"/>
                      </a:lnTo>
                      <a:lnTo>
                        <a:pt x="233" y="1280"/>
                      </a:lnTo>
                      <a:lnTo>
                        <a:pt x="225" y="1398"/>
                      </a:lnTo>
                      <a:lnTo>
                        <a:pt x="308" y="1460"/>
                      </a:lnTo>
                      <a:lnTo>
                        <a:pt x="308" y="1570"/>
                      </a:lnTo>
                      <a:lnTo>
                        <a:pt x="384" y="1653"/>
                      </a:lnTo>
                      <a:lnTo>
                        <a:pt x="369" y="1802"/>
                      </a:lnTo>
                      <a:lnTo>
                        <a:pt x="580" y="1951"/>
                      </a:lnTo>
                      <a:lnTo>
                        <a:pt x="643" y="1853"/>
                      </a:lnTo>
                      <a:lnTo>
                        <a:pt x="770" y="1773"/>
                      </a:lnTo>
                      <a:lnTo>
                        <a:pt x="930" y="1786"/>
                      </a:lnTo>
                      <a:lnTo>
                        <a:pt x="1072" y="1878"/>
                      </a:lnTo>
                      <a:lnTo>
                        <a:pt x="1382" y="1901"/>
                      </a:lnTo>
                      <a:lnTo>
                        <a:pt x="1496" y="1787"/>
                      </a:lnTo>
                      <a:lnTo>
                        <a:pt x="1422" y="1683"/>
                      </a:lnTo>
                      <a:lnTo>
                        <a:pt x="1402" y="1588"/>
                      </a:lnTo>
                      <a:lnTo>
                        <a:pt x="1419" y="1483"/>
                      </a:lnTo>
                      <a:lnTo>
                        <a:pt x="1537" y="1393"/>
                      </a:lnTo>
                      <a:lnTo>
                        <a:pt x="1764" y="1405"/>
                      </a:lnTo>
                      <a:lnTo>
                        <a:pt x="1977" y="1363"/>
                      </a:lnTo>
                      <a:lnTo>
                        <a:pt x="2141" y="1275"/>
                      </a:lnTo>
                      <a:lnTo>
                        <a:pt x="2420" y="1263"/>
                      </a:lnTo>
                      <a:lnTo>
                        <a:pt x="2634" y="1160"/>
                      </a:lnTo>
                      <a:lnTo>
                        <a:pt x="2587" y="1024"/>
                      </a:lnTo>
                      <a:lnTo>
                        <a:pt x="2435" y="884"/>
                      </a:lnTo>
                      <a:lnTo>
                        <a:pt x="2494" y="720"/>
                      </a:lnTo>
                      <a:lnTo>
                        <a:pt x="2631" y="165"/>
                      </a:lnTo>
                      <a:lnTo>
                        <a:pt x="2509" y="150"/>
                      </a:lnTo>
                      <a:lnTo>
                        <a:pt x="2365" y="210"/>
                      </a:lnTo>
                      <a:lnTo>
                        <a:pt x="2159" y="344"/>
                      </a:lnTo>
                      <a:lnTo>
                        <a:pt x="2036" y="514"/>
                      </a:lnTo>
                      <a:lnTo>
                        <a:pt x="1938" y="680"/>
                      </a:lnTo>
                      <a:lnTo>
                        <a:pt x="1820" y="783"/>
                      </a:lnTo>
                      <a:lnTo>
                        <a:pt x="1643" y="853"/>
                      </a:lnTo>
                      <a:lnTo>
                        <a:pt x="1481" y="793"/>
                      </a:lnTo>
                      <a:lnTo>
                        <a:pt x="1372" y="660"/>
                      </a:lnTo>
                      <a:lnTo>
                        <a:pt x="1377" y="349"/>
                      </a:lnTo>
                      <a:lnTo>
                        <a:pt x="1240" y="210"/>
                      </a:lnTo>
                      <a:lnTo>
                        <a:pt x="1156" y="284"/>
                      </a:lnTo>
                      <a:lnTo>
                        <a:pt x="1082" y="215"/>
                      </a:lnTo>
                      <a:lnTo>
                        <a:pt x="993" y="0"/>
                      </a:lnTo>
                      <a:lnTo>
                        <a:pt x="905" y="6"/>
                      </a:lnTo>
                      <a:lnTo>
                        <a:pt x="902" y="176"/>
                      </a:lnTo>
                      <a:lnTo>
                        <a:pt x="679" y="165"/>
                      </a:lnTo>
                      <a:lnTo>
                        <a:pt x="478" y="81"/>
                      </a:lnTo>
                      <a:lnTo>
                        <a:pt x="370" y="154"/>
                      </a:lnTo>
                      <a:lnTo>
                        <a:pt x="218" y="66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5" name="Freeform 114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C887C03C-B1B4-7C6A-8C9F-9EA95F242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1885" y="3856176"/>
                  <a:ext cx="513777" cy="318112"/>
                </a:xfrm>
                <a:custGeom>
                  <a:avLst/>
                  <a:gdLst/>
                  <a:ahLst/>
                  <a:cxnLst>
                    <a:cxn ang="0">
                      <a:pos x="214" y="1427"/>
                    </a:cxn>
                    <a:cxn ang="0">
                      <a:pos x="412" y="1402"/>
                    </a:cxn>
                    <a:cxn ang="0">
                      <a:pos x="407" y="1292"/>
                    </a:cxn>
                    <a:cxn ang="0">
                      <a:pos x="569" y="1202"/>
                    </a:cxn>
                    <a:cxn ang="0">
                      <a:pos x="702" y="1173"/>
                    </a:cxn>
                    <a:cxn ang="0">
                      <a:pos x="834" y="1262"/>
                    </a:cxn>
                    <a:cxn ang="0">
                      <a:pos x="968" y="1163"/>
                    </a:cxn>
                    <a:cxn ang="0">
                      <a:pos x="1278" y="1088"/>
                    </a:cxn>
                    <a:cxn ang="0">
                      <a:pos x="1543" y="968"/>
                    </a:cxn>
                    <a:cxn ang="0">
                      <a:pos x="1680" y="1028"/>
                    </a:cxn>
                    <a:cxn ang="0">
                      <a:pos x="2035" y="1173"/>
                    </a:cxn>
                    <a:cxn ang="0">
                      <a:pos x="2163" y="1118"/>
                    </a:cxn>
                    <a:cxn ang="0">
                      <a:pos x="2287" y="968"/>
                    </a:cxn>
                    <a:cxn ang="0">
                      <a:pos x="2419" y="873"/>
                    </a:cxn>
                    <a:cxn ang="0">
                      <a:pos x="2257" y="669"/>
                    </a:cxn>
                    <a:cxn ang="0">
                      <a:pos x="2242" y="484"/>
                    </a:cxn>
                    <a:cxn ang="0">
                      <a:pos x="2163" y="339"/>
                    </a:cxn>
                    <a:cxn ang="0">
                      <a:pos x="2119" y="156"/>
                    </a:cxn>
                    <a:cxn ang="0">
                      <a:pos x="2053" y="0"/>
                    </a:cxn>
                    <a:cxn ang="0">
                      <a:pos x="1837" y="100"/>
                    </a:cxn>
                    <a:cxn ang="0">
                      <a:pos x="1559" y="111"/>
                    </a:cxn>
                    <a:cxn ang="0">
                      <a:pos x="1395" y="200"/>
                    </a:cxn>
                    <a:cxn ang="0">
                      <a:pos x="1179" y="244"/>
                    </a:cxn>
                    <a:cxn ang="0">
                      <a:pos x="953" y="230"/>
                    </a:cxn>
                    <a:cxn ang="0">
                      <a:pos x="838" y="321"/>
                    </a:cxn>
                    <a:cxn ang="0">
                      <a:pos x="819" y="424"/>
                    </a:cxn>
                    <a:cxn ang="0">
                      <a:pos x="839" y="519"/>
                    </a:cxn>
                    <a:cxn ang="0">
                      <a:pos x="915" y="627"/>
                    </a:cxn>
                    <a:cxn ang="0">
                      <a:pos x="802" y="739"/>
                    </a:cxn>
                    <a:cxn ang="0">
                      <a:pos x="492" y="715"/>
                    </a:cxn>
                    <a:cxn ang="0">
                      <a:pos x="352" y="624"/>
                    </a:cxn>
                    <a:cxn ang="0">
                      <a:pos x="190" y="610"/>
                    </a:cxn>
                    <a:cxn ang="0">
                      <a:pos x="57" y="694"/>
                    </a:cxn>
                    <a:cxn ang="0">
                      <a:pos x="0" y="790"/>
                    </a:cxn>
                    <a:cxn ang="0">
                      <a:pos x="97" y="1128"/>
                    </a:cxn>
                    <a:cxn ang="0">
                      <a:pos x="204" y="1427"/>
                    </a:cxn>
                    <a:cxn ang="0">
                      <a:pos x="214" y="1427"/>
                    </a:cxn>
                  </a:cxnLst>
                  <a:rect l="0" t="0" r="r" b="b"/>
                  <a:pathLst>
                    <a:path w="2419" h="1427">
                      <a:moveTo>
                        <a:pt x="214" y="1427"/>
                      </a:moveTo>
                      <a:lnTo>
                        <a:pt x="412" y="1402"/>
                      </a:lnTo>
                      <a:lnTo>
                        <a:pt x="407" y="1292"/>
                      </a:lnTo>
                      <a:lnTo>
                        <a:pt x="569" y="1202"/>
                      </a:lnTo>
                      <a:lnTo>
                        <a:pt x="702" y="1173"/>
                      </a:lnTo>
                      <a:lnTo>
                        <a:pt x="834" y="1262"/>
                      </a:lnTo>
                      <a:lnTo>
                        <a:pt x="968" y="1163"/>
                      </a:lnTo>
                      <a:lnTo>
                        <a:pt x="1278" y="1088"/>
                      </a:lnTo>
                      <a:lnTo>
                        <a:pt x="1543" y="968"/>
                      </a:lnTo>
                      <a:lnTo>
                        <a:pt x="1680" y="1028"/>
                      </a:lnTo>
                      <a:lnTo>
                        <a:pt x="2035" y="1173"/>
                      </a:lnTo>
                      <a:lnTo>
                        <a:pt x="2163" y="1118"/>
                      </a:lnTo>
                      <a:lnTo>
                        <a:pt x="2287" y="968"/>
                      </a:lnTo>
                      <a:lnTo>
                        <a:pt x="2419" y="873"/>
                      </a:lnTo>
                      <a:lnTo>
                        <a:pt x="2257" y="669"/>
                      </a:lnTo>
                      <a:lnTo>
                        <a:pt x="2242" y="484"/>
                      </a:lnTo>
                      <a:lnTo>
                        <a:pt x="2163" y="339"/>
                      </a:lnTo>
                      <a:lnTo>
                        <a:pt x="2119" y="156"/>
                      </a:lnTo>
                      <a:lnTo>
                        <a:pt x="2053" y="0"/>
                      </a:lnTo>
                      <a:lnTo>
                        <a:pt x="1837" y="100"/>
                      </a:lnTo>
                      <a:lnTo>
                        <a:pt x="1559" y="111"/>
                      </a:lnTo>
                      <a:lnTo>
                        <a:pt x="1395" y="200"/>
                      </a:lnTo>
                      <a:lnTo>
                        <a:pt x="1179" y="244"/>
                      </a:lnTo>
                      <a:lnTo>
                        <a:pt x="953" y="230"/>
                      </a:lnTo>
                      <a:lnTo>
                        <a:pt x="838" y="321"/>
                      </a:lnTo>
                      <a:lnTo>
                        <a:pt x="819" y="424"/>
                      </a:lnTo>
                      <a:lnTo>
                        <a:pt x="839" y="519"/>
                      </a:lnTo>
                      <a:lnTo>
                        <a:pt x="915" y="627"/>
                      </a:lnTo>
                      <a:lnTo>
                        <a:pt x="802" y="739"/>
                      </a:lnTo>
                      <a:lnTo>
                        <a:pt x="492" y="715"/>
                      </a:lnTo>
                      <a:lnTo>
                        <a:pt x="352" y="624"/>
                      </a:lnTo>
                      <a:lnTo>
                        <a:pt x="190" y="610"/>
                      </a:lnTo>
                      <a:lnTo>
                        <a:pt x="57" y="694"/>
                      </a:lnTo>
                      <a:lnTo>
                        <a:pt x="0" y="790"/>
                      </a:lnTo>
                      <a:lnTo>
                        <a:pt x="97" y="1128"/>
                      </a:lnTo>
                      <a:lnTo>
                        <a:pt x="204" y="1427"/>
                      </a:lnTo>
                      <a:lnTo>
                        <a:pt x="214" y="142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" name="Freeform 1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C52E47CB-3E9D-8150-76AC-C0722B9303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42005" y="3352498"/>
                  <a:ext cx="1102033" cy="881122"/>
                </a:xfrm>
                <a:custGeom>
                  <a:avLst/>
                  <a:gdLst/>
                  <a:ahLst/>
                  <a:cxnLst>
                    <a:cxn ang="0">
                      <a:pos x="5068" y="2531"/>
                    </a:cxn>
                    <a:cxn ang="0">
                      <a:pos x="4893" y="2808"/>
                    </a:cxn>
                    <a:cxn ang="0">
                      <a:pos x="4553" y="3247"/>
                    </a:cxn>
                    <a:cxn ang="0">
                      <a:pos x="3986" y="3512"/>
                    </a:cxn>
                    <a:cxn ang="0">
                      <a:pos x="3637" y="3502"/>
                    </a:cxn>
                    <a:cxn ang="0">
                      <a:pos x="3607" y="3841"/>
                    </a:cxn>
                    <a:cxn ang="0">
                      <a:pos x="3381" y="3961"/>
                    </a:cxn>
                    <a:cxn ang="0">
                      <a:pos x="2943" y="3871"/>
                    </a:cxn>
                    <a:cxn ang="0">
                      <a:pos x="2677" y="3891"/>
                    </a:cxn>
                    <a:cxn ang="0">
                      <a:pos x="2352" y="3412"/>
                    </a:cxn>
                    <a:cxn ang="0">
                      <a:pos x="2101" y="3362"/>
                    </a:cxn>
                    <a:cxn ang="0">
                      <a:pos x="1712" y="3572"/>
                    </a:cxn>
                    <a:cxn ang="0">
                      <a:pos x="1374" y="3437"/>
                    </a:cxn>
                    <a:cxn ang="0">
                      <a:pos x="1624" y="3237"/>
                    </a:cxn>
                    <a:cxn ang="0">
                      <a:pos x="1599" y="2932"/>
                    </a:cxn>
                    <a:cxn ang="0">
                      <a:pos x="1506" y="2604"/>
                    </a:cxn>
                    <a:cxn ang="0">
                      <a:pos x="1395" y="2259"/>
                    </a:cxn>
                    <a:cxn ang="0">
                      <a:pos x="1197" y="1988"/>
                    </a:cxn>
                    <a:cxn ang="0">
                      <a:pos x="1392" y="1268"/>
                    </a:cxn>
                    <a:cxn ang="0">
                      <a:pos x="1122" y="1317"/>
                    </a:cxn>
                    <a:cxn ang="0">
                      <a:pos x="786" y="1635"/>
                    </a:cxn>
                    <a:cxn ang="0">
                      <a:pos x="576" y="1889"/>
                    </a:cxn>
                    <a:cxn ang="0">
                      <a:pos x="240" y="1895"/>
                    </a:cxn>
                    <a:cxn ang="0">
                      <a:pos x="139" y="1452"/>
                    </a:cxn>
                    <a:cxn ang="0">
                      <a:pos x="205" y="1213"/>
                    </a:cxn>
                    <a:cxn ang="0">
                      <a:pos x="486" y="1153"/>
                    </a:cxn>
                    <a:cxn ang="0">
                      <a:pos x="459" y="998"/>
                    </a:cxn>
                    <a:cxn ang="0">
                      <a:pos x="693" y="763"/>
                    </a:cxn>
                    <a:cxn ang="0">
                      <a:pos x="1033" y="644"/>
                    </a:cxn>
                    <a:cxn ang="0">
                      <a:pos x="1313" y="524"/>
                    </a:cxn>
                    <a:cxn ang="0">
                      <a:pos x="1343" y="284"/>
                    </a:cxn>
                    <a:cxn ang="0">
                      <a:pos x="1289" y="10"/>
                    </a:cxn>
                    <a:cxn ang="0">
                      <a:pos x="1599" y="85"/>
                    </a:cxn>
                    <a:cxn ang="0">
                      <a:pos x="1926" y="193"/>
                    </a:cxn>
                    <a:cxn ang="0">
                      <a:pos x="2176" y="493"/>
                    </a:cxn>
                    <a:cxn ang="0">
                      <a:pos x="2347" y="983"/>
                    </a:cxn>
                    <a:cxn ang="0">
                      <a:pos x="2860" y="1697"/>
                    </a:cxn>
                    <a:cxn ang="0">
                      <a:pos x="2672" y="2002"/>
                    </a:cxn>
                    <a:cxn ang="0">
                      <a:pos x="3462" y="2114"/>
                    </a:cxn>
                    <a:cxn ang="0">
                      <a:pos x="3605" y="2449"/>
                    </a:cxn>
                    <a:cxn ang="0">
                      <a:pos x="4006" y="2604"/>
                    </a:cxn>
                    <a:cxn ang="0">
                      <a:pos x="4784" y="2374"/>
                    </a:cxn>
                    <a:cxn ang="0">
                      <a:pos x="5198" y="2166"/>
                    </a:cxn>
                    <a:cxn ang="0">
                      <a:pos x="5188" y="2349"/>
                    </a:cxn>
                  </a:cxnLst>
                  <a:rect l="0" t="0" r="r" b="b"/>
                  <a:pathLst>
                    <a:path w="5198" h="3961">
                      <a:moveTo>
                        <a:pt x="5188" y="2349"/>
                      </a:moveTo>
                      <a:lnTo>
                        <a:pt x="5068" y="2531"/>
                      </a:lnTo>
                      <a:lnTo>
                        <a:pt x="4908" y="2649"/>
                      </a:lnTo>
                      <a:lnTo>
                        <a:pt x="4893" y="2808"/>
                      </a:lnTo>
                      <a:lnTo>
                        <a:pt x="4819" y="3023"/>
                      </a:lnTo>
                      <a:lnTo>
                        <a:pt x="4553" y="3247"/>
                      </a:lnTo>
                      <a:lnTo>
                        <a:pt x="4214" y="3412"/>
                      </a:lnTo>
                      <a:lnTo>
                        <a:pt x="3986" y="3512"/>
                      </a:lnTo>
                      <a:lnTo>
                        <a:pt x="3815" y="3547"/>
                      </a:lnTo>
                      <a:lnTo>
                        <a:pt x="3637" y="3502"/>
                      </a:lnTo>
                      <a:lnTo>
                        <a:pt x="3681" y="3667"/>
                      </a:lnTo>
                      <a:lnTo>
                        <a:pt x="3607" y="3841"/>
                      </a:lnTo>
                      <a:lnTo>
                        <a:pt x="3470" y="3841"/>
                      </a:lnTo>
                      <a:lnTo>
                        <a:pt x="3381" y="3961"/>
                      </a:lnTo>
                      <a:lnTo>
                        <a:pt x="3150" y="3951"/>
                      </a:lnTo>
                      <a:lnTo>
                        <a:pt x="2943" y="3871"/>
                      </a:lnTo>
                      <a:lnTo>
                        <a:pt x="2850" y="3786"/>
                      </a:lnTo>
                      <a:lnTo>
                        <a:pt x="2677" y="3891"/>
                      </a:lnTo>
                      <a:lnTo>
                        <a:pt x="2421" y="3846"/>
                      </a:lnTo>
                      <a:lnTo>
                        <a:pt x="2352" y="3412"/>
                      </a:lnTo>
                      <a:lnTo>
                        <a:pt x="2245" y="3332"/>
                      </a:lnTo>
                      <a:lnTo>
                        <a:pt x="2101" y="3362"/>
                      </a:lnTo>
                      <a:lnTo>
                        <a:pt x="1968" y="3532"/>
                      </a:lnTo>
                      <a:lnTo>
                        <a:pt x="1712" y="3572"/>
                      </a:lnTo>
                      <a:lnTo>
                        <a:pt x="1511" y="3602"/>
                      </a:lnTo>
                      <a:lnTo>
                        <a:pt x="1374" y="3437"/>
                      </a:lnTo>
                      <a:lnTo>
                        <a:pt x="1509" y="3382"/>
                      </a:lnTo>
                      <a:lnTo>
                        <a:pt x="1624" y="3237"/>
                      </a:lnTo>
                      <a:lnTo>
                        <a:pt x="1762" y="3137"/>
                      </a:lnTo>
                      <a:lnTo>
                        <a:pt x="1599" y="2932"/>
                      </a:lnTo>
                      <a:lnTo>
                        <a:pt x="1587" y="2752"/>
                      </a:lnTo>
                      <a:lnTo>
                        <a:pt x="1506" y="2604"/>
                      </a:lnTo>
                      <a:lnTo>
                        <a:pt x="1465" y="2434"/>
                      </a:lnTo>
                      <a:lnTo>
                        <a:pt x="1395" y="2259"/>
                      </a:lnTo>
                      <a:lnTo>
                        <a:pt x="1350" y="2127"/>
                      </a:lnTo>
                      <a:lnTo>
                        <a:pt x="1197" y="1988"/>
                      </a:lnTo>
                      <a:lnTo>
                        <a:pt x="1259" y="1810"/>
                      </a:lnTo>
                      <a:lnTo>
                        <a:pt x="1392" y="1268"/>
                      </a:lnTo>
                      <a:lnTo>
                        <a:pt x="1274" y="1252"/>
                      </a:lnTo>
                      <a:lnTo>
                        <a:pt x="1122" y="1317"/>
                      </a:lnTo>
                      <a:lnTo>
                        <a:pt x="919" y="1447"/>
                      </a:lnTo>
                      <a:lnTo>
                        <a:pt x="786" y="1635"/>
                      </a:lnTo>
                      <a:lnTo>
                        <a:pt x="699" y="1784"/>
                      </a:lnTo>
                      <a:lnTo>
                        <a:pt x="576" y="1889"/>
                      </a:lnTo>
                      <a:lnTo>
                        <a:pt x="401" y="1954"/>
                      </a:lnTo>
                      <a:lnTo>
                        <a:pt x="240" y="1895"/>
                      </a:lnTo>
                      <a:lnTo>
                        <a:pt x="135" y="1760"/>
                      </a:lnTo>
                      <a:lnTo>
                        <a:pt x="139" y="1452"/>
                      </a:lnTo>
                      <a:lnTo>
                        <a:pt x="0" y="1314"/>
                      </a:lnTo>
                      <a:lnTo>
                        <a:pt x="205" y="1213"/>
                      </a:lnTo>
                      <a:lnTo>
                        <a:pt x="339" y="1058"/>
                      </a:lnTo>
                      <a:lnTo>
                        <a:pt x="486" y="1153"/>
                      </a:lnTo>
                      <a:lnTo>
                        <a:pt x="580" y="1088"/>
                      </a:lnTo>
                      <a:lnTo>
                        <a:pt x="459" y="998"/>
                      </a:lnTo>
                      <a:lnTo>
                        <a:pt x="459" y="879"/>
                      </a:lnTo>
                      <a:lnTo>
                        <a:pt x="693" y="763"/>
                      </a:lnTo>
                      <a:lnTo>
                        <a:pt x="845" y="743"/>
                      </a:lnTo>
                      <a:lnTo>
                        <a:pt x="1033" y="644"/>
                      </a:lnTo>
                      <a:lnTo>
                        <a:pt x="1239" y="609"/>
                      </a:lnTo>
                      <a:lnTo>
                        <a:pt x="1313" y="524"/>
                      </a:lnTo>
                      <a:lnTo>
                        <a:pt x="1348" y="389"/>
                      </a:lnTo>
                      <a:lnTo>
                        <a:pt x="1343" y="284"/>
                      </a:lnTo>
                      <a:lnTo>
                        <a:pt x="1313" y="135"/>
                      </a:lnTo>
                      <a:lnTo>
                        <a:pt x="1289" y="10"/>
                      </a:lnTo>
                      <a:lnTo>
                        <a:pt x="1422" y="0"/>
                      </a:lnTo>
                      <a:lnTo>
                        <a:pt x="1599" y="85"/>
                      </a:lnTo>
                      <a:lnTo>
                        <a:pt x="1762" y="115"/>
                      </a:lnTo>
                      <a:lnTo>
                        <a:pt x="1926" y="193"/>
                      </a:lnTo>
                      <a:lnTo>
                        <a:pt x="1954" y="311"/>
                      </a:lnTo>
                      <a:lnTo>
                        <a:pt x="2176" y="493"/>
                      </a:lnTo>
                      <a:lnTo>
                        <a:pt x="2116" y="614"/>
                      </a:lnTo>
                      <a:lnTo>
                        <a:pt x="2347" y="983"/>
                      </a:lnTo>
                      <a:lnTo>
                        <a:pt x="2532" y="1152"/>
                      </a:lnTo>
                      <a:lnTo>
                        <a:pt x="2860" y="1697"/>
                      </a:lnTo>
                      <a:lnTo>
                        <a:pt x="2737" y="1849"/>
                      </a:lnTo>
                      <a:lnTo>
                        <a:pt x="2672" y="2002"/>
                      </a:lnTo>
                      <a:lnTo>
                        <a:pt x="3061" y="2021"/>
                      </a:lnTo>
                      <a:lnTo>
                        <a:pt x="3462" y="2114"/>
                      </a:lnTo>
                      <a:lnTo>
                        <a:pt x="3544" y="2226"/>
                      </a:lnTo>
                      <a:lnTo>
                        <a:pt x="3605" y="2449"/>
                      </a:lnTo>
                      <a:lnTo>
                        <a:pt x="3617" y="2614"/>
                      </a:lnTo>
                      <a:lnTo>
                        <a:pt x="4006" y="2604"/>
                      </a:lnTo>
                      <a:lnTo>
                        <a:pt x="4390" y="2589"/>
                      </a:lnTo>
                      <a:lnTo>
                        <a:pt x="4784" y="2374"/>
                      </a:lnTo>
                      <a:lnTo>
                        <a:pt x="5144" y="2066"/>
                      </a:lnTo>
                      <a:lnTo>
                        <a:pt x="5198" y="2166"/>
                      </a:lnTo>
                      <a:lnTo>
                        <a:pt x="5144" y="2259"/>
                      </a:lnTo>
                      <a:lnTo>
                        <a:pt x="5188" y="2349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Freeform 116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327616BB-DBF1-C688-AB4B-3F278DBF29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0775" y="3998821"/>
                  <a:ext cx="499891" cy="647587"/>
                </a:xfrm>
                <a:custGeom>
                  <a:avLst/>
                  <a:gdLst/>
                  <a:ahLst/>
                  <a:cxnLst>
                    <a:cxn ang="0">
                      <a:pos x="0" y="279"/>
                    </a:cxn>
                    <a:cxn ang="0">
                      <a:pos x="280" y="778"/>
                    </a:cxn>
                    <a:cxn ang="0">
                      <a:pos x="290" y="1001"/>
                    </a:cxn>
                    <a:cxn ang="0">
                      <a:pos x="511" y="1136"/>
                    </a:cxn>
                    <a:cxn ang="0">
                      <a:pos x="734" y="1490"/>
                    </a:cxn>
                    <a:cxn ang="0">
                      <a:pos x="841" y="1825"/>
                    </a:cxn>
                    <a:cxn ang="0">
                      <a:pos x="1044" y="2005"/>
                    </a:cxn>
                    <a:cxn ang="0">
                      <a:pos x="1132" y="2199"/>
                    </a:cxn>
                    <a:cxn ang="0">
                      <a:pos x="1328" y="2454"/>
                    </a:cxn>
                    <a:cxn ang="0">
                      <a:pos x="1412" y="2693"/>
                    </a:cxn>
                    <a:cxn ang="0">
                      <a:pos x="1595" y="2913"/>
                    </a:cxn>
                    <a:cxn ang="0">
                      <a:pos x="1737" y="2693"/>
                    </a:cxn>
                    <a:cxn ang="0">
                      <a:pos x="1928" y="2589"/>
                    </a:cxn>
                    <a:cxn ang="0">
                      <a:pos x="2046" y="2593"/>
                    </a:cxn>
                    <a:cxn ang="0">
                      <a:pos x="2230" y="2494"/>
                    </a:cxn>
                    <a:cxn ang="0">
                      <a:pos x="2357" y="2304"/>
                    </a:cxn>
                    <a:cxn ang="0">
                      <a:pos x="2226" y="2200"/>
                    </a:cxn>
                    <a:cxn ang="0">
                      <a:pos x="2258" y="2059"/>
                    </a:cxn>
                    <a:cxn ang="0">
                      <a:pos x="2168" y="1898"/>
                    </a:cxn>
                    <a:cxn ang="0">
                      <a:pos x="2195" y="1745"/>
                    </a:cxn>
                    <a:cxn ang="0">
                      <a:pos x="1978" y="1640"/>
                    </a:cxn>
                    <a:cxn ang="0">
                      <a:pos x="1783" y="1618"/>
                    </a:cxn>
                    <a:cxn ang="0">
                      <a:pos x="1653" y="1431"/>
                    </a:cxn>
                    <a:cxn ang="0">
                      <a:pos x="1496" y="1175"/>
                    </a:cxn>
                    <a:cxn ang="0">
                      <a:pos x="1346" y="785"/>
                    </a:cxn>
                    <a:cxn ang="0">
                      <a:pos x="1235" y="493"/>
                    </a:cxn>
                    <a:cxn ang="0">
                      <a:pos x="1137" y="149"/>
                    </a:cxn>
                    <a:cxn ang="0">
                      <a:pos x="926" y="0"/>
                    </a:cxn>
                    <a:cxn ang="0">
                      <a:pos x="789" y="58"/>
                    </a:cxn>
                    <a:cxn ang="0">
                      <a:pos x="729" y="220"/>
                    </a:cxn>
                    <a:cxn ang="0">
                      <a:pos x="456" y="450"/>
                    </a:cxn>
                    <a:cxn ang="0">
                      <a:pos x="310" y="433"/>
                    </a:cxn>
                    <a:cxn ang="0">
                      <a:pos x="296" y="297"/>
                    </a:cxn>
                    <a:cxn ang="0">
                      <a:pos x="177" y="239"/>
                    </a:cxn>
                    <a:cxn ang="0">
                      <a:pos x="0" y="279"/>
                    </a:cxn>
                  </a:cxnLst>
                  <a:rect l="0" t="0" r="r" b="b"/>
                  <a:pathLst>
                    <a:path w="2357" h="2913">
                      <a:moveTo>
                        <a:pt x="0" y="279"/>
                      </a:moveTo>
                      <a:lnTo>
                        <a:pt x="280" y="778"/>
                      </a:lnTo>
                      <a:lnTo>
                        <a:pt x="290" y="1001"/>
                      </a:lnTo>
                      <a:lnTo>
                        <a:pt x="511" y="1136"/>
                      </a:lnTo>
                      <a:lnTo>
                        <a:pt x="734" y="1490"/>
                      </a:lnTo>
                      <a:lnTo>
                        <a:pt x="841" y="1825"/>
                      </a:lnTo>
                      <a:lnTo>
                        <a:pt x="1044" y="2005"/>
                      </a:lnTo>
                      <a:lnTo>
                        <a:pt x="1132" y="2199"/>
                      </a:lnTo>
                      <a:lnTo>
                        <a:pt x="1328" y="2454"/>
                      </a:lnTo>
                      <a:lnTo>
                        <a:pt x="1412" y="2693"/>
                      </a:lnTo>
                      <a:lnTo>
                        <a:pt x="1595" y="2913"/>
                      </a:lnTo>
                      <a:lnTo>
                        <a:pt x="1737" y="2693"/>
                      </a:lnTo>
                      <a:lnTo>
                        <a:pt x="1928" y="2589"/>
                      </a:lnTo>
                      <a:lnTo>
                        <a:pt x="2046" y="2593"/>
                      </a:lnTo>
                      <a:lnTo>
                        <a:pt x="2230" y="2494"/>
                      </a:lnTo>
                      <a:lnTo>
                        <a:pt x="2357" y="2304"/>
                      </a:lnTo>
                      <a:lnTo>
                        <a:pt x="2226" y="2200"/>
                      </a:lnTo>
                      <a:lnTo>
                        <a:pt x="2258" y="2059"/>
                      </a:lnTo>
                      <a:lnTo>
                        <a:pt x="2168" y="1898"/>
                      </a:lnTo>
                      <a:lnTo>
                        <a:pt x="2195" y="1745"/>
                      </a:lnTo>
                      <a:lnTo>
                        <a:pt x="1978" y="1640"/>
                      </a:lnTo>
                      <a:lnTo>
                        <a:pt x="1783" y="1618"/>
                      </a:lnTo>
                      <a:lnTo>
                        <a:pt x="1653" y="1431"/>
                      </a:lnTo>
                      <a:lnTo>
                        <a:pt x="1496" y="1175"/>
                      </a:lnTo>
                      <a:lnTo>
                        <a:pt x="1346" y="785"/>
                      </a:lnTo>
                      <a:lnTo>
                        <a:pt x="1235" y="493"/>
                      </a:lnTo>
                      <a:lnTo>
                        <a:pt x="1137" y="149"/>
                      </a:lnTo>
                      <a:lnTo>
                        <a:pt x="926" y="0"/>
                      </a:lnTo>
                      <a:lnTo>
                        <a:pt x="789" y="58"/>
                      </a:lnTo>
                      <a:lnTo>
                        <a:pt x="729" y="220"/>
                      </a:lnTo>
                      <a:lnTo>
                        <a:pt x="456" y="450"/>
                      </a:lnTo>
                      <a:lnTo>
                        <a:pt x="310" y="433"/>
                      </a:lnTo>
                      <a:lnTo>
                        <a:pt x="296" y="297"/>
                      </a:lnTo>
                      <a:lnTo>
                        <a:pt x="177" y="239"/>
                      </a:lnTo>
                      <a:lnTo>
                        <a:pt x="0" y="279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" name="Freeform 117">
                  <a:extLst>
                    <a:ext uri="{FF2B5EF4-FFF2-40B4-BE49-F238E27FC236}">
                      <a16:creationId xmlns:a16="http://schemas.microsoft.com/office/drawing/2014/main" id="{8F6BC5FB-9AE7-6918-01C3-ED9CD4D6E5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7330" y="4072038"/>
                  <a:ext cx="610978" cy="439298"/>
                </a:xfrm>
                <a:custGeom>
                  <a:avLst/>
                  <a:gdLst/>
                  <a:ahLst/>
                  <a:cxnLst>
                    <a:cxn ang="0">
                      <a:pos x="808" y="1581"/>
                    </a:cxn>
                    <a:cxn ang="0">
                      <a:pos x="890" y="1408"/>
                    </a:cxn>
                    <a:cxn ang="0">
                      <a:pos x="1012" y="1325"/>
                    </a:cxn>
                    <a:cxn ang="0">
                      <a:pos x="1102" y="1181"/>
                    </a:cxn>
                    <a:cxn ang="0">
                      <a:pos x="1043" y="1053"/>
                    </a:cxn>
                    <a:cxn ang="0">
                      <a:pos x="1114" y="1037"/>
                    </a:cxn>
                    <a:cxn ang="0">
                      <a:pos x="1236" y="1073"/>
                    </a:cxn>
                    <a:cxn ang="0">
                      <a:pos x="1461" y="1049"/>
                    </a:cxn>
                    <a:cxn ang="0">
                      <a:pos x="1576" y="1127"/>
                    </a:cxn>
                    <a:cxn ang="0">
                      <a:pos x="1669" y="1229"/>
                    </a:cxn>
                    <a:cxn ang="0">
                      <a:pos x="1803" y="1265"/>
                    </a:cxn>
                    <a:cxn ang="0">
                      <a:pos x="1945" y="1253"/>
                    </a:cxn>
                    <a:cxn ang="0">
                      <a:pos x="2087" y="1241"/>
                    </a:cxn>
                    <a:cxn ang="0">
                      <a:pos x="2181" y="1161"/>
                    </a:cxn>
                    <a:cxn ang="0">
                      <a:pos x="2240" y="982"/>
                    </a:cxn>
                    <a:cxn ang="0">
                      <a:pos x="2307" y="838"/>
                    </a:cxn>
                    <a:cxn ang="0">
                      <a:pos x="2252" y="778"/>
                    </a:cxn>
                    <a:cxn ang="0">
                      <a:pos x="2153" y="742"/>
                    </a:cxn>
                    <a:cxn ang="0">
                      <a:pos x="2252" y="670"/>
                    </a:cxn>
                    <a:cxn ang="0">
                      <a:pos x="2296" y="495"/>
                    </a:cxn>
                    <a:cxn ang="0">
                      <a:pos x="2238" y="143"/>
                    </a:cxn>
                    <a:cxn ang="0">
                      <a:pos x="2154" y="77"/>
                    </a:cxn>
                    <a:cxn ang="0">
                      <a:pos x="2040" y="101"/>
                    </a:cxn>
                    <a:cxn ang="0">
                      <a:pos x="1936" y="239"/>
                    </a:cxn>
                    <a:cxn ang="0">
                      <a:pos x="1570" y="295"/>
                    </a:cxn>
                    <a:cxn ang="0">
                      <a:pos x="1461" y="164"/>
                    </a:cxn>
                    <a:cxn ang="0">
                      <a:pos x="1067" y="0"/>
                    </a:cxn>
                    <a:cxn ang="0">
                      <a:pos x="858" y="95"/>
                    </a:cxn>
                    <a:cxn ang="0">
                      <a:pos x="606" y="156"/>
                    </a:cxn>
                    <a:cxn ang="0">
                      <a:pos x="498" y="235"/>
                    </a:cxn>
                    <a:cxn ang="0">
                      <a:pos x="394" y="163"/>
                    </a:cxn>
                    <a:cxn ang="0">
                      <a:pos x="291" y="188"/>
                    </a:cxn>
                    <a:cxn ang="0">
                      <a:pos x="156" y="259"/>
                    </a:cxn>
                    <a:cxn ang="0">
                      <a:pos x="162" y="349"/>
                    </a:cxn>
                    <a:cxn ang="0">
                      <a:pos x="0" y="369"/>
                    </a:cxn>
                    <a:cxn ang="0">
                      <a:pos x="114" y="670"/>
                    </a:cxn>
                    <a:cxn ang="0">
                      <a:pos x="228" y="858"/>
                    </a:cxn>
                    <a:cxn ang="0">
                      <a:pos x="346" y="1029"/>
                    </a:cxn>
                    <a:cxn ang="0">
                      <a:pos x="500" y="1049"/>
                    </a:cxn>
                    <a:cxn ang="0">
                      <a:pos x="676" y="1131"/>
                    </a:cxn>
                    <a:cxn ang="0">
                      <a:pos x="658" y="1253"/>
                    </a:cxn>
                    <a:cxn ang="0">
                      <a:pos x="726" y="1383"/>
                    </a:cxn>
                    <a:cxn ang="0">
                      <a:pos x="704" y="1499"/>
                    </a:cxn>
                    <a:cxn ang="0">
                      <a:pos x="808" y="1581"/>
                    </a:cxn>
                  </a:cxnLst>
                  <a:rect l="0" t="0" r="r" b="b"/>
                  <a:pathLst>
                    <a:path w="2307" h="1581">
                      <a:moveTo>
                        <a:pt x="808" y="1581"/>
                      </a:moveTo>
                      <a:lnTo>
                        <a:pt x="890" y="1408"/>
                      </a:lnTo>
                      <a:lnTo>
                        <a:pt x="1012" y="1325"/>
                      </a:lnTo>
                      <a:lnTo>
                        <a:pt x="1102" y="1181"/>
                      </a:lnTo>
                      <a:lnTo>
                        <a:pt x="1043" y="1053"/>
                      </a:lnTo>
                      <a:lnTo>
                        <a:pt x="1114" y="1037"/>
                      </a:lnTo>
                      <a:lnTo>
                        <a:pt x="1236" y="1073"/>
                      </a:lnTo>
                      <a:lnTo>
                        <a:pt x="1461" y="1049"/>
                      </a:lnTo>
                      <a:lnTo>
                        <a:pt x="1576" y="1127"/>
                      </a:lnTo>
                      <a:lnTo>
                        <a:pt x="1669" y="1229"/>
                      </a:lnTo>
                      <a:lnTo>
                        <a:pt x="1803" y="1265"/>
                      </a:lnTo>
                      <a:lnTo>
                        <a:pt x="1945" y="1253"/>
                      </a:lnTo>
                      <a:lnTo>
                        <a:pt x="2087" y="1241"/>
                      </a:lnTo>
                      <a:lnTo>
                        <a:pt x="2181" y="1161"/>
                      </a:lnTo>
                      <a:lnTo>
                        <a:pt x="2240" y="982"/>
                      </a:lnTo>
                      <a:lnTo>
                        <a:pt x="2307" y="838"/>
                      </a:lnTo>
                      <a:lnTo>
                        <a:pt x="2252" y="778"/>
                      </a:lnTo>
                      <a:lnTo>
                        <a:pt x="2153" y="742"/>
                      </a:lnTo>
                      <a:lnTo>
                        <a:pt x="2252" y="670"/>
                      </a:lnTo>
                      <a:lnTo>
                        <a:pt x="2296" y="495"/>
                      </a:lnTo>
                      <a:lnTo>
                        <a:pt x="2238" y="143"/>
                      </a:lnTo>
                      <a:lnTo>
                        <a:pt x="2154" y="77"/>
                      </a:lnTo>
                      <a:lnTo>
                        <a:pt x="2040" y="101"/>
                      </a:lnTo>
                      <a:lnTo>
                        <a:pt x="1936" y="239"/>
                      </a:lnTo>
                      <a:lnTo>
                        <a:pt x="1570" y="295"/>
                      </a:lnTo>
                      <a:lnTo>
                        <a:pt x="1461" y="164"/>
                      </a:lnTo>
                      <a:lnTo>
                        <a:pt x="1067" y="0"/>
                      </a:lnTo>
                      <a:lnTo>
                        <a:pt x="858" y="95"/>
                      </a:lnTo>
                      <a:lnTo>
                        <a:pt x="606" y="156"/>
                      </a:lnTo>
                      <a:lnTo>
                        <a:pt x="498" y="235"/>
                      </a:lnTo>
                      <a:lnTo>
                        <a:pt x="394" y="163"/>
                      </a:lnTo>
                      <a:lnTo>
                        <a:pt x="291" y="188"/>
                      </a:lnTo>
                      <a:lnTo>
                        <a:pt x="156" y="259"/>
                      </a:lnTo>
                      <a:lnTo>
                        <a:pt x="162" y="349"/>
                      </a:lnTo>
                      <a:lnTo>
                        <a:pt x="0" y="369"/>
                      </a:lnTo>
                      <a:lnTo>
                        <a:pt x="114" y="670"/>
                      </a:lnTo>
                      <a:lnTo>
                        <a:pt x="228" y="858"/>
                      </a:lnTo>
                      <a:lnTo>
                        <a:pt x="346" y="1029"/>
                      </a:lnTo>
                      <a:lnTo>
                        <a:pt x="500" y="1049"/>
                      </a:lnTo>
                      <a:lnTo>
                        <a:pt x="676" y="1131"/>
                      </a:lnTo>
                      <a:lnTo>
                        <a:pt x="658" y="1253"/>
                      </a:lnTo>
                      <a:lnTo>
                        <a:pt x="726" y="1383"/>
                      </a:lnTo>
                      <a:lnTo>
                        <a:pt x="704" y="1499"/>
                      </a:lnTo>
                      <a:lnTo>
                        <a:pt x="808" y="158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rgbClr val="00AC99"/>
                    </a:solidFill>
                  </a:endParaRPr>
                </a:p>
              </p:txBody>
            </p:sp>
            <p:sp>
              <p:nvSpPr>
                <p:cNvPr id="29" name="Freeform 11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625B116C-2A2B-C90E-3CFD-00856C09B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3838" y="4574454"/>
                  <a:ext cx="348408" cy="521352"/>
                </a:xfrm>
                <a:custGeom>
                  <a:avLst/>
                  <a:gdLst/>
                  <a:ahLst/>
                  <a:cxnLst>
                    <a:cxn ang="0">
                      <a:pos x="1020" y="1876"/>
                    </a:cxn>
                    <a:cxn ang="0">
                      <a:pos x="1122" y="1712"/>
                    </a:cxn>
                    <a:cxn ang="0">
                      <a:pos x="1291" y="1617"/>
                    </a:cxn>
                    <a:cxn ang="0">
                      <a:pos x="1316" y="1492"/>
                    </a:cxn>
                    <a:cxn ang="0">
                      <a:pos x="1256" y="1329"/>
                    </a:cxn>
                    <a:cxn ang="0">
                      <a:pos x="1180" y="1242"/>
                    </a:cxn>
                    <a:cxn ang="0">
                      <a:pos x="1043" y="1241"/>
                    </a:cxn>
                    <a:cxn ang="0">
                      <a:pos x="988" y="1188"/>
                    </a:cxn>
                    <a:cxn ang="0">
                      <a:pos x="962" y="1094"/>
                    </a:cxn>
                    <a:cxn ang="0">
                      <a:pos x="1014" y="1008"/>
                    </a:cxn>
                    <a:cxn ang="0">
                      <a:pos x="1008" y="894"/>
                    </a:cxn>
                    <a:cxn ang="0">
                      <a:pos x="862" y="778"/>
                    </a:cxn>
                    <a:cxn ang="0">
                      <a:pos x="732" y="738"/>
                    </a:cxn>
                    <a:cxn ang="0">
                      <a:pos x="665" y="667"/>
                    </a:cxn>
                    <a:cxn ang="0">
                      <a:pos x="673" y="379"/>
                    </a:cxn>
                    <a:cxn ang="0">
                      <a:pos x="535" y="271"/>
                    </a:cxn>
                    <a:cxn ang="0">
                      <a:pos x="547" y="144"/>
                    </a:cxn>
                    <a:cxn ang="0">
                      <a:pos x="464" y="2"/>
                    </a:cxn>
                    <a:cxn ang="0">
                      <a:pos x="366" y="0"/>
                    </a:cxn>
                    <a:cxn ang="0">
                      <a:pos x="212" y="82"/>
                    </a:cxn>
                    <a:cxn ang="0">
                      <a:pos x="100" y="260"/>
                    </a:cxn>
                    <a:cxn ang="0">
                      <a:pos x="193" y="379"/>
                    </a:cxn>
                    <a:cxn ang="0">
                      <a:pos x="142" y="659"/>
                    </a:cxn>
                    <a:cxn ang="0">
                      <a:pos x="47" y="655"/>
                    </a:cxn>
                    <a:cxn ang="0">
                      <a:pos x="0" y="718"/>
                    </a:cxn>
                    <a:cxn ang="0">
                      <a:pos x="110" y="742"/>
                    </a:cxn>
                    <a:cxn ang="0">
                      <a:pos x="118" y="886"/>
                    </a:cxn>
                    <a:cxn ang="0">
                      <a:pos x="287" y="1102"/>
                    </a:cxn>
                    <a:cxn ang="0">
                      <a:pos x="394" y="1293"/>
                    </a:cxn>
                    <a:cxn ang="0">
                      <a:pos x="618" y="1469"/>
                    </a:cxn>
                    <a:cxn ang="0">
                      <a:pos x="831" y="1700"/>
                    </a:cxn>
                    <a:cxn ang="0">
                      <a:pos x="909" y="1712"/>
                    </a:cxn>
                    <a:cxn ang="0">
                      <a:pos x="909" y="1804"/>
                    </a:cxn>
                    <a:cxn ang="0">
                      <a:pos x="1020" y="1876"/>
                    </a:cxn>
                  </a:cxnLst>
                  <a:rect l="0" t="0" r="r" b="b"/>
                  <a:pathLst>
                    <a:path w="1316" h="1876">
                      <a:moveTo>
                        <a:pt x="1020" y="1876"/>
                      </a:moveTo>
                      <a:lnTo>
                        <a:pt x="1122" y="1712"/>
                      </a:lnTo>
                      <a:lnTo>
                        <a:pt x="1291" y="1617"/>
                      </a:lnTo>
                      <a:lnTo>
                        <a:pt x="1316" y="1492"/>
                      </a:lnTo>
                      <a:lnTo>
                        <a:pt x="1256" y="1329"/>
                      </a:lnTo>
                      <a:lnTo>
                        <a:pt x="1180" y="1242"/>
                      </a:lnTo>
                      <a:lnTo>
                        <a:pt x="1043" y="1241"/>
                      </a:lnTo>
                      <a:lnTo>
                        <a:pt x="988" y="1188"/>
                      </a:lnTo>
                      <a:lnTo>
                        <a:pt x="962" y="1094"/>
                      </a:lnTo>
                      <a:lnTo>
                        <a:pt x="1014" y="1008"/>
                      </a:lnTo>
                      <a:lnTo>
                        <a:pt x="1008" y="894"/>
                      </a:lnTo>
                      <a:lnTo>
                        <a:pt x="862" y="778"/>
                      </a:lnTo>
                      <a:lnTo>
                        <a:pt x="732" y="738"/>
                      </a:lnTo>
                      <a:lnTo>
                        <a:pt x="665" y="667"/>
                      </a:lnTo>
                      <a:lnTo>
                        <a:pt x="673" y="379"/>
                      </a:lnTo>
                      <a:lnTo>
                        <a:pt x="535" y="271"/>
                      </a:lnTo>
                      <a:lnTo>
                        <a:pt x="547" y="144"/>
                      </a:lnTo>
                      <a:lnTo>
                        <a:pt x="464" y="2"/>
                      </a:lnTo>
                      <a:lnTo>
                        <a:pt x="366" y="0"/>
                      </a:lnTo>
                      <a:lnTo>
                        <a:pt x="212" y="82"/>
                      </a:lnTo>
                      <a:lnTo>
                        <a:pt x="100" y="260"/>
                      </a:lnTo>
                      <a:lnTo>
                        <a:pt x="193" y="379"/>
                      </a:lnTo>
                      <a:lnTo>
                        <a:pt x="142" y="659"/>
                      </a:lnTo>
                      <a:lnTo>
                        <a:pt x="47" y="655"/>
                      </a:lnTo>
                      <a:lnTo>
                        <a:pt x="0" y="718"/>
                      </a:lnTo>
                      <a:lnTo>
                        <a:pt x="110" y="742"/>
                      </a:lnTo>
                      <a:lnTo>
                        <a:pt x="118" y="886"/>
                      </a:lnTo>
                      <a:lnTo>
                        <a:pt x="287" y="1102"/>
                      </a:lnTo>
                      <a:lnTo>
                        <a:pt x="394" y="1293"/>
                      </a:lnTo>
                      <a:lnTo>
                        <a:pt x="618" y="1469"/>
                      </a:lnTo>
                      <a:lnTo>
                        <a:pt x="831" y="1700"/>
                      </a:lnTo>
                      <a:lnTo>
                        <a:pt x="909" y="1712"/>
                      </a:lnTo>
                      <a:lnTo>
                        <a:pt x="909" y="1804"/>
                      </a:lnTo>
                      <a:lnTo>
                        <a:pt x="1020" y="1876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" name="Freeform 119">
                  <a:extLst>
                    <a:ext uri="{FF2B5EF4-FFF2-40B4-BE49-F238E27FC236}">
                      <a16:creationId xmlns:a16="http://schemas.microsoft.com/office/drawing/2014/main" id="{47118F88-C166-66D6-BE18-1428BA85B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6287" y="4359853"/>
                  <a:ext cx="292865" cy="464545"/>
                </a:xfrm>
                <a:custGeom>
                  <a:avLst/>
                  <a:gdLst/>
                  <a:ahLst/>
                  <a:cxnLst>
                    <a:cxn ang="0">
                      <a:pos x="1011" y="88"/>
                    </a:cxn>
                    <a:cxn ang="0">
                      <a:pos x="942" y="196"/>
                    </a:cxn>
                    <a:cxn ang="0">
                      <a:pos x="920" y="299"/>
                    </a:cxn>
                    <a:cxn ang="0">
                      <a:pos x="1105" y="603"/>
                    </a:cxn>
                    <a:cxn ang="0">
                      <a:pos x="1086" y="746"/>
                    </a:cxn>
                    <a:cxn ang="0">
                      <a:pos x="1026" y="854"/>
                    </a:cxn>
                    <a:cxn ang="0">
                      <a:pos x="936" y="916"/>
                    </a:cxn>
                    <a:cxn ang="0">
                      <a:pos x="837" y="1042"/>
                    </a:cxn>
                    <a:cxn ang="0">
                      <a:pos x="744" y="1030"/>
                    </a:cxn>
                    <a:cxn ang="0">
                      <a:pos x="668" y="1092"/>
                    </a:cxn>
                    <a:cxn ang="0">
                      <a:pos x="740" y="1170"/>
                    </a:cxn>
                    <a:cxn ang="0">
                      <a:pos x="774" y="1285"/>
                    </a:cxn>
                    <a:cxn ang="0">
                      <a:pos x="812" y="1422"/>
                    </a:cxn>
                    <a:cxn ang="0">
                      <a:pos x="790" y="1558"/>
                    </a:cxn>
                    <a:cxn ang="0">
                      <a:pos x="644" y="1592"/>
                    </a:cxn>
                    <a:cxn ang="0">
                      <a:pos x="544" y="1666"/>
                    </a:cxn>
                    <a:cxn ang="0">
                      <a:pos x="402" y="1550"/>
                    </a:cxn>
                    <a:cxn ang="0">
                      <a:pos x="268" y="1508"/>
                    </a:cxn>
                    <a:cxn ang="0">
                      <a:pos x="200" y="1437"/>
                    </a:cxn>
                    <a:cxn ang="0">
                      <a:pos x="206" y="1148"/>
                    </a:cxn>
                    <a:cxn ang="0">
                      <a:pos x="70" y="1042"/>
                    </a:cxn>
                    <a:cxn ang="0">
                      <a:pos x="82" y="914"/>
                    </a:cxn>
                    <a:cxn ang="0">
                      <a:pos x="0" y="772"/>
                    </a:cxn>
                    <a:cxn ang="0">
                      <a:pos x="137" y="698"/>
                    </a:cxn>
                    <a:cxn ang="0">
                      <a:pos x="244" y="544"/>
                    </a:cxn>
                    <a:cxn ang="0">
                      <a:pos x="322" y="376"/>
                    </a:cxn>
                    <a:cxn ang="0">
                      <a:pos x="446" y="292"/>
                    </a:cxn>
                    <a:cxn ang="0">
                      <a:pos x="538" y="144"/>
                    </a:cxn>
                    <a:cxn ang="0">
                      <a:pos x="480" y="18"/>
                    </a:cxn>
                    <a:cxn ang="0">
                      <a:pos x="548" y="0"/>
                    </a:cxn>
                    <a:cxn ang="0">
                      <a:pos x="672" y="36"/>
                    </a:cxn>
                    <a:cxn ang="0">
                      <a:pos x="896" y="12"/>
                    </a:cxn>
                    <a:cxn ang="0">
                      <a:pos x="1011" y="88"/>
                    </a:cxn>
                  </a:cxnLst>
                  <a:rect l="0" t="0" r="r" b="b"/>
                  <a:pathLst>
                    <a:path w="1105" h="1666">
                      <a:moveTo>
                        <a:pt x="1011" y="88"/>
                      </a:moveTo>
                      <a:lnTo>
                        <a:pt x="942" y="196"/>
                      </a:lnTo>
                      <a:lnTo>
                        <a:pt x="920" y="299"/>
                      </a:lnTo>
                      <a:lnTo>
                        <a:pt x="1105" y="603"/>
                      </a:lnTo>
                      <a:lnTo>
                        <a:pt x="1086" y="746"/>
                      </a:lnTo>
                      <a:lnTo>
                        <a:pt x="1026" y="854"/>
                      </a:lnTo>
                      <a:lnTo>
                        <a:pt x="936" y="916"/>
                      </a:lnTo>
                      <a:lnTo>
                        <a:pt x="837" y="1042"/>
                      </a:lnTo>
                      <a:lnTo>
                        <a:pt x="744" y="1030"/>
                      </a:lnTo>
                      <a:lnTo>
                        <a:pt x="668" y="1092"/>
                      </a:lnTo>
                      <a:lnTo>
                        <a:pt x="740" y="1170"/>
                      </a:lnTo>
                      <a:lnTo>
                        <a:pt x="774" y="1285"/>
                      </a:lnTo>
                      <a:lnTo>
                        <a:pt x="812" y="1422"/>
                      </a:lnTo>
                      <a:lnTo>
                        <a:pt x="790" y="1558"/>
                      </a:lnTo>
                      <a:lnTo>
                        <a:pt x="644" y="1592"/>
                      </a:lnTo>
                      <a:lnTo>
                        <a:pt x="544" y="1666"/>
                      </a:lnTo>
                      <a:lnTo>
                        <a:pt x="402" y="1550"/>
                      </a:lnTo>
                      <a:lnTo>
                        <a:pt x="268" y="1508"/>
                      </a:lnTo>
                      <a:lnTo>
                        <a:pt x="200" y="1437"/>
                      </a:lnTo>
                      <a:lnTo>
                        <a:pt x="206" y="1148"/>
                      </a:lnTo>
                      <a:lnTo>
                        <a:pt x="70" y="1042"/>
                      </a:lnTo>
                      <a:lnTo>
                        <a:pt x="82" y="914"/>
                      </a:lnTo>
                      <a:lnTo>
                        <a:pt x="0" y="772"/>
                      </a:lnTo>
                      <a:lnTo>
                        <a:pt x="137" y="698"/>
                      </a:lnTo>
                      <a:lnTo>
                        <a:pt x="244" y="544"/>
                      </a:lnTo>
                      <a:lnTo>
                        <a:pt x="322" y="376"/>
                      </a:lnTo>
                      <a:lnTo>
                        <a:pt x="446" y="292"/>
                      </a:lnTo>
                      <a:lnTo>
                        <a:pt x="538" y="144"/>
                      </a:lnTo>
                      <a:lnTo>
                        <a:pt x="480" y="18"/>
                      </a:lnTo>
                      <a:lnTo>
                        <a:pt x="548" y="0"/>
                      </a:lnTo>
                      <a:lnTo>
                        <a:pt x="672" y="36"/>
                      </a:lnTo>
                      <a:lnTo>
                        <a:pt x="896" y="12"/>
                      </a:lnTo>
                      <a:lnTo>
                        <a:pt x="1011" y="8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" name="Freeform 12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E253F83-E20F-CB11-F0CD-DD7030DA4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27571" y="4386363"/>
                  <a:ext cx="444348" cy="751099"/>
                </a:xfrm>
                <a:custGeom>
                  <a:avLst/>
                  <a:gdLst/>
                  <a:ahLst/>
                  <a:cxnLst>
                    <a:cxn ang="0">
                      <a:pos x="957" y="285"/>
                    </a:cxn>
                    <a:cxn ang="0">
                      <a:pos x="1224" y="728"/>
                    </a:cxn>
                    <a:cxn ang="0">
                      <a:pos x="1445" y="998"/>
                    </a:cxn>
                    <a:cxn ang="0">
                      <a:pos x="1271" y="1018"/>
                    </a:cxn>
                    <a:cxn ang="0">
                      <a:pos x="1001" y="824"/>
                    </a:cxn>
                    <a:cxn ang="0">
                      <a:pos x="975" y="1006"/>
                    </a:cxn>
                    <a:cxn ang="0">
                      <a:pos x="1059" y="1219"/>
                    </a:cxn>
                    <a:cxn ang="0">
                      <a:pos x="1079" y="1448"/>
                    </a:cxn>
                    <a:cxn ang="0">
                      <a:pos x="1190" y="1679"/>
                    </a:cxn>
                    <a:cxn ang="0">
                      <a:pos x="1201" y="1912"/>
                    </a:cxn>
                    <a:cxn ang="0">
                      <a:pos x="1228" y="2101"/>
                    </a:cxn>
                    <a:cxn ang="0">
                      <a:pos x="1479" y="1957"/>
                    </a:cxn>
                    <a:cxn ang="0">
                      <a:pos x="1673" y="2032"/>
                    </a:cxn>
                    <a:cxn ang="0">
                      <a:pos x="1523" y="2388"/>
                    </a:cxn>
                    <a:cxn ang="0">
                      <a:pos x="1394" y="2531"/>
                    </a:cxn>
                    <a:cxn ang="0">
                      <a:pos x="964" y="2579"/>
                    </a:cxn>
                    <a:cxn ang="0">
                      <a:pos x="799" y="2703"/>
                    </a:cxn>
                    <a:cxn ang="0">
                      <a:pos x="661" y="2627"/>
                    </a:cxn>
                    <a:cxn ang="0">
                      <a:pos x="496" y="2388"/>
                    </a:cxn>
                    <a:cxn ang="0">
                      <a:pos x="329" y="2298"/>
                    </a:cxn>
                    <a:cxn ang="0">
                      <a:pos x="297" y="2014"/>
                    </a:cxn>
                    <a:cxn ang="0">
                      <a:pos x="83" y="1921"/>
                    </a:cxn>
                    <a:cxn ang="0">
                      <a:pos x="0" y="1777"/>
                    </a:cxn>
                    <a:cxn ang="0">
                      <a:pos x="49" y="1574"/>
                    </a:cxn>
                    <a:cxn ang="0">
                      <a:pos x="295" y="1470"/>
                    </a:cxn>
                    <a:cxn ang="0">
                      <a:pos x="248" y="1083"/>
                    </a:cxn>
                    <a:cxn ang="0">
                      <a:pos x="248" y="940"/>
                    </a:cxn>
                    <a:cxn ang="0">
                      <a:pos x="441" y="826"/>
                    </a:cxn>
                    <a:cxn ang="0">
                      <a:pos x="593" y="650"/>
                    </a:cxn>
                    <a:cxn ang="0">
                      <a:pos x="425" y="213"/>
                    </a:cxn>
                    <a:cxn ang="0">
                      <a:pos x="517" y="0"/>
                    </a:cxn>
                    <a:cxn ang="0">
                      <a:pos x="737" y="138"/>
                    </a:cxn>
                  </a:cxnLst>
                  <a:rect l="0" t="0" r="r" b="b"/>
                  <a:pathLst>
                    <a:path w="1673" h="2703">
                      <a:moveTo>
                        <a:pt x="882" y="126"/>
                      </a:moveTo>
                      <a:lnTo>
                        <a:pt x="957" y="285"/>
                      </a:lnTo>
                      <a:lnTo>
                        <a:pt x="1122" y="497"/>
                      </a:lnTo>
                      <a:lnTo>
                        <a:pt x="1224" y="728"/>
                      </a:lnTo>
                      <a:lnTo>
                        <a:pt x="1311" y="880"/>
                      </a:lnTo>
                      <a:lnTo>
                        <a:pt x="1445" y="998"/>
                      </a:lnTo>
                      <a:lnTo>
                        <a:pt x="1382" y="1027"/>
                      </a:lnTo>
                      <a:lnTo>
                        <a:pt x="1271" y="1018"/>
                      </a:lnTo>
                      <a:lnTo>
                        <a:pt x="1153" y="952"/>
                      </a:lnTo>
                      <a:lnTo>
                        <a:pt x="1001" y="824"/>
                      </a:lnTo>
                      <a:lnTo>
                        <a:pt x="921" y="920"/>
                      </a:lnTo>
                      <a:lnTo>
                        <a:pt x="975" y="1006"/>
                      </a:lnTo>
                      <a:lnTo>
                        <a:pt x="981" y="1130"/>
                      </a:lnTo>
                      <a:lnTo>
                        <a:pt x="1059" y="1219"/>
                      </a:lnTo>
                      <a:lnTo>
                        <a:pt x="1023" y="1351"/>
                      </a:lnTo>
                      <a:lnTo>
                        <a:pt x="1079" y="1448"/>
                      </a:lnTo>
                      <a:lnTo>
                        <a:pt x="1157" y="1542"/>
                      </a:lnTo>
                      <a:lnTo>
                        <a:pt x="1190" y="1679"/>
                      </a:lnTo>
                      <a:lnTo>
                        <a:pt x="1129" y="1862"/>
                      </a:lnTo>
                      <a:lnTo>
                        <a:pt x="1201" y="1912"/>
                      </a:lnTo>
                      <a:lnTo>
                        <a:pt x="1157" y="1997"/>
                      </a:lnTo>
                      <a:lnTo>
                        <a:pt x="1228" y="2101"/>
                      </a:lnTo>
                      <a:lnTo>
                        <a:pt x="1320" y="2014"/>
                      </a:lnTo>
                      <a:lnTo>
                        <a:pt x="1479" y="1957"/>
                      </a:lnTo>
                      <a:lnTo>
                        <a:pt x="1607" y="1948"/>
                      </a:lnTo>
                      <a:lnTo>
                        <a:pt x="1673" y="2032"/>
                      </a:lnTo>
                      <a:lnTo>
                        <a:pt x="1559" y="2113"/>
                      </a:lnTo>
                      <a:lnTo>
                        <a:pt x="1523" y="2388"/>
                      </a:lnTo>
                      <a:lnTo>
                        <a:pt x="1437" y="2452"/>
                      </a:lnTo>
                      <a:lnTo>
                        <a:pt x="1394" y="2531"/>
                      </a:lnTo>
                      <a:lnTo>
                        <a:pt x="1181" y="2531"/>
                      </a:lnTo>
                      <a:lnTo>
                        <a:pt x="964" y="2579"/>
                      </a:lnTo>
                      <a:lnTo>
                        <a:pt x="898" y="2699"/>
                      </a:lnTo>
                      <a:lnTo>
                        <a:pt x="799" y="2703"/>
                      </a:lnTo>
                      <a:lnTo>
                        <a:pt x="775" y="2631"/>
                      </a:lnTo>
                      <a:lnTo>
                        <a:pt x="661" y="2627"/>
                      </a:lnTo>
                      <a:lnTo>
                        <a:pt x="567" y="2543"/>
                      </a:lnTo>
                      <a:lnTo>
                        <a:pt x="496" y="2388"/>
                      </a:lnTo>
                      <a:lnTo>
                        <a:pt x="390" y="2376"/>
                      </a:lnTo>
                      <a:lnTo>
                        <a:pt x="329" y="2298"/>
                      </a:lnTo>
                      <a:lnTo>
                        <a:pt x="355" y="2168"/>
                      </a:lnTo>
                      <a:lnTo>
                        <a:pt x="297" y="2014"/>
                      </a:lnTo>
                      <a:lnTo>
                        <a:pt x="220" y="1921"/>
                      </a:lnTo>
                      <a:lnTo>
                        <a:pt x="83" y="1921"/>
                      </a:lnTo>
                      <a:lnTo>
                        <a:pt x="31" y="1873"/>
                      </a:lnTo>
                      <a:lnTo>
                        <a:pt x="0" y="1777"/>
                      </a:lnTo>
                      <a:lnTo>
                        <a:pt x="54" y="1684"/>
                      </a:lnTo>
                      <a:lnTo>
                        <a:pt x="49" y="1574"/>
                      </a:lnTo>
                      <a:lnTo>
                        <a:pt x="149" y="1502"/>
                      </a:lnTo>
                      <a:lnTo>
                        <a:pt x="295" y="1470"/>
                      </a:lnTo>
                      <a:lnTo>
                        <a:pt x="319" y="1335"/>
                      </a:lnTo>
                      <a:lnTo>
                        <a:pt x="248" y="1083"/>
                      </a:lnTo>
                      <a:lnTo>
                        <a:pt x="173" y="1003"/>
                      </a:lnTo>
                      <a:lnTo>
                        <a:pt x="248" y="940"/>
                      </a:lnTo>
                      <a:lnTo>
                        <a:pt x="342" y="953"/>
                      </a:lnTo>
                      <a:lnTo>
                        <a:pt x="441" y="826"/>
                      </a:lnTo>
                      <a:lnTo>
                        <a:pt x="531" y="764"/>
                      </a:lnTo>
                      <a:lnTo>
                        <a:pt x="593" y="650"/>
                      </a:lnTo>
                      <a:lnTo>
                        <a:pt x="610" y="513"/>
                      </a:lnTo>
                      <a:lnTo>
                        <a:pt x="425" y="213"/>
                      </a:lnTo>
                      <a:lnTo>
                        <a:pt x="445" y="106"/>
                      </a:lnTo>
                      <a:lnTo>
                        <a:pt x="517" y="0"/>
                      </a:lnTo>
                      <a:lnTo>
                        <a:pt x="611" y="102"/>
                      </a:lnTo>
                      <a:lnTo>
                        <a:pt x="737" y="138"/>
                      </a:lnTo>
                      <a:lnTo>
                        <a:pt x="882" y="12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" name="Freeform 121">
                  <a:extLst>
                    <a:ext uri="{FF2B5EF4-FFF2-40B4-BE49-F238E27FC236}">
                      <a16:creationId xmlns:a16="http://schemas.microsoft.com/office/drawing/2014/main" id="{5FABDA5B-B7BA-A8A5-76D8-9A3BA51F04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2467" y="4614848"/>
                  <a:ext cx="364820" cy="354721"/>
                </a:xfrm>
                <a:custGeom>
                  <a:avLst/>
                  <a:gdLst/>
                  <a:ahLst/>
                  <a:cxnLst>
                    <a:cxn ang="0">
                      <a:pos x="528" y="174"/>
                    </a:cxn>
                    <a:cxn ang="0">
                      <a:pos x="859" y="168"/>
                    </a:cxn>
                    <a:cxn ang="0">
                      <a:pos x="953" y="275"/>
                    </a:cxn>
                    <a:cxn ang="0">
                      <a:pos x="1202" y="323"/>
                    </a:cxn>
                    <a:cxn ang="0">
                      <a:pos x="1320" y="443"/>
                    </a:cxn>
                    <a:cxn ang="0">
                      <a:pos x="1379" y="595"/>
                    </a:cxn>
                    <a:cxn ang="0">
                      <a:pos x="1347" y="694"/>
                    </a:cxn>
                    <a:cxn ang="0">
                      <a:pos x="1300" y="870"/>
                    </a:cxn>
                    <a:cxn ang="0">
                      <a:pos x="1131" y="958"/>
                    </a:cxn>
                    <a:cxn ang="0">
                      <a:pos x="1048" y="1042"/>
                    </a:cxn>
                    <a:cxn ang="0">
                      <a:pos x="1046" y="1156"/>
                    </a:cxn>
                    <a:cxn ang="0">
                      <a:pos x="953" y="1149"/>
                    </a:cxn>
                    <a:cxn ang="0">
                      <a:pos x="894" y="1109"/>
                    </a:cxn>
                    <a:cxn ang="0">
                      <a:pos x="812" y="1137"/>
                    </a:cxn>
                    <a:cxn ang="0">
                      <a:pos x="750" y="1206"/>
                    </a:cxn>
                    <a:cxn ang="0">
                      <a:pos x="686" y="1124"/>
                    </a:cxn>
                    <a:cxn ang="0">
                      <a:pos x="556" y="1133"/>
                    </a:cxn>
                    <a:cxn ang="0">
                      <a:pos x="400" y="1190"/>
                    </a:cxn>
                    <a:cxn ang="0">
                      <a:pos x="306" y="1276"/>
                    </a:cxn>
                    <a:cxn ang="0">
                      <a:pos x="236" y="1173"/>
                    </a:cxn>
                    <a:cxn ang="0">
                      <a:pos x="280" y="1089"/>
                    </a:cxn>
                    <a:cxn ang="0">
                      <a:pos x="209" y="1038"/>
                    </a:cxn>
                    <a:cxn ang="0">
                      <a:pos x="268" y="858"/>
                    </a:cxn>
                    <a:cxn ang="0">
                      <a:pos x="236" y="718"/>
                    </a:cxn>
                    <a:cxn ang="0">
                      <a:pos x="154" y="619"/>
                    </a:cxn>
                    <a:cxn ang="0">
                      <a:pos x="102" y="527"/>
                    </a:cxn>
                    <a:cxn ang="0">
                      <a:pos x="138" y="395"/>
                    </a:cxn>
                    <a:cxn ang="0">
                      <a:pos x="59" y="307"/>
                    </a:cxn>
                    <a:cxn ang="0">
                      <a:pos x="55" y="188"/>
                    </a:cxn>
                    <a:cxn ang="0">
                      <a:pos x="0" y="96"/>
                    </a:cxn>
                    <a:cxn ang="0">
                      <a:pos x="79" y="0"/>
                    </a:cxn>
                    <a:cxn ang="0">
                      <a:pos x="232" y="128"/>
                    </a:cxn>
                    <a:cxn ang="0">
                      <a:pos x="343" y="192"/>
                    </a:cxn>
                    <a:cxn ang="0">
                      <a:pos x="457" y="204"/>
                    </a:cxn>
                    <a:cxn ang="0">
                      <a:pos x="528" y="174"/>
                    </a:cxn>
                  </a:cxnLst>
                  <a:rect l="0" t="0" r="r" b="b"/>
                  <a:pathLst>
                    <a:path w="1379" h="1276">
                      <a:moveTo>
                        <a:pt x="528" y="174"/>
                      </a:moveTo>
                      <a:lnTo>
                        <a:pt x="859" y="168"/>
                      </a:lnTo>
                      <a:lnTo>
                        <a:pt x="953" y="275"/>
                      </a:lnTo>
                      <a:lnTo>
                        <a:pt x="1202" y="323"/>
                      </a:lnTo>
                      <a:lnTo>
                        <a:pt x="1320" y="443"/>
                      </a:lnTo>
                      <a:lnTo>
                        <a:pt x="1379" y="595"/>
                      </a:lnTo>
                      <a:lnTo>
                        <a:pt x="1347" y="694"/>
                      </a:lnTo>
                      <a:lnTo>
                        <a:pt x="1300" y="870"/>
                      </a:lnTo>
                      <a:lnTo>
                        <a:pt x="1131" y="958"/>
                      </a:lnTo>
                      <a:lnTo>
                        <a:pt x="1048" y="1042"/>
                      </a:lnTo>
                      <a:lnTo>
                        <a:pt x="1046" y="1156"/>
                      </a:lnTo>
                      <a:lnTo>
                        <a:pt x="953" y="1149"/>
                      </a:lnTo>
                      <a:lnTo>
                        <a:pt x="894" y="1109"/>
                      </a:lnTo>
                      <a:lnTo>
                        <a:pt x="812" y="1137"/>
                      </a:lnTo>
                      <a:lnTo>
                        <a:pt x="750" y="1206"/>
                      </a:lnTo>
                      <a:lnTo>
                        <a:pt x="686" y="1124"/>
                      </a:lnTo>
                      <a:lnTo>
                        <a:pt x="556" y="1133"/>
                      </a:lnTo>
                      <a:lnTo>
                        <a:pt x="400" y="1190"/>
                      </a:lnTo>
                      <a:lnTo>
                        <a:pt x="306" y="1276"/>
                      </a:lnTo>
                      <a:lnTo>
                        <a:pt x="236" y="1173"/>
                      </a:lnTo>
                      <a:lnTo>
                        <a:pt x="280" y="1089"/>
                      </a:lnTo>
                      <a:lnTo>
                        <a:pt x="209" y="1038"/>
                      </a:lnTo>
                      <a:lnTo>
                        <a:pt x="268" y="858"/>
                      </a:lnTo>
                      <a:lnTo>
                        <a:pt x="236" y="718"/>
                      </a:lnTo>
                      <a:lnTo>
                        <a:pt x="154" y="619"/>
                      </a:lnTo>
                      <a:lnTo>
                        <a:pt x="102" y="527"/>
                      </a:lnTo>
                      <a:lnTo>
                        <a:pt x="138" y="395"/>
                      </a:lnTo>
                      <a:lnTo>
                        <a:pt x="59" y="307"/>
                      </a:lnTo>
                      <a:lnTo>
                        <a:pt x="55" y="188"/>
                      </a:lnTo>
                      <a:lnTo>
                        <a:pt x="0" y="96"/>
                      </a:lnTo>
                      <a:lnTo>
                        <a:pt x="79" y="0"/>
                      </a:lnTo>
                      <a:lnTo>
                        <a:pt x="232" y="128"/>
                      </a:lnTo>
                      <a:lnTo>
                        <a:pt x="343" y="192"/>
                      </a:lnTo>
                      <a:lnTo>
                        <a:pt x="457" y="204"/>
                      </a:lnTo>
                      <a:lnTo>
                        <a:pt x="528" y="17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" name="Freeform 122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8DE85198-FB5A-3CE7-9BB2-7AEAE031F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62369" y="4194486"/>
                  <a:ext cx="720802" cy="878596"/>
                </a:xfrm>
                <a:custGeom>
                  <a:avLst/>
                  <a:gdLst/>
                  <a:ahLst/>
                  <a:cxnLst>
                    <a:cxn ang="0">
                      <a:pos x="2595" y="3848"/>
                    </a:cxn>
                    <a:cxn ang="0">
                      <a:pos x="2447" y="3708"/>
                    </a:cxn>
                    <a:cxn ang="0">
                      <a:pos x="2112" y="3713"/>
                    </a:cxn>
                    <a:cxn ang="0">
                      <a:pos x="1980" y="3549"/>
                    </a:cxn>
                    <a:cxn ang="0">
                      <a:pos x="1787" y="3274"/>
                    </a:cxn>
                    <a:cxn ang="0">
                      <a:pos x="1517" y="3459"/>
                    </a:cxn>
                    <a:cxn ang="0">
                      <a:pos x="1355" y="3334"/>
                    </a:cxn>
                    <a:cxn ang="0">
                      <a:pos x="1462" y="3080"/>
                    </a:cxn>
                    <a:cxn ang="0">
                      <a:pos x="1717" y="2798"/>
                    </a:cxn>
                    <a:cxn ang="0">
                      <a:pos x="1697" y="2440"/>
                    </a:cxn>
                    <a:cxn ang="0">
                      <a:pos x="1236" y="2229"/>
                    </a:cxn>
                    <a:cxn ang="0">
                      <a:pos x="700" y="2105"/>
                    </a:cxn>
                    <a:cxn ang="0">
                      <a:pos x="415" y="1753"/>
                    </a:cxn>
                    <a:cxn ang="0">
                      <a:pos x="87" y="1215"/>
                    </a:cxn>
                    <a:cxn ang="0">
                      <a:pos x="185" y="998"/>
                    </a:cxn>
                    <a:cxn ang="0">
                      <a:pos x="365" y="691"/>
                    </a:cxn>
                    <a:cxn ang="0">
                      <a:pos x="385" y="425"/>
                    </a:cxn>
                    <a:cxn ang="0">
                      <a:pos x="385" y="290"/>
                    </a:cxn>
                    <a:cxn ang="0">
                      <a:pos x="697" y="105"/>
                    </a:cxn>
                    <a:cxn ang="0">
                      <a:pos x="962" y="85"/>
                    </a:cxn>
                    <a:cxn ang="0">
                      <a:pos x="1400" y="178"/>
                    </a:cxn>
                    <a:cxn ang="0">
                      <a:pos x="1620" y="58"/>
                    </a:cxn>
                    <a:cxn ang="0">
                      <a:pos x="1522" y="296"/>
                    </a:cxn>
                    <a:cxn ang="0">
                      <a:pos x="1507" y="780"/>
                    </a:cxn>
                    <a:cxn ang="0">
                      <a:pos x="1741" y="1002"/>
                    </a:cxn>
                    <a:cxn ang="0">
                      <a:pos x="1937" y="1468"/>
                    </a:cxn>
                    <a:cxn ang="0">
                      <a:pos x="2242" y="1544"/>
                    </a:cxn>
                    <a:cxn ang="0">
                      <a:pos x="2653" y="1694"/>
                    </a:cxn>
                    <a:cxn ang="0">
                      <a:pos x="3016" y="1841"/>
                    </a:cxn>
                    <a:cxn ang="0">
                      <a:pos x="3205" y="1695"/>
                    </a:cxn>
                    <a:cxn ang="0">
                      <a:pos x="3397" y="1724"/>
                    </a:cxn>
                    <a:cxn ang="0">
                      <a:pos x="3272" y="2048"/>
                    </a:cxn>
                    <a:cxn ang="0">
                      <a:pos x="3117" y="2336"/>
                    </a:cxn>
                    <a:cxn ang="0">
                      <a:pos x="2895" y="2765"/>
                    </a:cxn>
                    <a:cxn ang="0">
                      <a:pos x="2750" y="3075"/>
                    </a:cxn>
                    <a:cxn ang="0">
                      <a:pos x="2652" y="3368"/>
                    </a:cxn>
                    <a:cxn ang="0">
                      <a:pos x="2742" y="3843"/>
                    </a:cxn>
                  </a:cxnLst>
                  <a:rect l="0" t="0" r="r" b="b"/>
                  <a:pathLst>
                    <a:path w="3397" h="3945">
                      <a:moveTo>
                        <a:pt x="2657" y="3945"/>
                      </a:moveTo>
                      <a:lnTo>
                        <a:pt x="2595" y="3848"/>
                      </a:lnTo>
                      <a:lnTo>
                        <a:pt x="2595" y="3723"/>
                      </a:lnTo>
                      <a:lnTo>
                        <a:pt x="2447" y="3708"/>
                      </a:lnTo>
                      <a:lnTo>
                        <a:pt x="2330" y="3639"/>
                      </a:lnTo>
                      <a:lnTo>
                        <a:pt x="2112" y="3713"/>
                      </a:lnTo>
                      <a:lnTo>
                        <a:pt x="1960" y="3708"/>
                      </a:lnTo>
                      <a:lnTo>
                        <a:pt x="1980" y="3549"/>
                      </a:lnTo>
                      <a:lnTo>
                        <a:pt x="1921" y="3369"/>
                      </a:lnTo>
                      <a:lnTo>
                        <a:pt x="1787" y="3274"/>
                      </a:lnTo>
                      <a:lnTo>
                        <a:pt x="1670" y="3414"/>
                      </a:lnTo>
                      <a:lnTo>
                        <a:pt x="1517" y="3459"/>
                      </a:lnTo>
                      <a:lnTo>
                        <a:pt x="1370" y="3414"/>
                      </a:lnTo>
                      <a:lnTo>
                        <a:pt x="1355" y="3334"/>
                      </a:lnTo>
                      <a:lnTo>
                        <a:pt x="1357" y="3185"/>
                      </a:lnTo>
                      <a:lnTo>
                        <a:pt x="1462" y="3080"/>
                      </a:lnTo>
                      <a:lnTo>
                        <a:pt x="1672" y="2975"/>
                      </a:lnTo>
                      <a:lnTo>
                        <a:pt x="1717" y="2798"/>
                      </a:lnTo>
                      <a:lnTo>
                        <a:pt x="1770" y="2628"/>
                      </a:lnTo>
                      <a:lnTo>
                        <a:pt x="1697" y="2440"/>
                      </a:lnTo>
                      <a:lnTo>
                        <a:pt x="1546" y="2291"/>
                      </a:lnTo>
                      <a:lnTo>
                        <a:pt x="1236" y="2229"/>
                      </a:lnTo>
                      <a:lnTo>
                        <a:pt x="1120" y="2095"/>
                      </a:lnTo>
                      <a:lnTo>
                        <a:pt x="700" y="2105"/>
                      </a:lnTo>
                      <a:lnTo>
                        <a:pt x="537" y="1963"/>
                      </a:lnTo>
                      <a:lnTo>
                        <a:pt x="415" y="1753"/>
                      </a:lnTo>
                      <a:lnTo>
                        <a:pt x="295" y="1478"/>
                      </a:lnTo>
                      <a:lnTo>
                        <a:pt x="87" y="1215"/>
                      </a:lnTo>
                      <a:lnTo>
                        <a:pt x="0" y="1015"/>
                      </a:lnTo>
                      <a:lnTo>
                        <a:pt x="185" y="998"/>
                      </a:lnTo>
                      <a:lnTo>
                        <a:pt x="295" y="903"/>
                      </a:lnTo>
                      <a:lnTo>
                        <a:pt x="365" y="691"/>
                      </a:lnTo>
                      <a:lnTo>
                        <a:pt x="455" y="498"/>
                      </a:lnTo>
                      <a:lnTo>
                        <a:pt x="385" y="425"/>
                      </a:lnTo>
                      <a:lnTo>
                        <a:pt x="262" y="375"/>
                      </a:lnTo>
                      <a:lnTo>
                        <a:pt x="385" y="290"/>
                      </a:lnTo>
                      <a:lnTo>
                        <a:pt x="442" y="63"/>
                      </a:lnTo>
                      <a:lnTo>
                        <a:pt x="697" y="105"/>
                      </a:lnTo>
                      <a:lnTo>
                        <a:pt x="865" y="0"/>
                      </a:lnTo>
                      <a:lnTo>
                        <a:pt x="962" y="85"/>
                      </a:lnTo>
                      <a:lnTo>
                        <a:pt x="1177" y="168"/>
                      </a:lnTo>
                      <a:lnTo>
                        <a:pt x="1400" y="178"/>
                      </a:lnTo>
                      <a:lnTo>
                        <a:pt x="1487" y="58"/>
                      </a:lnTo>
                      <a:lnTo>
                        <a:pt x="1620" y="58"/>
                      </a:lnTo>
                      <a:lnTo>
                        <a:pt x="1625" y="183"/>
                      </a:lnTo>
                      <a:lnTo>
                        <a:pt x="1522" y="296"/>
                      </a:lnTo>
                      <a:lnTo>
                        <a:pt x="1404" y="646"/>
                      </a:lnTo>
                      <a:lnTo>
                        <a:pt x="1507" y="780"/>
                      </a:lnTo>
                      <a:lnTo>
                        <a:pt x="1606" y="850"/>
                      </a:lnTo>
                      <a:lnTo>
                        <a:pt x="1741" y="1002"/>
                      </a:lnTo>
                      <a:lnTo>
                        <a:pt x="1890" y="1077"/>
                      </a:lnTo>
                      <a:lnTo>
                        <a:pt x="1937" y="1468"/>
                      </a:lnTo>
                      <a:lnTo>
                        <a:pt x="2097" y="1539"/>
                      </a:lnTo>
                      <a:lnTo>
                        <a:pt x="2242" y="1544"/>
                      </a:lnTo>
                      <a:lnTo>
                        <a:pt x="2416" y="1659"/>
                      </a:lnTo>
                      <a:lnTo>
                        <a:pt x="2653" y="1694"/>
                      </a:lnTo>
                      <a:lnTo>
                        <a:pt x="2823" y="1806"/>
                      </a:lnTo>
                      <a:lnTo>
                        <a:pt x="3016" y="1841"/>
                      </a:lnTo>
                      <a:lnTo>
                        <a:pt x="3199" y="1833"/>
                      </a:lnTo>
                      <a:lnTo>
                        <a:pt x="3205" y="1695"/>
                      </a:lnTo>
                      <a:lnTo>
                        <a:pt x="3308" y="1689"/>
                      </a:lnTo>
                      <a:lnTo>
                        <a:pt x="3397" y="1724"/>
                      </a:lnTo>
                      <a:lnTo>
                        <a:pt x="3288" y="1881"/>
                      </a:lnTo>
                      <a:lnTo>
                        <a:pt x="3272" y="2048"/>
                      </a:lnTo>
                      <a:lnTo>
                        <a:pt x="3170" y="2170"/>
                      </a:lnTo>
                      <a:lnTo>
                        <a:pt x="3117" y="2336"/>
                      </a:lnTo>
                      <a:lnTo>
                        <a:pt x="2925" y="2480"/>
                      </a:lnTo>
                      <a:lnTo>
                        <a:pt x="2895" y="2765"/>
                      </a:lnTo>
                      <a:lnTo>
                        <a:pt x="2925" y="2973"/>
                      </a:lnTo>
                      <a:lnTo>
                        <a:pt x="2750" y="3075"/>
                      </a:lnTo>
                      <a:lnTo>
                        <a:pt x="2757" y="3234"/>
                      </a:lnTo>
                      <a:lnTo>
                        <a:pt x="2652" y="3368"/>
                      </a:lnTo>
                      <a:lnTo>
                        <a:pt x="2777" y="3514"/>
                      </a:lnTo>
                      <a:lnTo>
                        <a:pt x="2742" y="3843"/>
                      </a:lnTo>
                      <a:lnTo>
                        <a:pt x="2657" y="394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" name="Freeform 123">
                  <a:extLst>
                    <a:ext uri="{FF2B5EF4-FFF2-40B4-BE49-F238E27FC236}">
                      <a16:creationId xmlns:a16="http://schemas.microsoft.com/office/drawing/2014/main" id="{829EBF25-F7DC-1468-0F9A-7A6486DD5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0284" y="3916768"/>
                  <a:ext cx="738475" cy="730902"/>
                </a:xfrm>
                <a:custGeom>
                  <a:avLst/>
                  <a:gdLst/>
                  <a:ahLst/>
                  <a:cxnLst>
                    <a:cxn ang="0">
                      <a:pos x="3169" y="3014"/>
                    </a:cxn>
                    <a:cxn ang="0">
                      <a:pos x="2583" y="3289"/>
                    </a:cxn>
                    <a:cxn ang="0">
                      <a:pos x="1993" y="2977"/>
                    </a:cxn>
                    <a:cxn ang="0">
                      <a:pos x="1905" y="2942"/>
                    </a:cxn>
                    <a:cxn ang="0">
                      <a:pos x="1800" y="2947"/>
                    </a:cxn>
                    <a:cxn ang="0">
                      <a:pos x="1795" y="3089"/>
                    </a:cxn>
                    <a:cxn ang="0">
                      <a:pos x="1609" y="3094"/>
                    </a:cxn>
                    <a:cxn ang="0">
                      <a:pos x="1420" y="3062"/>
                    </a:cxn>
                    <a:cxn ang="0">
                      <a:pos x="1250" y="2947"/>
                    </a:cxn>
                    <a:cxn ang="0">
                      <a:pos x="1010" y="2914"/>
                    </a:cxn>
                    <a:cxn ang="0">
                      <a:pos x="840" y="2797"/>
                    </a:cxn>
                    <a:cxn ang="0">
                      <a:pos x="693" y="2794"/>
                    </a:cxn>
                    <a:cxn ang="0">
                      <a:pos x="535" y="2722"/>
                    </a:cxn>
                    <a:cxn ang="0">
                      <a:pos x="485" y="2329"/>
                    </a:cxn>
                    <a:cxn ang="0">
                      <a:pos x="335" y="2254"/>
                    </a:cxn>
                    <a:cxn ang="0">
                      <a:pos x="203" y="2102"/>
                    </a:cxn>
                    <a:cxn ang="0">
                      <a:pos x="103" y="2032"/>
                    </a:cxn>
                    <a:cxn ang="0">
                      <a:pos x="0" y="1894"/>
                    </a:cxn>
                    <a:cxn ang="0">
                      <a:pos x="113" y="1553"/>
                    </a:cxn>
                    <a:cxn ang="0">
                      <a:pos x="220" y="1433"/>
                    </a:cxn>
                    <a:cxn ang="0">
                      <a:pos x="215" y="1314"/>
                    </a:cxn>
                    <a:cxn ang="0">
                      <a:pos x="293" y="1134"/>
                    </a:cxn>
                    <a:cxn ang="0">
                      <a:pos x="253" y="969"/>
                    </a:cxn>
                    <a:cxn ang="0">
                      <a:pos x="428" y="1014"/>
                    </a:cxn>
                    <a:cxn ang="0">
                      <a:pos x="604" y="979"/>
                    </a:cxn>
                    <a:cxn ang="0">
                      <a:pos x="825" y="879"/>
                    </a:cxn>
                    <a:cxn ang="0">
                      <a:pos x="1165" y="716"/>
                    </a:cxn>
                    <a:cxn ang="0">
                      <a:pos x="1430" y="494"/>
                    </a:cxn>
                    <a:cxn ang="0">
                      <a:pos x="1505" y="281"/>
                    </a:cxn>
                    <a:cxn ang="0">
                      <a:pos x="1520" y="117"/>
                    </a:cxn>
                    <a:cxn ang="0">
                      <a:pos x="1681" y="0"/>
                    </a:cxn>
                    <a:cxn ang="0">
                      <a:pos x="1678" y="1039"/>
                    </a:cxn>
                    <a:cxn ang="0">
                      <a:pos x="1810" y="979"/>
                    </a:cxn>
                    <a:cxn ang="0">
                      <a:pos x="2051" y="1104"/>
                    </a:cxn>
                    <a:cxn ang="0">
                      <a:pos x="2229" y="984"/>
                    </a:cxn>
                    <a:cxn ang="0">
                      <a:pos x="2430" y="964"/>
                    </a:cxn>
                    <a:cxn ang="0">
                      <a:pos x="2656" y="999"/>
                    </a:cxn>
                    <a:cxn ang="0">
                      <a:pos x="2981" y="1473"/>
                    </a:cxn>
                    <a:cxn ang="0">
                      <a:pos x="3480" y="2482"/>
                    </a:cxn>
                    <a:cxn ang="0">
                      <a:pos x="3484" y="2645"/>
                    </a:cxn>
                    <a:cxn ang="0">
                      <a:pos x="3351" y="2745"/>
                    </a:cxn>
                    <a:cxn ang="0">
                      <a:pos x="3243" y="2802"/>
                    </a:cxn>
                    <a:cxn ang="0">
                      <a:pos x="3235" y="2987"/>
                    </a:cxn>
                    <a:cxn ang="0">
                      <a:pos x="3169" y="3014"/>
                    </a:cxn>
                  </a:cxnLst>
                  <a:rect l="0" t="0" r="r" b="b"/>
                  <a:pathLst>
                    <a:path w="3484" h="3289">
                      <a:moveTo>
                        <a:pt x="3169" y="3014"/>
                      </a:moveTo>
                      <a:lnTo>
                        <a:pt x="2583" y="3289"/>
                      </a:lnTo>
                      <a:lnTo>
                        <a:pt x="1993" y="2977"/>
                      </a:lnTo>
                      <a:lnTo>
                        <a:pt x="1905" y="2942"/>
                      </a:lnTo>
                      <a:lnTo>
                        <a:pt x="1800" y="2947"/>
                      </a:lnTo>
                      <a:lnTo>
                        <a:pt x="1795" y="3089"/>
                      </a:lnTo>
                      <a:lnTo>
                        <a:pt x="1609" y="3094"/>
                      </a:lnTo>
                      <a:lnTo>
                        <a:pt x="1420" y="3062"/>
                      </a:lnTo>
                      <a:lnTo>
                        <a:pt x="1250" y="2947"/>
                      </a:lnTo>
                      <a:lnTo>
                        <a:pt x="1010" y="2914"/>
                      </a:lnTo>
                      <a:lnTo>
                        <a:pt x="840" y="2797"/>
                      </a:lnTo>
                      <a:lnTo>
                        <a:pt x="693" y="2794"/>
                      </a:lnTo>
                      <a:lnTo>
                        <a:pt x="535" y="2722"/>
                      </a:lnTo>
                      <a:lnTo>
                        <a:pt x="485" y="2329"/>
                      </a:lnTo>
                      <a:lnTo>
                        <a:pt x="335" y="2254"/>
                      </a:lnTo>
                      <a:lnTo>
                        <a:pt x="203" y="2102"/>
                      </a:lnTo>
                      <a:lnTo>
                        <a:pt x="103" y="2032"/>
                      </a:lnTo>
                      <a:lnTo>
                        <a:pt x="0" y="1894"/>
                      </a:lnTo>
                      <a:lnTo>
                        <a:pt x="113" y="1553"/>
                      </a:lnTo>
                      <a:lnTo>
                        <a:pt x="220" y="1433"/>
                      </a:lnTo>
                      <a:lnTo>
                        <a:pt x="215" y="1314"/>
                      </a:lnTo>
                      <a:lnTo>
                        <a:pt x="293" y="1134"/>
                      </a:lnTo>
                      <a:lnTo>
                        <a:pt x="253" y="969"/>
                      </a:lnTo>
                      <a:lnTo>
                        <a:pt x="428" y="1014"/>
                      </a:lnTo>
                      <a:lnTo>
                        <a:pt x="604" y="979"/>
                      </a:lnTo>
                      <a:lnTo>
                        <a:pt x="825" y="879"/>
                      </a:lnTo>
                      <a:lnTo>
                        <a:pt x="1165" y="716"/>
                      </a:lnTo>
                      <a:lnTo>
                        <a:pt x="1430" y="494"/>
                      </a:lnTo>
                      <a:lnTo>
                        <a:pt x="1505" y="281"/>
                      </a:lnTo>
                      <a:lnTo>
                        <a:pt x="1520" y="117"/>
                      </a:lnTo>
                      <a:lnTo>
                        <a:pt x="1681" y="0"/>
                      </a:lnTo>
                      <a:lnTo>
                        <a:pt x="1678" y="1039"/>
                      </a:lnTo>
                      <a:lnTo>
                        <a:pt x="1810" y="979"/>
                      </a:lnTo>
                      <a:lnTo>
                        <a:pt x="2051" y="1104"/>
                      </a:lnTo>
                      <a:lnTo>
                        <a:pt x="2229" y="984"/>
                      </a:lnTo>
                      <a:lnTo>
                        <a:pt x="2430" y="964"/>
                      </a:lnTo>
                      <a:lnTo>
                        <a:pt x="2656" y="999"/>
                      </a:lnTo>
                      <a:lnTo>
                        <a:pt x="2981" y="1473"/>
                      </a:lnTo>
                      <a:lnTo>
                        <a:pt x="3480" y="2482"/>
                      </a:lnTo>
                      <a:lnTo>
                        <a:pt x="3484" y="2645"/>
                      </a:lnTo>
                      <a:lnTo>
                        <a:pt x="3351" y="2745"/>
                      </a:lnTo>
                      <a:lnTo>
                        <a:pt x="3243" y="2802"/>
                      </a:lnTo>
                      <a:lnTo>
                        <a:pt x="3235" y="2987"/>
                      </a:lnTo>
                      <a:lnTo>
                        <a:pt x="3169" y="301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" name="Freeform 125">
                  <a:extLst>
                    <a:ext uri="{FF2B5EF4-FFF2-40B4-BE49-F238E27FC236}">
                      <a16:creationId xmlns:a16="http://schemas.microsoft.com/office/drawing/2014/main" id="{1D39EDE9-C361-6CF9-4B77-82787200D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5377" y="4578241"/>
                  <a:ext cx="444348" cy="911418"/>
                </a:xfrm>
                <a:custGeom>
                  <a:avLst/>
                  <a:gdLst/>
                  <a:ahLst/>
                  <a:cxnLst>
                    <a:cxn ang="0">
                      <a:pos x="1064" y="3280"/>
                    </a:cxn>
                    <a:cxn ang="0">
                      <a:pos x="897" y="3280"/>
                    </a:cxn>
                    <a:cxn ang="0">
                      <a:pos x="748" y="3100"/>
                    </a:cxn>
                    <a:cxn ang="0">
                      <a:pos x="662" y="2993"/>
                    </a:cxn>
                    <a:cxn ang="0">
                      <a:pos x="756" y="2825"/>
                    </a:cxn>
                    <a:cxn ang="0">
                      <a:pos x="571" y="2644"/>
                    </a:cxn>
                    <a:cxn ang="0">
                      <a:pos x="561" y="2456"/>
                    </a:cxn>
                    <a:cxn ang="0">
                      <a:pos x="414" y="2294"/>
                    </a:cxn>
                    <a:cxn ang="0">
                      <a:pos x="284" y="2346"/>
                    </a:cxn>
                    <a:cxn ang="0">
                      <a:pos x="165" y="2247"/>
                    </a:cxn>
                    <a:cxn ang="0">
                      <a:pos x="119" y="2140"/>
                    </a:cxn>
                    <a:cxn ang="0">
                      <a:pos x="118" y="2011"/>
                    </a:cxn>
                    <a:cxn ang="0">
                      <a:pos x="39" y="1892"/>
                    </a:cxn>
                    <a:cxn ang="0">
                      <a:pos x="3" y="1778"/>
                    </a:cxn>
                    <a:cxn ang="0">
                      <a:pos x="71" y="1700"/>
                    </a:cxn>
                    <a:cxn ang="0">
                      <a:pos x="98" y="1433"/>
                    </a:cxn>
                    <a:cxn ang="0">
                      <a:pos x="0" y="1317"/>
                    </a:cxn>
                    <a:cxn ang="0">
                      <a:pos x="83" y="1209"/>
                    </a:cxn>
                    <a:cxn ang="0">
                      <a:pos x="75" y="1085"/>
                    </a:cxn>
                    <a:cxn ang="0">
                      <a:pos x="217" y="1002"/>
                    </a:cxn>
                    <a:cxn ang="0">
                      <a:pos x="191" y="832"/>
                    </a:cxn>
                    <a:cxn ang="0">
                      <a:pos x="217" y="607"/>
                    </a:cxn>
                    <a:cxn ang="0">
                      <a:pos x="370" y="491"/>
                    </a:cxn>
                    <a:cxn ang="0">
                      <a:pos x="414" y="355"/>
                    </a:cxn>
                    <a:cxn ang="0">
                      <a:pos x="496" y="259"/>
                    </a:cxn>
                    <a:cxn ang="0">
                      <a:pos x="508" y="128"/>
                    </a:cxn>
                    <a:cxn ang="0">
                      <a:pos x="595" y="0"/>
                    </a:cxn>
                    <a:cxn ang="0">
                      <a:pos x="1067" y="251"/>
                    </a:cxn>
                    <a:cxn ang="0">
                      <a:pos x="1587" y="8"/>
                    </a:cxn>
                    <a:cxn ang="0">
                      <a:pos x="1589" y="142"/>
                    </a:cxn>
                    <a:cxn ang="0">
                      <a:pos x="1623" y="284"/>
                    </a:cxn>
                    <a:cxn ang="0">
                      <a:pos x="1597" y="418"/>
                    </a:cxn>
                    <a:cxn ang="0">
                      <a:pos x="1513" y="522"/>
                    </a:cxn>
                    <a:cxn ang="0">
                      <a:pos x="1587" y="654"/>
                    </a:cxn>
                    <a:cxn ang="0">
                      <a:pos x="1653" y="862"/>
                    </a:cxn>
                    <a:cxn ang="0">
                      <a:pos x="1585" y="932"/>
                    </a:cxn>
                    <a:cxn ang="0">
                      <a:pos x="1572" y="1049"/>
                    </a:cxn>
                    <a:cxn ang="0">
                      <a:pos x="1406" y="1181"/>
                    </a:cxn>
                    <a:cxn ang="0">
                      <a:pos x="1375" y="1305"/>
                    </a:cxn>
                    <a:cxn ang="0">
                      <a:pos x="1289" y="1388"/>
                    </a:cxn>
                    <a:cxn ang="0">
                      <a:pos x="1291" y="1504"/>
                    </a:cxn>
                    <a:cxn ang="0">
                      <a:pos x="1339" y="1608"/>
                    </a:cxn>
                    <a:cxn ang="0">
                      <a:pos x="1421" y="1660"/>
                    </a:cxn>
                    <a:cxn ang="0">
                      <a:pos x="1387" y="1748"/>
                    </a:cxn>
                    <a:cxn ang="0">
                      <a:pos x="1293" y="1812"/>
                    </a:cxn>
                    <a:cxn ang="0">
                      <a:pos x="1253" y="2084"/>
                    </a:cxn>
                    <a:cxn ang="0">
                      <a:pos x="1335" y="2312"/>
                    </a:cxn>
                    <a:cxn ang="0">
                      <a:pos x="1435" y="2442"/>
                    </a:cxn>
                    <a:cxn ang="0">
                      <a:pos x="1576" y="2498"/>
                    </a:cxn>
                    <a:cxn ang="0">
                      <a:pos x="1678" y="2570"/>
                    </a:cxn>
                    <a:cxn ang="0">
                      <a:pos x="1559" y="2658"/>
                    </a:cxn>
                    <a:cxn ang="0">
                      <a:pos x="1505" y="2806"/>
                    </a:cxn>
                    <a:cxn ang="0">
                      <a:pos x="1469" y="2965"/>
                    </a:cxn>
                    <a:cxn ang="0">
                      <a:pos x="1373" y="2882"/>
                    </a:cxn>
                    <a:cxn ang="0">
                      <a:pos x="1280" y="3061"/>
                    </a:cxn>
                    <a:cxn ang="0">
                      <a:pos x="1133" y="3174"/>
                    </a:cxn>
                    <a:cxn ang="0">
                      <a:pos x="1064" y="3280"/>
                    </a:cxn>
                  </a:cxnLst>
                  <a:rect l="0" t="0" r="r" b="b"/>
                  <a:pathLst>
                    <a:path w="1678" h="3280">
                      <a:moveTo>
                        <a:pt x="1064" y="3280"/>
                      </a:moveTo>
                      <a:lnTo>
                        <a:pt x="897" y="3280"/>
                      </a:lnTo>
                      <a:lnTo>
                        <a:pt x="748" y="3100"/>
                      </a:lnTo>
                      <a:lnTo>
                        <a:pt x="662" y="2993"/>
                      </a:lnTo>
                      <a:lnTo>
                        <a:pt x="756" y="2825"/>
                      </a:lnTo>
                      <a:lnTo>
                        <a:pt x="571" y="2644"/>
                      </a:lnTo>
                      <a:lnTo>
                        <a:pt x="561" y="2456"/>
                      </a:lnTo>
                      <a:lnTo>
                        <a:pt x="414" y="2294"/>
                      </a:lnTo>
                      <a:lnTo>
                        <a:pt x="284" y="2346"/>
                      </a:lnTo>
                      <a:lnTo>
                        <a:pt x="165" y="2247"/>
                      </a:lnTo>
                      <a:lnTo>
                        <a:pt x="119" y="2140"/>
                      </a:lnTo>
                      <a:lnTo>
                        <a:pt x="118" y="2011"/>
                      </a:lnTo>
                      <a:lnTo>
                        <a:pt x="39" y="1892"/>
                      </a:lnTo>
                      <a:lnTo>
                        <a:pt x="3" y="1778"/>
                      </a:lnTo>
                      <a:lnTo>
                        <a:pt x="71" y="1700"/>
                      </a:lnTo>
                      <a:lnTo>
                        <a:pt x="98" y="1433"/>
                      </a:lnTo>
                      <a:lnTo>
                        <a:pt x="0" y="1317"/>
                      </a:lnTo>
                      <a:lnTo>
                        <a:pt x="83" y="1209"/>
                      </a:lnTo>
                      <a:lnTo>
                        <a:pt x="75" y="1085"/>
                      </a:lnTo>
                      <a:lnTo>
                        <a:pt x="217" y="1002"/>
                      </a:lnTo>
                      <a:lnTo>
                        <a:pt x="191" y="832"/>
                      </a:lnTo>
                      <a:lnTo>
                        <a:pt x="217" y="607"/>
                      </a:lnTo>
                      <a:lnTo>
                        <a:pt x="370" y="491"/>
                      </a:lnTo>
                      <a:lnTo>
                        <a:pt x="414" y="355"/>
                      </a:lnTo>
                      <a:lnTo>
                        <a:pt x="496" y="259"/>
                      </a:lnTo>
                      <a:lnTo>
                        <a:pt x="508" y="128"/>
                      </a:lnTo>
                      <a:lnTo>
                        <a:pt x="595" y="0"/>
                      </a:lnTo>
                      <a:lnTo>
                        <a:pt x="1067" y="251"/>
                      </a:lnTo>
                      <a:lnTo>
                        <a:pt x="1587" y="8"/>
                      </a:lnTo>
                      <a:lnTo>
                        <a:pt x="1589" y="142"/>
                      </a:lnTo>
                      <a:lnTo>
                        <a:pt x="1623" y="284"/>
                      </a:lnTo>
                      <a:lnTo>
                        <a:pt x="1597" y="418"/>
                      </a:lnTo>
                      <a:lnTo>
                        <a:pt x="1513" y="522"/>
                      </a:lnTo>
                      <a:lnTo>
                        <a:pt x="1587" y="654"/>
                      </a:lnTo>
                      <a:lnTo>
                        <a:pt x="1653" y="862"/>
                      </a:lnTo>
                      <a:lnTo>
                        <a:pt x="1585" y="932"/>
                      </a:lnTo>
                      <a:lnTo>
                        <a:pt x="1572" y="1049"/>
                      </a:lnTo>
                      <a:lnTo>
                        <a:pt x="1406" y="1181"/>
                      </a:lnTo>
                      <a:lnTo>
                        <a:pt x="1375" y="1305"/>
                      </a:lnTo>
                      <a:lnTo>
                        <a:pt x="1289" y="1388"/>
                      </a:lnTo>
                      <a:lnTo>
                        <a:pt x="1291" y="1504"/>
                      </a:lnTo>
                      <a:lnTo>
                        <a:pt x="1339" y="1608"/>
                      </a:lnTo>
                      <a:lnTo>
                        <a:pt x="1421" y="1660"/>
                      </a:lnTo>
                      <a:lnTo>
                        <a:pt x="1387" y="1748"/>
                      </a:lnTo>
                      <a:lnTo>
                        <a:pt x="1293" y="1812"/>
                      </a:lnTo>
                      <a:lnTo>
                        <a:pt x="1253" y="2084"/>
                      </a:lnTo>
                      <a:lnTo>
                        <a:pt x="1335" y="2312"/>
                      </a:lnTo>
                      <a:lnTo>
                        <a:pt x="1435" y="2442"/>
                      </a:lnTo>
                      <a:lnTo>
                        <a:pt x="1576" y="2498"/>
                      </a:lnTo>
                      <a:lnTo>
                        <a:pt x="1678" y="2570"/>
                      </a:lnTo>
                      <a:lnTo>
                        <a:pt x="1559" y="2658"/>
                      </a:lnTo>
                      <a:lnTo>
                        <a:pt x="1505" y="2806"/>
                      </a:lnTo>
                      <a:lnTo>
                        <a:pt x="1469" y="2965"/>
                      </a:lnTo>
                      <a:lnTo>
                        <a:pt x="1373" y="2882"/>
                      </a:lnTo>
                      <a:lnTo>
                        <a:pt x="1280" y="3061"/>
                      </a:lnTo>
                      <a:lnTo>
                        <a:pt x="1133" y="3174"/>
                      </a:lnTo>
                      <a:lnTo>
                        <a:pt x="1064" y="328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36" name="Grupo 35">
                  <a:extLst>
                    <a:ext uri="{FF2B5EF4-FFF2-40B4-BE49-F238E27FC236}">
                      <a16:creationId xmlns:a16="http://schemas.microsoft.com/office/drawing/2014/main" id="{AD7ABB79-B71E-ACC7-1F98-09B906E9B4FF}"/>
                    </a:ext>
                  </a:extLst>
                </p:cNvPr>
                <p:cNvGrpSpPr/>
                <p:nvPr/>
              </p:nvGrpSpPr>
              <p:grpSpPr>
                <a:xfrm>
                  <a:off x="7843981" y="4922863"/>
                  <a:ext cx="1089409" cy="800330"/>
                  <a:chOff x="5909405" y="5745545"/>
                  <a:chExt cx="1278026" cy="938897"/>
                </a:xfrm>
                <a:solidFill>
                  <a:srgbClr val="D9D9D9"/>
                </a:solidFill>
              </p:grpSpPr>
              <p:sp>
                <p:nvSpPr>
                  <p:cNvPr id="48" name="Freeform 124">
                    <a:extLst>
                      <a:ext uri="{FF2B5EF4-FFF2-40B4-BE49-F238E27FC236}">
                        <a16:creationId xmlns:a16="http://schemas.microsoft.com/office/drawing/2014/main" id="{945377BC-387B-7C4F-01CD-FF05B61F3A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09405" y="5745545"/>
                    <a:ext cx="971477" cy="667891"/>
                  </a:xfrm>
                  <a:custGeom>
                    <a:avLst/>
                    <a:gdLst/>
                    <a:ahLst/>
                    <a:cxnLst>
                      <a:cxn ang="0">
                        <a:pos x="0" y="778"/>
                      </a:cxn>
                      <a:cxn ang="0">
                        <a:pos x="983" y="1347"/>
                      </a:cxn>
                      <a:cxn ang="0">
                        <a:pos x="1254" y="1557"/>
                      </a:cxn>
                      <a:cxn ang="0">
                        <a:pos x="1549" y="1602"/>
                      </a:cxn>
                      <a:cxn ang="0">
                        <a:pos x="1905" y="1767"/>
                      </a:cxn>
                      <a:cxn ang="0">
                        <a:pos x="2141" y="1936"/>
                      </a:cxn>
                      <a:cxn ang="0">
                        <a:pos x="2609" y="2096"/>
                      </a:cxn>
                      <a:cxn ang="0">
                        <a:pos x="2726" y="2291"/>
                      </a:cxn>
                      <a:cxn ang="0">
                        <a:pos x="2894" y="2335"/>
                      </a:cxn>
                      <a:cxn ang="0">
                        <a:pos x="3071" y="2460"/>
                      </a:cxn>
                      <a:cxn ang="0">
                        <a:pos x="3362" y="2560"/>
                      </a:cxn>
                      <a:cxn ang="0">
                        <a:pos x="3425" y="2355"/>
                      </a:cxn>
                      <a:cxn ang="0">
                        <a:pos x="3367" y="2186"/>
                      </a:cxn>
                      <a:cxn ang="0">
                        <a:pos x="3524" y="1816"/>
                      </a:cxn>
                      <a:cxn ang="0">
                        <a:pos x="3662" y="1767"/>
                      </a:cxn>
                      <a:cxn ang="0">
                        <a:pos x="3804" y="1772"/>
                      </a:cxn>
                      <a:cxn ang="0">
                        <a:pos x="3824" y="1617"/>
                      </a:cxn>
                      <a:cxn ang="0">
                        <a:pos x="3908" y="1502"/>
                      </a:cxn>
                      <a:cxn ang="0">
                        <a:pos x="3893" y="1258"/>
                      </a:cxn>
                      <a:cxn ang="0">
                        <a:pos x="3834" y="1123"/>
                      </a:cxn>
                      <a:cxn ang="0">
                        <a:pos x="3834" y="963"/>
                      </a:cxn>
                      <a:cxn ang="0">
                        <a:pos x="3735" y="808"/>
                      </a:cxn>
                      <a:cxn ang="0">
                        <a:pos x="3690" y="669"/>
                      </a:cxn>
                      <a:cxn ang="0">
                        <a:pos x="3630" y="582"/>
                      </a:cxn>
                      <a:cxn ang="0">
                        <a:pos x="3625" y="446"/>
                      </a:cxn>
                      <a:cxn ang="0">
                        <a:pos x="3479" y="434"/>
                      </a:cxn>
                      <a:cxn ang="0">
                        <a:pos x="3362" y="364"/>
                      </a:cxn>
                      <a:cxn ang="0">
                        <a:pos x="3143" y="439"/>
                      </a:cxn>
                      <a:cxn ang="0">
                        <a:pos x="2993" y="431"/>
                      </a:cxn>
                      <a:cxn ang="0">
                        <a:pos x="3010" y="271"/>
                      </a:cxn>
                      <a:cxn ang="0">
                        <a:pos x="2953" y="90"/>
                      </a:cxn>
                      <a:cxn ang="0">
                        <a:pos x="2818" y="1"/>
                      </a:cxn>
                      <a:cxn ang="0">
                        <a:pos x="2707" y="136"/>
                      </a:cxn>
                      <a:cxn ang="0">
                        <a:pos x="2547" y="186"/>
                      </a:cxn>
                      <a:cxn ang="0">
                        <a:pos x="2400" y="141"/>
                      </a:cxn>
                      <a:cxn ang="0">
                        <a:pos x="2386" y="60"/>
                      </a:cxn>
                      <a:cxn ang="0">
                        <a:pos x="2269" y="50"/>
                      </a:cxn>
                      <a:cxn ang="0">
                        <a:pos x="2195" y="0"/>
                      </a:cxn>
                      <a:cxn ang="0">
                        <a:pos x="2092" y="36"/>
                      </a:cxn>
                      <a:cxn ang="0">
                        <a:pos x="2017" y="121"/>
                      </a:cxn>
                      <a:cxn ang="0">
                        <a:pos x="1877" y="221"/>
                      </a:cxn>
                      <a:cxn ang="0">
                        <a:pos x="1827" y="572"/>
                      </a:cxn>
                      <a:cxn ang="0">
                        <a:pos x="1722" y="649"/>
                      </a:cxn>
                      <a:cxn ang="0">
                        <a:pos x="1668" y="747"/>
                      </a:cxn>
                      <a:cxn ang="0">
                        <a:pos x="1403" y="748"/>
                      </a:cxn>
                      <a:cxn ang="0">
                        <a:pos x="1129" y="808"/>
                      </a:cxn>
                      <a:cxn ang="0">
                        <a:pos x="1049" y="960"/>
                      </a:cxn>
                      <a:cxn ang="0">
                        <a:pos x="923" y="962"/>
                      </a:cxn>
                      <a:cxn ang="0">
                        <a:pos x="896" y="872"/>
                      </a:cxn>
                      <a:cxn ang="0">
                        <a:pos x="753" y="870"/>
                      </a:cxn>
                      <a:cxn ang="0">
                        <a:pos x="633" y="759"/>
                      </a:cxn>
                      <a:cxn ang="0">
                        <a:pos x="548" y="570"/>
                      </a:cxn>
                      <a:cxn ang="0">
                        <a:pos x="411" y="553"/>
                      </a:cxn>
                      <a:cxn ang="0">
                        <a:pos x="338" y="455"/>
                      </a:cxn>
                      <a:cxn ang="0">
                        <a:pos x="126" y="574"/>
                      </a:cxn>
                      <a:cxn ang="0">
                        <a:pos x="0" y="778"/>
                      </a:cxn>
                    </a:cxnLst>
                    <a:rect l="0" t="0" r="r" b="b"/>
                    <a:pathLst>
                      <a:path w="3908" h="2560">
                        <a:moveTo>
                          <a:pt x="0" y="778"/>
                        </a:moveTo>
                        <a:lnTo>
                          <a:pt x="983" y="1347"/>
                        </a:lnTo>
                        <a:lnTo>
                          <a:pt x="1254" y="1557"/>
                        </a:lnTo>
                        <a:lnTo>
                          <a:pt x="1549" y="1602"/>
                        </a:lnTo>
                        <a:lnTo>
                          <a:pt x="1905" y="1767"/>
                        </a:lnTo>
                        <a:lnTo>
                          <a:pt x="2141" y="1936"/>
                        </a:lnTo>
                        <a:lnTo>
                          <a:pt x="2609" y="2096"/>
                        </a:lnTo>
                        <a:lnTo>
                          <a:pt x="2726" y="2291"/>
                        </a:lnTo>
                        <a:lnTo>
                          <a:pt x="2894" y="2335"/>
                        </a:lnTo>
                        <a:lnTo>
                          <a:pt x="3071" y="2460"/>
                        </a:lnTo>
                        <a:lnTo>
                          <a:pt x="3362" y="2560"/>
                        </a:lnTo>
                        <a:lnTo>
                          <a:pt x="3425" y="2355"/>
                        </a:lnTo>
                        <a:lnTo>
                          <a:pt x="3367" y="2186"/>
                        </a:lnTo>
                        <a:lnTo>
                          <a:pt x="3524" y="1816"/>
                        </a:lnTo>
                        <a:lnTo>
                          <a:pt x="3662" y="1767"/>
                        </a:lnTo>
                        <a:lnTo>
                          <a:pt x="3804" y="1772"/>
                        </a:lnTo>
                        <a:lnTo>
                          <a:pt x="3824" y="1617"/>
                        </a:lnTo>
                        <a:lnTo>
                          <a:pt x="3908" y="1502"/>
                        </a:lnTo>
                        <a:lnTo>
                          <a:pt x="3893" y="1258"/>
                        </a:lnTo>
                        <a:lnTo>
                          <a:pt x="3834" y="1123"/>
                        </a:lnTo>
                        <a:lnTo>
                          <a:pt x="3834" y="963"/>
                        </a:lnTo>
                        <a:lnTo>
                          <a:pt x="3735" y="808"/>
                        </a:lnTo>
                        <a:lnTo>
                          <a:pt x="3690" y="669"/>
                        </a:lnTo>
                        <a:lnTo>
                          <a:pt x="3630" y="582"/>
                        </a:lnTo>
                        <a:lnTo>
                          <a:pt x="3625" y="446"/>
                        </a:lnTo>
                        <a:lnTo>
                          <a:pt x="3479" y="434"/>
                        </a:lnTo>
                        <a:lnTo>
                          <a:pt x="3362" y="364"/>
                        </a:lnTo>
                        <a:lnTo>
                          <a:pt x="3143" y="439"/>
                        </a:lnTo>
                        <a:lnTo>
                          <a:pt x="2993" y="431"/>
                        </a:lnTo>
                        <a:lnTo>
                          <a:pt x="3010" y="271"/>
                        </a:lnTo>
                        <a:lnTo>
                          <a:pt x="2953" y="90"/>
                        </a:lnTo>
                        <a:lnTo>
                          <a:pt x="2818" y="1"/>
                        </a:lnTo>
                        <a:lnTo>
                          <a:pt x="2707" y="136"/>
                        </a:lnTo>
                        <a:lnTo>
                          <a:pt x="2547" y="186"/>
                        </a:lnTo>
                        <a:lnTo>
                          <a:pt x="2400" y="141"/>
                        </a:lnTo>
                        <a:lnTo>
                          <a:pt x="2386" y="60"/>
                        </a:lnTo>
                        <a:lnTo>
                          <a:pt x="2269" y="50"/>
                        </a:lnTo>
                        <a:lnTo>
                          <a:pt x="2195" y="0"/>
                        </a:lnTo>
                        <a:lnTo>
                          <a:pt x="2092" y="36"/>
                        </a:lnTo>
                        <a:lnTo>
                          <a:pt x="2017" y="121"/>
                        </a:lnTo>
                        <a:lnTo>
                          <a:pt x="1877" y="221"/>
                        </a:lnTo>
                        <a:lnTo>
                          <a:pt x="1827" y="572"/>
                        </a:lnTo>
                        <a:lnTo>
                          <a:pt x="1722" y="649"/>
                        </a:lnTo>
                        <a:lnTo>
                          <a:pt x="1668" y="747"/>
                        </a:lnTo>
                        <a:lnTo>
                          <a:pt x="1403" y="748"/>
                        </a:lnTo>
                        <a:lnTo>
                          <a:pt x="1129" y="808"/>
                        </a:lnTo>
                        <a:lnTo>
                          <a:pt x="1049" y="960"/>
                        </a:lnTo>
                        <a:lnTo>
                          <a:pt x="923" y="962"/>
                        </a:lnTo>
                        <a:lnTo>
                          <a:pt x="896" y="872"/>
                        </a:lnTo>
                        <a:lnTo>
                          <a:pt x="753" y="870"/>
                        </a:lnTo>
                        <a:lnTo>
                          <a:pt x="633" y="759"/>
                        </a:lnTo>
                        <a:lnTo>
                          <a:pt x="548" y="570"/>
                        </a:lnTo>
                        <a:lnTo>
                          <a:pt x="411" y="553"/>
                        </a:lnTo>
                        <a:lnTo>
                          <a:pt x="338" y="455"/>
                        </a:lnTo>
                        <a:lnTo>
                          <a:pt x="126" y="574"/>
                        </a:lnTo>
                        <a:lnTo>
                          <a:pt x="0" y="778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49" name="Freeform 126">
                    <a:extLst>
                      <a:ext uri="{FF2B5EF4-FFF2-40B4-BE49-F238E27FC236}">
                        <a16:creationId xmlns:a16="http://schemas.microsoft.com/office/drawing/2014/main" id="{7A15DA25-8052-1D48-EFF3-04CDAE9580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44638" y="6075787"/>
                    <a:ext cx="315434" cy="460564"/>
                  </a:xfrm>
                  <a:custGeom>
                    <a:avLst/>
                    <a:gdLst/>
                    <a:ahLst/>
                    <a:cxnLst>
                      <a:cxn ang="0">
                        <a:pos x="173" y="1412"/>
                      </a:cxn>
                      <a:cxn ang="0">
                        <a:pos x="98" y="1361"/>
                      </a:cxn>
                      <a:cxn ang="0">
                        <a:pos x="28" y="1222"/>
                      </a:cxn>
                      <a:cxn ang="0">
                        <a:pos x="0" y="1038"/>
                      </a:cxn>
                      <a:cxn ang="0">
                        <a:pos x="51" y="875"/>
                      </a:cxn>
                      <a:cxn ang="0">
                        <a:pos x="3" y="737"/>
                      </a:cxn>
                      <a:cxn ang="0">
                        <a:pos x="132" y="443"/>
                      </a:cxn>
                      <a:cxn ang="0">
                        <a:pos x="243" y="404"/>
                      </a:cxn>
                      <a:cxn ang="0">
                        <a:pos x="356" y="408"/>
                      </a:cxn>
                      <a:cxn ang="0">
                        <a:pos x="370" y="288"/>
                      </a:cxn>
                      <a:cxn ang="0">
                        <a:pos x="437" y="189"/>
                      </a:cxn>
                      <a:cxn ang="0">
                        <a:pos x="426" y="0"/>
                      </a:cxn>
                      <a:cxn ang="0">
                        <a:pos x="543" y="95"/>
                      </a:cxn>
                      <a:cxn ang="0">
                        <a:pos x="674" y="44"/>
                      </a:cxn>
                      <a:cxn ang="0">
                        <a:pos x="819" y="204"/>
                      </a:cxn>
                      <a:cxn ang="0">
                        <a:pos x="831" y="392"/>
                      </a:cxn>
                      <a:cxn ang="0">
                        <a:pos x="1016" y="575"/>
                      </a:cxn>
                      <a:cxn ang="0">
                        <a:pos x="923" y="742"/>
                      </a:cxn>
                      <a:cxn ang="0">
                        <a:pos x="855" y="799"/>
                      </a:cxn>
                      <a:cxn ang="0">
                        <a:pos x="819" y="679"/>
                      </a:cxn>
                      <a:cxn ang="0">
                        <a:pos x="725" y="691"/>
                      </a:cxn>
                      <a:cxn ang="0">
                        <a:pos x="701" y="767"/>
                      </a:cxn>
                      <a:cxn ang="0">
                        <a:pos x="689" y="859"/>
                      </a:cxn>
                      <a:cxn ang="0">
                        <a:pos x="547" y="1018"/>
                      </a:cxn>
                      <a:cxn ang="0">
                        <a:pos x="323" y="1350"/>
                      </a:cxn>
                      <a:cxn ang="0">
                        <a:pos x="173" y="1412"/>
                      </a:cxn>
                    </a:cxnLst>
                    <a:rect l="0" t="0" r="r" b="b"/>
                    <a:pathLst>
                      <a:path w="1016" h="1412">
                        <a:moveTo>
                          <a:pt x="173" y="1412"/>
                        </a:moveTo>
                        <a:lnTo>
                          <a:pt x="98" y="1361"/>
                        </a:lnTo>
                        <a:lnTo>
                          <a:pt x="28" y="1222"/>
                        </a:lnTo>
                        <a:lnTo>
                          <a:pt x="0" y="1038"/>
                        </a:lnTo>
                        <a:lnTo>
                          <a:pt x="51" y="875"/>
                        </a:lnTo>
                        <a:lnTo>
                          <a:pt x="3" y="737"/>
                        </a:lnTo>
                        <a:lnTo>
                          <a:pt x="132" y="443"/>
                        </a:lnTo>
                        <a:lnTo>
                          <a:pt x="243" y="404"/>
                        </a:lnTo>
                        <a:lnTo>
                          <a:pt x="356" y="408"/>
                        </a:lnTo>
                        <a:lnTo>
                          <a:pt x="370" y="288"/>
                        </a:lnTo>
                        <a:lnTo>
                          <a:pt x="437" y="189"/>
                        </a:lnTo>
                        <a:lnTo>
                          <a:pt x="426" y="0"/>
                        </a:lnTo>
                        <a:lnTo>
                          <a:pt x="543" y="95"/>
                        </a:lnTo>
                        <a:lnTo>
                          <a:pt x="674" y="44"/>
                        </a:lnTo>
                        <a:lnTo>
                          <a:pt x="819" y="204"/>
                        </a:lnTo>
                        <a:lnTo>
                          <a:pt x="831" y="392"/>
                        </a:lnTo>
                        <a:lnTo>
                          <a:pt x="1016" y="575"/>
                        </a:lnTo>
                        <a:lnTo>
                          <a:pt x="923" y="742"/>
                        </a:lnTo>
                        <a:lnTo>
                          <a:pt x="855" y="799"/>
                        </a:lnTo>
                        <a:lnTo>
                          <a:pt x="819" y="679"/>
                        </a:lnTo>
                        <a:lnTo>
                          <a:pt x="725" y="691"/>
                        </a:lnTo>
                        <a:lnTo>
                          <a:pt x="701" y="767"/>
                        </a:lnTo>
                        <a:lnTo>
                          <a:pt x="689" y="859"/>
                        </a:lnTo>
                        <a:lnTo>
                          <a:pt x="547" y="1018"/>
                        </a:lnTo>
                        <a:lnTo>
                          <a:pt x="323" y="1350"/>
                        </a:lnTo>
                        <a:lnTo>
                          <a:pt x="173" y="1412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50" name="Freeform 127">
                    <a:extLst>
                      <a:ext uri="{FF2B5EF4-FFF2-40B4-BE49-F238E27FC236}">
                        <a16:creationId xmlns:a16="http://schemas.microsoft.com/office/drawing/2014/main" id="{1DCDF9AA-7739-1F86-F90D-BB2DFF3FAA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99432" y="6296443"/>
                    <a:ext cx="387999" cy="387999"/>
                  </a:xfrm>
                  <a:custGeom>
                    <a:avLst/>
                    <a:gdLst/>
                    <a:ahLst/>
                    <a:cxnLst>
                      <a:cxn ang="0">
                        <a:pos x="1438" y="438"/>
                      </a:cxn>
                      <a:cxn ang="0">
                        <a:pos x="1559" y="601"/>
                      </a:cxn>
                      <a:cxn ang="0">
                        <a:pos x="1559" y="736"/>
                      </a:cxn>
                      <a:cxn ang="0">
                        <a:pos x="1438" y="777"/>
                      </a:cxn>
                      <a:cxn ang="0">
                        <a:pos x="1318" y="747"/>
                      </a:cxn>
                      <a:cxn ang="0">
                        <a:pos x="1244" y="896"/>
                      </a:cxn>
                      <a:cxn ang="0">
                        <a:pos x="1303" y="1202"/>
                      </a:cxn>
                      <a:cxn ang="0">
                        <a:pos x="1190" y="1346"/>
                      </a:cxn>
                      <a:cxn ang="0">
                        <a:pos x="1012" y="1426"/>
                      </a:cxn>
                      <a:cxn ang="0">
                        <a:pos x="761" y="1486"/>
                      </a:cxn>
                      <a:cxn ang="0">
                        <a:pos x="343" y="1212"/>
                      </a:cxn>
                      <a:cxn ang="0">
                        <a:pos x="283" y="1062"/>
                      </a:cxn>
                      <a:cxn ang="0">
                        <a:pos x="112" y="1047"/>
                      </a:cxn>
                      <a:cxn ang="0">
                        <a:pos x="0" y="918"/>
                      </a:cxn>
                      <a:cxn ang="0">
                        <a:pos x="186" y="840"/>
                      </a:cxn>
                      <a:cxn ang="0">
                        <a:pos x="472" y="417"/>
                      </a:cxn>
                      <a:cxn ang="0">
                        <a:pos x="643" y="228"/>
                      </a:cxn>
                      <a:cxn ang="0">
                        <a:pos x="657" y="117"/>
                      </a:cxn>
                      <a:cxn ang="0">
                        <a:pos x="687" y="14"/>
                      </a:cxn>
                      <a:cxn ang="0">
                        <a:pos x="803" y="0"/>
                      </a:cxn>
                      <a:cxn ang="0">
                        <a:pos x="852" y="152"/>
                      </a:cxn>
                      <a:cxn ang="0">
                        <a:pos x="934" y="78"/>
                      </a:cxn>
                      <a:cxn ang="0">
                        <a:pos x="1077" y="255"/>
                      </a:cxn>
                      <a:cxn ang="0">
                        <a:pos x="1230" y="440"/>
                      </a:cxn>
                      <a:cxn ang="0">
                        <a:pos x="1438" y="438"/>
                      </a:cxn>
                    </a:cxnLst>
                    <a:rect l="0" t="0" r="r" b="b"/>
                    <a:pathLst>
                      <a:path w="1559" h="1486">
                        <a:moveTo>
                          <a:pt x="1438" y="438"/>
                        </a:moveTo>
                        <a:lnTo>
                          <a:pt x="1559" y="601"/>
                        </a:lnTo>
                        <a:lnTo>
                          <a:pt x="1559" y="736"/>
                        </a:lnTo>
                        <a:lnTo>
                          <a:pt x="1438" y="777"/>
                        </a:lnTo>
                        <a:lnTo>
                          <a:pt x="1318" y="747"/>
                        </a:lnTo>
                        <a:lnTo>
                          <a:pt x="1244" y="896"/>
                        </a:lnTo>
                        <a:lnTo>
                          <a:pt x="1303" y="1202"/>
                        </a:lnTo>
                        <a:lnTo>
                          <a:pt x="1190" y="1346"/>
                        </a:lnTo>
                        <a:lnTo>
                          <a:pt x="1012" y="1426"/>
                        </a:lnTo>
                        <a:lnTo>
                          <a:pt x="761" y="1486"/>
                        </a:lnTo>
                        <a:lnTo>
                          <a:pt x="343" y="1212"/>
                        </a:lnTo>
                        <a:lnTo>
                          <a:pt x="283" y="1062"/>
                        </a:lnTo>
                        <a:lnTo>
                          <a:pt x="112" y="1047"/>
                        </a:lnTo>
                        <a:lnTo>
                          <a:pt x="0" y="918"/>
                        </a:lnTo>
                        <a:lnTo>
                          <a:pt x="186" y="840"/>
                        </a:lnTo>
                        <a:lnTo>
                          <a:pt x="472" y="417"/>
                        </a:lnTo>
                        <a:lnTo>
                          <a:pt x="643" y="228"/>
                        </a:lnTo>
                        <a:lnTo>
                          <a:pt x="657" y="117"/>
                        </a:lnTo>
                        <a:lnTo>
                          <a:pt x="687" y="14"/>
                        </a:lnTo>
                        <a:lnTo>
                          <a:pt x="803" y="0"/>
                        </a:lnTo>
                        <a:lnTo>
                          <a:pt x="852" y="152"/>
                        </a:lnTo>
                        <a:lnTo>
                          <a:pt x="934" y="78"/>
                        </a:lnTo>
                        <a:lnTo>
                          <a:pt x="1077" y="255"/>
                        </a:lnTo>
                        <a:lnTo>
                          <a:pt x="1230" y="440"/>
                        </a:lnTo>
                        <a:lnTo>
                          <a:pt x="1438" y="438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37" name="Freeform 129">
                  <a:extLst>
                    <a:ext uri="{FF2B5EF4-FFF2-40B4-BE49-F238E27FC236}">
                      <a16:creationId xmlns:a16="http://schemas.microsoft.com/office/drawing/2014/main" id="{48A76AD7-3BB8-AB71-40D6-A78362E35B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0973" y="2933397"/>
                  <a:ext cx="468332" cy="728377"/>
                </a:xfrm>
                <a:custGeom>
                  <a:avLst/>
                  <a:gdLst/>
                  <a:ahLst/>
                  <a:cxnLst>
                    <a:cxn ang="0">
                      <a:pos x="67" y="0"/>
                    </a:cxn>
                    <a:cxn ang="0">
                      <a:pos x="18" y="150"/>
                    </a:cxn>
                    <a:cxn ang="0">
                      <a:pos x="121" y="548"/>
                    </a:cxn>
                    <a:cxn ang="0">
                      <a:pos x="226" y="641"/>
                    </a:cxn>
                    <a:cxn ang="0">
                      <a:pos x="451" y="720"/>
                    </a:cxn>
                    <a:cxn ang="0">
                      <a:pos x="594" y="961"/>
                    </a:cxn>
                    <a:cxn ang="0">
                      <a:pos x="291" y="1214"/>
                    </a:cxn>
                    <a:cxn ang="0">
                      <a:pos x="73" y="1237"/>
                    </a:cxn>
                    <a:cxn ang="0">
                      <a:pos x="0" y="1470"/>
                    </a:cxn>
                    <a:cxn ang="0">
                      <a:pos x="52" y="1602"/>
                    </a:cxn>
                    <a:cxn ang="0">
                      <a:pos x="141" y="1825"/>
                    </a:cxn>
                    <a:cxn ang="0">
                      <a:pos x="186" y="2022"/>
                    </a:cxn>
                    <a:cxn ang="0">
                      <a:pos x="288" y="2113"/>
                    </a:cxn>
                    <a:cxn ang="0">
                      <a:pos x="271" y="2288"/>
                    </a:cxn>
                    <a:cxn ang="0">
                      <a:pos x="343" y="2455"/>
                    </a:cxn>
                    <a:cxn ang="0">
                      <a:pos x="446" y="2635"/>
                    </a:cxn>
                    <a:cxn ang="0">
                      <a:pos x="675" y="2643"/>
                    </a:cxn>
                    <a:cxn ang="0">
                      <a:pos x="879" y="2768"/>
                    </a:cxn>
                    <a:cxn ang="0">
                      <a:pos x="858" y="2940"/>
                    </a:cxn>
                    <a:cxn ang="0">
                      <a:pos x="938" y="3068"/>
                    </a:cxn>
                    <a:cxn ang="0">
                      <a:pos x="1139" y="3153"/>
                    </a:cxn>
                    <a:cxn ang="0">
                      <a:pos x="1365" y="3164"/>
                    </a:cxn>
                    <a:cxn ang="0">
                      <a:pos x="1367" y="2994"/>
                    </a:cxn>
                    <a:cxn ang="0">
                      <a:pos x="1454" y="2989"/>
                    </a:cxn>
                    <a:cxn ang="0">
                      <a:pos x="1546" y="3203"/>
                    </a:cxn>
                    <a:cxn ang="0">
                      <a:pos x="1618" y="3272"/>
                    </a:cxn>
                    <a:cxn ang="0">
                      <a:pos x="1703" y="3199"/>
                    </a:cxn>
                    <a:cxn ang="0">
                      <a:pos x="1883" y="2829"/>
                    </a:cxn>
                    <a:cxn ang="0">
                      <a:pos x="1923" y="2604"/>
                    </a:cxn>
                    <a:cxn ang="0">
                      <a:pos x="1642" y="2046"/>
                    </a:cxn>
                    <a:cxn ang="0">
                      <a:pos x="1588" y="1781"/>
                    </a:cxn>
                    <a:cxn ang="0">
                      <a:pos x="1583" y="1542"/>
                    </a:cxn>
                    <a:cxn ang="0">
                      <a:pos x="1702" y="1343"/>
                    </a:cxn>
                    <a:cxn ang="0">
                      <a:pos x="1879" y="1358"/>
                    </a:cxn>
                    <a:cxn ang="0">
                      <a:pos x="2031" y="1542"/>
                    </a:cxn>
                    <a:cxn ang="0">
                      <a:pos x="2144" y="1403"/>
                    </a:cxn>
                    <a:cxn ang="0">
                      <a:pos x="2159" y="1297"/>
                    </a:cxn>
                    <a:cxn ang="0">
                      <a:pos x="2208" y="900"/>
                    </a:cxn>
                    <a:cxn ang="0">
                      <a:pos x="2047" y="790"/>
                    </a:cxn>
                    <a:cxn ang="0">
                      <a:pos x="1861" y="745"/>
                    </a:cxn>
                    <a:cxn ang="0">
                      <a:pos x="1568" y="728"/>
                    </a:cxn>
                    <a:cxn ang="0">
                      <a:pos x="1429" y="570"/>
                    </a:cxn>
                    <a:cxn ang="0">
                      <a:pos x="1307" y="539"/>
                    </a:cxn>
                    <a:cxn ang="0">
                      <a:pos x="1154" y="674"/>
                    </a:cxn>
                    <a:cxn ang="0">
                      <a:pos x="1009" y="596"/>
                    </a:cxn>
                    <a:cxn ang="0">
                      <a:pos x="941" y="420"/>
                    </a:cxn>
                    <a:cxn ang="0">
                      <a:pos x="791" y="314"/>
                    </a:cxn>
                    <a:cxn ang="0">
                      <a:pos x="569" y="329"/>
                    </a:cxn>
                    <a:cxn ang="0">
                      <a:pos x="436" y="234"/>
                    </a:cxn>
                    <a:cxn ang="0">
                      <a:pos x="343" y="120"/>
                    </a:cxn>
                    <a:cxn ang="0">
                      <a:pos x="186" y="105"/>
                    </a:cxn>
                    <a:cxn ang="0">
                      <a:pos x="67" y="0"/>
                    </a:cxn>
                  </a:cxnLst>
                  <a:rect l="0" t="0" r="r" b="b"/>
                  <a:pathLst>
                    <a:path w="2208" h="3272">
                      <a:moveTo>
                        <a:pt x="67" y="0"/>
                      </a:moveTo>
                      <a:lnTo>
                        <a:pt x="18" y="150"/>
                      </a:lnTo>
                      <a:lnTo>
                        <a:pt x="121" y="548"/>
                      </a:lnTo>
                      <a:lnTo>
                        <a:pt x="226" y="641"/>
                      </a:lnTo>
                      <a:lnTo>
                        <a:pt x="451" y="720"/>
                      </a:lnTo>
                      <a:lnTo>
                        <a:pt x="594" y="961"/>
                      </a:lnTo>
                      <a:lnTo>
                        <a:pt x="291" y="1214"/>
                      </a:lnTo>
                      <a:lnTo>
                        <a:pt x="73" y="1237"/>
                      </a:lnTo>
                      <a:lnTo>
                        <a:pt x="0" y="1470"/>
                      </a:lnTo>
                      <a:lnTo>
                        <a:pt x="52" y="1602"/>
                      </a:lnTo>
                      <a:lnTo>
                        <a:pt x="141" y="1825"/>
                      </a:lnTo>
                      <a:lnTo>
                        <a:pt x="186" y="2022"/>
                      </a:lnTo>
                      <a:lnTo>
                        <a:pt x="288" y="2113"/>
                      </a:lnTo>
                      <a:lnTo>
                        <a:pt x="271" y="2288"/>
                      </a:lnTo>
                      <a:lnTo>
                        <a:pt x="343" y="2455"/>
                      </a:lnTo>
                      <a:lnTo>
                        <a:pt x="446" y="2635"/>
                      </a:lnTo>
                      <a:lnTo>
                        <a:pt x="675" y="2643"/>
                      </a:lnTo>
                      <a:lnTo>
                        <a:pt x="879" y="2768"/>
                      </a:lnTo>
                      <a:lnTo>
                        <a:pt x="858" y="2940"/>
                      </a:lnTo>
                      <a:lnTo>
                        <a:pt x="938" y="3068"/>
                      </a:lnTo>
                      <a:lnTo>
                        <a:pt x="1139" y="3153"/>
                      </a:lnTo>
                      <a:lnTo>
                        <a:pt x="1365" y="3164"/>
                      </a:lnTo>
                      <a:lnTo>
                        <a:pt x="1367" y="2994"/>
                      </a:lnTo>
                      <a:lnTo>
                        <a:pt x="1454" y="2989"/>
                      </a:lnTo>
                      <a:lnTo>
                        <a:pt x="1546" y="3203"/>
                      </a:lnTo>
                      <a:lnTo>
                        <a:pt x="1618" y="3272"/>
                      </a:lnTo>
                      <a:lnTo>
                        <a:pt x="1703" y="3199"/>
                      </a:lnTo>
                      <a:lnTo>
                        <a:pt x="1883" y="2829"/>
                      </a:lnTo>
                      <a:lnTo>
                        <a:pt x="1923" y="2604"/>
                      </a:lnTo>
                      <a:lnTo>
                        <a:pt x="1642" y="2046"/>
                      </a:lnTo>
                      <a:lnTo>
                        <a:pt x="1588" y="1781"/>
                      </a:lnTo>
                      <a:lnTo>
                        <a:pt x="1583" y="1542"/>
                      </a:lnTo>
                      <a:lnTo>
                        <a:pt x="1702" y="1343"/>
                      </a:lnTo>
                      <a:lnTo>
                        <a:pt x="1879" y="1358"/>
                      </a:lnTo>
                      <a:lnTo>
                        <a:pt x="2031" y="1542"/>
                      </a:lnTo>
                      <a:lnTo>
                        <a:pt x="2144" y="1403"/>
                      </a:lnTo>
                      <a:lnTo>
                        <a:pt x="2159" y="1297"/>
                      </a:lnTo>
                      <a:lnTo>
                        <a:pt x="2208" y="900"/>
                      </a:lnTo>
                      <a:lnTo>
                        <a:pt x="2047" y="790"/>
                      </a:lnTo>
                      <a:lnTo>
                        <a:pt x="1861" y="745"/>
                      </a:lnTo>
                      <a:lnTo>
                        <a:pt x="1568" y="728"/>
                      </a:lnTo>
                      <a:lnTo>
                        <a:pt x="1429" y="570"/>
                      </a:lnTo>
                      <a:lnTo>
                        <a:pt x="1307" y="539"/>
                      </a:lnTo>
                      <a:lnTo>
                        <a:pt x="1154" y="674"/>
                      </a:lnTo>
                      <a:lnTo>
                        <a:pt x="1009" y="596"/>
                      </a:lnTo>
                      <a:lnTo>
                        <a:pt x="941" y="420"/>
                      </a:lnTo>
                      <a:lnTo>
                        <a:pt x="791" y="314"/>
                      </a:lnTo>
                      <a:lnTo>
                        <a:pt x="569" y="329"/>
                      </a:lnTo>
                      <a:lnTo>
                        <a:pt x="436" y="234"/>
                      </a:lnTo>
                      <a:lnTo>
                        <a:pt x="343" y="120"/>
                      </a:lnTo>
                      <a:lnTo>
                        <a:pt x="186" y="105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8" name="Freeform 130">
                  <a:extLst>
                    <a:ext uri="{FF2B5EF4-FFF2-40B4-BE49-F238E27FC236}">
                      <a16:creationId xmlns:a16="http://schemas.microsoft.com/office/drawing/2014/main" id="{E7A1DA29-F304-3CC9-2E99-5B858629F0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2685" y="2425932"/>
                  <a:ext cx="334523" cy="865973"/>
                </a:xfrm>
                <a:custGeom>
                  <a:avLst/>
                  <a:gdLst/>
                  <a:ahLst/>
                  <a:cxnLst>
                    <a:cxn ang="0">
                      <a:pos x="923" y="0"/>
                    </a:cxn>
                    <a:cxn ang="0">
                      <a:pos x="716" y="109"/>
                    </a:cxn>
                    <a:cxn ang="0">
                      <a:pos x="714" y="110"/>
                    </a:cxn>
                    <a:cxn ang="0">
                      <a:pos x="559" y="376"/>
                    </a:cxn>
                    <a:cxn ang="0">
                      <a:pos x="388" y="459"/>
                    </a:cxn>
                    <a:cxn ang="0">
                      <a:pos x="369" y="651"/>
                    </a:cxn>
                    <a:cxn ang="0">
                      <a:pos x="153" y="1020"/>
                    </a:cxn>
                    <a:cxn ang="0">
                      <a:pos x="59" y="1544"/>
                    </a:cxn>
                    <a:cxn ang="0">
                      <a:pos x="193" y="1863"/>
                    </a:cxn>
                    <a:cxn ang="0">
                      <a:pos x="140" y="2042"/>
                    </a:cxn>
                    <a:cxn ang="0">
                      <a:pos x="163" y="2355"/>
                    </a:cxn>
                    <a:cxn ang="0">
                      <a:pos x="104" y="2576"/>
                    </a:cxn>
                    <a:cxn ang="0">
                      <a:pos x="0" y="2740"/>
                    </a:cxn>
                    <a:cxn ang="0">
                      <a:pos x="236" y="2995"/>
                    </a:cxn>
                    <a:cxn ang="0">
                      <a:pos x="440" y="3258"/>
                    </a:cxn>
                    <a:cxn ang="0">
                      <a:pos x="693" y="3548"/>
                    </a:cxn>
                    <a:cxn ang="0">
                      <a:pos x="840" y="3890"/>
                    </a:cxn>
                    <a:cxn ang="0">
                      <a:pos x="1038" y="3878"/>
                    </a:cxn>
                    <a:cxn ang="0">
                      <a:pos x="988" y="3748"/>
                    </a:cxn>
                    <a:cxn ang="0">
                      <a:pos x="1058" y="3518"/>
                    </a:cxn>
                    <a:cxn ang="0">
                      <a:pos x="1275" y="3494"/>
                    </a:cxn>
                    <a:cxn ang="0">
                      <a:pos x="1580" y="3239"/>
                    </a:cxn>
                    <a:cxn ang="0">
                      <a:pos x="1438" y="3000"/>
                    </a:cxn>
                    <a:cxn ang="0">
                      <a:pos x="1216" y="2925"/>
                    </a:cxn>
                    <a:cxn ang="0">
                      <a:pos x="1108" y="2830"/>
                    </a:cxn>
                    <a:cxn ang="0">
                      <a:pos x="1004" y="2431"/>
                    </a:cxn>
                    <a:cxn ang="0">
                      <a:pos x="1054" y="2281"/>
                    </a:cxn>
                    <a:cxn ang="0">
                      <a:pos x="989" y="2128"/>
                    </a:cxn>
                    <a:cxn ang="0">
                      <a:pos x="975" y="1848"/>
                    </a:cxn>
                    <a:cxn ang="0">
                      <a:pos x="964" y="1673"/>
                    </a:cxn>
                    <a:cxn ang="0">
                      <a:pos x="1123" y="1364"/>
                    </a:cxn>
                    <a:cxn ang="0">
                      <a:pos x="1213" y="983"/>
                    </a:cxn>
                    <a:cxn ang="0">
                      <a:pos x="1085" y="754"/>
                    </a:cxn>
                    <a:cxn ang="0">
                      <a:pos x="1108" y="586"/>
                    </a:cxn>
                    <a:cxn ang="0">
                      <a:pos x="961" y="290"/>
                    </a:cxn>
                    <a:cxn ang="0">
                      <a:pos x="923" y="0"/>
                    </a:cxn>
                  </a:cxnLst>
                  <a:rect l="0" t="0" r="r" b="b"/>
                  <a:pathLst>
                    <a:path w="1580" h="3890">
                      <a:moveTo>
                        <a:pt x="923" y="0"/>
                      </a:moveTo>
                      <a:lnTo>
                        <a:pt x="716" y="109"/>
                      </a:lnTo>
                      <a:lnTo>
                        <a:pt x="714" y="110"/>
                      </a:lnTo>
                      <a:lnTo>
                        <a:pt x="559" y="376"/>
                      </a:lnTo>
                      <a:lnTo>
                        <a:pt x="388" y="459"/>
                      </a:lnTo>
                      <a:lnTo>
                        <a:pt x="369" y="651"/>
                      </a:lnTo>
                      <a:lnTo>
                        <a:pt x="153" y="1020"/>
                      </a:lnTo>
                      <a:lnTo>
                        <a:pt x="59" y="1544"/>
                      </a:lnTo>
                      <a:lnTo>
                        <a:pt x="193" y="1863"/>
                      </a:lnTo>
                      <a:lnTo>
                        <a:pt x="140" y="2042"/>
                      </a:lnTo>
                      <a:lnTo>
                        <a:pt x="163" y="2355"/>
                      </a:lnTo>
                      <a:lnTo>
                        <a:pt x="104" y="2576"/>
                      </a:lnTo>
                      <a:lnTo>
                        <a:pt x="0" y="2740"/>
                      </a:lnTo>
                      <a:lnTo>
                        <a:pt x="236" y="2995"/>
                      </a:lnTo>
                      <a:lnTo>
                        <a:pt x="440" y="3258"/>
                      </a:lnTo>
                      <a:lnTo>
                        <a:pt x="693" y="3548"/>
                      </a:lnTo>
                      <a:lnTo>
                        <a:pt x="840" y="3890"/>
                      </a:lnTo>
                      <a:lnTo>
                        <a:pt x="1038" y="3878"/>
                      </a:lnTo>
                      <a:lnTo>
                        <a:pt x="988" y="3748"/>
                      </a:lnTo>
                      <a:lnTo>
                        <a:pt x="1058" y="3518"/>
                      </a:lnTo>
                      <a:lnTo>
                        <a:pt x="1275" y="3494"/>
                      </a:lnTo>
                      <a:lnTo>
                        <a:pt x="1580" y="3239"/>
                      </a:lnTo>
                      <a:lnTo>
                        <a:pt x="1438" y="3000"/>
                      </a:lnTo>
                      <a:lnTo>
                        <a:pt x="1216" y="2925"/>
                      </a:lnTo>
                      <a:lnTo>
                        <a:pt x="1108" y="2830"/>
                      </a:lnTo>
                      <a:lnTo>
                        <a:pt x="1004" y="2431"/>
                      </a:lnTo>
                      <a:lnTo>
                        <a:pt x="1054" y="2281"/>
                      </a:lnTo>
                      <a:lnTo>
                        <a:pt x="989" y="2128"/>
                      </a:lnTo>
                      <a:lnTo>
                        <a:pt x="975" y="1848"/>
                      </a:lnTo>
                      <a:lnTo>
                        <a:pt x="964" y="1673"/>
                      </a:lnTo>
                      <a:lnTo>
                        <a:pt x="1123" y="1364"/>
                      </a:lnTo>
                      <a:lnTo>
                        <a:pt x="1213" y="983"/>
                      </a:lnTo>
                      <a:lnTo>
                        <a:pt x="1085" y="754"/>
                      </a:lnTo>
                      <a:lnTo>
                        <a:pt x="1108" y="586"/>
                      </a:lnTo>
                      <a:lnTo>
                        <a:pt x="961" y="290"/>
                      </a:lnTo>
                      <a:lnTo>
                        <a:pt x="923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9" name="Freeform 131">
                  <a:extLst>
                    <a:ext uri="{FF2B5EF4-FFF2-40B4-BE49-F238E27FC236}">
                      <a16:creationId xmlns:a16="http://schemas.microsoft.com/office/drawing/2014/main" id="{7EEE1CF6-09B9-2666-889F-943DDCBB1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6285" y="2636745"/>
                  <a:ext cx="434249" cy="526401"/>
                </a:xfrm>
                <a:custGeom>
                  <a:avLst/>
                  <a:gdLst/>
                  <a:ahLst/>
                  <a:cxnLst>
                    <a:cxn ang="0">
                      <a:pos x="300" y="41"/>
                    </a:cxn>
                    <a:cxn ang="0">
                      <a:pos x="30" y="525"/>
                    </a:cxn>
                    <a:cxn ang="0">
                      <a:pos x="0" y="793"/>
                    </a:cxn>
                    <a:cxn ang="0">
                      <a:pos x="325" y="1058"/>
                    </a:cxn>
                    <a:cxn ang="0">
                      <a:pos x="271" y="1148"/>
                    </a:cxn>
                    <a:cxn ang="0">
                      <a:pos x="148" y="1133"/>
                    </a:cxn>
                    <a:cxn ang="0">
                      <a:pos x="183" y="1301"/>
                    </a:cxn>
                    <a:cxn ang="0">
                      <a:pos x="419" y="1506"/>
                    </a:cxn>
                    <a:cxn ang="0">
                      <a:pos x="488" y="1685"/>
                    </a:cxn>
                    <a:cxn ang="0">
                      <a:pos x="448" y="1850"/>
                    </a:cxn>
                    <a:cxn ang="0">
                      <a:pos x="355" y="1895"/>
                    </a:cxn>
                    <a:cxn ang="0">
                      <a:pos x="236" y="1885"/>
                    </a:cxn>
                    <a:cxn ang="0">
                      <a:pos x="153" y="2005"/>
                    </a:cxn>
                    <a:cxn ang="0">
                      <a:pos x="193" y="2138"/>
                    </a:cxn>
                    <a:cxn ang="0">
                      <a:pos x="709" y="2363"/>
                    </a:cxn>
                    <a:cxn ang="0">
                      <a:pos x="920" y="1970"/>
                    </a:cxn>
                    <a:cxn ang="0">
                      <a:pos x="1113" y="1865"/>
                    </a:cxn>
                    <a:cxn ang="0">
                      <a:pos x="1352" y="1869"/>
                    </a:cxn>
                    <a:cxn ang="0">
                      <a:pos x="1329" y="1700"/>
                    </a:cxn>
                    <a:cxn ang="0">
                      <a:pos x="1408" y="1625"/>
                    </a:cxn>
                    <a:cxn ang="0">
                      <a:pos x="1508" y="1670"/>
                    </a:cxn>
                    <a:cxn ang="0">
                      <a:pos x="1585" y="1790"/>
                    </a:cxn>
                    <a:cxn ang="0">
                      <a:pos x="1670" y="1878"/>
                    </a:cxn>
                    <a:cxn ang="0">
                      <a:pos x="1890" y="1885"/>
                    </a:cxn>
                    <a:cxn ang="0">
                      <a:pos x="1875" y="1685"/>
                    </a:cxn>
                    <a:cxn ang="0">
                      <a:pos x="1935" y="1440"/>
                    </a:cxn>
                    <a:cxn ang="0">
                      <a:pos x="1895" y="1271"/>
                    </a:cxn>
                    <a:cxn ang="0">
                      <a:pos x="1911" y="1136"/>
                    </a:cxn>
                    <a:cxn ang="0">
                      <a:pos x="2046" y="999"/>
                    </a:cxn>
                    <a:cxn ang="0">
                      <a:pos x="1895" y="913"/>
                    </a:cxn>
                    <a:cxn ang="0">
                      <a:pos x="1764" y="751"/>
                    </a:cxn>
                    <a:cxn ang="0">
                      <a:pos x="1747" y="581"/>
                    </a:cxn>
                    <a:cxn ang="0">
                      <a:pos x="1630" y="506"/>
                    </a:cxn>
                    <a:cxn ang="0">
                      <a:pos x="1492" y="503"/>
                    </a:cxn>
                    <a:cxn ang="0">
                      <a:pos x="1138" y="355"/>
                    </a:cxn>
                    <a:cxn ang="0">
                      <a:pos x="943" y="510"/>
                    </a:cxn>
                    <a:cxn ang="0">
                      <a:pos x="828" y="466"/>
                    </a:cxn>
                    <a:cxn ang="0">
                      <a:pos x="886" y="330"/>
                    </a:cxn>
                    <a:cxn ang="0">
                      <a:pos x="813" y="264"/>
                    </a:cxn>
                    <a:cxn ang="0">
                      <a:pos x="849" y="0"/>
                    </a:cxn>
                    <a:cxn ang="0">
                      <a:pos x="635" y="61"/>
                    </a:cxn>
                    <a:cxn ang="0">
                      <a:pos x="300" y="41"/>
                    </a:cxn>
                  </a:cxnLst>
                  <a:rect l="0" t="0" r="r" b="b"/>
                  <a:pathLst>
                    <a:path w="2046" h="2363">
                      <a:moveTo>
                        <a:pt x="300" y="41"/>
                      </a:moveTo>
                      <a:lnTo>
                        <a:pt x="30" y="525"/>
                      </a:lnTo>
                      <a:lnTo>
                        <a:pt x="0" y="793"/>
                      </a:lnTo>
                      <a:lnTo>
                        <a:pt x="325" y="1058"/>
                      </a:lnTo>
                      <a:lnTo>
                        <a:pt x="271" y="1148"/>
                      </a:lnTo>
                      <a:lnTo>
                        <a:pt x="148" y="1133"/>
                      </a:lnTo>
                      <a:lnTo>
                        <a:pt x="183" y="1301"/>
                      </a:lnTo>
                      <a:lnTo>
                        <a:pt x="419" y="1506"/>
                      </a:lnTo>
                      <a:lnTo>
                        <a:pt x="488" y="1685"/>
                      </a:lnTo>
                      <a:lnTo>
                        <a:pt x="448" y="1850"/>
                      </a:lnTo>
                      <a:lnTo>
                        <a:pt x="355" y="1895"/>
                      </a:lnTo>
                      <a:lnTo>
                        <a:pt x="236" y="1885"/>
                      </a:lnTo>
                      <a:lnTo>
                        <a:pt x="153" y="2005"/>
                      </a:lnTo>
                      <a:lnTo>
                        <a:pt x="193" y="2138"/>
                      </a:lnTo>
                      <a:lnTo>
                        <a:pt x="709" y="2363"/>
                      </a:lnTo>
                      <a:lnTo>
                        <a:pt x="920" y="1970"/>
                      </a:lnTo>
                      <a:lnTo>
                        <a:pt x="1113" y="1865"/>
                      </a:lnTo>
                      <a:lnTo>
                        <a:pt x="1352" y="1869"/>
                      </a:lnTo>
                      <a:lnTo>
                        <a:pt x="1329" y="1700"/>
                      </a:lnTo>
                      <a:lnTo>
                        <a:pt x="1408" y="1625"/>
                      </a:lnTo>
                      <a:lnTo>
                        <a:pt x="1508" y="1670"/>
                      </a:lnTo>
                      <a:lnTo>
                        <a:pt x="1585" y="1790"/>
                      </a:lnTo>
                      <a:lnTo>
                        <a:pt x="1670" y="1878"/>
                      </a:lnTo>
                      <a:lnTo>
                        <a:pt x="1890" y="1885"/>
                      </a:lnTo>
                      <a:lnTo>
                        <a:pt x="1875" y="1685"/>
                      </a:lnTo>
                      <a:lnTo>
                        <a:pt x="1935" y="1440"/>
                      </a:lnTo>
                      <a:lnTo>
                        <a:pt x="1895" y="1271"/>
                      </a:lnTo>
                      <a:lnTo>
                        <a:pt x="1911" y="1136"/>
                      </a:lnTo>
                      <a:lnTo>
                        <a:pt x="2046" y="999"/>
                      </a:lnTo>
                      <a:lnTo>
                        <a:pt x="1895" y="913"/>
                      </a:lnTo>
                      <a:lnTo>
                        <a:pt x="1764" y="751"/>
                      </a:lnTo>
                      <a:lnTo>
                        <a:pt x="1747" y="581"/>
                      </a:lnTo>
                      <a:lnTo>
                        <a:pt x="1630" y="506"/>
                      </a:lnTo>
                      <a:lnTo>
                        <a:pt x="1492" y="503"/>
                      </a:lnTo>
                      <a:lnTo>
                        <a:pt x="1138" y="355"/>
                      </a:lnTo>
                      <a:lnTo>
                        <a:pt x="943" y="510"/>
                      </a:lnTo>
                      <a:lnTo>
                        <a:pt x="828" y="466"/>
                      </a:lnTo>
                      <a:lnTo>
                        <a:pt x="886" y="330"/>
                      </a:lnTo>
                      <a:lnTo>
                        <a:pt x="813" y="264"/>
                      </a:lnTo>
                      <a:lnTo>
                        <a:pt x="849" y="0"/>
                      </a:lnTo>
                      <a:lnTo>
                        <a:pt x="635" y="61"/>
                      </a:lnTo>
                      <a:lnTo>
                        <a:pt x="300" y="4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0" name="Freeform 132">
                  <a:extLst>
                    <a:ext uri="{FF2B5EF4-FFF2-40B4-BE49-F238E27FC236}">
                      <a16:creationId xmlns:a16="http://schemas.microsoft.com/office/drawing/2014/main" id="{A1785F77-9639-97D4-2B61-3DF767A57A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0665" y="2529445"/>
                  <a:ext cx="180517" cy="122448"/>
                </a:xfrm>
                <a:custGeom>
                  <a:avLst/>
                  <a:gdLst/>
                  <a:ahLst/>
                  <a:cxnLst>
                    <a:cxn ang="0">
                      <a:pos x="672" y="0"/>
                    </a:cxn>
                    <a:cxn ang="0">
                      <a:pos x="379" y="151"/>
                    </a:cxn>
                    <a:cxn ang="0">
                      <a:pos x="147" y="374"/>
                    </a:cxn>
                    <a:cxn ang="0">
                      <a:pos x="0" y="523"/>
                    </a:cxn>
                    <a:cxn ang="0">
                      <a:pos x="330" y="546"/>
                    </a:cxn>
                    <a:cxn ang="0">
                      <a:pos x="551" y="481"/>
                    </a:cxn>
                    <a:cxn ang="0">
                      <a:pos x="680" y="501"/>
                    </a:cxn>
                    <a:cxn ang="0">
                      <a:pos x="852" y="412"/>
                    </a:cxn>
                    <a:cxn ang="0">
                      <a:pos x="782" y="275"/>
                    </a:cxn>
                    <a:cxn ang="0">
                      <a:pos x="752" y="111"/>
                    </a:cxn>
                    <a:cxn ang="0">
                      <a:pos x="672" y="0"/>
                    </a:cxn>
                  </a:cxnLst>
                  <a:rect l="0" t="0" r="r" b="b"/>
                  <a:pathLst>
                    <a:path w="852" h="546">
                      <a:moveTo>
                        <a:pt x="672" y="0"/>
                      </a:moveTo>
                      <a:lnTo>
                        <a:pt x="379" y="151"/>
                      </a:lnTo>
                      <a:lnTo>
                        <a:pt x="147" y="374"/>
                      </a:lnTo>
                      <a:lnTo>
                        <a:pt x="0" y="523"/>
                      </a:lnTo>
                      <a:lnTo>
                        <a:pt x="330" y="546"/>
                      </a:lnTo>
                      <a:lnTo>
                        <a:pt x="551" y="481"/>
                      </a:lnTo>
                      <a:lnTo>
                        <a:pt x="680" y="501"/>
                      </a:lnTo>
                      <a:lnTo>
                        <a:pt x="852" y="412"/>
                      </a:lnTo>
                      <a:lnTo>
                        <a:pt x="782" y="275"/>
                      </a:lnTo>
                      <a:lnTo>
                        <a:pt x="752" y="111"/>
                      </a:lnTo>
                      <a:lnTo>
                        <a:pt x="672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1" name="Freeform 133">
                  <a:extLst>
                    <a:ext uri="{FF2B5EF4-FFF2-40B4-BE49-F238E27FC236}">
                      <a16:creationId xmlns:a16="http://schemas.microsoft.com/office/drawing/2014/main" id="{FD51C993-C937-6B73-9F5A-83ACA08B7B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8350" y="1801068"/>
                  <a:ext cx="1591825" cy="1843033"/>
                </a:xfrm>
                <a:custGeom>
                  <a:avLst/>
                  <a:gdLst/>
                  <a:ahLst/>
                  <a:cxnLst>
                    <a:cxn ang="0">
                      <a:pos x="2344" y="15"/>
                    </a:cxn>
                    <a:cxn ang="0">
                      <a:pos x="2920" y="145"/>
                    </a:cxn>
                    <a:cxn ang="0">
                      <a:pos x="3363" y="832"/>
                    </a:cxn>
                    <a:cxn ang="0">
                      <a:pos x="4155" y="1416"/>
                    </a:cxn>
                    <a:cxn ang="0">
                      <a:pos x="4259" y="1671"/>
                    </a:cxn>
                    <a:cxn ang="0">
                      <a:pos x="4559" y="1940"/>
                    </a:cxn>
                    <a:cxn ang="0">
                      <a:pos x="4750" y="2343"/>
                    </a:cxn>
                    <a:cxn ang="0">
                      <a:pos x="5444" y="2285"/>
                    </a:cxn>
                    <a:cxn ang="0">
                      <a:pos x="5784" y="2020"/>
                    </a:cxn>
                    <a:cxn ang="0">
                      <a:pos x="6153" y="2215"/>
                    </a:cxn>
                    <a:cxn ang="0">
                      <a:pos x="6582" y="2065"/>
                    </a:cxn>
                    <a:cxn ang="0">
                      <a:pos x="7054" y="2333"/>
                    </a:cxn>
                    <a:cxn ang="0">
                      <a:pos x="7417" y="2560"/>
                    </a:cxn>
                    <a:cxn ang="0">
                      <a:pos x="6962" y="3635"/>
                    </a:cxn>
                    <a:cxn ang="0">
                      <a:pos x="7203" y="3588"/>
                    </a:cxn>
                    <a:cxn ang="0">
                      <a:pos x="7468" y="4096"/>
                    </a:cxn>
                    <a:cxn ang="0">
                      <a:pos x="7109" y="3931"/>
                    </a:cxn>
                    <a:cxn ang="0">
                      <a:pos x="6857" y="3901"/>
                    </a:cxn>
                    <a:cxn ang="0">
                      <a:pos x="6568" y="4138"/>
                    </a:cxn>
                    <a:cxn ang="0">
                      <a:pos x="6134" y="4229"/>
                    </a:cxn>
                    <a:cxn ang="0">
                      <a:pos x="5543" y="4359"/>
                    </a:cxn>
                    <a:cxn ang="0">
                      <a:pos x="4958" y="4783"/>
                    </a:cxn>
                    <a:cxn ang="0">
                      <a:pos x="4657" y="5127"/>
                    </a:cxn>
                    <a:cxn ang="0">
                      <a:pos x="4573" y="5491"/>
                    </a:cxn>
                    <a:cxn ang="0">
                      <a:pos x="4412" y="5851"/>
                    </a:cxn>
                    <a:cxn ang="0">
                      <a:pos x="4455" y="6239"/>
                    </a:cxn>
                    <a:cxn ang="0">
                      <a:pos x="3909" y="6518"/>
                    </a:cxn>
                    <a:cxn ang="0">
                      <a:pos x="3860" y="6793"/>
                    </a:cxn>
                    <a:cxn ang="0">
                      <a:pos x="3904" y="6988"/>
                    </a:cxn>
                    <a:cxn ang="0">
                      <a:pos x="3689" y="7164"/>
                    </a:cxn>
                    <a:cxn ang="0">
                      <a:pos x="3363" y="7055"/>
                    </a:cxn>
                    <a:cxn ang="0">
                      <a:pos x="3051" y="6980"/>
                    </a:cxn>
                    <a:cxn ang="0">
                      <a:pos x="3111" y="7362"/>
                    </a:cxn>
                    <a:cxn ang="0">
                      <a:pos x="3004" y="7580"/>
                    </a:cxn>
                    <a:cxn ang="0">
                      <a:pos x="2605" y="7715"/>
                    </a:cxn>
                    <a:cxn ang="0">
                      <a:pos x="2221" y="7850"/>
                    </a:cxn>
                    <a:cxn ang="0">
                      <a:pos x="2343" y="8060"/>
                    </a:cxn>
                    <a:cxn ang="0">
                      <a:pos x="2101" y="8030"/>
                    </a:cxn>
                    <a:cxn ang="0">
                      <a:pos x="1767" y="8284"/>
                    </a:cxn>
                    <a:cxn ang="0">
                      <a:pos x="1985" y="7685"/>
                    </a:cxn>
                    <a:cxn ang="0">
                      <a:pos x="1651" y="6870"/>
                    </a:cxn>
                    <a:cxn ang="0">
                      <a:pos x="1762" y="6429"/>
                    </a:cxn>
                    <a:cxn ang="0">
                      <a:pos x="2093" y="6628"/>
                    </a:cxn>
                    <a:cxn ang="0">
                      <a:pos x="2270" y="5984"/>
                    </a:cxn>
                    <a:cxn ang="0">
                      <a:pos x="1925" y="5831"/>
                    </a:cxn>
                    <a:cxn ang="0">
                      <a:pos x="1487" y="5656"/>
                    </a:cxn>
                    <a:cxn ang="0">
                      <a:pos x="1216" y="5761"/>
                    </a:cxn>
                    <a:cxn ang="0">
                      <a:pos x="1000" y="5506"/>
                    </a:cxn>
                    <a:cxn ang="0">
                      <a:pos x="631" y="5417"/>
                    </a:cxn>
                    <a:cxn ang="0">
                      <a:pos x="407" y="5207"/>
                    </a:cxn>
                    <a:cxn ang="0">
                      <a:pos x="129" y="5086"/>
                    </a:cxn>
                    <a:cxn ang="0">
                      <a:pos x="40" y="4473"/>
                    </a:cxn>
                    <a:cxn ang="0">
                      <a:pos x="290" y="3797"/>
                    </a:cxn>
                    <a:cxn ang="0">
                      <a:pos x="184" y="3396"/>
                    </a:cxn>
                    <a:cxn ang="0">
                      <a:pos x="0" y="2808"/>
                    </a:cxn>
                    <a:cxn ang="0">
                      <a:pos x="735" y="2508"/>
                    </a:cxn>
                    <a:cxn ang="0">
                      <a:pos x="1369" y="2200"/>
                    </a:cxn>
                    <a:cxn ang="0">
                      <a:pos x="2206" y="1207"/>
                    </a:cxn>
                    <a:cxn ang="0">
                      <a:pos x="2344" y="852"/>
                    </a:cxn>
                    <a:cxn ang="0">
                      <a:pos x="2418" y="669"/>
                    </a:cxn>
                    <a:cxn ang="0">
                      <a:pos x="2280" y="284"/>
                    </a:cxn>
                  </a:cxnLst>
                  <a:rect l="0" t="0" r="r" b="b"/>
                  <a:pathLst>
                    <a:path w="7507" h="8284">
                      <a:moveTo>
                        <a:pt x="2103" y="55"/>
                      </a:moveTo>
                      <a:lnTo>
                        <a:pt x="2344" y="15"/>
                      </a:lnTo>
                      <a:lnTo>
                        <a:pt x="2624" y="0"/>
                      </a:lnTo>
                      <a:lnTo>
                        <a:pt x="2920" y="145"/>
                      </a:lnTo>
                      <a:lnTo>
                        <a:pt x="3284" y="464"/>
                      </a:lnTo>
                      <a:lnTo>
                        <a:pt x="3363" y="832"/>
                      </a:lnTo>
                      <a:lnTo>
                        <a:pt x="4008" y="1177"/>
                      </a:lnTo>
                      <a:lnTo>
                        <a:pt x="4155" y="1416"/>
                      </a:lnTo>
                      <a:lnTo>
                        <a:pt x="4140" y="1586"/>
                      </a:lnTo>
                      <a:lnTo>
                        <a:pt x="4259" y="1671"/>
                      </a:lnTo>
                      <a:lnTo>
                        <a:pt x="4440" y="1686"/>
                      </a:lnTo>
                      <a:lnTo>
                        <a:pt x="4559" y="1940"/>
                      </a:lnTo>
                      <a:lnTo>
                        <a:pt x="4499" y="2090"/>
                      </a:lnTo>
                      <a:lnTo>
                        <a:pt x="4750" y="2343"/>
                      </a:lnTo>
                      <a:lnTo>
                        <a:pt x="4982" y="2275"/>
                      </a:lnTo>
                      <a:lnTo>
                        <a:pt x="5444" y="2285"/>
                      </a:lnTo>
                      <a:lnTo>
                        <a:pt x="5637" y="2180"/>
                      </a:lnTo>
                      <a:lnTo>
                        <a:pt x="5784" y="2020"/>
                      </a:lnTo>
                      <a:lnTo>
                        <a:pt x="5991" y="2060"/>
                      </a:lnTo>
                      <a:lnTo>
                        <a:pt x="6153" y="2215"/>
                      </a:lnTo>
                      <a:lnTo>
                        <a:pt x="6371" y="2200"/>
                      </a:lnTo>
                      <a:lnTo>
                        <a:pt x="6582" y="2065"/>
                      </a:lnTo>
                      <a:lnTo>
                        <a:pt x="6754" y="2110"/>
                      </a:lnTo>
                      <a:lnTo>
                        <a:pt x="7054" y="2333"/>
                      </a:lnTo>
                      <a:lnTo>
                        <a:pt x="7276" y="2408"/>
                      </a:lnTo>
                      <a:lnTo>
                        <a:pt x="7417" y="2560"/>
                      </a:lnTo>
                      <a:lnTo>
                        <a:pt x="6828" y="3496"/>
                      </a:lnTo>
                      <a:lnTo>
                        <a:pt x="6962" y="3635"/>
                      </a:lnTo>
                      <a:lnTo>
                        <a:pt x="7083" y="3591"/>
                      </a:lnTo>
                      <a:lnTo>
                        <a:pt x="7203" y="3588"/>
                      </a:lnTo>
                      <a:lnTo>
                        <a:pt x="7507" y="3975"/>
                      </a:lnTo>
                      <a:lnTo>
                        <a:pt x="7468" y="4096"/>
                      </a:lnTo>
                      <a:lnTo>
                        <a:pt x="7239" y="4052"/>
                      </a:lnTo>
                      <a:lnTo>
                        <a:pt x="7109" y="3931"/>
                      </a:lnTo>
                      <a:lnTo>
                        <a:pt x="6932" y="3961"/>
                      </a:lnTo>
                      <a:lnTo>
                        <a:pt x="6857" y="3901"/>
                      </a:lnTo>
                      <a:lnTo>
                        <a:pt x="6711" y="3987"/>
                      </a:lnTo>
                      <a:lnTo>
                        <a:pt x="6568" y="4138"/>
                      </a:lnTo>
                      <a:lnTo>
                        <a:pt x="6252" y="4140"/>
                      </a:lnTo>
                      <a:lnTo>
                        <a:pt x="6134" y="4229"/>
                      </a:lnTo>
                      <a:lnTo>
                        <a:pt x="5799" y="4244"/>
                      </a:lnTo>
                      <a:lnTo>
                        <a:pt x="5543" y="4359"/>
                      </a:lnTo>
                      <a:lnTo>
                        <a:pt x="5203" y="4573"/>
                      </a:lnTo>
                      <a:lnTo>
                        <a:pt x="4958" y="4783"/>
                      </a:lnTo>
                      <a:lnTo>
                        <a:pt x="4730" y="4828"/>
                      </a:lnTo>
                      <a:lnTo>
                        <a:pt x="4657" y="5127"/>
                      </a:lnTo>
                      <a:lnTo>
                        <a:pt x="4662" y="5252"/>
                      </a:lnTo>
                      <a:lnTo>
                        <a:pt x="4573" y="5491"/>
                      </a:lnTo>
                      <a:lnTo>
                        <a:pt x="4420" y="5681"/>
                      </a:lnTo>
                      <a:lnTo>
                        <a:pt x="4412" y="5851"/>
                      </a:lnTo>
                      <a:lnTo>
                        <a:pt x="4495" y="6084"/>
                      </a:lnTo>
                      <a:lnTo>
                        <a:pt x="4455" y="6239"/>
                      </a:lnTo>
                      <a:lnTo>
                        <a:pt x="4184" y="6309"/>
                      </a:lnTo>
                      <a:lnTo>
                        <a:pt x="3909" y="6518"/>
                      </a:lnTo>
                      <a:lnTo>
                        <a:pt x="3860" y="6638"/>
                      </a:lnTo>
                      <a:lnTo>
                        <a:pt x="3860" y="6793"/>
                      </a:lnTo>
                      <a:lnTo>
                        <a:pt x="3948" y="6923"/>
                      </a:lnTo>
                      <a:lnTo>
                        <a:pt x="3904" y="6988"/>
                      </a:lnTo>
                      <a:lnTo>
                        <a:pt x="3698" y="7012"/>
                      </a:lnTo>
                      <a:lnTo>
                        <a:pt x="3689" y="7164"/>
                      </a:lnTo>
                      <a:lnTo>
                        <a:pt x="3520" y="7087"/>
                      </a:lnTo>
                      <a:lnTo>
                        <a:pt x="3363" y="7055"/>
                      </a:lnTo>
                      <a:lnTo>
                        <a:pt x="3185" y="6973"/>
                      </a:lnTo>
                      <a:lnTo>
                        <a:pt x="3051" y="6980"/>
                      </a:lnTo>
                      <a:lnTo>
                        <a:pt x="3106" y="7257"/>
                      </a:lnTo>
                      <a:lnTo>
                        <a:pt x="3111" y="7362"/>
                      </a:lnTo>
                      <a:lnTo>
                        <a:pt x="3078" y="7494"/>
                      </a:lnTo>
                      <a:lnTo>
                        <a:pt x="3004" y="7580"/>
                      </a:lnTo>
                      <a:lnTo>
                        <a:pt x="2795" y="7617"/>
                      </a:lnTo>
                      <a:lnTo>
                        <a:pt x="2605" y="7715"/>
                      </a:lnTo>
                      <a:lnTo>
                        <a:pt x="2458" y="7735"/>
                      </a:lnTo>
                      <a:lnTo>
                        <a:pt x="2221" y="7850"/>
                      </a:lnTo>
                      <a:lnTo>
                        <a:pt x="2221" y="7970"/>
                      </a:lnTo>
                      <a:lnTo>
                        <a:pt x="2343" y="8060"/>
                      </a:lnTo>
                      <a:lnTo>
                        <a:pt x="2250" y="8124"/>
                      </a:lnTo>
                      <a:lnTo>
                        <a:pt x="2101" y="8030"/>
                      </a:lnTo>
                      <a:lnTo>
                        <a:pt x="1970" y="8184"/>
                      </a:lnTo>
                      <a:lnTo>
                        <a:pt x="1767" y="8284"/>
                      </a:lnTo>
                      <a:lnTo>
                        <a:pt x="1945" y="7915"/>
                      </a:lnTo>
                      <a:lnTo>
                        <a:pt x="1985" y="7685"/>
                      </a:lnTo>
                      <a:lnTo>
                        <a:pt x="1704" y="7132"/>
                      </a:lnTo>
                      <a:lnTo>
                        <a:pt x="1651" y="6870"/>
                      </a:lnTo>
                      <a:lnTo>
                        <a:pt x="1645" y="6624"/>
                      </a:lnTo>
                      <a:lnTo>
                        <a:pt x="1762" y="6429"/>
                      </a:lnTo>
                      <a:lnTo>
                        <a:pt x="1940" y="6444"/>
                      </a:lnTo>
                      <a:lnTo>
                        <a:pt x="2093" y="6628"/>
                      </a:lnTo>
                      <a:lnTo>
                        <a:pt x="2206" y="6488"/>
                      </a:lnTo>
                      <a:lnTo>
                        <a:pt x="2270" y="5984"/>
                      </a:lnTo>
                      <a:lnTo>
                        <a:pt x="2103" y="5876"/>
                      </a:lnTo>
                      <a:lnTo>
                        <a:pt x="1925" y="5831"/>
                      </a:lnTo>
                      <a:lnTo>
                        <a:pt x="1630" y="5816"/>
                      </a:lnTo>
                      <a:lnTo>
                        <a:pt x="1487" y="5656"/>
                      </a:lnTo>
                      <a:lnTo>
                        <a:pt x="1369" y="5626"/>
                      </a:lnTo>
                      <a:lnTo>
                        <a:pt x="1216" y="5761"/>
                      </a:lnTo>
                      <a:lnTo>
                        <a:pt x="1069" y="5681"/>
                      </a:lnTo>
                      <a:lnTo>
                        <a:pt x="1000" y="5506"/>
                      </a:lnTo>
                      <a:lnTo>
                        <a:pt x="852" y="5402"/>
                      </a:lnTo>
                      <a:lnTo>
                        <a:pt x="631" y="5417"/>
                      </a:lnTo>
                      <a:lnTo>
                        <a:pt x="504" y="5327"/>
                      </a:lnTo>
                      <a:lnTo>
                        <a:pt x="407" y="5207"/>
                      </a:lnTo>
                      <a:lnTo>
                        <a:pt x="247" y="5192"/>
                      </a:lnTo>
                      <a:lnTo>
                        <a:pt x="129" y="5086"/>
                      </a:lnTo>
                      <a:lnTo>
                        <a:pt x="62" y="4929"/>
                      </a:lnTo>
                      <a:lnTo>
                        <a:pt x="40" y="4473"/>
                      </a:lnTo>
                      <a:lnTo>
                        <a:pt x="201" y="4161"/>
                      </a:lnTo>
                      <a:lnTo>
                        <a:pt x="290" y="3797"/>
                      </a:lnTo>
                      <a:lnTo>
                        <a:pt x="162" y="3560"/>
                      </a:lnTo>
                      <a:lnTo>
                        <a:pt x="184" y="3396"/>
                      </a:lnTo>
                      <a:lnTo>
                        <a:pt x="35" y="3092"/>
                      </a:lnTo>
                      <a:lnTo>
                        <a:pt x="0" y="2808"/>
                      </a:lnTo>
                      <a:lnTo>
                        <a:pt x="365" y="2658"/>
                      </a:lnTo>
                      <a:lnTo>
                        <a:pt x="735" y="2508"/>
                      </a:lnTo>
                      <a:lnTo>
                        <a:pt x="1114" y="2408"/>
                      </a:lnTo>
                      <a:lnTo>
                        <a:pt x="1369" y="2200"/>
                      </a:lnTo>
                      <a:lnTo>
                        <a:pt x="2161" y="1401"/>
                      </a:lnTo>
                      <a:lnTo>
                        <a:pt x="2206" y="1207"/>
                      </a:lnTo>
                      <a:lnTo>
                        <a:pt x="2265" y="952"/>
                      </a:lnTo>
                      <a:lnTo>
                        <a:pt x="2344" y="852"/>
                      </a:lnTo>
                      <a:lnTo>
                        <a:pt x="2471" y="897"/>
                      </a:lnTo>
                      <a:lnTo>
                        <a:pt x="2418" y="669"/>
                      </a:lnTo>
                      <a:lnTo>
                        <a:pt x="2433" y="419"/>
                      </a:lnTo>
                      <a:lnTo>
                        <a:pt x="2280" y="284"/>
                      </a:lnTo>
                      <a:lnTo>
                        <a:pt x="2103" y="5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42" name="Grupo 41">
                  <a:extLst>
                    <a:ext uri="{FF2B5EF4-FFF2-40B4-BE49-F238E27FC236}">
                      <a16:creationId xmlns:a16="http://schemas.microsoft.com/office/drawing/2014/main" id="{85748519-7DAE-2B1A-A2D8-0D56903B76AE}"/>
                    </a:ext>
                  </a:extLst>
                </p:cNvPr>
                <p:cNvGrpSpPr/>
                <p:nvPr/>
              </p:nvGrpSpPr>
              <p:grpSpPr>
                <a:xfrm>
                  <a:off x="6696505" y="2769292"/>
                  <a:ext cx="790232" cy="1329255"/>
                  <a:chOff x="4563257" y="3219111"/>
                  <a:chExt cx="927050" cy="1559399"/>
                </a:xfrm>
                <a:solidFill>
                  <a:srgbClr val="D9D9D9"/>
                </a:solidFill>
              </p:grpSpPr>
              <p:sp>
                <p:nvSpPr>
                  <p:cNvPr id="44" name="Freeform 112">
                    <a:extLst>
                      <a:ext uri="{FF2B5EF4-FFF2-40B4-BE49-F238E27FC236}">
                        <a16:creationId xmlns:a16="http://schemas.microsoft.com/office/drawing/2014/main" id="{1B108E35-9FFE-3048-67E7-016D43F599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44552" y="4091367"/>
                    <a:ext cx="445755" cy="687143"/>
                  </a:xfrm>
                  <a:custGeom>
                    <a:avLst/>
                    <a:gdLst/>
                    <a:ahLst/>
                    <a:cxnLst>
                      <a:cxn ang="0">
                        <a:pos x="0" y="742"/>
                      </a:cxn>
                      <a:cxn ang="0">
                        <a:pos x="272" y="1305"/>
                      </a:cxn>
                      <a:cxn ang="0">
                        <a:pos x="319" y="1492"/>
                      </a:cxn>
                      <a:cxn ang="0">
                        <a:pos x="583" y="1971"/>
                      </a:cxn>
                      <a:cxn ang="0">
                        <a:pos x="724" y="1938"/>
                      </a:cxn>
                      <a:cxn ang="0">
                        <a:pos x="818" y="1986"/>
                      </a:cxn>
                      <a:cxn ang="0">
                        <a:pos x="831" y="2095"/>
                      </a:cxn>
                      <a:cxn ang="0">
                        <a:pos x="949" y="2107"/>
                      </a:cxn>
                      <a:cxn ang="0">
                        <a:pos x="1168" y="1922"/>
                      </a:cxn>
                      <a:cxn ang="0">
                        <a:pos x="1216" y="1792"/>
                      </a:cxn>
                      <a:cxn ang="0">
                        <a:pos x="1323" y="1748"/>
                      </a:cxn>
                      <a:cxn ang="0">
                        <a:pos x="1335" y="1628"/>
                      </a:cxn>
                      <a:cxn ang="0">
                        <a:pos x="1276" y="1564"/>
                      </a:cxn>
                      <a:cxn ang="0">
                        <a:pos x="1276" y="1473"/>
                      </a:cxn>
                      <a:cxn ang="0">
                        <a:pos x="1209" y="1425"/>
                      </a:cxn>
                      <a:cxn ang="0">
                        <a:pos x="1216" y="1329"/>
                      </a:cxn>
                      <a:cxn ang="0">
                        <a:pos x="1299" y="1241"/>
                      </a:cxn>
                      <a:cxn ang="0">
                        <a:pos x="1327" y="1026"/>
                      </a:cxn>
                      <a:cxn ang="0">
                        <a:pos x="1433" y="910"/>
                      </a:cxn>
                      <a:cxn ang="0">
                        <a:pos x="1370" y="822"/>
                      </a:cxn>
                      <a:cxn ang="0">
                        <a:pos x="1228" y="730"/>
                      </a:cxn>
                      <a:cxn ang="0">
                        <a:pos x="1102" y="587"/>
                      </a:cxn>
                      <a:cxn ang="0">
                        <a:pos x="1028" y="335"/>
                      </a:cxn>
                      <a:cxn ang="0">
                        <a:pos x="760" y="0"/>
                      </a:cxn>
                      <a:cxn ang="0">
                        <a:pos x="579" y="12"/>
                      </a:cxn>
                      <a:cxn ang="0">
                        <a:pos x="534" y="142"/>
                      </a:cxn>
                      <a:cxn ang="0">
                        <a:pos x="370" y="239"/>
                      </a:cxn>
                      <a:cxn ang="0">
                        <a:pos x="335" y="347"/>
                      </a:cxn>
                      <a:cxn ang="0">
                        <a:pos x="272" y="499"/>
                      </a:cxn>
                      <a:cxn ang="0">
                        <a:pos x="142" y="515"/>
                      </a:cxn>
                      <a:cxn ang="0">
                        <a:pos x="0" y="742"/>
                      </a:cxn>
                    </a:cxnLst>
                    <a:rect l="0" t="0" r="r" b="b"/>
                    <a:pathLst>
                      <a:path w="1433" h="2107">
                        <a:moveTo>
                          <a:pt x="0" y="742"/>
                        </a:moveTo>
                        <a:lnTo>
                          <a:pt x="272" y="1305"/>
                        </a:lnTo>
                        <a:lnTo>
                          <a:pt x="319" y="1492"/>
                        </a:lnTo>
                        <a:lnTo>
                          <a:pt x="583" y="1971"/>
                        </a:lnTo>
                        <a:lnTo>
                          <a:pt x="724" y="1938"/>
                        </a:lnTo>
                        <a:lnTo>
                          <a:pt x="818" y="1986"/>
                        </a:lnTo>
                        <a:lnTo>
                          <a:pt x="831" y="2095"/>
                        </a:lnTo>
                        <a:lnTo>
                          <a:pt x="949" y="2107"/>
                        </a:lnTo>
                        <a:lnTo>
                          <a:pt x="1168" y="1922"/>
                        </a:lnTo>
                        <a:lnTo>
                          <a:pt x="1216" y="1792"/>
                        </a:lnTo>
                        <a:lnTo>
                          <a:pt x="1323" y="1748"/>
                        </a:lnTo>
                        <a:lnTo>
                          <a:pt x="1335" y="1628"/>
                        </a:lnTo>
                        <a:lnTo>
                          <a:pt x="1276" y="1564"/>
                        </a:lnTo>
                        <a:lnTo>
                          <a:pt x="1276" y="1473"/>
                        </a:lnTo>
                        <a:lnTo>
                          <a:pt x="1209" y="1425"/>
                        </a:lnTo>
                        <a:lnTo>
                          <a:pt x="1216" y="1329"/>
                        </a:lnTo>
                        <a:lnTo>
                          <a:pt x="1299" y="1241"/>
                        </a:lnTo>
                        <a:lnTo>
                          <a:pt x="1327" y="1026"/>
                        </a:lnTo>
                        <a:lnTo>
                          <a:pt x="1433" y="910"/>
                        </a:lnTo>
                        <a:lnTo>
                          <a:pt x="1370" y="822"/>
                        </a:lnTo>
                        <a:lnTo>
                          <a:pt x="1228" y="730"/>
                        </a:lnTo>
                        <a:lnTo>
                          <a:pt x="1102" y="587"/>
                        </a:lnTo>
                        <a:lnTo>
                          <a:pt x="1028" y="335"/>
                        </a:lnTo>
                        <a:lnTo>
                          <a:pt x="760" y="0"/>
                        </a:lnTo>
                        <a:lnTo>
                          <a:pt x="579" y="12"/>
                        </a:lnTo>
                        <a:lnTo>
                          <a:pt x="534" y="142"/>
                        </a:lnTo>
                        <a:lnTo>
                          <a:pt x="370" y="239"/>
                        </a:lnTo>
                        <a:lnTo>
                          <a:pt x="335" y="347"/>
                        </a:lnTo>
                        <a:lnTo>
                          <a:pt x="272" y="499"/>
                        </a:lnTo>
                        <a:lnTo>
                          <a:pt x="142" y="515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253E7B"/>
                  </a:solidFill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45" name="Freeform 128">
                    <a:extLst>
                      <a:ext uri="{FF2B5EF4-FFF2-40B4-BE49-F238E27FC236}">
                        <a16:creationId xmlns:a16="http://schemas.microsoft.com/office/drawing/2014/main" id="{A3D9C6A1-2559-825F-CCC9-F59C50AFB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0553" y="3219111"/>
                    <a:ext cx="395404" cy="799692"/>
                  </a:xfrm>
                  <a:custGeom>
                    <a:avLst/>
                    <a:gdLst/>
                    <a:ahLst/>
                    <a:cxnLst>
                      <a:cxn ang="0">
                        <a:pos x="187" y="409"/>
                      </a:cxn>
                      <a:cxn ang="0">
                        <a:pos x="51" y="544"/>
                      </a:cxn>
                      <a:cxn ang="0">
                        <a:pos x="37" y="689"/>
                      </a:cxn>
                      <a:cxn ang="0">
                        <a:pos x="76" y="842"/>
                      </a:cxn>
                      <a:cxn ang="0">
                        <a:pos x="17" y="1092"/>
                      </a:cxn>
                      <a:cxn ang="0">
                        <a:pos x="29" y="1292"/>
                      </a:cxn>
                      <a:cxn ang="0">
                        <a:pos x="163" y="1482"/>
                      </a:cxn>
                      <a:cxn ang="0">
                        <a:pos x="154" y="1633"/>
                      </a:cxn>
                      <a:cxn ang="0">
                        <a:pos x="0" y="1741"/>
                      </a:cxn>
                      <a:cxn ang="0">
                        <a:pos x="45" y="1906"/>
                      </a:cxn>
                      <a:cxn ang="0">
                        <a:pos x="134" y="2035"/>
                      </a:cxn>
                      <a:cxn ang="0">
                        <a:pos x="223" y="2070"/>
                      </a:cxn>
                      <a:cxn ang="0">
                        <a:pos x="120" y="2280"/>
                      </a:cxn>
                      <a:cxn ang="0">
                        <a:pos x="91" y="2683"/>
                      </a:cxn>
                      <a:cxn ang="0">
                        <a:pos x="313" y="2830"/>
                      </a:cxn>
                      <a:cxn ang="0">
                        <a:pos x="434" y="3027"/>
                      </a:cxn>
                      <a:cxn ang="0">
                        <a:pos x="606" y="2902"/>
                      </a:cxn>
                      <a:cxn ang="0">
                        <a:pos x="878" y="2919"/>
                      </a:cxn>
                      <a:cxn ang="0">
                        <a:pos x="1187" y="3067"/>
                      </a:cxn>
                      <a:cxn ang="0">
                        <a:pos x="1288" y="2955"/>
                      </a:cxn>
                      <a:cxn ang="0">
                        <a:pos x="1462" y="2962"/>
                      </a:cxn>
                      <a:cxn ang="0">
                        <a:pos x="1594" y="2770"/>
                      </a:cxn>
                      <a:cxn ang="0">
                        <a:pos x="1452" y="2480"/>
                      </a:cxn>
                      <a:cxn ang="0">
                        <a:pos x="1462" y="2348"/>
                      </a:cxn>
                      <a:cxn ang="0">
                        <a:pos x="1314" y="2005"/>
                      </a:cxn>
                      <a:cxn ang="0">
                        <a:pos x="1034" y="1681"/>
                      </a:cxn>
                      <a:cxn ang="0">
                        <a:pos x="847" y="1441"/>
                      </a:cxn>
                      <a:cxn ang="0">
                        <a:pos x="621" y="1202"/>
                      </a:cxn>
                      <a:cxn ang="0">
                        <a:pos x="724" y="1032"/>
                      </a:cxn>
                      <a:cxn ang="0">
                        <a:pos x="783" y="812"/>
                      </a:cxn>
                      <a:cxn ang="0">
                        <a:pos x="759" y="499"/>
                      </a:cxn>
                      <a:cxn ang="0">
                        <a:pos x="813" y="319"/>
                      </a:cxn>
                      <a:cxn ang="0">
                        <a:pos x="681" y="0"/>
                      </a:cxn>
                      <a:cxn ang="0">
                        <a:pos x="508" y="120"/>
                      </a:cxn>
                      <a:cxn ang="0">
                        <a:pos x="448" y="299"/>
                      </a:cxn>
                      <a:cxn ang="0">
                        <a:pos x="342" y="419"/>
                      </a:cxn>
                      <a:cxn ang="0">
                        <a:pos x="187" y="409"/>
                      </a:cxn>
                    </a:cxnLst>
                    <a:rect l="0" t="0" r="r" b="b"/>
                    <a:pathLst>
                      <a:path w="1594" h="3067">
                        <a:moveTo>
                          <a:pt x="187" y="409"/>
                        </a:moveTo>
                        <a:lnTo>
                          <a:pt x="51" y="544"/>
                        </a:lnTo>
                        <a:lnTo>
                          <a:pt x="37" y="689"/>
                        </a:lnTo>
                        <a:lnTo>
                          <a:pt x="76" y="842"/>
                        </a:lnTo>
                        <a:lnTo>
                          <a:pt x="17" y="1092"/>
                        </a:lnTo>
                        <a:lnTo>
                          <a:pt x="29" y="1292"/>
                        </a:lnTo>
                        <a:lnTo>
                          <a:pt x="163" y="1482"/>
                        </a:lnTo>
                        <a:lnTo>
                          <a:pt x="154" y="1633"/>
                        </a:lnTo>
                        <a:lnTo>
                          <a:pt x="0" y="1741"/>
                        </a:lnTo>
                        <a:lnTo>
                          <a:pt x="45" y="1906"/>
                        </a:lnTo>
                        <a:lnTo>
                          <a:pt x="134" y="2035"/>
                        </a:lnTo>
                        <a:lnTo>
                          <a:pt x="223" y="2070"/>
                        </a:lnTo>
                        <a:lnTo>
                          <a:pt x="120" y="2280"/>
                        </a:lnTo>
                        <a:lnTo>
                          <a:pt x="91" y="2683"/>
                        </a:lnTo>
                        <a:lnTo>
                          <a:pt x="313" y="2830"/>
                        </a:lnTo>
                        <a:lnTo>
                          <a:pt x="434" y="3027"/>
                        </a:lnTo>
                        <a:lnTo>
                          <a:pt x="606" y="2902"/>
                        </a:lnTo>
                        <a:lnTo>
                          <a:pt x="878" y="2919"/>
                        </a:lnTo>
                        <a:lnTo>
                          <a:pt x="1187" y="3067"/>
                        </a:lnTo>
                        <a:lnTo>
                          <a:pt x="1288" y="2955"/>
                        </a:lnTo>
                        <a:lnTo>
                          <a:pt x="1462" y="2962"/>
                        </a:lnTo>
                        <a:lnTo>
                          <a:pt x="1594" y="2770"/>
                        </a:lnTo>
                        <a:lnTo>
                          <a:pt x="1452" y="2480"/>
                        </a:lnTo>
                        <a:lnTo>
                          <a:pt x="1462" y="2348"/>
                        </a:lnTo>
                        <a:lnTo>
                          <a:pt x="1314" y="2005"/>
                        </a:lnTo>
                        <a:lnTo>
                          <a:pt x="1034" y="1681"/>
                        </a:lnTo>
                        <a:lnTo>
                          <a:pt x="847" y="1441"/>
                        </a:lnTo>
                        <a:lnTo>
                          <a:pt x="621" y="1202"/>
                        </a:lnTo>
                        <a:lnTo>
                          <a:pt x="724" y="1032"/>
                        </a:lnTo>
                        <a:lnTo>
                          <a:pt x="783" y="812"/>
                        </a:lnTo>
                        <a:lnTo>
                          <a:pt x="759" y="499"/>
                        </a:lnTo>
                        <a:lnTo>
                          <a:pt x="813" y="319"/>
                        </a:lnTo>
                        <a:lnTo>
                          <a:pt x="681" y="0"/>
                        </a:lnTo>
                        <a:lnTo>
                          <a:pt x="508" y="120"/>
                        </a:lnTo>
                        <a:lnTo>
                          <a:pt x="448" y="299"/>
                        </a:lnTo>
                        <a:lnTo>
                          <a:pt x="342" y="419"/>
                        </a:lnTo>
                        <a:lnTo>
                          <a:pt x="187" y="409"/>
                        </a:lnTo>
                        <a:close/>
                      </a:path>
                    </a:pathLst>
                  </a:custGeom>
                  <a:solidFill>
                    <a:srgbClr val="253E7B"/>
                  </a:solidFill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46" name="Freeform 134">
                    <a:extLst>
                      <a:ext uri="{FF2B5EF4-FFF2-40B4-BE49-F238E27FC236}">
                        <a16:creationId xmlns:a16="http://schemas.microsoft.com/office/drawing/2014/main" id="{2142259F-9036-4CE5-A869-963A6C9C94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88355" y="3829246"/>
                    <a:ext cx="694547" cy="502029"/>
                  </a:xfrm>
                  <a:custGeom>
                    <a:avLst/>
                    <a:gdLst/>
                    <a:ahLst/>
                    <a:cxnLst>
                      <a:cxn ang="0">
                        <a:pos x="1032" y="1929"/>
                      </a:cxn>
                      <a:cxn ang="0">
                        <a:pos x="1210" y="1651"/>
                      </a:cxn>
                      <a:cxn ang="0">
                        <a:pos x="1375" y="1626"/>
                      </a:cxn>
                      <a:cxn ang="0">
                        <a:pos x="1446" y="1456"/>
                      </a:cxn>
                      <a:cxn ang="0">
                        <a:pos x="1495" y="1300"/>
                      </a:cxn>
                      <a:cxn ang="0">
                        <a:pos x="1704" y="1183"/>
                      </a:cxn>
                      <a:cxn ang="0">
                        <a:pos x="1755" y="1023"/>
                      </a:cxn>
                      <a:cxn ang="0">
                        <a:pos x="1984" y="1005"/>
                      </a:cxn>
                      <a:cxn ang="0">
                        <a:pos x="2319" y="1428"/>
                      </a:cxn>
                      <a:cxn ang="0">
                        <a:pos x="2542" y="1455"/>
                      </a:cxn>
                      <a:cxn ang="0">
                        <a:pos x="2692" y="1543"/>
                      </a:cxn>
                      <a:cxn ang="0">
                        <a:pos x="2796" y="1465"/>
                      </a:cxn>
                      <a:cxn ang="0">
                        <a:pos x="2715" y="1341"/>
                      </a:cxn>
                      <a:cxn ang="0">
                        <a:pos x="2737" y="1170"/>
                      </a:cxn>
                      <a:cxn ang="0">
                        <a:pos x="2532" y="1042"/>
                      </a:cxn>
                      <a:cxn ang="0">
                        <a:pos x="2301" y="1033"/>
                      </a:cxn>
                      <a:cxn ang="0">
                        <a:pos x="2200" y="859"/>
                      </a:cxn>
                      <a:cxn ang="0">
                        <a:pos x="2125" y="682"/>
                      </a:cxn>
                      <a:cxn ang="0">
                        <a:pos x="2145" y="513"/>
                      </a:cxn>
                      <a:cxn ang="0">
                        <a:pos x="2044" y="420"/>
                      </a:cxn>
                      <a:cxn ang="0">
                        <a:pos x="1996" y="217"/>
                      </a:cxn>
                      <a:cxn ang="0">
                        <a:pos x="1906" y="0"/>
                      </a:cxn>
                      <a:cxn ang="0">
                        <a:pos x="1713" y="12"/>
                      </a:cxn>
                      <a:cxn ang="0">
                        <a:pos x="1704" y="142"/>
                      </a:cxn>
                      <a:cxn ang="0">
                        <a:pos x="1845" y="429"/>
                      </a:cxn>
                      <a:cxn ang="0">
                        <a:pos x="1716" y="625"/>
                      </a:cxn>
                      <a:cxn ang="0">
                        <a:pos x="1542" y="615"/>
                      </a:cxn>
                      <a:cxn ang="0">
                        <a:pos x="1441" y="730"/>
                      </a:cxn>
                      <a:cxn ang="0">
                        <a:pos x="1131" y="582"/>
                      </a:cxn>
                      <a:cxn ang="0">
                        <a:pos x="858" y="565"/>
                      </a:cxn>
                      <a:cxn ang="0">
                        <a:pos x="688" y="690"/>
                      </a:cxn>
                      <a:cxn ang="0">
                        <a:pos x="564" y="495"/>
                      </a:cxn>
                      <a:cxn ang="0">
                        <a:pos x="340" y="343"/>
                      </a:cxn>
                      <a:cxn ang="0">
                        <a:pos x="355" y="154"/>
                      </a:cxn>
                      <a:cxn ang="0">
                        <a:pos x="160" y="82"/>
                      </a:cxn>
                      <a:cxn ang="0">
                        <a:pos x="0" y="181"/>
                      </a:cxn>
                      <a:cxn ang="0">
                        <a:pos x="192" y="579"/>
                      </a:cxn>
                      <a:cxn ang="0">
                        <a:pos x="376" y="909"/>
                      </a:cxn>
                      <a:cxn ang="0">
                        <a:pos x="597" y="1089"/>
                      </a:cxn>
                      <a:cxn ang="0">
                        <a:pos x="685" y="1315"/>
                      </a:cxn>
                      <a:cxn ang="0">
                        <a:pos x="909" y="1548"/>
                      </a:cxn>
                      <a:cxn ang="0">
                        <a:pos x="921" y="1758"/>
                      </a:cxn>
                      <a:cxn ang="0">
                        <a:pos x="1032" y="1929"/>
                      </a:cxn>
                    </a:cxnLst>
                    <a:rect l="0" t="0" r="r" b="b"/>
                    <a:pathLst>
                      <a:path w="2796" h="1929">
                        <a:moveTo>
                          <a:pt x="1032" y="1929"/>
                        </a:moveTo>
                        <a:lnTo>
                          <a:pt x="1210" y="1651"/>
                        </a:lnTo>
                        <a:lnTo>
                          <a:pt x="1375" y="1626"/>
                        </a:lnTo>
                        <a:lnTo>
                          <a:pt x="1446" y="1456"/>
                        </a:lnTo>
                        <a:lnTo>
                          <a:pt x="1495" y="1300"/>
                        </a:lnTo>
                        <a:lnTo>
                          <a:pt x="1704" y="1183"/>
                        </a:lnTo>
                        <a:lnTo>
                          <a:pt x="1755" y="1023"/>
                        </a:lnTo>
                        <a:lnTo>
                          <a:pt x="1984" y="1005"/>
                        </a:lnTo>
                        <a:lnTo>
                          <a:pt x="2319" y="1428"/>
                        </a:lnTo>
                        <a:lnTo>
                          <a:pt x="2542" y="1455"/>
                        </a:lnTo>
                        <a:lnTo>
                          <a:pt x="2692" y="1543"/>
                        </a:lnTo>
                        <a:lnTo>
                          <a:pt x="2796" y="1465"/>
                        </a:lnTo>
                        <a:lnTo>
                          <a:pt x="2715" y="1341"/>
                        </a:lnTo>
                        <a:lnTo>
                          <a:pt x="2737" y="1170"/>
                        </a:lnTo>
                        <a:lnTo>
                          <a:pt x="2532" y="1042"/>
                        </a:lnTo>
                        <a:lnTo>
                          <a:pt x="2301" y="1033"/>
                        </a:lnTo>
                        <a:lnTo>
                          <a:pt x="2200" y="859"/>
                        </a:lnTo>
                        <a:lnTo>
                          <a:pt x="2125" y="682"/>
                        </a:lnTo>
                        <a:lnTo>
                          <a:pt x="2145" y="513"/>
                        </a:lnTo>
                        <a:lnTo>
                          <a:pt x="2044" y="420"/>
                        </a:lnTo>
                        <a:lnTo>
                          <a:pt x="1996" y="217"/>
                        </a:lnTo>
                        <a:lnTo>
                          <a:pt x="1906" y="0"/>
                        </a:lnTo>
                        <a:lnTo>
                          <a:pt x="1713" y="12"/>
                        </a:lnTo>
                        <a:lnTo>
                          <a:pt x="1704" y="142"/>
                        </a:lnTo>
                        <a:lnTo>
                          <a:pt x="1845" y="429"/>
                        </a:lnTo>
                        <a:lnTo>
                          <a:pt x="1716" y="625"/>
                        </a:lnTo>
                        <a:lnTo>
                          <a:pt x="1542" y="615"/>
                        </a:lnTo>
                        <a:lnTo>
                          <a:pt x="1441" y="730"/>
                        </a:lnTo>
                        <a:lnTo>
                          <a:pt x="1131" y="582"/>
                        </a:lnTo>
                        <a:lnTo>
                          <a:pt x="858" y="565"/>
                        </a:lnTo>
                        <a:lnTo>
                          <a:pt x="688" y="690"/>
                        </a:lnTo>
                        <a:lnTo>
                          <a:pt x="564" y="495"/>
                        </a:lnTo>
                        <a:lnTo>
                          <a:pt x="340" y="343"/>
                        </a:lnTo>
                        <a:lnTo>
                          <a:pt x="355" y="154"/>
                        </a:lnTo>
                        <a:lnTo>
                          <a:pt x="160" y="82"/>
                        </a:lnTo>
                        <a:lnTo>
                          <a:pt x="0" y="181"/>
                        </a:lnTo>
                        <a:lnTo>
                          <a:pt x="192" y="579"/>
                        </a:lnTo>
                        <a:lnTo>
                          <a:pt x="376" y="909"/>
                        </a:lnTo>
                        <a:lnTo>
                          <a:pt x="597" y="1089"/>
                        </a:lnTo>
                        <a:lnTo>
                          <a:pt x="685" y="1315"/>
                        </a:lnTo>
                        <a:lnTo>
                          <a:pt x="909" y="1548"/>
                        </a:lnTo>
                        <a:lnTo>
                          <a:pt x="921" y="1758"/>
                        </a:lnTo>
                        <a:lnTo>
                          <a:pt x="1032" y="1929"/>
                        </a:lnTo>
                        <a:close/>
                      </a:path>
                    </a:pathLst>
                  </a:custGeom>
                  <a:solidFill>
                    <a:srgbClr val="253E7B"/>
                  </a:solidFill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47" name="Freeform 135">
                    <a:extLst>
                      <a:ext uri="{FF2B5EF4-FFF2-40B4-BE49-F238E27FC236}">
                        <a16:creationId xmlns:a16="http://schemas.microsoft.com/office/drawing/2014/main" id="{9AF3B452-B316-B6AD-593E-9C112741B1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3257" y="3488637"/>
                    <a:ext cx="342091" cy="387999"/>
                  </a:xfrm>
                  <a:custGeom>
                    <a:avLst/>
                    <a:gdLst/>
                    <a:ahLst/>
                    <a:cxnLst>
                      <a:cxn ang="0">
                        <a:pos x="0" y="736"/>
                      </a:cxn>
                      <a:cxn ang="0">
                        <a:pos x="211" y="345"/>
                      </a:cxn>
                      <a:cxn ang="0">
                        <a:pos x="405" y="241"/>
                      </a:cxn>
                      <a:cxn ang="0">
                        <a:pos x="645" y="243"/>
                      </a:cxn>
                      <a:cxn ang="0">
                        <a:pos x="619" y="76"/>
                      </a:cxn>
                      <a:cxn ang="0">
                        <a:pos x="699" y="0"/>
                      </a:cxn>
                      <a:cxn ang="0">
                        <a:pos x="801" y="48"/>
                      </a:cxn>
                      <a:cxn ang="0">
                        <a:pos x="873" y="163"/>
                      </a:cxn>
                      <a:cxn ang="0">
                        <a:pos x="961" y="255"/>
                      </a:cxn>
                      <a:cxn ang="0">
                        <a:pos x="1179" y="259"/>
                      </a:cxn>
                      <a:cxn ang="0">
                        <a:pos x="1314" y="450"/>
                      </a:cxn>
                      <a:cxn ang="0">
                        <a:pos x="1305" y="600"/>
                      </a:cxn>
                      <a:cxn ang="0">
                        <a:pos x="1150" y="711"/>
                      </a:cxn>
                      <a:cxn ang="0">
                        <a:pos x="1197" y="873"/>
                      </a:cxn>
                      <a:cxn ang="0">
                        <a:pos x="1282" y="1003"/>
                      </a:cxn>
                      <a:cxn ang="0">
                        <a:pos x="1374" y="1039"/>
                      </a:cxn>
                      <a:cxn ang="0">
                        <a:pos x="1272" y="1252"/>
                      </a:cxn>
                      <a:cxn ang="0">
                        <a:pos x="1258" y="1461"/>
                      </a:cxn>
                      <a:cxn ang="0">
                        <a:pos x="1059" y="1386"/>
                      </a:cxn>
                      <a:cxn ang="0">
                        <a:pos x="903" y="1486"/>
                      </a:cxn>
                      <a:cxn ang="0">
                        <a:pos x="534" y="1024"/>
                      </a:cxn>
                      <a:cxn ang="0">
                        <a:pos x="0" y="736"/>
                      </a:cxn>
                    </a:cxnLst>
                    <a:rect l="0" t="0" r="r" b="b"/>
                    <a:pathLst>
                      <a:path w="1374" h="1486">
                        <a:moveTo>
                          <a:pt x="0" y="736"/>
                        </a:moveTo>
                        <a:lnTo>
                          <a:pt x="211" y="345"/>
                        </a:lnTo>
                        <a:lnTo>
                          <a:pt x="405" y="241"/>
                        </a:lnTo>
                        <a:lnTo>
                          <a:pt x="645" y="243"/>
                        </a:lnTo>
                        <a:lnTo>
                          <a:pt x="619" y="76"/>
                        </a:lnTo>
                        <a:lnTo>
                          <a:pt x="699" y="0"/>
                        </a:lnTo>
                        <a:lnTo>
                          <a:pt x="801" y="48"/>
                        </a:lnTo>
                        <a:lnTo>
                          <a:pt x="873" y="163"/>
                        </a:lnTo>
                        <a:lnTo>
                          <a:pt x="961" y="255"/>
                        </a:lnTo>
                        <a:lnTo>
                          <a:pt x="1179" y="259"/>
                        </a:lnTo>
                        <a:lnTo>
                          <a:pt x="1314" y="450"/>
                        </a:lnTo>
                        <a:lnTo>
                          <a:pt x="1305" y="600"/>
                        </a:lnTo>
                        <a:lnTo>
                          <a:pt x="1150" y="711"/>
                        </a:lnTo>
                        <a:lnTo>
                          <a:pt x="1197" y="873"/>
                        </a:lnTo>
                        <a:lnTo>
                          <a:pt x="1282" y="1003"/>
                        </a:lnTo>
                        <a:lnTo>
                          <a:pt x="1374" y="1039"/>
                        </a:lnTo>
                        <a:lnTo>
                          <a:pt x="1272" y="1252"/>
                        </a:lnTo>
                        <a:lnTo>
                          <a:pt x="1258" y="1461"/>
                        </a:lnTo>
                        <a:lnTo>
                          <a:pt x="1059" y="1386"/>
                        </a:lnTo>
                        <a:lnTo>
                          <a:pt x="903" y="1486"/>
                        </a:lnTo>
                        <a:lnTo>
                          <a:pt x="534" y="1024"/>
                        </a:lnTo>
                        <a:lnTo>
                          <a:pt x="0" y="736"/>
                        </a:lnTo>
                        <a:close/>
                      </a:path>
                    </a:pathLst>
                  </a:custGeom>
                  <a:solidFill>
                    <a:srgbClr val="253E7B"/>
                  </a:solidFill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43" name="Freeform 136">
                  <a:extLst>
                    <a:ext uri="{FF2B5EF4-FFF2-40B4-BE49-F238E27FC236}">
                      <a16:creationId xmlns:a16="http://schemas.microsoft.com/office/drawing/2014/main" id="{83DF0924-D7A2-1529-8D2F-56339F0A9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8570" y="4337132"/>
                  <a:ext cx="37870" cy="59331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52" y="0"/>
                    </a:cxn>
                    <a:cxn ang="0">
                      <a:pos x="83" y="1"/>
                    </a:cxn>
                    <a:cxn ang="0">
                      <a:pos x="102" y="35"/>
                    </a:cxn>
                    <a:cxn ang="0">
                      <a:pos x="80" y="78"/>
                    </a:cxn>
                    <a:cxn ang="0">
                      <a:pos x="67" y="133"/>
                    </a:cxn>
                    <a:cxn ang="0">
                      <a:pos x="114" y="151"/>
                    </a:cxn>
                    <a:cxn ang="0">
                      <a:pos x="111" y="196"/>
                    </a:cxn>
                    <a:cxn ang="0">
                      <a:pos x="178" y="222"/>
                    </a:cxn>
                    <a:cxn ang="0">
                      <a:pos x="123" y="259"/>
                    </a:cxn>
                    <a:cxn ang="0">
                      <a:pos x="85" y="267"/>
                    </a:cxn>
                    <a:cxn ang="0">
                      <a:pos x="55" y="175"/>
                    </a:cxn>
                    <a:cxn ang="0">
                      <a:pos x="18" y="59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78" h="267">
                      <a:moveTo>
                        <a:pt x="0" y="4"/>
                      </a:moveTo>
                      <a:lnTo>
                        <a:pt x="52" y="0"/>
                      </a:lnTo>
                      <a:lnTo>
                        <a:pt x="83" y="1"/>
                      </a:lnTo>
                      <a:lnTo>
                        <a:pt x="102" y="35"/>
                      </a:lnTo>
                      <a:lnTo>
                        <a:pt x="80" y="78"/>
                      </a:lnTo>
                      <a:lnTo>
                        <a:pt x="67" y="133"/>
                      </a:lnTo>
                      <a:lnTo>
                        <a:pt x="114" y="151"/>
                      </a:lnTo>
                      <a:lnTo>
                        <a:pt x="111" y="196"/>
                      </a:lnTo>
                      <a:lnTo>
                        <a:pt x="178" y="222"/>
                      </a:lnTo>
                      <a:lnTo>
                        <a:pt x="123" y="259"/>
                      </a:lnTo>
                      <a:lnTo>
                        <a:pt x="85" y="267"/>
                      </a:lnTo>
                      <a:lnTo>
                        <a:pt x="55" y="175"/>
                      </a:lnTo>
                      <a:lnTo>
                        <a:pt x="18" y="5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2167EB54-4DCD-9C4A-1A1D-E44487D35A3B}"/>
                  </a:ext>
                </a:extLst>
              </p:cNvPr>
              <p:cNvSpPr txBox="1"/>
              <p:nvPr/>
            </p:nvSpPr>
            <p:spPr>
              <a:xfrm>
                <a:off x="7312144" y="4133972"/>
                <a:ext cx="1449205" cy="448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</a:rPr>
                  <a:t>La Libertad;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29,510 usuarios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E8EA8505-70F4-9EA0-1498-06AAEF1CDD15}"/>
                  </a:ext>
                </a:extLst>
              </p:cNvPr>
              <p:cNvSpPr txBox="1"/>
              <p:nvPr/>
            </p:nvSpPr>
            <p:spPr>
              <a:xfrm>
                <a:off x="7743869" y="5373249"/>
                <a:ext cx="1580242" cy="448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Lima y Callao;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1,177,815 usuarios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A546494-8E00-5D38-8F72-3BC9B251EC1D}"/>
                  </a:ext>
                </a:extLst>
              </p:cNvPr>
              <p:cNvSpPr txBox="1"/>
              <p:nvPr/>
            </p:nvSpPr>
            <p:spPr>
              <a:xfrm>
                <a:off x="7279157" y="3545533"/>
                <a:ext cx="1430612" cy="448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</a:rPr>
                  <a:t>Lambayeque;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16,024 usuarios</a:t>
                </a:r>
              </a:p>
            </p:txBody>
          </p:sp>
          <p:cxnSp>
            <p:nvCxnSpPr>
              <p:cNvPr id="12" name="Conector: angular 51">
                <a:extLst>
                  <a:ext uri="{FF2B5EF4-FFF2-40B4-BE49-F238E27FC236}">
                    <a16:creationId xmlns:a16="http://schemas.microsoft.com/office/drawing/2014/main" id="{B3B5D245-946B-C80D-B76C-974BA94C6BCA}"/>
                  </a:ext>
                </a:extLst>
              </p:cNvPr>
              <p:cNvCxnSpPr>
                <a:cxnSpLocks/>
                <a:stCxn id="15" idx="2"/>
                <a:endCxn id="10" idx="3"/>
              </p:cNvCxnSpPr>
              <p:nvPr/>
            </p:nvCxnSpPr>
            <p:spPr>
              <a:xfrm rot="10800000" flipV="1">
                <a:off x="9324111" y="5363495"/>
                <a:ext cx="710097" cy="234019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chemeClr val="accent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: angular 52">
                <a:extLst>
                  <a:ext uri="{FF2B5EF4-FFF2-40B4-BE49-F238E27FC236}">
                    <a16:creationId xmlns:a16="http://schemas.microsoft.com/office/drawing/2014/main" id="{1A01F04D-132C-EA53-59CD-93A86F2BC61E}"/>
                  </a:ext>
                </a:extLst>
              </p:cNvPr>
              <p:cNvCxnSpPr>
                <a:cxnSpLocks/>
                <a:stCxn id="16" idx="2"/>
              </p:cNvCxnSpPr>
              <p:nvPr/>
            </p:nvCxnSpPr>
            <p:spPr>
              <a:xfrm rot="10800000">
                <a:off x="8598932" y="4279308"/>
                <a:ext cx="1054096" cy="279236"/>
              </a:xfrm>
              <a:prstGeom prst="bentConnector3">
                <a:avLst>
                  <a:gd name="adj1" fmla="val 89759"/>
                </a:avLst>
              </a:prstGeom>
              <a:ln w="9525">
                <a:solidFill>
                  <a:schemeClr val="accent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: angular 53">
                <a:extLst>
                  <a:ext uri="{FF2B5EF4-FFF2-40B4-BE49-F238E27FC236}">
                    <a16:creationId xmlns:a16="http://schemas.microsoft.com/office/drawing/2014/main" id="{75616886-3A50-D908-A596-B66C119E0AC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558884" y="3686430"/>
                <a:ext cx="850771" cy="535844"/>
              </a:xfrm>
              <a:prstGeom prst="bentConnector3">
                <a:avLst>
                  <a:gd name="adj1" fmla="val 70152"/>
                </a:avLst>
              </a:prstGeom>
              <a:ln w="9525">
                <a:solidFill>
                  <a:schemeClr val="accent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8F99AED5-1641-A920-4884-C46FE832AFE7}"/>
                  </a:ext>
                </a:extLst>
              </p:cNvPr>
              <p:cNvSpPr/>
              <p:nvPr/>
            </p:nvSpPr>
            <p:spPr>
              <a:xfrm>
                <a:off x="10034209" y="5332489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91FEC175-111F-1B14-C11B-5C1BE5EC45D4}"/>
                  </a:ext>
                </a:extLst>
              </p:cNvPr>
              <p:cNvSpPr/>
              <p:nvPr/>
            </p:nvSpPr>
            <p:spPr>
              <a:xfrm>
                <a:off x="9653028" y="4527538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26E2F9A8-E60A-BBC6-E45D-F0AB0DEED55A}"/>
                  </a:ext>
                </a:extLst>
              </p:cNvPr>
              <p:cNvSpPr/>
              <p:nvPr/>
            </p:nvSpPr>
            <p:spPr>
              <a:xfrm>
                <a:off x="9382025" y="4179945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161E4B29-8868-0DDB-F978-DE0F3A77B8DD}"/>
                  </a:ext>
                </a:extLst>
              </p:cNvPr>
              <p:cNvSpPr/>
              <p:nvPr/>
            </p:nvSpPr>
            <p:spPr>
              <a:xfrm>
                <a:off x="10249883" y="5860179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D5EED7D1-EC79-1F9A-826C-27A0E6C74E1E}"/>
                  </a:ext>
                </a:extLst>
              </p:cNvPr>
              <p:cNvSpPr txBox="1"/>
              <p:nvPr/>
            </p:nvSpPr>
            <p:spPr>
              <a:xfrm>
                <a:off x="8446464" y="6008356"/>
                <a:ext cx="1461651" cy="448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Ica;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29,176 usuarios</a:t>
                </a:r>
              </a:p>
            </p:txBody>
          </p:sp>
          <p:cxnSp>
            <p:nvCxnSpPr>
              <p:cNvPr id="20" name="Conector: angular 61">
                <a:extLst>
                  <a:ext uri="{FF2B5EF4-FFF2-40B4-BE49-F238E27FC236}">
                    <a16:creationId xmlns:a16="http://schemas.microsoft.com/office/drawing/2014/main" id="{718262D4-004D-9B22-B6C3-EFCD578B40E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9469322" y="5881582"/>
                <a:ext cx="821715" cy="272079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chemeClr val="accent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6F11CA69-BE90-377E-1259-73EB370D16B1}"/>
                  </a:ext>
                </a:extLst>
              </p:cNvPr>
              <p:cNvSpPr txBox="1"/>
              <p:nvPr/>
            </p:nvSpPr>
            <p:spPr>
              <a:xfrm>
                <a:off x="7632675" y="4747002"/>
                <a:ext cx="1363812" cy="448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</a:rPr>
                  <a:t>Ancash;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10,211 usuarios</a:t>
                </a:r>
              </a:p>
            </p:txBody>
          </p:sp>
          <p:cxnSp>
            <p:nvCxnSpPr>
              <p:cNvPr id="22" name="Conector: angular 63">
                <a:extLst>
                  <a:ext uri="{FF2B5EF4-FFF2-40B4-BE49-F238E27FC236}">
                    <a16:creationId xmlns:a16="http://schemas.microsoft.com/office/drawing/2014/main" id="{EE0F5944-74F9-D6E2-3474-0B9EA38313D3}"/>
                  </a:ext>
                </a:extLst>
              </p:cNvPr>
              <p:cNvCxnSpPr>
                <a:cxnSpLocks/>
                <a:stCxn id="23" idx="0"/>
              </p:cNvCxnSpPr>
              <p:nvPr/>
            </p:nvCxnSpPr>
            <p:spPr>
              <a:xfrm rot="16200000" flipH="1" flipV="1">
                <a:off x="9308784" y="4348005"/>
                <a:ext cx="108481" cy="1003135"/>
              </a:xfrm>
              <a:prstGeom prst="bentConnector4">
                <a:avLst>
                  <a:gd name="adj1" fmla="val 193167"/>
                  <a:gd name="adj2" fmla="val 51545"/>
                </a:avLst>
              </a:prstGeom>
              <a:ln w="9525">
                <a:solidFill>
                  <a:schemeClr val="accent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A6773846-26D6-B9B3-65CF-0AA834D0D17F}"/>
                  </a:ext>
                </a:extLst>
              </p:cNvPr>
              <p:cNvSpPr/>
              <p:nvPr/>
            </p:nvSpPr>
            <p:spPr>
              <a:xfrm>
                <a:off x="9833586" y="4795333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6DCE213-B0CF-4952-B56F-142D844A62A3}"/>
                </a:ext>
              </a:extLst>
            </p:cNvPr>
            <p:cNvSpPr txBox="1"/>
            <p:nvPr/>
          </p:nvSpPr>
          <p:spPr>
            <a:xfrm>
              <a:off x="4378730" y="2301162"/>
              <a:ext cx="1694322" cy="531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PE"/>
              </a:defPPr>
              <a:lvl1pPr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/>
              <a:r>
                <a:rPr lang="es-PE" sz="1200" b="1" dirty="0">
                  <a:solidFill>
                    <a:srgbClr val="253E7B"/>
                  </a:solidFill>
                </a:rPr>
                <a:t>Cajamarca;</a:t>
              </a:r>
            </a:p>
            <a:p>
              <a:pPr algn="ctr"/>
              <a:r>
                <a:rPr lang="es-P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6,151 usuarios</a:t>
              </a:r>
            </a:p>
          </p:txBody>
        </p:sp>
        <p:cxnSp>
          <p:nvCxnSpPr>
            <p:cNvPr id="6" name="Conector: angular 3">
              <a:extLst>
                <a:ext uri="{FF2B5EF4-FFF2-40B4-BE49-F238E27FC236}">
                  <a16:creationId xmlns:a16="http://schemas.microsoft.com/office/drawing/2014/main" id="{C80B0B2A-451B-AAA9-8AB4-5116DB4B8C8A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rot="16200000" flipV="1">
              <a:off x="5931389" y="2584434"/>
              <a:ext cx="1237674" cy="1082495"/>
            </a:xfrm>
            <a:prstGeom prst="bentConnector3">
              <a:avLst>
                <a:gd name="adj1" fmla="val 99858"/>
              </a:avLst>
            </a:prstGeom>
            <a:ln w="952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640680FC-CD3C-1E27-79D7-55C2E64CEB37}"/>
                </a:ext>
              </a:extLst>
            </p:cNvPr>
            <p:cNvSpPr/>
            <p:nvPr/>
          </p:nvSpPr>
          <p:spPr>
            <a:xfrm>
              <a:off x="7054752" y="3744519"/>
              <a:ext cx="73442" cy="7344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</p:grpSp>
      <p:sp>
        <p:nvSpPr>
          <p:cNvPr id="51" name="圆角矩形 79">
            <a:extLst>
              <a:ext uri="{FF2B5EF4-FFF2-40B4-BE49-F238E27FC236}">
                <a16:creationId xmlns:a16="http://schemas.microsoft.com/office/drawing/2014/main" id="{D1EE4B2C-7A9D-D87B-547F-80FFD34E3548}"/>
              </a:ext>
            </a:extLst>
          </p:cNvPr>
          <p:cNvSpPr/>
          <p:nvPr/>
        </p:nvSpPr>
        <p:spPr>
          <a:xfrm>
            <a:off x="64221" y="1565062"/>
            <a:ext cx="5963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zh-CN" sz="2000" b="1" dirty="0">
                <a:solidFill>
                  <a:srgbClr val="253E7B"/>
                </a:solidFill>
              </a:rPr>
              <a:t>Total de usuarios de gas natural</a:t>
            </a:r>
            <a:endParaRPr lang="en-US" altLang="zh-CN" sz="2000" b="1" dirty="0">
              <a:solidFill>
                <a:srgbClr val="253E7B"/>
              </a:solidFill>
            </a:endParaRP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0BFD96D7-FFB3-3D78-5709-B90DABC85A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008" y="6135318"/>
            <a:ext cx="1406456" cy="433310"/>
          </a:xfrm>
          <a:prstGeom prst="rect">
            <a:avLst/>
          </a:prstGeom>
        </p:spPr>
      </p:pic>
      <p:grpSp>
        <p:nvGrpSpPr>
          <p:cNvPr id="53" name="Grupo 52">
            <a:extLst>
              <a:ext uri="{FF2B5EF4-FFF2-40B4-BE49-F238E27FC236}">
                <a16:creationId xmlns:a16="http://schemas.microsoft.com/office/drawing/2014/main" id="{95F6B45F-2CDB-B24F-CF89-1DB29CD5F6F1}"/>
              </a:ext>
            </a:extLst>
          </p:cNvPr>
          <p:cNvGrpSpPr/>
          <p:nvPr/>
        </p:nvGrpSpPr>
        <p:grpSpPr>
          <a:xfrm>
            <a:off x="3199338" y="1887520"/>
            <a:ext cx="2402711" cy="1166508"/>
            <a:chOff x="9739145" y="3496687"/>
            <a:chExt cx="2271110" cy="1239819"/>
          </a:xfrm>
        </p:grpSpPr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6B8D48DA-127A-76CC-6D75-C947B2B14B92}"/>
                </a:ext>
              </a:extLst>
            </p:cNvPr>
            <p:cNvSpPr txBox="1"/>
            <p:nvPr/>
          </p:nvSpPr>
          <p:spPr>
            <a:xfrm flipH="1">
              <a:off x="9739145" y="3496687"/>
              <a:ext cx="2271110" cy="948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53E7B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1,990,932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53E7B"/>
                  </a:solidFill>
                  <a:effectLst/>
                  <a:uLnTx/>
                  <a:uFillTx/>
                  <a:ea typeface="Calibri" panose="020F0502020204030204" pitchFamily="34" charset="0"/>
                  <a:cs typeface="+mn-cs"/>
                </a:rPr>
                <a:t>hogares</a:t>
              </a:r>
              <a:endPara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253E7B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850DA5E6-9BC7-367D-AC65-42650FB8B36B}"/>
                </a:ext>
              </a:extLst>
            </p:cNvPr>
            <p:cNvSpPr txBox="1"/>
            <p:nvPr/>
          </p:nvSpPr>
          <p:spPr>
            <a:xfrm flipH="1">
              <a:off x="9838398" y="4397952"/>
              <a:ext cx="2072218" cy="338554"/>
            </a:xfrm>
            <a:prstGeom prst="rect">
              <a:avLst/>
            </a:prstGeom>
            <a:solidFill>
              <a:srgbClr val="253E7B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al 28.08.23</a:t>
              </a:r>
              <a:endPara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56" name="CuadroTexto 55">
            <a:extLst>
              <a:ext uri="{FF2B5EF4-FFF2-40B4-BE49-F238E27FC236}">
                <a16:creationId xmlns:a16="http://schemas.microsoft.com/office/drawing/2014/main" id="{0CC0E73A-5CF5-F591-E4D5-035E068DDF2F}"/>
              </a:ext>
            </a:extLst>
          </p:cNvPr>
          <p:cNvSpPr txBox="1"/>
          <p:nvPr/>
        </p:nvSpPr>
        <p:spPr>
          <a:xfrm>
            <a:off x="298298" y="6513488"/>
            <a:ext cx="48099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s-P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Presupuesto (2023) FISE: S/ 524 millones</a:t>
            </a:r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05E06BFB-44E6-39CF-0544-5FE11D58CEFF}"/>
              </a:ext>
            </a:extLst>
          </p:cNvPr>
          <p:cNvSpPr/>
          <p:nvPr/>
        </p:nvSpPr>
        <p:spPr>
          <a:xfrm>
            <a:off x="187090" y="1578609"/>
            <a:ext cx="5621499" cy="5176238"/>
          </a:xfrm>
          <a:prstGeom prst="roundRect">
            <a:avLst>
              <a:gd name="adj" fmla="val 611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774C2963-D618-924D-C6B4-B6FEFE4B6224}"/>
              </a:ext>
            </a:extLst>
          </p:cNvPr>
          <p:cNvSpPr/>
          <p:nvPr/>
        </p:nvSpPr>
        <p:spPr>
          <a:xfrm>
            <a:off x="5938156" y="1578609"/>
            <a:ext cx="6164277" cy="5203582"/>
          </a:xfrm>
          <a:prstGeom prst="roundRect">
            <a:avLst>
              <a:gd name="adj" fmla="val 611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9" name="圆角矩形 79">
            <a:extLst>
              <a:ext uri="{FF2B5EF4-FFF2-40B4-BE49-F238E27FC236}">
                <a16:creationId xmlns:a16="http://schemas.microsoft.com/office/drawing/2014/main" id="{935E92B0-D183-D671-38BA-CC3890860640}"/>
              </a:ext>
            </a:extLst>
          </p:cNvPr>
          <p:cNvSpPr/>
          <p:nvPr/>
        </p:nvSpPr>
        <p:spPr>
          <a:xfrm>
            <a:off x="6138007" y="1546187"/>
            <a:ext cx="52712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zh-CN" sz="2000" b="1" dirty="0">
                <a:solidFill>
                  <a:srgbClr val="253E7B"/>
                </a:solidFill>
              </a:rPr>
              <a:t>Total usuarios de GNV</a:t>
            </a:r>
            <a:endParaRPr lang="en-US" altLang="zh-CN" sz="2000" b="1" dirty="0">
              <a:solidFill>
                <a:srgbClr val="253E7B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5D5D9CD7-E69A-DFC7-7E8A-283E83FAD5D4}"/>
              </a:ext>
            </a:extLst>
          </p:cNvPr>
          <p:cNvSpPr txBox="1"/>
          <p:nvPr/>
        </p:nvSpPr>
        <p:spPr>
          <a:xfrm flipH="1">
            <a:off x="10338271" y="2544710"/>
            <a:ext cx="1410684" cy="253916"/>
          </a:xfrm>
          <a:prstGeom prst="rect">
            <a:avLst/>
          </a:prstGeom>
          <a:solidFill>
            <a:srgbClr val="253E7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al </a:t>
            </a:r>
            <a:r>
              <a:rPr lang="es-MX" sz="1050" b="1" dirty="0">
                <a:solidFill>
                  <a:prstClr val="white"/>
                </a:solidFill>
              </a:rPr>
              <a:t>31.</a:t>
            </a: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07.23</a:t>
            </a:r>
            <a:endParaRPr kumimoji="0" lang="es-PE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2C4B3248-0D75-ABF5-BC4B-CB0128137E9C}"/>
              </a:ext>
            </a:extLst>
          </p:cNvPr>
          <p:cNvSpPr txBox="1"/>
          <p:nvPr/>
        </p:nvSpPr>
        <p:spPr>
          <a:xfrm>
            <a:off x="9920297" y="1619417"/>
            <a:ext cx="2042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600" b="1" dirty="0">
                <a:solidFill>
                  <a:srgbClr val="253E7B"/>
                </a:solidFill>
              </a:rPr>
              <a:t>431,857 </a:t>
            </a:r>
            <a:r>
              <a:rPr lang="es-PE" sz="2000" b="1" dirty="0">
                <a:solidFill>
                  <a:srgbClr val="253E7B"/>
                </a:solidFill>
                <a:effectLst/>
                <a:ea typeface="Calibri" panose="020F0502020204030204" pitchFamily="34" charset="0"/>
              </a:rPr>
              <a:t>vehículos</a:t>
            </a: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652F7AAA-B5D6-83E2-C8A8-9C6B0DA3E9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246" y="6180756"/>
            <a:ext cx="1725718" cy="298405"/>
          </a:xfrm>
          <a:prstGeom prst="rect">
            <a:avLst/>
          </a:prstGeom>
        </p:spPr>
      </p:pic>
      <p:grpSp>
        <p:nvGrpSpPr>
          <p:cNvPr id="63" name="Grupo 62">
            <a:extLst>
              <a:ext uri="{FF2B5EF4-FFF2-40B4-BE49-F238E27FC236}">
                <a16:creationId xmlns:a16="http://schemas.microsoft.com/office/drawing/2014/main" id="{9C28F25E-2C38-DD25-0BDA-B5325DAC08EF}"/>
              </a:ext>
            </a:extLst>
          </p:cNvPr>
          <p:cNvGrpSpPr/>
          <p:nvPr/>
        </p:nvGrpSpPr>
        <p:grpSpPr>
          <a:xfrm>
            <a:off x="5969408" y="2364822"/>
            <a:ext cx="5151884" cy="3857205"/>
            <a:chOff x="3283083" y="2342932"/>
            <a:chExt cx="5213185" cy="3903101"/>
          </a:xfrm>
        </p:grpSpPr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315EF0F7-D06F-F0F4-F49F-2F6F0804913D}"/>
                </a:ext>
              </a:extLst>
            </p:cNvPr>
            <p:cNvGrpSpPr/>
            <p:nvPr/>
          </p:nvGrpSpPr>
          <p:grpSpPr>
            <a:xfrm>
              <a:off x="3283083" y="2342932"/>
              <a:ext cx="4162466" cy="3903101"/>
              <a:chOff x="7474314" y="2835564"/>
              <a:chExt cx="4162466" cy="3903101"/>
            </a:xfrm>
          </p:grpSpPr>
          <p:grpSp>
            <p:nvGrpSpPr>
              <p:cNvPr id="71" name="Grupo 70">
                <a:extLst>
                  <a:ext uri="{FF2B5EF4-FFF2-40B4-BE49-F238E27FC236}">
                    <a16:creationId xmlns:a16="http://schemas.microsoft.com/office/drawing/2014/main" id="{CDD7E045-10A0-5642-E32F-CCBE4334357C}"/>
                  </a:ext>
                </a:extLst>
              </p:cNvPr>
              <p:cNvGrpSpPr/>
              <p:nvPr/>
            </p:nvGrpSpPr>
            <p:grpSpPr>
              <a:xfrm>
                <a:off x="9096688" y="2835564"/>
                <a:ext cx="2540092" cy="3903101"/>
                <a:chOff x="6546285" y="1801068"/>
                <a:chExt cx="2552474" cy="3922125"/>
              </a:xfrm>
            </p:grpSpPr>
            <p:sp>
              <p:nvSpPr>
                <p:cNvPr id="90" name="Freeform 113">
                  <a:extLst>
                    <a:ext uri="{FF2B5EF4-FFF2-40B4-BE49-F238E27FC236}">
                      <a16:creationId xmlns:a16="http://schemas.microsoft.com/office/drawing/2014/main" id="{28CBBEC3-09D7-D0B0-5E69-67A4B02DAB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9436" y="3597394"/>
                  <a:ext cx="559222" cy="434249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90" y="347"/>
                    </a:cxn>
                    <a:cxn ang="0">
                      <a:pos x="248" y="529"/>
                    </a:cxn>
                    <a:cxn ang="0">
                      <a:pos x="429" y="644"/>
                    </a:cxn>
                    <a:cxn ang="0">
                      <a:pos x="508" y="753"/>
                    </a:cxn>
                    <a:cxn ang="0">
                      <a:pos x="374" y="899"/>
                    </a:cxn>
                    <a:cxn ang="0">
                      <a:pos x="338" y="1168"/>
                    </a:cxn>
                    <a:cxn ang="0">
                      <a:pos x="233" y="1280"/>
                    </a:cxn>
                    <a:cxn ang="0">
                      <a:pos x="225" y="1398"/>
                    </a:cxn>
                    <a:cxn ang="0">
                      <a:pos x="308" y="1460"/>
                    </a:cxn>
                    <a:cxn ang="0">
                      <a:pos x="308" y="1570"/>
                    </a:cxn>
                    <a:cxn ang="0">
                      <a:pos x="384" y="1653"/>
                    </a:cxn>
                    <a:cxn ang="0">
                      <a:pos x="369" y="1802"/>
                    </a:cxn>
                    <a:cxn ang="0">
                      <a:pos x="580" y="1951"/>
                    </a:cxn>
                    <a:cxn ang="0">
                      <a:pos x="643" y="1853"/>
                    </a:cxn>
                    <a:cxn ang="0">
                      <a:pos x="770" y="1773"/>
                    </a:cxn>
                    <a:cxn ang="0">
                      <a:pos x="930" y="1786"/>
                    </a:cxn>
                    <a:cxn ang="0">
                      <a:pos x="1072" y="1878"/>
                    </a:cxn>
                    <a:cxn ang="0">
                      <a:pos x="1382" y="1901"/>
                    </a:cxn>
                    <a:cxn ang="0">
                      <a:pos x="1496" y="1787"/>
                    </a:cxn>
                    <a:cxn ang="0">
                      <a:pos x="1422" y="1683"/>
                    </a:cxn>
                    <a:cxn ang="0">
                      <a:pos x="1402" y="1588"/>
                    </a:cxn>
                    <a:cxn ang="0">
                      <a:pos x="1419" y="1483"/>
                    </a:cxn>
                    <a:cxn ang="0">
                      <a:pos x="1537" y="1393"/>
                    </a:cxn>
                    <a:cxn ang="0">
                      <a:pos x="1764" y="1405"/>
                    </a:cxn>
                    <a:cxn ang="0">
                      <a:pos x="1977" y="1363"/>
                    </a:cxn>
                    <a:cxn ang="0">
                      <a:pos x="2141" y="1275"/>
                    </a:cxn>
                    <a:cxn ang="0">
                      <a:pos x="2420" y="1263"/>
                    </a:cxn>
                    <a:cxn ang="0">
                      <a:pos x="2634" y="1160"/>
                    </a:cxn>
                    <a:cxn ang="0">
                      <a:pos x="2587" y="1024"/>
                    </a:cxn>
                    <a:cxn ang="0">
                      <a:pos x="2435" y="884"/>
                    </a:cxn>
                    <a:cxn ang="0">
                      <a:pos x="2494" y="720"/>
                    </a:cxn>
                    <a:cxn ang="0">
                      <a:pos x="2631" y="165"/>
                    </a:cxn>
                    <a:cxn ang="0">
                      <a:pos x="2509" y="150"/>
                    </a:cxn>
                    <a:cxn ang="0">
                      <a:pos x="2365" y="210"/>
                    </a:cxn>
                    <a:cxn ang="0">
                      <a:pos x="2159" y="344"/>
                    </a:cxn>
                    <a:cxn ang="0">
                      <a:pos x="2036" y="514"/>
                    </a:cxn>
                    <a:cxn ang="0">
                      <a:pos x="1938" y="680"/>
                    </a:cxn>
                    <a:cxn ang="0">
                      <a:pos x="1820" y="783"/>
                    </a:cxn>
                    <a:cxn ang="0">
                      <a:pos x="1643" y="853"/>
                    </a:cxn>
                    <a:cxn ang="0">
                      <a:pos x="1481" y="793"/>
                    </a:cxn>
                    <a:cxn ang="0">
                      <a:pos x="1372" y="660"/>
                    </a:cxn>
                    <a:cxn ang="0">
                      <a:pos x="1377" y="349"/>
                    </a:cxn>
                    <a:cxn ang="0">
                      <a:pos x="1240" y="210"/>
                    </a:cxn>
                    <a:cxn ang="0">
                      <a:pos x="1156" y="284"/>
                    </a:cxn>
                    <a:cxn ang="0">
                      <a:pos x="1082" y="215"/>
                    </a:cxn>
                    <a:cxn ang="0">
                      <a:pos x="993" y="0"/>
                    </a:cxn>
                    <a:cxn ang="0">
                      <a:pos x="905" y="6"/>
                    </a:cxn>
                    <a:cxn ang="0">
                      <a:pos x="902" y="176"/>
                    </a:cxn>
                    <a:cxn ang="0">
                      <a:pos x="679" y="165"/>
                    </a:cxn>
                    <a:cxn ang="0">
                      <a:pos x="478" y="81"/>
                    </a:cxn>
                    <a:cxn ang="0">
                      <a:pos x="370" y="154"/>
                    </a:cxn>
                    <a:cxn ang="0">
                      <a:pos x="218" y="66"/>
                    </a:cxn>
                    <a:cxn ang="0">
                      <a:pos x="0" y="38"/>
                    </a:cxn>
                  </a:cxnLst>
                  <a:rect l="0" t="0" r="r" b="b"/>
                  <a:pathLst>
                    <a:path w="2634" h="1951">
                      <a:moveTo>
                        <a:pt x="0" y="38"/>
                      </a:moveTo>
                      <a:lnTo>
                        <a:pt x="90" y="347"/>
                      </a:lnTo>
                      <a:lnTo>
                        <a:pt x="248" y="529"/>
                      </a:lnTo>
                      <a:lnTo>
                        <a:pt x="429" y="644"/>
                      </a:lnTo>
                      <a:lnTo>
                        <a:pt x="508" y="753"/>
                      </a:lnTo>
                      <a:lnTo>
                        <a:pt x="374" y="899"/>
                      </a:lnTo>
                      <a:lnTo>
                        <a:pt x="338" y="1168"/>
                      </a:lnTo>
                      <a:lnTo>
                        <a:pt x="233" y="1280"/>
                      </a:lnTo>
                      <a:lnTo>
                        <a:pt x="225" y="1398"/>
                      </a:lnTo>
                      <a:lnTo>
                        <a:pt x="308" y="1460"/>
                      </a:lnTo>
                      <a:lnTo>
                        <a:pt x="308" y="1570"/>
                      </a:lnTo>
                      <a:lnTo>
                        <a:pt x="384" y="1653"/>
                      </a:lnTo>
                      <a:lnTo>
                        <a:pt x="369" y="1802"/>
                      </a:lnTo>
                      <a:lnTo>
                        <a:pt x="580" y="1951"/>
                      </a:lnTo>
                      <a:lnTo>
                        <a:pt x="643" y="1853"/>
                      </a:lnTo>
                      <a:lnTo>
                        <a:pt x="770" y="1773"/>
                      </a:lnTo>
                      <a:lnTo>
                        <a:pt x="930" y="1786"/>
                      </a:lnTo>
                      <a:lnTo>
                        <a:pt x="1072" y="1878"/>
                      </a:lnTo>
                      <a:lnTo>
                        <a:pt x="1382" y="1901"/>
                      </a:lnTo>
                      <a:lnTo>
                        <a:pt x="1496" y="1787"/>
                      </a:lnTo>
                      <a:lnTo>
                        <a:pt x="1422" y="1683"/>
                      </a:lnTo>
                      <a:lnTo>
                        <a:pt x="1402" y="1588"/>
                      </a:lnTo>
                      <a:lnTo>
                        <a:pt x="1419" y="1483"/>
                      </a:lnTo>
                      <a:lnTo>
                        <a:pt x="1537" y="1393"/>
                      </a:lnTo>
                      <a:lnTo>
                        <a:pt x="1764" y="1405"/>
                      </a:lnTo>
                      <a:lnTo>
                        <a:pt x="1977" y="1363"/>
                      </a:lnTo>
                      <a:lnTo>
                        <a:pt x="2141" y="1275"/>
                      </a:lnTo>
                      <a:lnTo>
                        <a:pt x="2420" y="1263"/>
                      </a:lnTo>
                      <a:lnTo>
                        <a:pt x="2634" y="1160"/>
                      </a:lnTo>
                      <a:lnTo>
                        <a:pt x="2587" y="1024"/>
                      </a:lnTo>
                      <a:lnTo>
                        <a:pt x="2435" y="884"/>
                      </a:lnTo>
                      <a:lnTo>
                        <a:pt x="2494" y="720"/>
                      </a:lnTo>
                      <a:lnTo>
                        <a:pt x="2631" y="165"/>
                      </a:lnTo>
                      <a:lnTo>
                        <a:pt x="2509" y="150"/>
                      </a:lnTo>
                      <a:lnTo>
                        <a:pt x="2365" y="210"/>
                      </a:lnTo>
                      <a:lnTo>
                        <a:pt x="2159" y="344"/>
                      </a:lnTo>
                      <a:lnTo>
                        <a:pt x="2036" y="514"/>
                      </a:lnTo>
                      <a:lnTo>
                        <a:pt x="1938" y="680"/>
                      </a:lnTo>
                      <a:lnTo>
                        <a:pt x="1820" y="783"/>
                      </a:lnTo>
                      <a:lnTo>
                        <a:pt x="1643" y="853"/>
                      </a:lnTo>
                      <a:lnTo>
                        <a:pt x="1481" y="793"/>
                      </a:lnTo>
                      <a:lnTo>
                        <a:pt x="1372" y="660"/>
                      </a:lnTo>
                      <a:lnTo>
                        <a:pt x="1377" y="349"/>
                      </a:lnTo>
                      <a:lnTo>
                        <a:pt x="1240" y="210"/>
                      </a:lnTo>
                      <a:lnTo>
                        <a:pt x="1156" y="284"/>
                      </a:lnTo>
                      <a:lnTo>
                        <a:pt x="1082" y="215"/>
                      </a:lnTo>
                      <a:lnTo>
                        <a:pt x="993" y="0"/>
                      </a:lnTo>
                      <a:lnTo>
                        <a:pt x="905" y="6"/>
                      </a:lnTo>
                      <a:lnTo>
                        <a:pt x="902" y="176"/>
                      </a:lnTo>
                      <a:lnTo>
                        <a:pt x="679" y="165"/>
                      </a:lnTo>
                      <a:lnTo>
                        <a:pt x="478" y="81"/>
                      </a:lnTo>
                      <a:lnTo>
                        <a:pt x="370" y="154"/>
                      </a:lnTo>
                      <a:lnTo>
                        <a:pt x="218" y="66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1" name="Freeform 114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ED5267F1-0D63-2883-9B2E-BE2AA2E778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1885" y="3856176"/>
                  <a:ext cx="513777" cy="318112"/>
                </a:xfrm>
                <a:custGeom>
                  <a:avLst/>
                  <a:gdLst/>
                  <a:ahLst/>
                  <a:cxnLst>
                    <a:cxn ang="0">
                      <a:pos x="214" y="1427"/>
                    </a:cxn>
                    <a:cxn ang="0">
                      <a:pos x="412" y="1402"/>
                    </a:cxn>
                    <a:cxn ang="0">
                      <a:pos x="407" y="1292"/>
                    </a:cxn>
                    <a:cxn ang="0">
                      <a:pos x="569" y="1202"/>
                    </a:cxn>
                    <a:cxn ang="0">
                      <a:pos x="702" y="1173"/>
                    </a:cxn>
                    <a:cxn ang="0">
                      <a:pos x="834" y="1262"/>
                    </a:cxn>
                    <a:cxn ang="0">
                      <a:pos x="968" y="1163"/>
                    </a:cxn>
                    <a:cxn ang="0">
                      <a:pos x="1278" y="1088"/>
                    </a:cxn>
                    <a:cxn ang="0">
                      <a:pos x="1543" y="968"/>
                    </a:cxn>
                    <a:cxn ang="0">
                      <a:pos x="1680" y="1028"/>
                    </a:cxn>
                    <a:cxn ang="0">
                      <a:pos x="2035" y="1173"/>
                    </a:cxn>
                    <a:cxn ang="0">
                      <a:pos x="2163" y="1118"/>
                    </a:cxn>
                    <a:cxn ang="0">
                      <a:pos x="2287" y="968"/>
                    </a:cxn>
                    <a:cxn ang="0">
                      <a:pos x="2419" y="873"/>
                    </a:cxn>
                    <a:cxn ang="0">
                      <a:pos x="2257" y="669"/>
                    </a:cxn>
                    <a:cxn ang="0">
                      <a:pos x="2242" y="484"/>
                    </a:cxn>
                    <a:cxn ang="0">
                      <a:pos x="2163" y="339"/>
                    </a:cxn>
                    <a:cxn ang="0">
                      <a:pos x="2119" y="156"/>
                    </a:cxn>
                    <a:cxn ang="0">
                      <a:pos x="2053" y="0"/>
                    </a:cxn>
                    <a:cxn ang="0">
                      <a:pos x="1837" y="100"/>
                    </a:cxn>
                    <a:cxn ang="0">
                      <a:pos x="1559" y="111"/>
                    </a:cxn>
                    <a:cxn ang="0">
                      <a:pos x="1395" y="200"/>
                    </a:cxn>
                    <a:cxn ang="0">
                      <a:pos x="1179" y="244"/>
                    </a:cxn>
                    <a:cxn ang="0">
                      <a:pos x="953" y="230"/>
                    </a:cxn>
                    <a:cxn ang="0">
                      <a:pos x="838" y="321"/>
                    </a:cxn>
                    <a:cxn ang="0">
                      <a:pos x="819" y="424"/>
                    </a:cxn>
                    <a:cxn ang="0">
                      <a:pos x="839" y="519"/>
                    </a:cxn>
                    <a:cxn ang="0">
                      <a:pos x="915" y="627"/>
                    </a:cxn>
                    <a:cxn ang="0">
                      <a:pos x="802" y="739"/>
                    </a:cxn>
                    <a:cxn ang="0">
                      <a:pos x="492" y="715"/>
                    </a:cxn>
                    <a:cxn ang="0">
                      <a:pos x="352" y="624"/>
                    </a:cxn>
                    <a:cxn ang="0">
                      <a:pos x="190" y="610"/>
                    </a:cxn>
                    <a:cxn ang="0">
                      <a:pos x="57" y="694"/>
                    </a:cxn>
                    <a:cxn ang="0">
                      <a:pos x="0" y="790"/>
                    </a:cxn>
                    <a:cxn ang="0">
                      <a:pos x="97" y="1128"/>
                    </a:cxn>
                    <a:cxn ang="0">
                      <a:pos x="204" y="1427"/>
                    </a:cxn>
                    <a:cxn ang="0">
                      <a:pos x="214" y="1427"/>
                    </a:cxn>
                  </a:cxnLst>
                  <a:rect l="0" t="0" r="r" b="b"/>
                  <a:pathLst>
                    <a:path w="2419" h="1427">
                      <a:moveTo>
                        <a:pt x="214" y="1427"/>
                      </a:moveTo>
                      <a:lnTo>
                        <a:pt x="412" y="1402"/>
                      </a:lnTo>
                      <a:lnTo>
                        <a:pt x="407" y="1292"/>
                      </a:lnTo>
                      <a:lnTo>
                        <a:pt x="569" y="1202"/>
                      </a:lnTo>
                      <a:lnTo>
                        <a:pt x="702" y="1173"/>
                      </a:lnTo>
                      <a:lnTo>
                        <a:pt x="834" y="1262"/>
                      </a:lnTo>
                      <a:lnTo>
                        <a:pt x="968" y="1163"/>
                      </a:lnTo>
                      <a:lnTo>
                        <a:pt x="1278" y="1088"/>
                      </a:lnTo>
                      <a:lnTo>
                        <a:pt x="1543" y="968"/>
                      </a:lnTo>
                      <a:lnTo>
                        <a:pt x="1680" y="1028"/>
                      </a:lnTo>
                      <a:lnTo>
                        <a:pt x="2035" y="1173"/>
                      </a:lnTo>
                      <a:lnTo>
                        <a:pt x="2163" y="1118"/>
                      </a:lnTo>
                      <a:lnTo>
                        <a:pt x="2287" y="968"/>
                      </a:lnTo>
                      <a:lnTo>
                        <a:pt x="2419" y="873"/>
                      </a:lnTo>
                      <a:lnTo>
                        <a:pt x="2257" y="669"/>
                      </a:lnTo>
                      <a:lnTo>
                        <a:pt x="2242" y="484"/>
                      </a:lnTo>
                      <a:lnTo>
                        <a:pt x="2163" y="339"/>
                      </a:lnTo>
                      <a:lnTo>
                        <a:pt x="2119" y="156"/>
                      </a:lnTo>
                      <a:lnTo>
                        <a:pt x="2053" y="0"/>
                      </a:lnTo>
                      <a:lnTo>
                        <a:pt x="1837" y="100"/>
                      </a:lnTo>
                      <a:lnTo>
                        <a:pt x="1559" y="111"/>
                      </a:lnTo>
                      <a:lnTo>
                        <a:pt x="1395" y="200"/>
                      </a:lnTo>
                      <a:lnTo>
                        <a:pt x="1179" y="244"/>
                      </a:lnTo>
                      <a:lnTo>
                        <a:pt x="953" y="230"/>
                      </a:lnTo>
                      <a:lnTo>
                        <a:pt x="838" y="321"/>
                      </a:lnTo>
                      <a:lnTo>
                        <a:pt x="819" y="424"/>
                      </a:lnTo>
                      <a:lnTo>
                        <a:pt x="839" y="519"/>
                      </a:lnTo>
                      <a:lnTo>
                        <a:pt x="915" y="627"/>
                      </a:lnTo>
                      <a:lnTo>
                        <a:pt x="802" y="739"/>
                      </a:lnTo>
                      <a:lnTo>
                        <a:pt x="492" y="715"/>
                      </a:lnTo>
                      <a:lnTo>
                        <a:pt x="352" y="624"/>
                      </a:lnTo>
                      <a:lnTo>
                        <a:pt x="190" y="610"/>
                      </a:lnTo>
                      <a:lnTo>
                        <a:pt x="57" y="694"/>
                      </a:lnTo>
                      <a:lnTo>
                        <a:pt x="0" y="790"/>
                      </a:lnTo>
                      <a:lnTo>
                        <a:pt x="97" y="1128"/>
                      </a:lnTo>
                      <a:lnTo>
                        <a:pt x="204" y="1427"/>
                      </a:lnTo>
                      <a:lnTo>
                        <a:pt x="214" y="142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2" name="Freeform 1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D4D0183B-FBC5-A1CB-FCFD-B2DFC94EF4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42005" y="3352498"/>
                  <a:ext cx="1102033" cy="881122"/>
                </a:xfrm>
                <a:custGeom>
                  <a:avLst/>
                  <a:gdLst/>
                  <a:ahLst/>
                  <a:cxnLst>
                    <a:cxn ang="0">
                      <a:pos x="5068" y="2531"/>
                    </a:cxn>
                    <a:cxn ang="0">
                      <a:pos x="4893" y="2808"/>
                    </a:cxn>
                    <a:cxn ang="0">
                      <a:pos x="4553" y="3247"/>
                    </a:cxn>
                    <a:cxn ang="0">
                      <a:pos x="3986" y="3512"/>
                    </a:cxn>
                    <a:cxn ang="0">
                      <a:pos x="3637" y="3502"/>
                    </a:cxn>
                    <a:cxn ang="0">
                      <a:pos x="3607" y="3841"/>
                    </a:cxn>
                    <a:cxn ang="0">
                      <a:pos x="3381" y="3961"/>
                    </a:cxn>
                    <a:cxn ang="0">
                      <a:pos x="2943" y="3871"/>
                    </a:cxn>
                    <a:cxn ang="0">
                      <a:pos x="2677" y="3891"/>
                    </a:cxn>
                    <a:cxn ang="0">
                      <a:pos x="2352" y="3412"/>
                    </a:cxn>
                    <a:cxn ang="0">
                      <a:pos x="2101" y="3362"/>
                    </a:cxn>
                    <a:cxn ang="0">
                      <a:pos x="1712" y="3572"/>
                    </a:cxn>
                    <a:cxn ang="0">
                      <a:pos x="1374" y="3437"/>
                    </a:cxn>
                    <a:cxn ang="0">
                      <a:pos x="1624" y="3237"/>
                    </a:cxn>
                    <a:cxn ang="0">
                      <a:pos x="1599" y="2932"/>
                    </a:cxn>
                    <a:cxn ang="0">
                      <a:pos x="1506" y="2604"/>
                    </a:cxn>
                    <a:cxn ang="0">
                      <a:pos x="1395" y="2259"/>
                    </a:cxn>
                    <a:cxn ang="0">
                      <a:pos x="1197" y="1988"/>
                    </a:cxn>
                    <a:cxn ang="0">
                      <a:pos x="1392" y="1268"/>
                    </a:cxn>
                    <a:cxn ang="0">
                      <a:pos x="1122" y="1317"/>
                    </a:cxn>
                    <a:cxn ang="0">
                      <a:pos x="786" y="1635"/>
                    </a:cxn>
                    <a:cxn ang="0">
                      <a:pos x="576" y="1889"/>
                    </a:cxn>
                    <a:cxn ang="0">
                      <a:pos x="240" y="1895"/>
                    </a:cxn>
                    <a:cxn ang="0">
                      <a:pos x="139" y="1452"/>
                    </a:cxn>
                    <a:cxn ang="0">
                      <a:pos x="205" y="1213"/>
                    </a:cxn>
                    <a:cxn ang="0">
                      <a:pos x="486" y="1153"/>
                    </a:cxn>
                    <a:cxn ang="0">
                      <a:pos x="459" y="998"/>
                    </a:cxn>
                    <a:cxn ang="0">
                      <a:pos x="693" y="763"/>
                    </a:cxn>
                    <a:cxn ang="0">
                      <a:pos x="1033" y="644"/>
                    </a:cxn>
                    <a:cxn ang="0">
                      <a:pos x="1313" y="524"/>
                    </a:cxn>
                    <a:cxn ang="0">
                      <a:pos x="1343" y="284"/>
                    </a:cxn>
                    <a:cxn ang="0">
                      <a:pos x="1289" y="10"/>
                    </a:cxn>
                    <a:cxn ang="0">
                      <a:pos x="1599" y="85"/>
                    </a:cxn>
                    <a:cxn ang="0">
                      <a:pos x="1926" y="193"/>
                    </a:cxn>
                    <a:cxn ang="0">
                      <a:pos x="2176" y="493"/>
                    </a:cxn>
                    <a:cxn ang="0">
                      <a:pos x="2347" y="983"/>
                    </a:cxn>
                    <a:cxn ang="0">
                      <a:pos x="2860" y="1697"/>
                    </a:cxn>
                    <a:cxn ang="0">
                      <a:pos x="2672" y="2002"/>
                    </a:cxn>
                    <a:cxn ang="0">
                      <a:pos x="3462" y="2114"/>
                    </a:cxn>
                    <a:cxn ang="0">
                      <a:pos x="3605" y="2449"/>
                    </a:cxn>
                    <a:cxn ang="0">
                      <a:pos x="4006" y="2604"/>
                    </a:cxn>
                    <a:cxn ang="0">
                      <a:pos x="4784" y="2374"/>
                    </a:cxn>
                    <a:cxn ang="0">
                      <a:pos x="5198" y="2166"/>
                    </a:cxn>
                    <a:cxn ang="0">
                      <a:pos x="5188" y="2349"/>
                    </a:cxn>
                  </a:cxnLst>
                  <a:rect l="0" t="0" r="r" b="b"/>
                  <a:pathLst>
                    <a:path w="5198" h="3961">
                      <a:moveTo>
                        <a:pt x="5188" y="2349"/>
                      </a:moveTo>
                      <a:lnTo>
                        <a:pt x="5068" y="2531"/>
                      </a:lnTo>
                      <a:lnTo>
                        <a:pt x="4908" y="2649"/>
                      </a:lnTo>
                      <a:lnTo>
                        <a:pt x="4893" y="2808"/>
                      </a:lnTo>
                      <a:lnTo>
                        <a:pt x="4819" y="3023"/>
                      </a:lnTo>
                      <a:lnTo>
                        <a:pt x="4553" y="3247"/>
                      </a:lnTo>
                      <a:lnTo>
                        <a:pt x="4214" y="3412"/>
                      </a:lnTo>
                      <a:lnTo>
                        <a:pt x="3986" y="3512"/>
                      </a:lnTo>
                      <a:lnTo>
                        <a:pt x="3815" y="3547"/>
                      </a:lnTo>
                      <a:lnTo>
                        <a:pt x="3637" y="3502"/>
                      </a:lnTo>
                      <a:lnTo>
                        <a:pt x="3681" y="3667"/>
                      </a:lnTo>
                      <a:lnTo>
                        <a:pt x="3607" y="3841"/>
                      </a:lnTo>
                      <a:lnTo>
                        <a:pt x="3470" y="3841"/>
                      </a:lnTo>
                      <a:lnTo>
                        <a:pt x="3381" y="3961"/>
                      </a:lnTo>
                      <a:lnTo>
                        <a:pt x="3150" y="3951"/>
                      </a:lnTo>
                      <a:lnTo>
                        <a:pt x="2943" y="3871"/>
                      </a:lnTo>
                      <a:lnTo>
                        <a:pt x="2850" y="3786"/>
                      </a:lnTo>
                      <a:lnTo>
                        <a:pt x="2677" y="3891"/>
                      </a:lnTo>
                      <a:lnTo>
                        <a:pt x="2421" y="3846"/>
                      </a:lnTo>
                      <a:lnTo>
                        <a:pt x="2352" y="3412"/>
                      </a:lnTo>
                      <a:lnTo>
                        <a:pt x="2245" y="3332"/>
                      </a:lnTo>
                      <a:lnTo>
                        <a:pt x="2101" y="3362"/>
                      </a:lnTo>
                      <a:lnTo>
                        <a:pt x="1968" y="3532"/>
                      </a:lnTo>
                      <a:lnTo>
                        <a:pt x="1712" y="3572"/>
                      </a:lnTo>
                      <a:lnTo>
                        <a:pt x="1511" y="3602"/>
                      </a:lnTo>
                      <a:lnTo>
                        <a:pt x="1374" y="3437"/>
                      </a:lnTo>
                      <a:lnTo>
                        <a:pt x="1509" y="3382"/>
                      </a:lnTo>
                      <a:lnTo>
                        <a:pt x="1624" y="3237"/>
                      </a:lnTo>
                      <a:lnTo>
                        <a:pt x="1762" y="3137"/>
                      </a:lnTo>
                      <a:lnTo>
                        <a:pt x="1599" y="2932"/>
                      </a:lnTo>
                      <a:lnTo>
                        <a:pt x="1587" y="2752"/>
                      </a:lnTo>
                      <a:lnTo>
                        <a:pt x="1506" y="2604"/>
                      </a:lnTo>
                      <a:lnTo>
                        <a:pt x="1465" y="2434"/>
                      </a:lnTo>
                      <a:lnTo>
                        <a:pt x="1395" y="2259"/>
                      </a:lnTo>
                      <a:lnTo>
                        <a:pt x="1350" y="2127"/>
                      </a:lnTo>
                      <a:lnTo>
                        <a:pt x="1197" y="1988"/>
                      </a:lnTo>
                      <a:lnTo>
                        <a:pt x="1259" y="1810"/>
                      </a:lnTo>
                      <a:lnTo>
                        <a:pt x="1392" y="1268"/>
                      </a:lnTo>
                      <a:lnTo>
                        <a:pt x="1274" y="1252"/>
                      </a:lnTo>
                      <a:lnTo>
                        <a:pt x="1122" y="1317"/>
                      </a:lnTo>
                      <a:lnTo>
                        <a:pt x="919" y="1447"/>
                      </a:lnTo>
                      <a:lnTo>
                        <a:pt x="786" y="1635"/>
                      </a:lnTo>
                      <a:lnTo>
                        <a:pt x="699" y="1784"/>
                      </a:lnTo>
                      <a:lnTo>
                        <a:pt x="576" y="1889"/>
                      </a:lnTo>
                      <a:lnTo>
                        <a:pt x="401" y="1954"/>
                      </a:lnTo>
                      <a:lnTo>
                        <a:pt x="240" y="1895"/>
                      </a:lnTo>
                      <a:lnTo>
                        <a:pt x="135" y="1760"/>
                      </a:lnTo>
                      <a:lnTo>
                        <a:pt x="139" y="1452"/>
                      </a:lnTo>
                      <a:lnTo>
                        <a:pt x="0" y="1314"/>
                      </a:lnTo>
                      <a:lnTo>
                        <a:pt x="205" y="1213"/>
                      </a:lnTo>
                      <a:lnTo>
                        <a:pt x="339" y="1058"/>
                      </a:lnTo>
                      <a:lnTo>
                        <a:pt x="486" y="1153"/>
                      </a:lnTo>
                      <a:lnTo>
                        <a:pt x="580" y="1088"/>
                      </a:lnTo>
                      <a:lnTo>
                        <a:pt x="459" y="998"/>
                      </a:lnTo>
                      <a:lnTo>
                        <a:pt x="459" y="879"/>
                      </a:lnTo>
                      <a:lnTo>
                        <a:pt x="693" y="763"/>
                      </a:lnTo>
                      <a:lnTo>
                        <a:pt x="845" y="743"/>
                      </a:lnTo>
                      <a:lnTo>
                        <a:pt x="1033" y="644"/>
                      </a:lnTo>
                      <a:lnTo>
                        <a:pt x="1239" y="609"/>
                      </a:lnTo>
                      <a:lnTo>
                        <a:pt x="1313" y="524"/>
                      </a:lnTo>
                      <a:lnTo>
                        <a:pt x="1348" y="389"/>
                      </a:lnTo>
                      <a:lnTo>
                        <a:pt x="1343" y="284"/>
                      </a:lnTo>
                      <a:lnTo>
                        <a:pt x="1313" y="135"/>
                      </a:lnTo>
                      <a:lnTo>
                        <a:pt x="1289" y="10"/>
                      </a:lnTo>
                      <a:lnTo>
                        <a:pt x="1422" y="0"/>
                      </a:lnTo>
                      <a:lnTo>
                        <a:pt x="1599" y="85"/>
                      </a:lnTo>
                      <a:lnTo>
                        <a:pt x="1762" y="115"/>
                      </a:lnTo>
                      <a:lnTo>
                        <a:pt x="1926" y="193"/>
                      </a:lnTo>
                      <a:lnTo>
                        <a:pt x="1954" y="311"/>
                      </a:lnTo>
                      <a:lnTo>
                        <a:pt x="2176" y="493"/>
                      </a:lnTo>
                      <a:lnTo>
                        <a:pt x="2116" y="614"/>
                      </a:lnTo>
                      <a:lnTo>
                        <a:pt x="2347" y="983"/>
                      </a:lnTo>
                      <a:lnTo>
                        <a:pt x="2532" y="1152"/>
                      </a:lnTo>
                      <a:lnTo>
                        <a:pt x="2860" y="1697"/>
                      </a:lnTo>
                      <a:lnTo>
                        <a:pt x="2737" y="1849"/>
                      </a:lnTo>
                      <a:lnTo>
                        <a:pt x="2672" y="2002"/>
                      </a:lnTo>
                      <a:lnTo>
                        <a:pt x="3061" y="2021"/>
                      </a:lnTo>
                      <a:lnTo>
                        <a:pt x="3462" y="2114"/>
                      </a:lnTo>
                      <a:lnTo>
                        <a:pt x="3544" y="2226"/>
                      </a:lnTo>
                      <a:lnTo>
                        <a:pt x="3605" y="2449"/>
                      </a:lnTo>
                      <a:lnTo>
                        <a:pt x="3617" y="2614"/>
                      </a:lnTo>
                      <a:lnTo>
                        <a:pt x="4006" y="2604"/>
                      </a:lnTo>
                      <a:lnTo>
                        <a:pt x="4390" y="2589"/>
                      </a:lnTo>
                      <a:lnTo>
                        <a:pt x="4784" y="2374"/>
                      </a:lnTo>
                      <a:lnTo>
                        <a:pt x="5144" y="2066"/>
                      </a:lnTo>
                      <a:lnTo>
                        <a:pt x="5198" y="2166"/>
                      </a:lnTo>
                      <a:lnTo>
                        <a:pt x="5144" y="2259"/>
                      </a:lnTo>
                      <a:lnTo>
                        <a:pt x="5188" y="2349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3" name="Freeform 116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D38B4B5-2637-1ED9-81C7-ED2E190CC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0775" y="3998821"/>
                  <a:ext cx="499891" cy="647587"/>
                </a:xfrm>
                <a:custGeom>
                  <a:avLst/>
                  <a:gdLst/>
                  <a:ahLst/>
                  <a:cxnLst>
                    <a:cxn ang="0">
                      <a:pos x="0" y="279"/>
                    </a:cxn>
                    <a:cxn ang="0">
                      <a:pos x="280" y="778"/>
                    </a:cxn>
                    <a:cxn ang="0">
                      <a:pos x="290" y="1001"/>
                    </a:cxn>
                    <a:cxn ang="0">
                      <a:pos x="511" y="1136"/>
                    </a:cxn>
                    <a:cxn ang="0">
                      <a:pos x="734" y="1490"/>
                    </a:cxn>
                    <a:cxn ang="0">
                      <a:pos x="841" y="1825"/>
                    </a:cxn>
                    <a:cxn ang="0">
                      <a:pos x="1044" y="2005"/>
                    </a:cxn>
                    <a:cxn ang="0">
                      <a:pos x="1132" y="2199"/>
                    </a:cxn>
                    <a:cxn ang="0">
                      <a:pos x="1328" y="2454"/>
                    </a:cxn>
                    <a:cxn ang="0">
                      <a:pos x="1412" y="2693"/>
                    </a:cxn>
                    <a:cxn ang="0">
                      <a:pos x="1595" y="2913"/>
                    </a:cxn>
                    <a:cxn ang="0">
                      <a:pos x="1737" y="2693"/>
                    </a:cxn>
                    <a:cxn ang="0">
                      <a:pos x="1928" y="2589"/>
                    </a:cxn>
                    <a:cxn ang="0">
                      <a:pos x="2046" y="2593"/>
                    </a:cxn>
                    <a:cxn ang="0">
                      <a:pos x="2230" y="2494"/>
                    </a:cxn>
                    <a:cxn ang="0">
                      <a:pos x="2357" y="2304"/>
                    </a:cxn>
                    <a:cxn ang="0">
                      <a:pos x="2226" y="2200"/>
                    </a:cxn>
                    <a:cxn ang="0">
                      <a:pos x="2258" y="2059"/>
                    </a:cxn>
                    <a:cxn ang="0">
                      <a:pos x="2168" y="1898"/>
                    </a:cxn>
                    <a:cxn ang="0">
                      <a:pos x="2195" y="1745"/>
                    </a:cxn>
                    <a:cxn ang="0">
                      <a:pos x="1978" y="1640"/>
                    </a:cxn>
                    <a:cxn ang="0">
                      <a:pos x="1783" y="1618"/>
                    </a:cxn>
                    <a:cxn ang="0">
                      <a:pos x="1653" y="1431"/>
                    </a:cxn>
                    <a:cxn ang="0">
                      <a:pos x="1496" y="1175"/>
                    </a:cxn>
                    <a:cxn ang="0">
                      <a:pos x="1346" y="785"/>
                    </a:cxn>
                    <a:cxn ang="0">
                      <a:pos x="1235" y="493"/>
                    </a:cxn>
                    <a:cxn ang="0">
                      <a:pos x="1137" y="149"/>
                    </a:cxn>
                    <a:cxn ang="0">
                      <a:pos x="926" y="0"/>
                    </a:cxn>
                    <a:cxn ang="0">
                      <a:pos x="789" y="58"/>
                    </a:cxn>
                    <a:cxn ang="0">
                      <a:pos x="729" y="220"/>
                    </a:cxn>
                    <a:cxn ang="0">
                      <a:pos x="456" y="450"/>
                    </a:cxn>
                    <a:cxn ang="0">
                      <a:pos x="310" y="433"/>
                    </a:cxn>
                    <a:cxn ang="0">
                      <a:pos x="296" y="297"/>
                    </a:cxn>
                    <a:cxn ang="0">
                      <a:pos x="177" y="239"/>
                    </a:cxn>
                    <a:cxn ang="0">
                      <a:pos x="0" y="279"/>
                    </a:cxn>
                  </a:cxnLst>
                  <a:rect l="0" t="0" r="r" b="b"/>
                  <a:pathLst>
                    <a:path w="2357" h="2913">
                      <a:moveTo>
                        <a:pt x="0" y="279"/>
                      </a:moveTo>
                      <a:lnTo>
                        <a:pt x="280" y="778"/>
                      </a:lnTo>
                      <a:lnTo>
                        <a:pt x="290" y="1001"/>
                      </a:lnTo>
                      <a:lnTo>
                        <a:pt x="511" y="1136"/>
                      </a:lnTo>
                      <a:lnTo>
                        <a:pt x="734" y="1490"/>
                      </a:lnTo>
                      <a:lnTo>
                        <a:pt x="841" y="1825"/>
                      </a:lnTo>
                      <a:lnTo>
                        <a:pt x="1044" y="2005"/>
                      </a:lnTo>
                      <a:lnTo>
                        <a:pt x="1132" y="2199"/>
                      </a:lnTo>
                      <a:lnTo>
                        <a:pt x="1328" y="2454"/>
                      </a:lnTo>
                      <a:lnTo>
                        <a:pt x="1412" y="2693"/>
                      </a:lnTo>
                      <a:lnTo>
                        <a:pt x="1595" y="2913"/>
                      </a:lnTo>
                      <a:lnTo>
                        <a:pt x="1737" y="2693"/>
                      </a:lnTo>
                      <a:lnTo>
                        <a:pt x="1928" y="2589"/>
                      </a:lnTo>
                      <a:lnTo>
                        <a:pt x="2046" y="2593"/>
                      </a:lnTo>
                      <a:lnTo>
                        <a:pt x="2230" y="2494"/>
                      </a:lnTo>
                      <a:lnTo>
                        <a:pt x="2357" y="2304"/>
                      </a:lnTo>
                      <a:lnTo>
                        <a:pt x="2226" y="2200"/>
                      </a:lnTo>
                      <a:lnTo>
                        <a:pt x="2258" y="2059"/>
                      </a:lnTo>
                      <a:lnTo>
                        <a:pt x="2168" y="1898"/>
                      </a:lnTo>
                      <a:lnTo>
                        <a:pt x="2195" y="1745"/>
                      </a:lnTo>
                      <a:lnTo>
                        <a:pt x="1978" y="1640"/>
                      </a:lnTo>
                      <a:lnTo>
                        <a:pt x="1783" y="1618"/>
                      </a:lnTo>
                      <a:lnTo>
                        <a:pt x="1653" y="1431"/>
                      </a:lnTo>
                      <a:lnTo>
                        <a:pt x="1496" y="1175"/>
                      </a:lnTo>
                      <a:lnTo>
                        <a:pt x="1346" y="785"/>
                      </a:lnTo>
                      <a:lnTo>
                        <a:pt x="1235" y="493"/>
                      </a:lnTo>
                      <a:lnTo>
                        <a:pt x="1137" y="149"/>
                      </a:lnTo>
                      <a:lnTo>
                        <a:pt x="926" y="0"/>
                      </a:lnTo>
                      <a:lnTo>
                        <a:pt x="789" y="58"/>
                      </a:lnTo>
                      <a:lnTo>
                        <a:pt x="729" y="220"/>
                      </a:lnTo>
                      <a:lnTo>
                        <a:pt x="456" y="450"/>
                      </a:lnTo>
                      <a:lnTo>
                        <a:pt x="310" y="433"/>
                      </a:lnTo>
                      <a:lnTo>
                        <a:pt x="296" y="297"/>
                      </a:lnTo>
                      <a:lnTo>
                        <a:pt x="177" y="239"/>
                      </a:lnTo>
                      <a:lnTo>
                        <a:pt x="0" y="279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4" name="Freeform 117">
                  <a:extLst>
                    <a:ext uri="{FF2B5EF4-FFF2-40B4-BE49-F238E27FC236}">
                      <a16:creationId xmlns:a16="http://schemas.microsoft.com/office/drawing/2014/main" id="{F5EEB2FD-969E-E77C-484F-46E7761F4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7330" y="4072038"/>
                  <a:ext cx="610978" cy="439298"/>
                </a:xfrm>
                <a:custGeom>
                  <a:avLst/>
                  <a:gdLst/>
                  <a:ahLst/>
                  <a:cxnLst>
                    <a:cxn ang="0">
                      <a:pos x="808" y="1581"/>
                    </a:cxn>
                    <a:cxn ang="0">
                      <a:pos x="890" y="1408"/>
                    </a:cxn>
                    <a:cxn ang="0">
                      <a:pos x="1012" y="1325"/>
                    </a:cxn>
                    <a:cxn ang="0">
                      <a:pos x="1102" y="1181"/>
                    </a:cxn>
                    <a:cxn ang="0">
                      <a:pos x="1043" y="1053"/>
                    </a:cxn>
                    <a:cxn ang="0">
                      <a:pos x="1114" y="1037"/>
                    </a:cxn>
                    <a:cxn ang="0">
                      <a:pos x="1236" y="1073"/>
                    </a:cxn>
                    <a:cxn ang="0">
                      <a:pos x="1461" y="1049"/>
                    </a:cxn>
                    <a:cxn ang="0">
                      <a:pos x="1576" y="1127"/>
                    </a:cxn>
                    <a:cxn ang="0">
                      <a:pos x="1669" y="1229"/>
                    </a:cxn>
                    <a:cxn ang="0">
                      <a:pos x="1803" y="1265"/>
                    </a:cxn>
                    <a:cxn ang="0">
                      <a:pos x="1945" y="1253"/>
                    </a:cxn>
                    <a:cxn ang="0">
                      <a:pos x="2087" y="1241"/>
                    </a:cxn>
                    <a:cxn ang="0">
                      <a:pos x="2181" y="1161"/>
                    </a:cxn>
                    <a:cxn ang="0">
                      <a:pos x="2240" y="982"/>
                    </a:cxn>
                    <a:cxn ang="0">
                      <a:pos x="2307" y="838"/>
                    </a:cxn>
                    <a:cxn ang="0">
                      <a:pos x="2252" y="778"/>
                    </a:cxn>
                    <a:cxn ang="0">
                      <a:pos x="2153" y="742"/>
                    </a:cxn>
                    <a:cxn ang="0">
                      <a:pos x="2252" y="670"/>
                    </a:cxn>
                    <a:cxn ang="0">
                      <a:pos x="2296" y="495"/>
                    </a:cxn>
                    <a:cxn ang="0">
                      <a:pos x="2238" y="143"/>
                    </a:cxn>
                    <a:cxn ang="0">
                      <a:pos x="2154" y="77"/>
                    </a:cxn>
                    <a:cxn ang="0">
                      <a:pos x="2040" y="101"/>
                    </a:cxn>
                    <a:cxn ang="0">
                      <a:pos x="1936" y="239"/>
                    </a:cxn>
                    <a:cxn ang="0">
                      <a:pos x="1570" y="295"/>
                    </a:cxn>
                    <a:cxn ang="0">
                      <a:pos x="1461" y="164"/>
                    </a:cxn>
                    <a:cxn ang="0">
                      <a:pos x="1067" y="0"/>
                    </a:cxn>
                    <a:cxn ang="0">
                      <a:pos x="858" y="95"/>
                    </a:cxn>
                    <a:cxn ang="0">
                      <a:pos x="606" y="156"/>
                    </a:cxn>
                    <a:cxn ang="0">
                      <a:pos x="498" y="235"/>
                    </a:cxn>
                    <a:cxn ang="0">
                      <a:pos x="394" y="163"/>
                    </a:cxn>
                    <a:cxn ang="0">
                      <a:pos x="291" y="188"/>
                    </a:cxn>
                    <a:cxn ang="0">
                      <a:pos x="156" y="259"/>
                    </a:cxn>
                    <a:cxn ang="0">
                      <a:pos x="162" y="349"/>
                    </a:cxn>
                    <a:cxn ang="0">
                      <a:pos x="0" y="369"/>
                    </a:cxn>
                    <a:cxn ang="0">
                      <a:pos x="114" y="670"/>
                    </a:cxn>
                    <a:cxn ang="0">
                      <a:pos x="228" y="858"/>
                    </a:cxn>
                    <a:cxn ang="0">
                      <a:pos x="346" y="1029"/>
                    </a:cxn>
                    <a:cxn ang="0">
                      <a:pos x="500" y="1049"/>
                    </a:cxn>
                    <a:cxn ang="0">
                      <a:pos x="676" y="1131"/>
                    </a:cxn>
                    <a:cxn ang="0">
                      <a:pos x="658" y="1253"/>
                    </a:cxn>
                    <a:cxn ang="0">
                      <a:pos x="726" y="1383"/>
                    </a:cxn>
                    <a:cxn ang="0">
                      <a:pos x="704" y="1499"/>
                    </a:cxn>
                    <a:cxn ang="0">
                      <a:pos x="808" y="1581"/>
                    </a:cxn>
                  </a:cxnLst>
                  <a:rect l="0" t="0" r="r" b="b"/>
                  <a:pathLst>
                    <a:path w="2307" h="1581">
                      <a:moveTo>
                        <a:pt x="808" y="1581"/>
                      </a:moveTo>
                      <a:lnTo>
                        <a:pt x="890" y="1408"/>
                      </a:lnTo>
                      <a:lnTo>
                        <a:pt x="1012" y="1325"/>
                      </a:lnTo>
                      <a:lnTo>
                        <a:pt x="1102" y="1181"/>
                      </a:lnTo>
                      <a:lnTo>
                        <a:pt x="1043" y="1053"/>
                      </a:lnTo>
                      <a:lnTo>
                        <a:pt x="1114" y="1037"/>
                      </a:lnTo>
                      <a:lnTo>
                        <a:pt x="1236" y="1073"/>
                      </a:lnTo>
                      <a:lnTo>
                        <a:pt x="1461" y="1049"/>
                      </a:lnTo>
                      <a:lnTo>
                        <a:pt x="1576" y="1127"/>
                      </a:lnTo>
                      <a:lnTo>
                        <a:pt x="1669" y="1229"/>
                      </a:lnTo>
                      <a:lnTo>
                        <a:pt x="1803" y="1265"/>
                      </a:lnTo>
                      <a:lnTo>
                        <a:pt x="1945" y="1253"/>
                      </a:lnTo>
                      <a:lnTo>
                        <a:pt x="2087" y="1241"/>
                      </a:lnTo>
                      <a:lnTo>
                        <a:pt x="2181" y="1161"/>
                      </a:lnTo>
                      <a:lnTo>
                        <a:pt x="2240" y="982"/>
                      </a:lnTo>
                      <a:lnTo>
                        <a:pt x="2307" y="838"/>
                      </a:lnTo>
                      <a:lnTo>
                        <a:pt x="2252" y="778"/>
                      </a:lnTo>
                      <a:lnTo>
                        <a:pt x="2153" y="742"/>
                      </a:lnTo>
                      <a:lnTo>
                        <a:pt x="2252" y="670"/>
                      </a:lnTo>
                      <a:lnTo>
                        <a:pt x="2296" y="495"/>
                      </a:lnTo>
                      <a:lnTo>
                        <a:pt x="2238" y="143"/>
                      </a:lnTo>
                      <a:lnTo>
                        <a:pt x="2154" y="77"/>
                      </a:lnTo>
                      <a:lnTo>
                        <a:pt x="2040" y="101"/>
                      </a:lnTo>
                      <a:lnTo>
                        <a:pt x="1936" y="239"/>
                      </a:lnTo>
                      <a:lnTo>
                        <a:pt x="1570" y="295"/>
                      </a:lnTo>
                      <a:lnTo>
                        <a:pt x="1461" y="164"/>
                      </a:lnTo>
                      <a:lnTo>
                        <a:pt x="1067" y="0"/>
                      </a:lnTo>
                      <a:lnTo>
                        <a:pt x="858" y="95"/>
                      </a:lnTo>
                      <a:lnTo>
                        <a:pt x="606" y="156"/>
                      </a:lnTo>
                      <a:lnTo>
                        <a:pt x="498" y="235"/>
                      </a:lnTo>
                      <a:lnTo>
                        <a:pt x="394" y="163"/>
                      </a:lnTo>
                      <a:lnTo>
                        <a:pt x="291" y="188"/>
                      </a:lnTo>
                      <a:lnTo>
                        <a:pt x="156" y="259"/>
                      </a:lnTo>
                      <a:lnTo>
                        <a:pt x="162" y="349"/>
                      </a:lnTo>
                      <a:lnTo>
                        <a:pt x="0" y="369"/>
                      </a:lnTo>
                      <a:lnTo>
                        <a:pt x="114" y="670"/>
                      </a:lnTo>
                      <a:lnTo>
                        <a:pt x="228" y="858"/>
                      </a:lnTo>
                      <a:lnTo>
                        <a:pt x="346" y="1029"/>
                      </a:lnTo>
                      <a:lnTo>
                        <a:pt x="500" y="1049"/>
                      </a:lnTo>
                      <a:lnTo>
                        <a:pt x="676" y="1131"/>
                      </a:lnTo>
                      <a:lnTo>
                        <a:pt x="658" y="1253"/>
                      </a:lnTo>
                      <a:lnTo>
                        <a:pt x="726" y="1383"/>
                      </a:lnTo>
                      <a:lnTo>
                        <a:pt x="704" y="1499"/>
                      </a:lnTo>
                      <a:lnTo>
                        <a:pt x="808" y="1581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rgbClr val="00AC99"/>
                    </a:solidFill>
                  </a:endParaRPr>
                </a:p>
              </p:txBody>
            </p:sp>
            <p:sp>
              <p:nvSpPr>
                <p:cNvPr id="95" name="Freeform 11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2ACD3882-84A8-79F9-9382-FC01D949B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3838" y="4574454"/>
                  <a:ext cx="348408" cy="521352"/>
                </a:xfrm>
                <a:custGeom>
                  <a:avLst/>
                  <a:gdLst/>
                  <a:ahLst/>
                  <a:cxnLst>
                    <a:cxn ang="0">
                      <a:pos x="1020" y="1876"/>
                    </a:cxn>
                    <a:cxn ang="0">
                      <a:pos x="1122" y="1712"/>
                    </a:cxn>
                    <a:cxn ang="0">
                      <a:pos x="1291" y="1617"/>
                    </a:cxn>
                    <a:cxn ang="0">
                      <a:pos x="1316" y="1492"/>
                    </a:cxn>
                    <a:cxn ang="0">
                      <a:pos x="1256" y="1329"/>
                    </a:cxn>
                    <a:cxn ang="0">
                      <a:pos x="1180" y="1242"/>
                    </a:cxn>
                    <a:cxn ang="0">
                      <a:pos x="1043" y="1241"/>
                    </a:cxn>
                    <a:cxn ang="0">
                      <a:pos x="988" y="1188"/>
                    </a:cxn>
                    <a:cxn ang="0">
                      <a:pos x="962" y="1094"/>
                    </a:cxn>
                    <a:cxn ang="0">
                      <a:pos x="1014" y="1008"/>
                    </a:cxn>
                    <a:cxn ang="0">
                      <a:pos x="1008" y="894"/>
                    </a:cxn>
                    <a:cxn ang="0">
                      <a:pos x="862" y="778"/>
                    </a:cxn>
                    <a:cxn ang="0">
                      <a:pos x="732" y="738"/>
                    </a:cxn>
                    <a:cxn ang="0">
                      <a:pos x="665" y="667"/>
                    </a:cxn>
                    <a:cxn ang="0">
                      <a:pos x="673" y="379"/>
                    </a:cxn>
                    <a:cxn ang="0">
                      <a:pos x="535" y="271"/>
                    </a:cxn>
                    <a:cxn ang="0">
                      <a:pos x="547" y="144"/>
                    </a:cxn>
                    <a:cxn ang="0">
                      <a:pos x="464" y="2"/>
                    </a:cxn>
                    <a:cxn ang="0">
                      <a:pos x="366" y="0"/>
                    </a:cxn>
                    <a:cxn ang="0">
                      <a:pos x="212" y="82"/>
                    </a:cxn>
                    <a:cxn ang="0">
                      <a:pos x="100" y="260"/>
                    </a:cxn>
                    <a:cxn ang="0">
                      <a:pos x="193" y="379"/>
                    </a:cxn>
                    <a:cxn ang="0">
                      <a:pos x="142" y="659"/>
                    </a:cxn>
                    <a:cxn ang="0">
                      <a:pos x="47" y="655"/>
                    </a:cxn>
                    <a:cxn ang="0">
                      <a:pos x="0" y="718"/>
                    </a:cxn>
                    <a:cxn ang="0">
                      <a:pos x="110" y="742"/>
                    </a:cxn>
                    <a:cxn ang="0">
                      <a:pos x="118" y="886"/>
                    </a:cxn>
                    <a:cxn ang="0">
                      <a:pos x="287" y="1102"/>
                    </a:cxn>
                    <a:cxn ang="0">
                      <a:pos x="394" y="1293"/>
                    </a:cxn>
                    <a:cxn ang="0">
                      <a:pos x="618" y="1469"/>
                    </a:cxn>
                    <a:cxn ang="0">
                      <a:pos x="831" y="1700"/>
                    </a:cxn>
                    <a:cxn ang="0">
                      <a:pos x="909" y="1712"/>
                    </a:cxn>
                    <a:cxn ang="0">
                      <a:pos x="909" y="1804"/>
                    </a:cxn>
                    <a:cxn ang="0">
                      <a:pos x="1020" y="1876"/>
                    </a:cxn>
                  </a:cxnLst>
                  <a:rect l="0" t="0" r="r" b="b"/>
                  <a:pathLst>
                    <a:path w="1316" h="1876">
                      <a:moveTo>
                        <a:pt x="1020" y="1876"/>
                      </a:moveTo>
                      <a:lnTo>
                        <a:pt x="1122" y="1712"/>
                      </a:lnTo>
                      <a:lnTo>
                        <a:pt x="1291" y="1617"/>
                      </a:lnTo>
                      <a:lnTo>
                        <a:pt x="1316" y="1492"/>
                      </a:lnTo>
                      <a:lnTo>
                        <a:pt x="1256" y="1329"/>
                      </a:lnTo>
                      <a:lnTo>
                        <a:pt x="1180" y="1242"/>
                      </a:lnTo>
                      <a:lnTo>
                        <a:pt x="1043" y="1241"/>
                      </a:lnTo>
                      <a:lnTo>
                        <a:pt x="988" y="1188"/>
                      </a:lnTo>
                      <a:lnTo>
                        <a:pt x="962" y="1094"/>
                      </a:lnTo>
                      <a:lnTo>
                        <a:pt x="1014" y="1008"/>
                      </a:lnTo>
                      <a:lnTo>
                        <a:pt x="1008" y="894"/>
                      </a:lnTo>
                      <a:lnTo>
                        <a:pt x="862" y="778"/>
                      </a:lnTo>
                      <a:lnTo>
                        <a:pt x="732" y="738"/>
                      </a:lnTo>
                      <a:lnTo>
                        <a:pt x="665" y="667"/>
                      </a:lnTo>
                      <a:lnTo>
                        <a:pt x="673" y="379"/>
                      </a:lnTo>
                      <a:lnTo>
                        <a:pt x="535" y="271"/>
                      </a:lnTo>
                      <a:lnTo>
                        <a:pt x="547" y="144"/>
                      </a:lnTo>
                      <a:lnTo>
                        <a:pt x="464" y="2"/>
                      </a:lnTo>
                      <a:lnTo>
                        <a:pt x="366" y="0"/>
                      </a:lnTo>
                      <a:lnTo>
                        <a:pt x="212" y="82"/>
                      </a:lnTo>
                      <a:lnTo>
                        <a:pt x="100" y="260"/>
                      </a:lnTo>
                      <a:lnTo>
                        <a:pt x="193" y="379"/>
                      </a:lnTo>
                      <a:lnTo>
                        <a:pt x="142" y="659"/>
                      </a:lnTo>
                      <a:lnTo>
                        <a:pt x="47" y="655"/>
                      </a:lnTo>
                      <a:lnTo>
                        <a:pt x="0" y="718"/>
                      </a:lnTo>
                      <a:lnTo>
                        <a:pt x="110" y="742"/>
                      </a:lnTo>
                      <a:lnTo>
                        <a:pt x="118" y="886"/>
                      </a:lnTo>
                      <a:lnTo>
                        <a:pt x="287" y="1102"/>
                      </a:lnTo>
                      <a:lnTo>
                        <a:pt x="394" y="1293"/>
                      </a:lnTo>
                      <a:lnTo>
                        <a:pt x="618" y="1469"/>
                      </a:lnTo>
                      <a:lnTo>
                        <a:pt x="831" y="1700"/>
                      </a:lnTo>
                      <a:lnTo>
                        <a:pt x="909" y="1712"/>
                      </a:lnTo>
                      <a:lnTo>
                        <a:pt x="909" y="1804"/>
                      </a:lnTo>
                      <a:lnTo>
                        <a:pt x="1020" y="1876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6" name="Freeform 119">
                  <a:extLst>
                    <a:ext uri="{FF2B5EF4-FFF2-40B4-BE49-F238E27FC236}">
                      <a16:creationId xmlns:a16="http://schemas.microsoft.com/office/drawing/2014/main" id="{20C4474E-314D-3846-8E25-65E223C98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6287" y="4359853"/>
                  <a:ext cx="292865" cy="464545"/>
                </a:xfrm>
                <a:custGeom>
                  <a:avLst/>
                  <a:gdLst/>
                  <a:ahLst/>
                  <a:cxnLst>
                    <a:cxn ang="0">
                      <a:pos x="1011" y="88"/>
                    </a:cxn>
                    <a:cxn ang="0">
                      <a:pos x="942" y="196"/>
                    </a:cxn>
                    <a:cxn ang="0">
                      <a:pos x="920" y="299"/>
                    </a:cxn>
                    <a:cxn ang="0">
                      <a:pos x="1105" y="603"/>
                    </a:cxn>
                    <a:cxn ang="0">
                      <a:pos x="1086" y="746"/>
                    </a:cxn>
                    <a:cxn ang="0">
                      <a:pos x="1026" y="854"/>
                    </a:cxn>
                    <a:cxn ang="0">
                      <a:pos x="936" y="916"/>
                    </a:cxn>
                    <a:cxn ang="0">
                      <a:pos x="837" y="1042"/>
                    </a:cxn>
                    <a:cxn ang="0">
                      <a:pos x="744" y="1030"/>
                    </a:cxn>
                    <a:cxn ang="0">
                      <a:pos x="668" y="1092"/>
                    </a:cxn>
                    <a:cxn ang="0">
                      <a:pos x="740" y="1170"/>
                    </a:cxn>
                    <a:cxn ang="0">
                      <a:pos x="774" y="1285"/>
                    </a:cxn>
                    <a:cxn ang="0">
                      <a:pos x="812" y="1422"/>
                    </a:cxn>
                    <a:cxn ang="0">
                      <a:pos x="790" y="1558"/>
                    </a:cxn>
                    <a:cxn ang="0">
                      <a:pos x="644" y="1592"/>
                    </a:cxn>
                    <a:cxn ang="0">
                      <a:pos x="544" y="1666"/>
                    </a:cxn>
                    <a:cxn ang="0">
                      <a:pos x="402" y="1550"/>
                    </a:cxn>
                    <a:cxn ang="0">
                      <a:pos x="268" y="1508"/>
                    </a:cxn>
                    <a:cxn ang="0">
                      <a:pos x="200" y="1437"/>
                    </a:cxn>
                    <a:cxn ang="0">
                      <a:pos x="206" y="1148"/>
                    </a:cxn>
                    <a:cxn ang="0">
                      <a:pos x="70" y="1042"/>
                    </a:cxn>
                    <a:cxn ang="0">
                      <a:pos x="82" y="914"/>
                    </a:cxn>
                    <a:cxn ang="0">
                      <a:pos x="0" y="772"/>
                    </a:cxn>
                    <a:cxn ang="0">
                      <a:pos x="137" y="698"/>
                    </a:cxn>
                    <a:cxn ang="0">
                      <a:pos x="244" y="544"/>
                    </a:cxn>
                    <a:cxn ang="0">
                      <a:pos x="322" y="376"/>
                    </a:cxn>
                    <a:cxn ang="0">
                      <a:pos x="446" y="292"/>
                    </a:cxn>
                    <a:cxn ang="0">
                      <a:pos x="538" y="144"/>
                    </a:cxn>
                    <a:cxn ang="0">
                      <a:pos x="480" y="18"/>
                    </a:cxn>
                    <a:cxn ang="0">
                      <a:pos x="548" y="0"/>
                    </a:cxn>
                    <a:cxn ang="0">
                      <a:pos x="672" y="36"/>
                    </a:cxn>
                    <a:cxn ang="0">
                      <a:pos x="896" y="12"/>
                    </a:cxn>
                    <a:cxn ang="0">
                      <a:pos x="1011" y="88"/>
                    </a:cxn>
                  </a:cxnLst>
                  <a:rect l="0" t="0" r="r" b="b"/>
                  <a:pathLst>
                    <a:path w="1105" h="1666">
                      <a:moveTo>
                        <a:pt x="1011" y="88"/>
                      </a:moveTo>
                      <a:lnTo>
                        <a:pt x="942" y="196"/>
                      </a:lnTo>
                      <a:lnTo>
                        <a:pt x="920" y="299"/>
                      </a:lnTo>
                      <a:lnTo>
                        <a:pt x="1105" y="603"/>
                      </a:lnTo>
                      <a:lnTo>
                        <a:pt x="1086" y="746"/>
                      </a:lnTo>
                      <a:lnTo>
                        <a:pt x="1026" y="854"/>
                      </a:lnTo>
                      <a:lnTo>
                        <a:pt x="936" y="916"/>
                      </a:lnTo>
                      <a:lnTo>
                        <a:pt x="837" y="1042"/>
                      </a:lnTo>
                      <a:lnTo>
                        <a:pt x="744" y="1030"/>
                      </a:lnTo>
                      <a:lnTo>
                        <a:pt x="668" y="1092"/>
                      </a:lnTo>
                      <a:lnTo>
                        <a:pt x="740" y="1170"/>
                      </a:lnTo>
                      <a:lnTo>
                        <a:pt x="774" y="1285"/>
                      </a:lnTo>
                      <a:lnTo>
                        <a:pt x="812" y="1422"/>
                      </a:lnTo>
                      <a:lnTo>
                        <a:pt x="790" y="1558"/>
                      </a:lnTo>
                      <a:lnTo>
                        <a:pt x="644" y="1592"/>
                      </a:lnTo>
                      <a:lnTo>
                        <a:pt x="544" y="1666"/>
                      </a:lnTo>
                      <a:lnTo>
                        <a:pt x="402" y="1550"/>
                      </a:lnTo>
                      <a:lnTo>
                        <a:pt x="268" y="1508"/>
                      </a:lnTo>
                      <a:lnTo>
                        <a:pt x="200" y="1437"/>
                      </a:lnTo>
                      <a:lnTo>
                        <a:pt x="206" y="1148"/>
                      </a:lnTo>
                      <a:lnTo>
                        <a:pt x="70" y="1042"/>
                      </a:lnTo>
                      <a:lnTo>
                        <a:pt x="82" y="914"/>
                      </a:lnTo>
                      <a:lnTo>
                        <a:pt x="0" y="772"/>
                      </a:lnTo>
                      <a:lnTo>
                        <a:pt x="137" y="698"/>
                      </a:lnTo>
                      <a:lnTo>
                        <a:pt x="244" y="544"/>
                      </a:lnTo>
                      <a:lnTo>
                        <a:pt x="322" y="376"/>
                      </a:lnTo>
                      <a:lnTo>
                        <a:pt x="446" y="292"/>
                      </a:lnTo>
                      <a:lnTo>
                        <a:pt x="538" y="144"/>
                      </a:lnTo>
                      <a:lnTo>
                        <a:pt x="480" y="18"/>
                      </a:lnTo>
                      <a:lnTo>
                        <a:pt x="548" y="0"/>
                      </a:lnTo>
                      <a:lnTo>
                        <a:pt x="672" y="36"/>
                      </a:lnTo>
                      <a:lnTo>
                        <a:pt x="896" y="12"/>
                      </a:lnTo>
                      <a:lnTo>
                        <a:pt x="1011" y="8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7" name="Freeform 12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D65EF7B9-09EB-7233-ADC0-83AC5BB04A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27571" y="4386363"/>
                  <a:ext cx="444348" cy="751099"/>
                </a:xfrm>
                <a:custGeom>
                  <a:avLst/>
                  <a:gdLst/>
                  <a:ahLst/>
                  <a:cxnLst>
                    <a:cxn ang="0">
                      <a:pos x="957" y="285"/>
                    </a:cxn>
                    <a:cxn ang="0">
                      <a:pos x="1224" y="728"/>
                    </a:cxn>
                    <a:cxn ang="0">
                      <a:pos x="1445" y="998"/>
                    </a:cxn>
                    <a:cxn ang="0">
                      <a:pos x="1271" y="1018"/>
                    </a:cxn>
                    <a:cxn ang="0">
                      <a:pos x="1001" y="824"/>
                    </a:cxn>
                    <a:cxn ang="0">
                      <a:pos x="975" y="1006"/>
                    </a:cxn>
                    <a:cxn ang="0">
                      <a:pos x="1059" y="1219"/>
                    </a:cxn>
                    <a:cxn ang="0">
                      <a:pos x="1079" y="1448"/>
                    </a:cxn>
                    <a:cxn ang="0">
                      <a:pos x="1190" y="1679"/>
                    </a:cxn>
                    <a:cxn ang="0">
                      <a:pos x="1201" y="1912"/>
                    </a:cxn>
                    <a:cxn ang="0">
                      <a:pos x="1228" y="2101"/>
                    </a:cxn>
                    <a:cxn ang="0">
                      <a:pos x="1479" y="1957"/>
                    </a:cxn>
                    <a:cxn ang="0">
                      <a:pos x="1673" y="2032"/>
                    </a:cxn>
                    <a:cxn ang="0">
                      <a:pos x="1523" y="2388"/>
                    </a:cxn>
                    <a:cxn ang="0">
                      <a:pos x="1394" y="2531"/>
                    </a:cxn>
                    <a:cxn ang="0">
                      <a:pos x="964" y="2579"/>
                    </a:cxn>
                    <a:cxn ang="0">
                      <a:pos x="799" y="2703"/>
                    </a:cxn>
                    <a:cxn ang="0">
                      <a:pos x="661" y="2627"/>
                    </a:cxn>
                    <a:cxn ang="0">
                      <a:pos x="496" y="2388"/>
                    </a:cxn>
                    <a:cxn ang="0">
                      <a:pos x="329" y="2298"/>
                    </a:cxn>
                    <a:cxn ang="0">
                      <a:pos x="297" y="2014"/>
                    </a:cxn>
                    <a:cxn ang="0">
                      <a:pos x="83" y="1921"/>
                    </a:cxn>
                    <a:cxn ang="0">
                      <a:pos x="0" y="1777"/>
                    </a:cxn>
                    <a:cxn ang="0">
                      <a:pos x="49" y="1574"/>
                    </a:cxn>
                    <a:cxn ang="0">
                      <a:pos x="295" y="1470"/>
                    </a:cxn>
                    <a:cxn ang="0">
                      <a:pos x="248" y="1083"/>
                    </a:cxn>
                    <a:cxn ang="0">
                      <a:pos x="248" y="940"/>
                    </a:cxn>
                    <a:cxn ang="0">
                      <a:pos x="441" y="826"/>
                    </a:cxn>
                    <a:cxn ang="0">
                      <a:pos x="593" y="650"/>
                    </a:cxn>
                    <a:cxn ang="0">
                      <a:pos x="425" y="213"/>
                    </a:cxn>
                    <a:cxn ang="0">
                      <a:pos x="517" y="0"/>
                    </a:cxn>
                    <a:cxn ang="0">
                      <a:pos x="737" y="138"/>
                    </a:cxn>
                  </a:cxnLst>
                  <a:rect l="0" t="0" r="r" b="b"/>
                  <a:pathLst>
                    <a:path w="1673" h="2703">
                      <a:moveTo>
                        <a:pt x="882" y="126"/>
                      </a:moveTo>
                      <a:lnTo>
                        <a:pt x="957" y="285"/>
                      </a:lnTo>
                      <a:lnTo>
                        <a:pt x="1122" y="497"/>
                      </a:lnTo>
                      <a:lnTo>
                        <a:pt x="1224" y="728"/>
                      </a:lnTo>
                      <a:lnTo>
                        <a:pt x="1311" y="880"/>
                      </a:lnTo>
                      <a:lnTo>
                        <a:pt x="1445" y="998"/>
                      </a:lnTo>
                      <a:lnTo>
                        <a:pt x="1382" y="1027"/>
                      </a:lnTo>
                      <a:lnTo>
                        <a:pt x="1271" y="1018"/>
                      </a:lnTo>
                      <a:lnTo>
                        <a:pt x="1153" y="952"/>
                      </a:lnTo>
                      <a:lnTo>
                        <a:pt x="1001" y="824"/>
                      </a:lnTo>
                      <a:lnTo>
                        <a:pt x="921" y="920"/>
                      </a:lnTo>
                      <a:lnTo>
                        <a:pt x="975" y="1006"/>
                      </a:lnTo>
                      <a:lnTo>
                        <a:pt x="981" y="1130"/>
                      </a:lnTo>
                      <a:lnTo>
                        <a:pt x="1059" y="1219"/>
                      </a:lnTo>
                      <a:lnTo>
                        <a:pt x="1023" y="1351"/>
                      </a:lnTo>
                      <a:lnTo>
                        <a:pt x="1079" y="1448"/>
                      </a:lnTo>
                      <a:lnTo>
                        <a:pt x="1157" y="1542"/>
                      </a:lnTo>
                      <a:lnTo>
                        <a:pt x="1190" y="1679"/>
                      </a:lnTo>
                      <a:lnTo>
                        <a:pt x="1129" y="1862"/>
                      </a:lnTo>
                      <a:lnTo>
                        <a:pt x="1201" y="1912"/>
                      </a:lnTo>
                      <a:lnTo>
                        <a:pt x="1157" y="1997"/>
                      </a:lnTo>
                      <a:lnTo>
                        <a:pt x="1228" y="2101"/>
                      </a:lnTo>
                      <a:lnTo>
                        <a:pt x="1320" y="2014"/>
                      </a:lnTo>
                      <a:lnTo>
                        <a:pt x="1479" y="1957"/>
                      </a:lnTo>
                      <a:lnTo>
                        <a:pt x="1607" y="1948"/>
                      </a:lnTo>
                      <a:lnTo>
                        <a:pt x="1673" y="2032"/>
                      </a:lnTo>
                      <a:lnTo>
                        <a:pt x="1559" y="2113"/>
                      </a:lnTo>
                      <a:lnTo>
                        <a:pt x="1523" y="2388"/>
                      </a:lnTo>
                      <a:lnTo>
                        <a:pt x="1437" y="2452"/>
                      </a:lnTo>
                      <a:lnTo>
                        <a:pt x="1394" y="2531"/>
                      </a:lnTo>
                      <a:lnTo>
                        <a:pt x="1181" y="2531"/>
                      </a:lnTo>
                      <a:lnTo>
                        <a:pt x="964" y="2579"/>
                      </a:lnTo>
                      <a:lnTo>
                        <a:pt x="898" y="2699"/>
                      </a:lnTo>
                      <a:lnTo>
                        <a:pt x="799" y="2703"/>
                      </a:lnTo>
                      <a:lnTo>
                        <a:pt x="775" y="2631"/>
                      </a:lnTo>
                      <a:lnTo>
                        <a:pt x="661" y="2627"/>
                      </a:lnTo>
                      <a:lnTo>
                        <a:pt x="567" y="2543"/>
                      </a:lnTo>
                      <a:lnTo>
                        <a:pt x="496" y="2388"/>
                      </a:lnTo>
                      <a:lnTo>
                        <a:pt x="390" y="2376"/>
                      </a:lnTo>
                      <a:lnTo>
                        <a:pt x="329" y="2298"/>
                      </a:lnTo>
                      <a:lnTo>
                        <a:pt x="355" y="2168"/>
                      </a:lnTo>
                      <a:lnTo>
                        <a:pt x="297" y="2014"/>
                      </a:lnTo>
                      <a:lnTo>
                        <a:pt x="220" y="1921"/>
                      </a:lnTo>
                      <a:lnTo>
                        <a:pt x="83" y="1921"/>
                      </a:lnTo>
                      <a:lnTo>
                        <a:pt x="31" y="1873"/>
                      </a:lnTo>
                      <a:lnTo>
                        <a:pt x="0" y="1777"/>
                      </a:lnTo>
                      <a:lnTo>
                        <a:pt x="54" y="1684"/>
                      </a:lnTo>
                      <a:lnTo>
                        <a:pt x="49" y="1574"/>
                      </a:lnTo>
                      <a:lnTo>
                        <a:pt x="149" y="1502"/>
                      </a:lnTo>
                      <a:lnTo>
                        <a:pt x="295" y="1470"/>
                      </a:lnTo>
                      <a:lnTo>
                        <a:pt x="319" y="1335"/>
                      </a:lnTo>
                      <a:lnTo>
                        <a:pt x="248" y="1083"/>
                      </a:lnTo>
                      <a:lnTo>
                        <a:pt x="173" y="1003"/>
                      </a:lnTo>
                      <a:lnTo>
                        <a:pt x="248" y="940"/>
                      </a:lnTo>
                      <a:lnTo>
                        <a:pt x="342" y="953"/>
                      </a:lnTo>
                      <a:lnTo>
                        <a:pt x="441" y="826"/>
                      </a:lnTo>
                      <a:lnTo>
                        <a:pt x="531" y="764"/>
                      </a:lnTo>
                      <a:lnTo>
                        <a:pt x="593" y="650"/>
                      </a:lnTo>
                      <a:lnTo>
                        <a:pt x="610" y="513"/>
                      </a:lnTo>
                      <a:lnTo>
                        <a:pt x="425" y="213"/>
                      </a:lnTo>
                      <a:lnTo>
                        <a:pt x="445" y="106"/>
                      </a:lnTo>
                      <a:lnTo>
                        <a:pt x="517" y="0"/>
                      </a:lnTo>
                      <a:lnTo>
                        <a:pt x="611" y="102"/>
                      </a:lnTo>
                      <a:lnTo>
                        <a:pt x="737" y="138"/>
                      </a:lnTo>
                      <a:lnTo>
                        <a:pt x="882" y="12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8" name="Freeform 121">
                  <a:extLst>
                    <a:ext uri="{FF2B5EF4-FFF2-40B4-BE49-F238E27FC236}">
                      <a16:creationId xmlns:a16="http://schemas.microsoft.com/office/drawing/2014/main" id="{31070DD5-C232-19B7-6F4D-8BC634513F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2467" y="4614848"/>
                  <a:ext cx="364820" cy="354721"/>
                </a:xfrm>
                <a:custGeom>
                  <a:avLst/>
                  <a:gdLst/>
                  <a:ahLst/>
                  <a:cxnLst>
                    <a:cxn ang="0">
                      <a:pos x="528" y="174"/>
                    </a:cxn>
                    <a:cxn ang="0">
                      <a:pos x="859" y="168"/>
                    </a:cxn>
                    <a:cxn ang="0">
                      <a:pos x="953" y="275"/>
                    </a:cxn>
                    <a:cxn ang="0">
                      <a:pos x="1202" y="323"/>
                    </a:cxn>
                    <a:cxn ang="0">
                      <a:pos x="1320" y="443"/>
                    </a:cxn>
                    <a:cxn ang="0">
                      <a:pos x="1379" y="595"/>
                    </a:cxn>
                    <a:cxn ang="0">
                      <a:pos x="1347" y="694"/>
                    </a:cxn>
                    <a:cxn ang="0">
                      <a:pos x="1300" y="870"/>
                    </a:cxn>
                    <a:cxn ang="0">
                      <a:pos x="1131" y="958"/>
                    </a:cxn>
                    <a:cxn ang="0">
                      <a:pos x="1048" y="1042"/>
                    </a:cxn>
                    <a:cxn ang="0">
                      <a:pos x="1046" y="1156"/>
                    </a:cxn>
                    <a:cxn ang="0">
                      <a:pos x="953" y="1149"/>
                    </a:cxn>
                    <a:cxn ang="0">
                      <a:pos x="894" y="1109"/>
                    </a:cxn>
                    <a:cxn ang="0">
                      <a:pos x="812" y="1137"/>
                    </a:cxn>
                    <a:cxn ang="0">
                      <a:pos x="750" y="1206"/>
                    </a:cxn>
                    <a:cxn ang="0">
                      <a:pos x="686" y="1124"/>
                    </a:cxn>
                    <a:cxn ang="0">
                      <a:pos x="556" y="1133"/>
                    </a:cxn>
                    <a:cxn ang="0">
                      <a:pos x="400" y="1190"/>
                    </a:cxn>
                    <a:cxn ang="0">
                      <a:pos x="306" y="1276"/>
                    </a:cxn>
                    <a:cxn ang="0">
                      <a:pos x="236" y="1173"/>
                    </a:cxn>
                    <a:cxn ang="0">
                      <a:pos x="280" y="1089"/>
                    </a:cxn>
                    <a:cxn ang="0">
                      <a:pos x="209" y="1038"/>
                    </a:cxn>
                    <a:cxn ang="0">
                      <a:pos x="268" y="858"/>
                    </a:cxn>
                    <a:cxn ang="0">
                      <a:pos x="236" y="718"/>
                    </a:cxn>
                    <a:cxn ang="0">
                      <a:pos x="154" y="619"/>
                    </a:cxn>
                    <a:cxn ang="0">
                      <a:pos x="102" y="527"/>
                    </a:cxn>
                    <a:cxn ang="0">
                      <a:pos x="138" y="395"/>
                    </a:cxn>
                    <a:cxn ang="0">
                      <a:pos x="59" y="307"/>
                    </a:cxn>
                    <a:cxn ang="0">
                      <a:pos x="55" y="188"/>
                    </a:cxn>
                    <a:cxn ang="0">
                      <a:pos x="0" y="96"/>
                    </a:cxn>
                    <a:cxn ang="0">
                      <a:pos x="79" y="0"/>
                    </a:cxn>
                    <a:cxn ang="0">
                      <a:pos x="232" y="128"/>
                    </a:cxn>
                    <a:cxn ang="0">
                      <a:pos x="343" y="192"/>
                    </a:cxn>
                    <a:cxn ang="0">
                      <a:pos x="457" y="204"/>
                    </a:cxn>
                    <a:cxn ang="0">
                      <a:pos x="528" y="174"/>
                    </a:cxn>
                  </a:cxnLst>
                  <a:rect l="0" t="0" r="r" b="b"/>
                  <a:pathLst>
                    <a:path w="1379" h="1276">
                      <a:moveTo>
                        <a:pt x="528" y="174"/>
                      </a:moveTo>
                      <a:lnTo>
                        <a:pt x="859" y="168"/>
                      </a:lnTo>
                      <a:lnTo>
                        <a:pt x="953" y="275"/>
                      </a:lnTo>
                      <a:lnTo>
                        <a:pt x="1202" y="323"/>
                      </a:lnTo>
                      <a:lnTo>
                        <a:pt x="1320" y="443"/>
                      </a:lnTo>
                      <a:lnTo>
                        <a:pt x="1379" y="595"/>
                      </a:lnTo>
                      <a:lnTo>
                        <a:pt x="1347" y="694"/>
                      </a:lnTo>
                      <a:lnTo>
                        <a:pt x="1300" y="870"/>
                      </a:lnTo>
                      <a:lnTo>
                        <a:pt x="1131" y="958"/>
                      </a:lnTo>
                      <a:lnTo>
                        <a:pt x="1048" y="1042"/>
                      </a:lnTo>
                      <a:lnTo>
                        <a:pt x="1046" y="1156"/>
                      </a:lnTo>
                      <a:lnTo>
                        <a:pt x="953" y="1149"/>
                      </a:lnTo>
                      <a:lnTo>
                        <a:pt x="894" y="1109"/>
                      </a:lnTo>
                      <a:lnTo>
                        <a:pt x="812" y="1137"/>
                      </a:lnTo>
                      <a:lnTo>
                        <a:pt x="750" y="1206"/>
                      </a:lnTo>
                      <a:lnTo>
                        <a:pt x="686" y="1124"/>
                      </a:lnTo>
                      <a:lnTo>
                        <a:pt x="556" y="1133"/>
                      </a:lnTo>
                      <a:lnTo>
                        <a:pt x="400" y="1190"/>
                      </a:lnTo>
                      <a:lnTo>
                        <a:pt x="306" y="1276"/>
                      </a:lnTo>
                      <a:lnTo>
                        <a:pt x="236" y="1173"/>
                      </a:lnTo>
                      <a:lnTo>
                        <a:pt x="280" y="1089"/>
                      </a:lnTo>
                      <a:lnTo>
                        <a:pt x="209" y="1038"/>
                      </a:lnTo>
                      <a:lnTo>
                        <a:pt x="268" y="858"/>
                      </a:lnTo>
                      <a:lnTo>
                        <a:pt x="236" y="718"/>
                      </a:lnTo>
                      <a:lnTo>
                        <a:pt x="154" y="619"/>
                      </a:lnTo>
                      <a:lnTo>
                        <a:pt x="102" y="527"/>
                      </a:lnTo>
                      <a:lnTo>
                        <a:pt x="138" y="395"/>
                      </a:lnTo>
                      <a:lnTo>
                        <a:pt x="59" y="307"/>
                      </a:lnTo>
                      <a:lnTo>
                        <a:pt x="55" y="188"/>
                      </a:lnTo>
                      <a:lnTo>
                        <a:pt x="0" y="96"/>
                      </a:lnTo>
                      <a:lnTo>
                        <a:pt x="79" y="0"/>
                      </a:lnTo>
                      <a:lnTo>
                        <a:pt x="232" y="128"/>
                      </a:lnTo>
                      <a:lnTo>
                        <a:pt x="343" y="192"/>
                      </a:lnTo>
                      <a:lnTo>
                        <a:pt x="457" y="204"/>
                      </a:lnTo>
                      <a:lnTo>
                        <a:pt x="528" y="17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9" name="Freeform 122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687513B8-9FD4-D009-523D-745D98CAED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62369" y="4194486"/>
                  <a:ext cx="720802" cy="878596"/>
                </a:xfrm>
                <a:custGeom>
                  <a:avLst/>
                  <a:gdLst/>
                  <a:ahLst/>
                  <a:cxnLst>
                    <a:cxn ang="0">
                      <a:pos x="2595" y="3848"/>
                    </a:cxn>
                    <a:cxn ang="0">
                      <a:pos x="2447" y="3708"/>
                    </a:cxn>
                    <a:cxn ang="0">
                      <a:pos x="2112" y="3713"/>
                    </a:cxn>
                    <a:cxn ang="0">
                      <a:pos x="1980" y="3549"/>
                    </a:cxn>
                    <a:cxn ang="0">
                      <a:pos x="1787" y="3274"/>
                    </a:cxn>
                    <a:cxn ang="0">
                      <a:pos x="1517" y="3459"/>
                    </a:cxn>
                    <a:cxn ang="0">
                      <a:pos x="1355" y="3334"/>
                    </a:cxn>
                    <a:cxn ang="0">
                      <a:pos x="1462" y="3080"/>
                    </a:cxn>
                    <a:cxn ang="0">
                      <a:pos x="1717" y="2798"/>
                    </a:cxn>
                    <a:cxn ang="0">
                      <a:pos x="1697" y="2440"/>
                    </a:cxn>
                    <a:cxn ang="0">
                      <a:pos x="1236" y="2229"/>
                    </a:cxn>
                    <a:cxn ang="0">
                      <a:pos x="700" y="2105"/>
                    </a:cxn>
                    <a:cxn ang="0">
                      <a:pos x="415" y="1753"/>
                    </a:cxn>
                    <a:cxn ang="0">
                      <a:pos x="87" y="1215"/>
                    </a:cxn>
                    <a:cxn ang="0">
                      <a:pos x="185" y="998"/>
                    </a:cxn>
                    <a:cxn ang="0">
                      <a:pos x="365" y="691"/>
                    </a:cxn>
                    <a:cxn ang="0">
                      <a:pos x="385" y="425"/>
                    </a:cxn>
                    <a:cxn ang="0">
                      <a:pos x="385" y="290"/>
                    </a:cxn>
                    <a:cxn ang="0">
                      <a:pos x="697" y="105"/>
                    </a:cxn>
                    <a:cxn ang="0">
                      <a:pos x="962" y="85"/>
                    </a:cxn>
                    <a:cxn ang="0">
                      <a:pos x="1400" y="178"/>
                    </a:cxn>
                    <a:cxn ang="0">
                      <a:pos x="1620" y="58"/>
                    </a:cxn>
                    <a:cxn ang="0">
                      <a:pos x="1522" y="296"/>
                    </a:cxn>
                    <a:cxn ang="0">
                      <a:pos x="1507" y="780"/>
                    </a:cxn>
                    <a:cxn ang="0">
                      <a:pos x="1741" y="1002"/>
                    </a:cxn>
                    <a:cxn ang="0">
                      <a:pos x="1937" y="1468"/>
                    </a:cxn>
                    <a:cxn ang="0">
                      <a:pos x="2242" y="1544"/>
                    </a:cxn>
                    <a:cxn ang="0">
                      <a:pos x="2653" y="1694"/>
                    </a:cxn>
                    <a:cxn ang="0">
                      <a:pos x="3016" y="1841"/>
                    </a:cxn>
                    <a:cxn ang="0">
                      <a:pos x="3205" y="1695"/>
                    </a:cxn>
                    <a:cxn ang="0">
                      <a:pos x="3397" y="1724"/>
                    </a:cxn>
                    <a:cxn ang="0">
                      <a:pos x="3272" y="2048"/>
                    </a:cxn>
                    <a:cxn ang="0">
                      <a:pos x="3117" y="2336"/>
                    </a:cxn>
                    <a:cxn ang="0">
                      <a:pos x="2895" y="2765"/>
                    </a:cxn>
                    <a:cxn ang="0">
                      <a:pos x="2750" y="3075"/>
                    </a:cxn>
                    <a:cxn ang="0">
                      <a:pos x="2652" y="3368"/>
                    </a:cxn>
                    <a:cxn ang="0">
                      <a:pos x="2742" y="3843"/>
                    </a:cxn>
                  </a:cxnLst>
                  <a:rect l="0" t="0" r="r" b="b"/>
                  <a:pathLst>
                    <a:path w="3397" h="3945">
                      <a:moveTo>
                        <a:pt x="2657" y="3945"/>
                      </a:moveTo>
                      <a:lnTo>
                        <a:pt x="2595" y="3848"/>
                      </a:lnTo>
                      <a:lnTo>
                        <a:pt x="2595" y="3723"/>
                      </a:lnTo>
                      <a:lnTo>
                        <a:pt x="2447" y="3708"/>
                      </a:lnTo>
                      <a:lnTo>
                        <a:pt x="2330" y="3639"/>
                      </a:lnTo>
                      <a:lnTo>
                        <a:pt x="2112" y="3713"/>
                      </a:lnTo>
                      <a:lnTo>
                        <a:pt x="1960" y="3708"/>
                      </a:lnTo>
                      <a:lnTo>
                        <a:pt x="1980" y="3549"/>
                      </a:lnTo>
                      <a:lnTo>
                        <a:pt x="1921" y="3369"/>
                      </a:lnTo>
                      <a:lnTo>
                        <a:pt x="1787" y="3274"/>
                      </a:lnTo>
                      <a:lnTo>
                        <a:pt x="1670" y="3414"/>
                      </a:lnTo>
                      <a:lnTo>
                        <a:pt x="1517" y="3459"/>
                      </a:lnTo>
                      <a:lnTo>
                        <a:pt x="1370" y="3414"/>
                      </a:lnTo>
                      <a:lnTo>
                        <a:pt x="1355" y="3334"/>
                      </a:lnTo>
                      <a:lnTo>
                        <a:pt x="1357" y="3185"/>
                      </a:lnTo>
                      <a:lnTo>
                        <a:pt x="1462" y="3080"/>
                      </a:lnTo>
                      <a:lnTo>
                        <a:pt x="1672" y="2975"/>
                      </a:lnTo>
                      <a:lnTo>
                        <a:pt x="1717" y="2798"/>
                      </a:lnTo>
                      <a:lnTo>
                        <a:pt x="1770" y="2628"/>
                      </a:lnTo>
                      <a:lnTo>
                        <a:pt x="1697" y="2440"/>
                      </a:lnTo>
                      <a:lnTo>
                        <a:pt x="1546" y="2291"/>
                      </a:lnTo>
                      <a:lnTo>
                        <a:pt x="1236" y="2229"/>
                      </a:lnTo>
                      <a:lnTo>
                        <a:pt x="1120" y="2095"/>
                      </a:lnTo>
                      <a:lnTo>
                        <a:pt x="700" y="2105"/>
                      </a:lnTo>
                      <a:lnTo>
                        <a:pt x="537" y="1963"/>
                      </a:lnTo>
                      <a:lnTo>
                        <a:pt x="415" y="1753"/>
                      </a:lnTo>
                      <a:lnTo>
                        <a:pt x="295" y="1478"/>
                      </a:lnTo>
                      <a:lnTo>
                        <a:pt x="87" y="1215"/>
                      </a:lnTo>
                      <a:lnTo>
                        <a:pt x="0" y="1015"/>
                      </a:lnTo>
                      <a:lnTo>
                        <a:pt x="185" y="998"/>
                      </a:lnTo>
                      <a:lnTo>
                        <a:pt x="295" y="903"/>
                      </a:lnTo>
                      <a:lnTo>
                        <a:pt x="365" y="691"/>
                      </a:lnTo>
                      <a:lnTo>
                        <a:pt x="455" y="498"/>
                      </a:lnTo>
                      <a:lnTo>
                        <a:pt x="385" y="425"/>
                      </a:lnTo>
                      <a:lnTo>
                        <a:pt x="262" y="375"/>
                      </a:lnTo>
                      <a:lnTo>
                        <a:pt x="385" y="290"/>
                      </a:lnTo>
                      <a:lnTo>
                        <a:pt x="442" y="63"/>
                      </a:lnTo>
                      <a:lnTo>
                        <a:pt x="697" y="105"/>
                      </a:lnTo>
                      <a:lnTo>
                        <a:pt x="865" y="0"/>
                      </a:lnTo>
                      <a:lnTo>
                        <a:pt x="962" y="85"/>
                      </a:lnTo>
                      <a:lnTo>
                        <a:pt x="1177" y="168"/>
                      </a:lnTo>
                      <a:lnTo>
                        <a:pt x="1400" y="178"/>
                      </a:lnTo>
                      <a:lnTo>
                        <a:pt x="1487" y="58"/>
                      </a:lnTo>
                      <a:lnTo>
                        <a:pt x="1620" y="58"/>
                      </a:lnTo>
                      <a:lnTo>
                        <a:pt x="1625" y="183"/>
                      </a:lnTo>
                      <a:lnTo>
                        <a:pt x="1522" y="296"/>
                      </a:lnTo>
                      <a:lnTo>
                        <a:pt x="1404" y="646"/>
                      </a:lnTo>
                      <a:lnTo>
                        <a:pt x="1507" y="780"/>
                      </a:lnTo>
                      <a:lnTo>
                        <a:pt x="1606" y="850"/>
                      </a:lnTo>
                      <a:lnTo>
                        <a:pt x="1741" y="1002"/>
                      </a:lnTo>
                      <a:lnTo>
                        <a:pt x="1890" y="1077"/>
                      </a:lnTo>
                      <a:lnTo>
                        <a:pt x="1937" y="1468"/>
                      </a:lnTo>
                      <a:lnTo>
                        <a:pt x="2097" y="1539"/>
                      </a:lnTo>
                      <a:lnTo>
                        <a:pt x="2242" y="1544"/>
                      </a:lnTo>
                      <a:lnTo>
                        <a:pt x="2416" y="1659"/>
                      </a:lnTo>
                      <a:lnTo>
                        <a:pt x="2653" y="1694"/>
                      </a:lnTo>
                      <a:lnTo>
                        <a:pt x="2823" y="1806"/>
                      </a:lnTo>
                      <a:lnTo>
                        <a:pt x="3016" y="1841"/>
                      </a:lnTo>
                      <a:lnTo>
                        <a:pt x="3199" y="1833"/>
                      </a:lnTo>
                      <a:lnTo>
                        <a:pt x="3205" y="1695"/>
                      </a:lnTo>
                      <a:lnTo>
                        <a:pt x="3308" y="1689"/>
                      </a:lnTo>
                      <a:lnTo>
                        <a:pt x="3397" y="1724"/>
                      </a:lnTo>
                      <a:lnTo>
                        <a:pt x="3288" y="1881"/>
                      </a:lnTo>
                      <a:lnTo>
                        <a:pt x="3272" y="2048"/>
                      </a:lnTo>
                      <a:lnTo>
                        <a:pt x="3170" y="2170"/>
                      </a:lnTo>
                      <a:lnTo>
                        <a:pt x="3117" y="2336"/>
                      </a:lnTo>
                      <a:lnTo>
                        <a:pt x="2925" y="2480"/>
                      </a:lnTo>
                      <a:lnTo>
                        <a:pt x="2895" y="2765"/>
                      </a:lnTo>
                      <a:lnTo>
                        <a:pt x="2925" y="2973"/>
                      </a:lnTo>
                      <a:lnTo>
                        <a:pt x="2750" y="3075"/>
                      </a:lnTo>
                      <a:lnTo>
                        <a:pt x="2757" y="3234"/>
                      </a:lnTo>
                      <a:lnTo>
                        <a:pt x="2652" y="3368"/>
                      </a:lnTo>
                      <a:lnTo>
                        <a:pt x="2777" y="3514"/>
                      </a:lnTo>
                      <a:lnTo>
                        <a:pt x="2742" y="3843"/>
                      </a:lnTo>
                      <a:lnTo>
                        <a:pt x="2657" y="3945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0" name="Freeform 123">
                  <a:extLst>
                    <a:ext uri="{FF2B5EF4-FFF2-40B4-BE49-F238E27FC236}">
                      <a16:creationId xmlns:a16="http://schemas.microsoft.com/office/drawing/2014/main" id="{EA4DA29B-6BCF-79CB-25C8-572286CD2F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0284" y="3916768"/>
                  <a:ext cx="738475" cy="730902"/>
                </a:xfrm>
                <a:custGeom>
                  <a:avLst/>
                  <a:gdLst/>
                  <a:ahLst/>
                  <a:cxnLst>
                    <a:cxn ang="0">
                      <a:pos x="3169" y="3014"/>
                    </a:cxn>
                    <a:cxn ang="0">
                      <a:pos x="2583" y="3289"/>
                    </a:cxn>
                    <a:cxn ang="0">
                      <a:pos x="1993" y="2977"/>
                    </a:cxn>
                    <a:cxn ang="0">
                      <a:pos x="1905" y="2942"/>
                    </a:cxn>
                    <a:cxn ang="0">
                      <a:pos x="1800" y="2947"/>
                    </a:cxn>
                    <a:cxn ang="0">
                      <a:pos x="1795" y="3089"/>
                    </a:cxn>
                    <a:cxn ang="0">
                      <a:pos x="1609" y="3094"/>
                    </a:cxn>
                    <a:cxn ang="0">
                      <a:pos x="1420" y="3062"/>
                    </a:cxn>
                    <a:cxn ang="0">
                      <a:pos x="1250" y="2947"/>
                    </a:cxn>
                    <a:cxn ang="0">
                      <a:pos x="1010" y="2914"/>
                    </a:cxn>
                    <a:cxn ang="0">
                      <a:pos x="840" y="2797"/>
                    </a:cxn>
                    <a:cxn ang="0">
                      <a:pos x="693" y="2794"/>
                    </a:cxn>
                    <a:cxn ang="0">
                      <a:pos x="535" y="2722"/>
                    </a:cxn>
                    <a:cxn ang="0">
                      <a:pos x="485" y="2329"/>
                    </a:cxn>
                    <a:cxn ang="0">
                      <a:pos x="335" y="2254"/>
                    </a:cxn>
                    <a:cxn ang="0">
                      <a:pos x="203" y="2102"/>
                    </a:cxn>
                    <a:cxn ang="0">
                      <a:pos x="103" y="2032"/>
                    </a:cxn>
                    <a:cxn ang="0">
                      <a:pos x="0" y="1894"/>
                    </a:cxn>
                    <a:cxn ang="0">
                      <a:pos x="113" y="1553"/>
                    </a:cxn>
                    <a:cxn ang="0">
                      <a:pos x="220" y="1433"/>
                    </a:cxn>
                    <a:cxn ang="0">
                      <a:pos x="215" y="1314"/>
                    </a:cxn>
                    <a:cxn ang="0">
                      <a:pos x="293" y="1134"/>
                    </a:cxn>
                    <a:cxn ang="0">
                      <a:pos x="253" y="969"/>
                    </a:cxn>
                    <a:cxn ang="0">
                      <a:pos x="428" y="1014"/>
                    </a:cxn>
                    <a:cxn ang="0">
                      <a:pos x="604" y="979"/>
                    </a:cxn>
                    <a:cxn ang="0">
                      <a:pos x="825" y="879"/>
                    </a:cxn>
                    <a:cxn ang="0">
                      <a:pos x="1165" y="716"/>
                    </a:cxn>
                    <a:cxn ang="0">
                      <a:pos x="1430" y="494"/>
                    </a:cxn>
                    <a:cxn ang="0">
                      <a:pos x="1505" y="281"/>
                    </a:cxn>
                    <a:cxn ang="0">
                      <a:pos x="1520" y="117"/>
                    </a:cxn>
                    <a:cxn ang="0">
                      <a:pos x="1681" y="0"/>
                    </a:cxn>
                    <a:cxn ang="0">
                      <a:pos x="1678" y="1039"/>
                    </a:cxn>
                    <a:cxn ang="0">
                      <a:pos x="1810" y="979"/>
                    </a:cxn>
                    <a:cxn ang="0">
                      <a:pos x="2051" y="1104"/>
                    </a:cxn>
                    <a:cxn ang="0">
                      <a:pos x="2229" y="984"/>
                    </a:cxn>
                    <a:cxn ang="0">
                      <a:pos x="2430" y="964"/>
                    </a:cxn>
                    <a:cxn ang="0">
                      <a:pos x="2656" y="999"/>
                    </a:cxn>
                    <a:cxn ang="0">
                      <a:pos x="2981" y="1473"/>
                    </a:cxn>
                    <a:cxn ang="0">
                      <a:pos x="3480" y="2482"/>
                    </a:cxn>
                    <a:cxn ang="0">
                      <a:pos x="3484" y="2645"/>
                    </a:cxn>
                    <a:cxn ang="0">
                      <a:pos x="3351" y="2745"/>
                    </a:cxn>
                    <a:cxn ang="0">
                      <a:pos x="3243" y="2802"/>
                    </a:cxn>
                    <a:cxn ang="0">
                      <a:pos x="3235" y="2987"/>
                    </a:cxn>
                    <a:cxn ang="0">
                      <a:pos x="3169" y="3014"/>
                    </a:cxn>
                  </a:cxnLst>
                  <a:rect l="0" t="0" r="r" b="b"/>
                  <a:pathLst>
                    <a:path w="3484" h="3289">
                      <a:moveTo>
                        <a:pt x="3169" y="3014"/>
                      </a:moveTo>
                      <a:lnTo>
                        <a:pt x="2583" y="3289"/>
                      </a:lnTo>
                      <a:lnTo>
                        <a:pt x="1993" y="2977"/>
                      </a:lnTo>
                      <a:lnTo>
                        <a:pt x="1905" y="2942"/>
                      </a:lnTo>
                      <a:lnTo>
                        <a:pt x="1800" y="2947"/>
                      </a:lnTo>
                      <a:lnTo>
                        <a:pt x="1795" y="3089"/>
                      </a:lnTo>
                      <a:lnTo>
                        <a:pt x="1609" y="3094"/>
                      </a:lnTo>
                      <a:lnTo>
                        <a:pt x="1420" y="3062"/>
                      </a:lnTo>
                      <a:lnTo>
                        <a:pt x="1250" y="2947"/>
                      </a:lnTo>
                      <a:lnTo>
                        <a:pt x="1010" y="2914"/>
                      </a:lnTo>
                      <a:lnTo>
                        <a:pt x="840" y="2797"/>
                      </a:lnTo>
                      <a:lnTo>
                        <a:pt x="693" y="2794"/>
                      </a:lnTo>
                      <a:lnTo>
                        <a:pt x="535" y="2722"/>
                      </a:lnTo>
                      <a:lnTo>
                        <a:pt x="485" y="2329"/>
                      </a:lnTo>
                      <a:lnTo>
                        <a:pt x="335" y="2254"/>
                      </a:lnTo>
                      <a:lnTo>
                        <a:pt x="203" y="2102"/>
                      </a:lnTo>
                      <a:lnTo>
                        <a:pt x="103" y="2032"/>
                      </a:lnTo>
                      <a:lnTo>
                        <a:pt x="0" y="1894"/>
                      </a:lnTo>
                      <a:lnTo>
                        <a:pt x="113" y="1553"/>
                      </a:lnTo>
                      <a:lnTo>
                        <a:pt x="220" y="1433"/>
                      </a:lnTo>
                      <a:lnTo>
                        <a:pt x="215" y="1314"/>
                      </a:lnTo>
                      <a:lnTo>
                        <a:pt x="293" y="1134"/>
                      </a:lnTo>
                      <a:lnTo>
                        <a:pt x="253" y="969"/>
                      </a:lnTo>
                      <a:lnTo>
                        <a:pt x="428" y="1014"/>
                      </a:lnTo>
                      <a:lnTo>
                        <a:pt x="604" y="979"/>
                      </a:lnTo>
                      <a:lnTo>
                        <a:pt x="825" y="879"/>
                      </a:lnTo>
                      <a:lnTo>
                        <a:pt x="1165" y="716"/>
                      </a:lnTo>
                      <a:lnTo>
                        <a:pt x="1430" y="494"/>
                      </a:lnTo>
                      <a:lnTo>
                        <a:pt x="1505" y="281"/>
                      </a:lnTo>
                      <a:lnTo>
                        <a:pt x="1520" y="117"/>
                      </a:lnTo>
                      <a:lnTo>
                        <a:pt x="1681" y="0"/>
                      </a:lnTo>
                      <a:lnTo>
                        <a:pt x="1678" y="1039"/>
                      </a:lnTo>
                      <a:lnTo>
                        <a:pt x="1810" y="979"/>
                      </a:lnTo>
                      <a:lnTo>
                        <a:pt x="2051" y="1104"/>
                      </a:lnTo>
                      <a:lnTo>
                        <a:pt x="2229" y="984"/>
                      </a:lnTo>
                      <a:lnTo>
                        <a:pt x="2430" y="964"/>
                      </a:lnTo>
                      <a:lnTo>
                        <a:pt x="2656" y="999"/>
                      </a:lnTo>
                      <a:lnTo>
                        <a:pt x="2981" y="1473"/>
                      </a:lnTo>
                      <a:lnTo>
                        <a:pt x="3480" y="2482"/>
                      </a:lnTo>
                      <a:lnTo>
                        <a:pt x="3484" y="2645"/>
                      </a:lnTo>
                      <a:lnTo>
                        <a:pt x="3351" y="2745"/>
                      </a:lnTo>
                      <a:lnTo>
                        <a:pt x="3243" y="2802"/>
                      </a:lnTo>
                      <a:lnTo>
                        <a:pt x="3235" y="2987"/>
                      </a:lnTo>
                      <a:lnTo>
                        <a:pt x="3169" y="301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1" name="Freeform 125">
                  <a:extLst>
                    <a:ext uri="{FF2B5EF4-FFF2-40B4-BE49-F238E27FC236}">
                      <a16:creationId xmlns:a16="http://schemas.microsoft.com/office/drawing/2014/main" id="{E1D4DC9B-A3A3-F70F-B5FD-AF7463320D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5377" y="4578241"/>
                  <a:ext cx="444348" cy="911418"/>
                </a:xfrm>
                <a:custGeom>
                  <a:avLst/>
                  <a:gdLst/>
                  <a:ahLst/>
                  <a:cxnLst>
                    <a:cxn ang="0">
                      <a:pos x="1064" y="3280"/>
                    </a:cxn>
                    <a:cxn ang="0">
                      <a:pos x="897" y="3280"/>
                    </a:cxn>
                    <a:cxn ang="0">
                      <a:pos x="748" y="3100"/>
                    </a:cxn>
                    <a:cxn ang="0">
                      <a:pos x="662" y="2993"/>
                    </a:cxn>
                    <a:cxn ang="0">
                      <a:pos x="756" y="2825"/>
                    </a:cxn>
                    <a:cxn ang="0">
                      <a:pos x="571" y="2644"/>
                    </a:cxn>
                    <a:cxn ang="0">
                      <a:pos x="561" y="2456"/>
                    </a:cxn>
                    <a:cxn ang="0">
                      <a:pos x="414" y="2294"/>
                    </a:cxn>
                    <a:cxn ang="0">
                      <a:pos x="284" y="2346"/>
                    </a:cxn>
                    <a:cxn ang="0">
                      <a:pos x="165" y="2247"/>
                    </a:cxn>
                    <a:cxn ang="0">
                      <a:pos x="119" y="2140"/>
                    </a:cxn>
                    <a:cxn ang="0">
                      <a:pos x="118" y="2011"/>
                    </a:cxn>
                    <a:cxn ang="0">
                      <a:pos x="39" y="1892"/>
                    </a:cxn>
                    <a:cxn ang="0">
                      <a:pos x="3" y="1778"/>
                    </a:cxn>
                    <a:cxn ang="0">
                      <a:pos x="71" y="1700"/>
                    </a:cxn>
                    <a:cxn ang="0">
                      <a:pos x="98" y="1433"/>
                    </a:cxn>
                    <a:cxn ang="0">
                      <a:pos x="0" y="1317"/>
                    </a:cxn>
                    <a:cxn ang="0">
                      <a:pos x="83" y="1209"/>
                    </a:cxn>
                    <a:cxn ang="0">
                      <a:pos x="75" y="1085"/>
                    </a:cxn>
                    <a:cxn ang="0">
                      <a:pos x="217" y="1002"/>
                    </a:cxn>
                    <a:cxn ang="0">
                      <a:pos x="191" y="832"/>
                    </a:cxn>
                    <a:cxn ang="0">
                      <a:pos x="217" y="607"/>
                    </a:cxn>
                    <a:cxn ang="0">
                      <a:pos x="370" y="491"/>
                    </a:cxn>
                    <a:cxn ang="0">
                      <a:pos x="414" y="355"/>
                    </a:cxn>
                    <a:cxn ang="0">
                      <a:pos x="496" y="259"/>
                    </a:cxn>
                    <a:cxn ang="0">
                      <a:pos x="508" y="128"/>
                    </a:cxn>
                    <a:cxn ang="0">
                      <a:pos x="595" y="0"/>
                    </a:cxn>
                    <a:cxn ang="0">
                      <a:pos x="1067" y="251"/>
                    </a:cxn>
                    <a:cxn ang="0">
                      <a:pos x="1587" y="8"/>
                    </a:cxn>
                    <a:cxn ang="0">
                      <a:pos x="1589" y="142"/>
                    </a:cxn>
                    <a:cxn ang="0">
                      <a:pos x="1623" y="284"/>
                    </a:cxn>
                    <a:cxn ang="0">
                      <a:pos x="1597" y="418"/>
                    </a:cxn>
                    <a:cxn ang="0">
                      <a:pos x="1513" y="522"/>
                    </a:cxn>
                    <a:cxn ang="0">
                      <a:pos x="1587" y="654"/>
                    </a:cxn>
                    <a:cxn ang="0">
                      <a:pos x="1653" y="862"/>
                    </a:cxn>
                    <a:cxn ang="0">
                      <a:pos x="1585" y="932"/>
                    </a:cxn>
                    <a:cxn ang="0">
                      <a:pos x="1572" y="1049"/>
                    </a:cxn>
                    <a:cxn ang="0">
                      <a:pos x="1406" y="1181"/>
                    </a:cxn>
                    <a:cxn ang="0">
                      <a:pos x="1375" y="1305"/>
                    </a:cxn>
                    <a:cxn ang="0">
                      <a:pos x="1289" y="1388"/>
                    </a:cxn>
                    <a:cxn ang="0">
                      <a:pos x="1291" y="1504"/>
                    </a:cxn>
                    <a:cxn ang="0">
                      <a:pos x="1339" y="1608"/>
                    </a:cxn>
                    <a:cxn ang="0">
                      <a:pos x="1421" y="1660"/>
                    </a:cxn>
                    <a:cxn ang="0">
                      <a:pos x="1387" y="1748"/>
                    </a:cxn>
                    <a:cxn ang="0">
                      <a:pos x="1293" y="1812"/>
                    </a:cxn>
                    <a:cxn ang="0">
                      <a:pos x="1253" y="2084"/>
                    </a:cxn>
                    <a:cxn ang="0">
                      <a:pos x="1335" y="2312"/>
                    </a:cxn>
                    <a:cxn ang="0">
                      <a:pos x="1435" y="2442"/>
                    </a:cxn>
                    <a:cxn ang="0">
                      <a:pos x="1576" y="2498"/>
                    </a:cxn>
                    <a:cxn ang="0">
                      <a:pos x="1678" y="2570"/>
                    </a:cxn>
                    <a:cxn ang="0">
                      <a:pos x="1559" y="2658"/>
                    </a:cxn>
                    <a:cxn ang="0">
                      <a:pos x="1505" y="2806"/>
                    </a:cxn>
                    <a:cxn ang="0">
                      <a:pos x="1469" y="2965"/>
                    </a:cxn>
                    <a:cxn ang="0">
                      <a:pos x="1373" y="2882"/>
                    </a:cxn>
                    <a:cxn ang="0">
                      <a:pos x="1280" y="3061"/>
                    </a:cxn>
                    <a:cxn ang="0">
                      <a:pos x="1133" y="3174"/>
                    </a:cxn>
                    <a:cxn ang="0">
                      <a:pos x="1064" y="3280"/>
                    </a:cxn>
                  </a:cxnLst>
                  <a:rect l="0" t="0" r="r" b="b"/>
                  <a:pathLst>
                    <a:path w="1678" h="3280">
                      <a:moveTo>
                        <a:pt x="1064" y="3280"/>
                      </a:moveTo>
                      <a:lnTo>
                        <a:pt x="897" y="3280"/>
                      </a:lnTo>
                      <a:lnTo>
                        <a:pt x="748" y="3100"/>
                      </a:lnTo>
                      <a:lnTo>
                        <a:pt x="662" y="2993"/>
                      </a:lnTo>
                      <a:lnTo>
                        <a:pt x="756" y="2825"/>
                      </a:lnTo>
                      <a:lnTo>
                        <a:pt x="571" y="2644"/>
                      </a:lnTo>
                      <a:lnTo>
                        <a:pt x="561" y="2456"/>
                      </a:lnTo>
                      <a:lnTo>
                        <a:pt x="414" y="2294"/>
                      </a:lnTo>
                      <a:lnTo>
                        <a:pt x="284" y="2346"/>
                      </a:lnTo>
                      <a:lnTo>
                        <a:pt x="165" y="2247"/>
                      </a:lnTo>
                      <a:lnTo>
                        <a:pt x="119" y="2140"/>
                      </a:lnTo>
                      <a:lnTo>
                        <a:pt x="118" y="2011"/>
                      </a:lnTo>
                      <a:lnTo>
                        <a:pt x="39" y="1892"/>
                      </a:lnTo>
                      <a:lnTo>
                        <a:pt x="3" y="1778"/>
                      </a:lnTo>
                      <a:lnTo>
                        <a:pt x="71" y="1700"/>
                      </a:lnTo>
                      <a:lnTo>
                        <a:pt x="98" y="1433"/>
                      </a:lnTo>
                      <a:lnTo>
                        <a:pt x="0" y="1317"/>
                      </a:lnTo>
                      <a:lnTo>
                        <a:pt x="83" y="1209"/>
                      </a:lnTo>
                      <a:lnTo>
                        <a:pt x="75" y="1085"/>
                      </a:lnTo>
                      <a:lnTo>
                        <a:pt x="217" y="1002"/>
                      </a:lnTo>
                      <a:lnTo>
                        <a:pt x="191" y="832"/>
                      </a:lnTo>
                      <a:lnTo>
                        <a:pt x="217" y="607"/>
                      </a:lnTo>
                      <a:lnTo>
                        <a:pt x="370" y="491"/>
                      </a:lnTo>
                      <a:lnTo>
                        <a:pt x="414" y="355"/>
                      </a:lnTo>
                      <a:lnTo>
                        <a:pt x="496" y="259"/>
                      </a:lnTo>
                      <a:lnTo>
                        <a:pt x="508" y="128"/>
                      </a:lnTo>
                      <a:lnTo>
                        <a:pt x="595" y="0"/>
                      </a:lnTo>
                      <a:lnTo>
                        <a:pt x="1067" y="251"/>
                      </a:lnTo>
                      <a:lnTo>
                        <a:pt x="1587" y="8"/>
                      </a:lnTo>
                      <a:lnTo>
                        <a:pt x="1589" y="142"/>
                      </a:lnTo>
                      <a:lnTo>
                        <a:pt x="1623" y="284"/>
                      </a:lnTo>
                      <a:lnTo>
                        <a:pt x="1597" y="418"/>
                      </a:lnTo>
                      <a:lnTo>
                        <a:pt x="1513" y="522"/>
                      </a:lnTo>
                      <a:lnTo>
                        <a:pt x="1587" y="654"/>
                      </a:lnTo>
                      <a:lnTo>
                        <a:pt x="1653" y="862"/>
                      </a:lnTo>
                      <a:lnTo>
                        <a:pt x="1585" y="932"/>
                      </a:lnTo>
                      <a:lnTo>
                        <a:pt x="1572" y="1049"/>
                      </a:lnTo>
                      <a:lnTo>
                        <a:pt x="1406" y="1181"/>
                      </a:lnTo>
                      <a:lnTo>
                        <a:pt x="1375" y="1305"/>
                      </a:lnTo>
                      <a:lnTo>
                        <a:pt x="1289" y="1388"/>
                      </a:lnTo>
                      <a:lnTo>
                        <a:pt x="1291" y="1504"/>
                      </a:lnTo>
                      <a:lnTo>
                        <a:pt x="1339" y="1608"/>
                      </a:lnTo>
                      <a:lnTo>
                        <a:pt x="1421" y="1660"/>
                      </a:lnTo>
                      <a:lnTo>
                        <a:pt x="1387" y="1748"/>
                      </a:lnTo>
                      <a:lnTo>
                        <a:pt x="1293" y="1812"/>
                      </a:lnTo>
                      <a:lnTo>
                        <a:pt x="1253" y="2084"/>
                      </a:lnTo>
                      <a:lnTo>
                        <a:pt x="1335" y="2312"/>
                      </a:lnTo>
                      <a:lnTo>
                        <a:pt x="1435" y="2442"/>
                      </a:lnTo>
                      <a:lnTo>
                        <a:pt x="1576" y="2498"/>
                      </a:lnTo>
                      <a:lnTo>
                        <a:pt x="1678" y="2570"/>
                      </a:lnTo>
                      <a:lnTo>
                        <a:pt x="1559" y="2658"/>
                      </a:lnTo>
                      <a:lnTo>
                        <a:pt x="1505" y="2806"/>
                      </a:lnTo>
                      <a:lnTo>
                        <a:pt x="1469" y="2965"/>
                      </a:lnTo>
                      <a:lnTo>
                        <a:pt x="1373" y="2882"/>
                      </a:lnTo>
                      <a:lnTo>
                        <a:pt x="1280" y="3061"/>
                      </a:lnTo>
                      <a:lnTo>
                        <a:pt x="1133" y="3174"/>
                      </a:lnTo>
                      <a:lnTo>
                        <a:pt x="1064" y="328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02" name="Grupo 101">
                  <a:extLst>
                    <a:ext uri="{FF2B5EF4-FFF2-40B4-BE49-F238E27FC236}">
                      <a16:creationId xmlns:a16="http://schemas.microsoft.com/office/drawing/2014/main" id="{FCB53DBC-3FD7-C80B-1A74-1F928665076E}"/>
                    </a:ext>
                  </a:extLst>
                </p:cNvPr>
                <p:cNvGrpSpPr/>
                <p:nvPr/>
              </p:nvGrpSpPr>
              <p:grpSpPr>
                <a:xfrm>
                  <a:off x="7843981" y="4922863"/>
                  <a:ext cx="1089409" cy="800330"/>
                  <a:chOff x="5909405" y="5745545"/>
                  <a:chExt cx="1278026" cy="938897"/>
                </a:xfrm>
                <a:solidFill>
                  <a:srgbClr val="D9D9D9"/>
                </a:solidFill>
              </p:grpSpPr>
              <p:sp>
                <p:nvSpPr>
                  <p:cNvPr id="114" name="Freeform 124">
                    <a:extLst>
                      <a:ext uri="{FF2B5EF4-FFF2-40B4-BE49-F238E27FC236}">
                        <a16:creationId xmlns:a16="http://schemas.microsoft.com/office/drawing/2014/main" id="{C735B903-8FB7-1783-0B19-F404C076B1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09405" y="5745545"/>
                    <a:ext cx="971477" cy="667891"/>
                  </a:xfrm>
                  <a:custGeom>
                    <a:avLst/>
                    <a:gdLst/>
                    <a:ahLst/>
                    <a:cxnLst>
                      <a:cxn ang="0">
                        <a:pos x="0" y="778"/>
                      </a:cxn>
                      <a:cxn ang="0">
                        <a:pos x="983" y="1347"/>
                      </a:cxn>
                      <a:cxn ang="0">
                        <a:pos x="1254" y="1557"/>
                      </a:cxn>
                      <a:cxn ang="0">
                        <a:pos x="1549" y="1602"/>
                      </a:cxn>
                      <a:cxn ang="0">
                        <a:pos x="1905" y="1767"/>
                      </a:cxn>
                      <a:cxn ang="0">
                        <a:pos x="2141" y="1936"/>
                      </a:cxn>
                      <a:cxn ang="0">
                        <a:pos x="2609" y="2096"/>
                      </a:cxn>
                      <a:cxn ang="0">
                        <a:pos x="2726" y="2291"/>
                      </a:cxn>
                      <a:cxn ang="0">
                        <a:pos x="2894" y="2335"/>
                      </a:cxn>
                      <a:cxn ang="0">
                        <a:pos x="3071" y="2460"/>
                      </a:cxn>
                      <a:cxn ang="0">
                        <a:pos x="3362" y="2560"/>
                      </a:cxn>
                      <a:cxn ang="0">
                        <a:pos x="3425" y="2355"/>
                      </a:cxn>
                      <a:cxn ang="0">
                        <a:pos x="3367" y="2186"/>
                      </a:cxn>
                      <a:cxn ang="0">
                        <a:pos x="3524" y="1816"/>
                      </a:cxn>
                      <a:cxn ang="0">
                        <a:pos x="3662" y="1767"/>
                      </a:cxn>
                      <a:cxn ang="0">
                        <a:pos x="3804" y="1772"/>
                      </a:cxn>
                      <a:cxn ang="0">
                        <a:pos x="3824" y="1617"/>
                      </a:cxn>
                      <a:cxn ang="0">
                        <a:pos x="3908" y="1502"/>
                      </a:cxn>
                      <a:cxn ang="0">
                        <a:pos x="3893" y="1258"/>
                      </a:cxn>
                      <a:cxn ang="0">
                        <a:pos x="3834" y="1123"/>
                      </a:cxn>
                      <a:cxn ang="0">
                        <a:pos x="3834" y="963"/>
                      </a:cxn>
                      <a:cxn ang="0">
                        <a:pos x="3735" y="808"/>
                      </a:cxn>
                      <a:cxn ang="0">
                        <a:pos x="3690" y="669"/>
                      </a:cxn>
                      <a:cxn ang="0">
                        <a:pos x="3630" y="582"/>
                      </a:cxn>
                      <a:cxn ang="0">
                        <a:pos x="3625" y="446"/>
                      </a:cxn>
                      <a:cxn ang="0">
                        <a:pos x="3479" y="434"/>
                      </a:cxn>
                      <a:cxn ang="0">
                        <a:pos x="3362" y="364"/>
                      </a:cxn>
                      <a:cxn ang="0">
                        <a:pos x="3143" y="439"/>
                      </a:cxn>
                      <a:cxn ang="0">
                        <a:pos x="2993" y="431"/>
                      </a:cxn>
                      <a:cxn ang="0">
                        <a:pos x="3010" y="271"/>
                      </a:cxn>
                      <a:cxn ang="0">
                        <a:pos x="2953" y="90"/>
                      </a:cxn>
                      <a:cxn ang="0">
                        <a:pos x="2818" y="1"/>
                      </a:cxn>
                      <a:cxn ang="0">
                        <a:pos x="2707" y="136"/>
                      </a:cxn>
                      <a:cxn ang="0">
                        <a:pos x="2547" y="186"/>
                      </a:cxn>
                      <a:cxn ang="0">
                        <a:pos x="2400" y="141"/>
                      </a:cxn>
                      <a:cxn ang="0">
                        <a:pos x="2386" y="60"/>
                      </a:cxn>
                      <a:cxn ang="0">
                        <a:pos x="2269" y="50"/>
                      </a:cxn>
                      <a:cxn ang="0">
                        <a:pos x="2195" y="0"/>
                      </a:cxn>
                      <a:cxn ang="0">
                        <a:pos x="2092" y="36"/>
                      </a:cxn>
                      <a:cxn ang="0">
                        <a:pos x="2017" y="121"/>
                      </a:cxn>
                      <a:cxn ang="0">
                        <a:pos x="1877" y="221"/>
                      </a:cxn>
                      <a:cxn ang="0">
                        <a:pos x="1827" y="572"/>
                      </a:cxn>
                      <a:cxn ang="0">
                        <a:pos x="1722" y="649"/>
                      </a:cxn>
                      <a:cxn ang="0">
                        <a:pos x="1668" y="747"/>
                      </a:cxn>
                      <a:cxn ang="0">
                        <a:pos x="1403" y="748"/>
                      </a:cxn>
                      <a:cxn ang="0">
                        <a:pos x="1129" y="808"/>
                      </a:cxn>
                      <a:cxn ang="0">
                        <a:pos x="1049" y="960"/>
                      </a:cxn>
                      <a:cxn ang="0">
                        <a:pos x="923" y="962"/>
                      </a:cxn>
                      <a:cxn ang="0">
                        <a:pos x="896" y="872"/>
                      </a:cxn>
                      <a:cxn ang="0">
                        <a:pos x="753" y="870"/>
                      </a:cxn>
                      <a:cxn ang="0">
                        <a:pos x="633" y="759"/>
                      </a:cxn>
                      <a:cxn ang="0">
                        <a:pos x="548" y="570"/>
                      </a:cxn>
                      <a:cxn ang="0">
                        <a:pos x="411" y="553"/>
                      </a:cxn>
                      <a:cxn ang="0">
                        <a:pos x="338" y="455"/>
                      </a:cxn>
                      <a:cxn ang="0">
                        <a:pos x="126" y="574"/>
                      </a:cxn>
                      <a:cxn ang="0">
                        <a:pos x="0" y="778"/>
                      </a:cxn>
                    </a:cxnLst>
                    <a:rect l="0" t="0" r="r" b="b"/>
                    <a:pathLst>
                      <a:path w="3908" h="2560">
                        <a:moveTo>
                          <a:pt x="0" y="778"/>
                        </a:moveTo>
                        <a:lnTo>
                          <a:pt x="983" y="1347"/>
                        </a:lnTo>
                        <a:lnTo>
                          <a:pt x="1254" y="1557"/>
                        </a:lnTo>
                        <a:lnTo>
                          <a:pt x="1549" y="1602"/>
                        </a:lnTo>
                        <a:lnTo>
                          <a:pt x="1905" y="1767"/>
                        </a:lnTo>
                        <a:lnTo>
                          <a:pt x="2141" y="1936"/>
                        </a:lnTo>
                        <a:lnTo>
                          <a:pt x="2609" y="2096"/>
                        </a:lnTo>
                        <a:lnTo>
                          <a:pt x="2726" y="2291"/>
                        </a:lnTo>
                        <a:lnTo>
                          <a:pt x="2894" y="2335"/>
                        </a:lnTo>
                        <a:lnTo>
                          <a:pt x="3071" y="2460"/>
                        </a:lnTo>
                        <a:lnTo>
                          <a:pt x="3362" y="2560"/>
                        </a:lnTo>
                        <a:lnTo>
                          <a:pt x="3425" y="2355"/>
                        </a:lnTo>
                        <a:lnTo>
                          <a:pt x="3367" y="2186"/>
                        </a:lnTo>
                        <a:lnTo>
                          <a:pt x="3524" y="1816"/>
                        </a:lnTo>
                        <a:lnTo>
                          <a:pt x="3662" y="1767"/>
                        </a:lnTo>
                        <a:lnTo>
                          <a:pt x="3804" y="1772"/>
                        </a:lnTo>
                        <a:lnTo>
                          <a:pt x="3824" y="1617"/>
                        </a:lnTo>
                        <a:lnTo>
                          <a:pt x="3908" y="1502"/>
                        </a:lnTo>
                        <a:lnTo>
                          <a:pt x="3893" y="1258"/>
                        </a:lnTo>
                        <a:lnTo>
                          <a:pt x="3834" y="1123"/>
                        </a:lnTo>
                        <a:lnTo>
                          <a:pt x="3834" y="963"/>
                        </a:lnTo>
                        <a:lnTo>
                          <a:pt x="3735" y="808"/>
                        </a:lnTo>
                        <a:lnTo>
                          <a:pt x="3690" y="669"/>
                        </a:lnTo>
                        <a:lnTo>
                          <a:pt x="3630" y="582"/>
                        </a:lnTo>
                        <a:lnTo>
                          <a:pt x="3625" y="446"/>
                        </a:lnTo>
                        <a:lnTo>
                          <a:pt x="3479" y="434"/>
                        </a:lnTo>
                        <a:lnTo>
                          <a:pt x="3362" y="364"/>
                        </a:lnTo>
                        <a:lnTo>
                          <a:pt x="3143" y="439"/>
                        </a:lnTo>
                        <a:lnTo>
                          <a:pt x="2993" y="431"/>
                        </a:lnTo>
                        <a:lnTo>
                          <a:pt x="3010" y="271"/>
                        </a:lnTo>
                        <a:lnTo>
                          <a:pt x="2953" y="90"/>
                        </a:lnTo>
                        <a:lnTo>
                          <a:pt x="2818" y="1"/>
                        </a:lnTo>
                        <a:lnTo>
                          <a:pt x="2707" y="136"/>
                        </a:lnTo>
                        <a:lnTo>
                          <a:pt x="2547" y="186"/>
                        </a:lnTo>
                        <a:lnTo>
                          <a:pt x="2400" y="141"/>
                        </a:lnTo>
                        <a:lnTo>
                          <a:pt x="2386" y="60"/>
                        </a:lnTo>
                        <a:lnTo>
                          <a:pt x="2269" y="50"/>
                        </a:lnTo>
                        <a:lnTo>
                          <a:pt x="2195" y="0"/>
                        </a:lnTo>
                        <a:lnTo>
                          <a:pt x="2092" y="36"/>
                        </a:lnTo>
                        <a:lnTo>
                          <a:pt x="2017" y="121"/>
                        </a:lnTo>
                        <a:lnTo>
                          <a:pt x="1877" y="221"/>
                        </a:lnTo>
                        <a:lnTo>
                          <a:pt x="1827" y="572"/>
                        </a:lnTo>
                        <a:lnTo>
                          <a:pt x="1722" y="649"/>
                        </a:lnTo>
                        <a:lnTo>
                          <a:pt x="1668" y="747"/>
                        </a:lnTo>
                        <a:lnTo>
                          <a:pt x="1403" y="748"/>
                        </a:lnTo>
                        <a:lnTo>
                          <a:pt x="1129" y="808"/>
                        </a:lnTo>
                        <a:lnTo>
                          <a:pt x="1049" y="960"/>
                        </a:lnTo>
                        <a:lnTo>
                          <a:pt x="923" y="962"/>
                        </a:lnTo>
                        <a:lnTo>
                          <a:pt x="896" y="872"/>
                        </a:lnTo>
                        <a:lnTo>
                          <a:pt x="753" y="870"/>
                        </a:lnTo>
                        <a:lnTo>
                          <a:pt x="633" y="759"/>
                        </a:lnTo>
                        <a:lnTo>
                          <a:pt x="548" y="570"/>
                        </a:lnTo>
                        <a:lnTo>
                          <a:pt x="411" y="553"/>
                        </a:lnTo>
                        <a:lnTo>
                          <a:pt x="338" y="455"/>
                        </a:lnTo>
                        <a:lnTo>
                          <a:pt x="126" y="574"/>
                        </a:lnTo>
                        <a:lnTo>
                          <a:pt x="0" y="778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5" name="Freeform 126">
                    <a:extLst>
                      <a:ext uri="{FF2B5EF4-FFF2-40B4-BE49-F238E27FC236}">
                        <a16:creationId xmlns:a16="http://schemas.microsoft.com/office/drawing/2014/main" id="{E47CAC77-CD1E-FEC4-219C-2C546CD527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44638" y="6075787"/>
                    <a:ext cx="315434" cy="460564"/>
                  </a:xfrm>
                  <a:custGeom>
                    <a:avLst/>
                    <a:gdLst/>
                    <a:ahLst/>
                    <a:cxnLst>
                      <a:cxn ang="0">
                        <a:pos x="173" y="1412"/>
                      </a:cxn>
                      <a:cxn ang="0">
                        <a:pos x="98" y="1361"/>
                      </a:cxn>
                      <a:cxn ang="0">
                        <a:pos x="28" y="1222"/>
                      </a:cxn>
                      <a:cxn ang="0">
                        <a:pos x="0" y="1038"/>
                      </a:cxn>
                      <a:cxn ang="0">
                        <a:pos x="51" y="875"/>
                      </a:cxn>
                      <a:cxn ang="0">
                        <a:pos x="3" y="737"/>
                      </a:cxn>
                      <a:cxn ang="0">
                        <a:pos x="132" y="443"/>
                      </a:cxn>
                      <a:cxn ang="0">
                        <a:pos x="243" y="404"/>
                      </a:cxn>
                      <a:cxn ang="0">
                        <a:pos x="356" y="408"/>
                      </a:cxn>
                      <a:cxn ang="0">
                        <a:pos x="370" y="288"/>
                      </a:cxn>
                      <a:cxn ang="0">
                        <a:pos x="437" y="189"/>
                      </a:cxn>
                      <a:cxn ang="0">
                        <a:pos x="426" y="0"/>
                      </a:cxn>
                      <a:cxn ang="0">
                        <a:pos x="543" y="95"/>
                      </a:cxn>
                      <a:cxn ang="0">
                        <a:pos x="674" y="44"/>
                      </a:cxn>
                      <a:cxn ang="0">
                        <a:pos x="819" y="204"/>
                      </a:cxn>
                      <a:cxn ang="0">
                        <a:pos x="831" y="392"/>
                      </a:cxn>
                      <a:cxn ang="0">
                        <a:pos x="1016" y="575"/>
                      </a:cxn>
                      <a:cxn ang="0">
                        <a:pos x="923" y="742"/>
                      </a:cxn>
                      <a:cxn ang="0">
                        <a:pos x="855" y="799"/>
                      </a:cxn>
                      <a:cxn ang="0">
                        <a:pos x="819" y="679"/>
                      </a:cxn>
                      <a:cxn ang="0">
                        <a:pos x="725" y="691"/>
                      </a:cxn>
                      <a:cxn ang="0">
                        <a:pos x="701" y="767"/>
                      </a:cxn>
                      <a:cxn ang="0">
                        <a:pos x="689" y="859"/>
                      </a:cxn>
                      <a:cxn ang="0">
                        <a:pos x="547" y="1018"/>
                      </a:cxn>
                      <a:cxn ang="0">
                        <a:pos x="323" y="1350"/>
                      </a:cxn>
                      <a:cxn ang="0">
                        <a:pos x="173" y="1412"/>
                      </a:cxn>
                    </a:cxnLst>
                    <a:rect l="0" t="0" r="r" b="b"/>
                    <a:pathLst>
                      <a:path w="1016" h="1412">
                        <a:moveTo>
                          <a:pt x="173" y="1412"/>
                        </a:moveTo>
                        <a:lnTo>
                          <a:pt x="98" y="1361"/>
                        </a:lnTo>
                        <a:lnTo>
                          <a:pt x="28" y="1222"/>
                        </a:lnTo>
                        <a:lnTo>
                          <a:pt x="0" y="1038"/>
                        </a:lnTo>
                        <a:lnTo>
                          <a:pt x="51" y="875"/>
                        </a:lnTo>
                        <a:lnTo>
                          <a:pt x="3" y="737"/>
                        </a:lnTo>
                        <a:lnTo>
                          <a:pt x="132" y="443"/>
                        </a:lnTo>
                        <a:lnTo>
                          <a:pt x="243" y="404"/>
                        </a:lnTo>
                        <a:lnTo>
                          <a:pt x="356" y="408"/>
                        </a:lnTo>
                        <a:lnTo>
                          <a:pt x="370" y="288"/>
                        </a:lnTo>
                        <a:lnTo>
                          <a:pt x="437" y="189"/>
                        </a:lnTo>
                        <a:lnTo>
                          <a:pt x="426" y="0"/>
                        </a:lnTo>
                        <a:lnTo>
                          <a:pt x="543" y="95"/>
                        </a:lnTo>
                        <a:lnTo>
                          <a:pt x="674" y="44"/>
                        </a:lnTo>
                        <a:lnTo>
                          <a:pt x="819" y="204"/>
                        </a:lnTo>
                        <a:lnTo>
                          <a:pt x="831" y="392"/>
                        </a:lnTo>
                        <a:lnTo>
                          <a:pt x="1016" y="575"/>
                        </a:lnTo>
                        <a:lnTo>
                          <a:pt x="923" y="742"/>
                        </a:lnTo>
                        <a:lnTo>
                          <a:pt x="855" y="799"/>
                        </a:lnTo>
                        <a:lnTo>
                          <a:pt x="819" y="679"/>
                        </a:lnTo>
                        <a:lnTo>
                          <a:pt x="725" y="691"/>
                        </a:lnTo>
                        <a:lnTo>
                          <a:pt x="701" y="767"/>
                        </a:lnTo>
                        <a:lnTo>
                          <a:pt x="689" y="859"/>
                        </a:lnTo>
                        <a:lnTo>
                          <a:pt x="547" y="1018"/>
                        </a:lnTo>
                        <a:lnTo>
                          <a:pt x="323" y="1350"/>
                        </a:lnTo>
                        <a:lnTo>
                          <a:pt x="173" y="1412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6" name="Freeform 127">
                    <a:extLst>
                      <a:ext uri="{FF2B5EF4-FFF2-40B4-BE49-F238E27FC236}">
                        <a16:creationId xmlns:a16="http://schemas.microsoft.com/office/drawing/2014/main" id="{84560AEA-CB25-B146-7EC6-6360B49AA4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99432" y="6296443"/>
                    <a:ext cx="387999" cy="387999"/>
                  </a:xfrm>
                  <a:custGeom>
                    <a:avLst/>
                    <a:gdLst/>
                    <a:ahLst/>
                    <a:cxnLst>
                      <a:cxn ang="0">
                        <a:pos x="1438" y="438"/>
                      </a:cxn>
                      <a:cxn ang="0">
                        <a:pos x="1559" y="601"/>
                      </a:cxn>
                      <a:cxn ang="0">
                        <a:pos x="1559" y="736"/>
                      </a:cxn>
                      <a:cxn ang="0">
                        <a:pos x="1438" y="777"/>
                      </a:cxn>
                      <a:cxn ang="0">
                        <a:pos x="1318" y="747"/>
                      </a:cxn>
                      <a:cxn ang="0">
                        <a:pos x="1244" y="896"/>
                      </a:cxn>
                      <a:cxn ang="0">
                        <a:pos x="1303" y="1202"/>
                      </a:cxn>
                      <a:cxn ang="0">
                        <a:pos x="1190" y="1346"/>
                      </a:cxn>
                      <a:cxn ang="0">
                        <a:pos x="1012" y="1426"/>
                      </a:cxn>
                      <a:cxn ang="0">
                        <a:pos x="761" y="1486"/>
                      </a:cxn>
                      <a:cxn ang="0">
                        <a:pos x="343" y="1212"/>
                      </a:cxn>
                      <a:cxn ang="0">
                        <a:pos x="283" y="1062"/>
                      </a:cxn>
                      <a:cxn ang="0">
                        <a:pos x="112" y="1047"/>
                      </a:cxn>
                      <a:cxn ang="0">
                        <a:pos x="0" y="918"/>
                      </a:cxn>
                      <a:cxn ang="0">
                        <a:pos x="186" y="840"/>
                      </a:cxn>
                      <a:cxn ang="0">
                        <a:pos x="472" y="417"/>
                      </a:cxn>
                      <a:cxn ang="0">
                        <a:pos x="643" y="228"/>
                      </a:cxn>
                      <a:cxn ang="0">
                        <a:pos x="657" y="117"/>
                      </a:cxn>
                      <a:cxn ang="0">
                        <a:pos x="687" y="14"/>
                      </a:cxn>
                      <a:cxn ang="0">
                        <a:pos x="803" y="0"/>
                      </a:cxn>
                      <a:cxn ang="0">
                        <a:pos x="852" y="152"/>
                      </a:cxn>
                      <a:cxn ang="0">
                        <a:pos x="934" y="78"/>
                      </a:cxn>
                      <a:cxn ang="0">
                        <a:pos x="1077" y="255"/>
                      </a:cxn>
                      <a:cxn ang="0">
                        <a:pos x="1230" y="440"/>
                      </a:cxn>
                      <a:cxn ang="0">
                        <a:pos x="1438" y="438"/>
                      </a:cxn>
                    </a:cxnLst>
                    <a:rect l="0" t="0" r="r" b="b"/>
                    <a:pathLst>
                      <a:path w="1559" h="1486">
                        <a:moveTo>
                          <a:pt x="1438" y="438"/>
                        </a:moveTo>
                        <a:lnTo>
                          <a:pt x="1559" y="601"/>
                        </a:lnTo>
                        <a:lnTo>
                          <a:pt x="1559" y="736"/>
                        </a:lnTo>
                        <a:lnTo>
                          <a:pt x="1438" y="777"/>
                        </a:lnTo>
                        <a:lnTo>
                          <a:pt x="1318" y="747"/>
                        </a:lnTo>
                        <a:lnTo>
                          <a:pt x="1244" y="896"/>
                        </a:lnTo>
                        <a:lnTo>
                          <a:pt x="1303" y="1202"/>
                        </a:lnTo>
                        <a:lnTo>
                          <a:pt x="1190" y="1346"/>
                        </a:lnTo>
                        <a:lnTo>
                          <a:pt x="1012" y="1426"/>
                        </a:lnTo>
                        <a:lnTo>
                          <a:pt x="761" y="1486"/>
                        </a:lnTo>
                        <a:lnTo>
                          <a:pt x="343" y="1212"/>
                        </a:lnTo>
                        <a:lnTo>
                          <a:pt x="283" y="1062"/>
                        </a:lnTo>
                        <a:lnTo>
                          <a:pt x="112" y="1047"/>
                        </a:lnTo>
                        <a:lnTo>
                          <a:pt x="0" y="918"/>
                        </a:lnTo>
                        <a:lnTo>
                          <a:pt x="186" y="840"/>
                        </a:lnTo>
                        <a:lnTo>
                          <a:pt x="472" y="417"/>
                        </a:lnTo>
                        <a:lnTo>
                          <a:pt x="643" y="228"/>
                        </a:lnTo>
                        <a:lnTo>
                          <a:pt x="657" y="117"/>
                        </a:lnTo>
                        <a:lnTo>
                          <a:pt x="687" y="14"/>
                        </a:lnTo>
                        <a:lnTo>
                          <a:pt x="803" y="0"/>
                        </a:lnTo>
                        <a:lnTo>
                          <a:pt x="852" y="152"/>
                        </a:lnTo>
                        <a:lnTo>
                          <a:pt x="934" y="78"/>
                        </a:lnTo>
                        <a:lnTo>
                          <a:pt x="1077" y="255"/>
                        </a:lnTo>
                        <a:lnTo>
                          <a:pt x="1230" y="440"/>
                        </a:lnTo>
                        <a:lnTo>
                          <a:pt x="1438" y="438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103" name="Freeform 129">
                  <a:extLst>
                    <a:ext uri="{FF2B5EF4-FFF2-40B4-BE49-F238E27FC236}">
                      <a16:creationId xmlns:a16="http://schemas.microsoft.com/office/drawing/2014/main" id="{04F7E5A4-2E0E-0B03-AC60-8FBEA2124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0973" y="2933397"/>
                  <a:ext cx="468332" cy="728377"/>
                </a:xfrm>
                <a:custGeom>
                  <a:avLst/>
                  <a:gdLst/>
                  <a:ahLst/>
                  <a:cxnLst>
                    <a:cxn ang="0">
                      <a:pos x="67" y="0"/>
                    </a:cxn>
                    <a:cxn ang="0">
                      <a:pos x="18" y="150"/>
                    </a:cxn>
                    <a:cxn ang="0">
                      <a:pos x="121" y="548"/>
                    </a:cxn>
                    <a:cxn ang="0">
                      <a:pos x="226" y="641"/>
                    </a:cxn>
                    <a:cxn ang="0">
                      <a:pos x="451" y="720"/>
                    </a:cxn>
                    <a:cxn ang="0">
                      <a:pos x="594" y="961"/>
                    </a:cxn>
                    <a:cxn ang="0">
                      <a:pos x="291" y="1214"/>
                    </a:cxn>
                    <a:cxn ang="0">
                      <a:pos x="73" y="1237"/>
                    </a:cxn>
                    <a:cxn ang="0">
                      <a:pos x="0" y="1470"/>
                    </a:cxn>
                    <a:cxn ang="0">
                      <a:pos x="52" y="1602"/>
                    </a:cxn>
                    <a:cxn ang="0">
                      <a:pos x="141" y="1825"/>
                    </a:cxn>
                    <a:cxn ang="0">
                      <a:pos x="186" y="2022"/>
                    </a:cxn>
                    <a:cxn ang="0">
                      <a:pos x="288" y="2113"/>
                    </a:cxn>
                    <a:cxn ang="0">
                      <a:pos x="271" y="2288"/>
                    </a:cxn>
                    <a:cxn ang="0">
                      <a:pos x="343" y="2455"/>
                    </a:cxn>
                    <a:cxn ang="0">
                      <a:pos x="446" y="2635"/>
                    </a:cxn>
                    <a:cxn ang="0">
                      <a:pos x="675" y="2643"/>
                    </a:cxn>
                    <a:cxn ang="0">
                      <a:pos x="879" y="2768"/>
                    </a:cxn>
                    <a:cxn ang="0">
                      <a:pos x="858" y="2940"/>
                    </a:cxn>
                    <a:cxn ang="0">
                      <a:pos x="938" y="3068"/>
                    </a:cxn>
                    <a:cxn ang="0">
                      <a:pos x="1139" y="3153"/>
                    </a:cxn>
                    <a:cxn ang="0">
                      <a:pos x="1365" y="3164"/>
                    </a:cxn>
                    <a:cxn ang="0">
                      <a:pos x="1367" y="2994"/>
                    </a:cxn>
                    <a:cxn ang="0">
                      <a:pos x="1454" y="2989"/>
                    </a:cxn>
                    <a:cxn ang="0">
                      <a:pos x="1546" y="3203"/>
                    </a:cxn>
                    <a:cxn ang="0">
                      <a:pos x="1618" y="3272"/>
                    </a:cxn>
                    <a:cxn ang="0">
                      <a:pos x="1703" y="3199"/>
                    </a:cxn>
                    <a:cxn ang="0">
                      <a:pos x="1883" y="2829"/>
                    </a:cxn>
                    <a:cxn ang="0">
                      <a:pos x="1923" y="2604"/>
                    </a:cxn>
                    <a:cxn ang="0">
                      <a:pos x="1642" y="2046"/>
                    </a:cxn>
                    <a:cxn ang="0">
                      <a:pos x="1588" y="1781"/>
                    </a:cxn>
                    <a:cxn ang="0">
                      <a:pos x="1583" y="1542"/>
                    </a:cxn>
                    <a:cxn ang="0">
                      <a:pos x="1702" y="1343"/>
                    </a:cxn>
                    <a:cxn ang="0">
                      <a:pos x="1879" y="1358"/>
                    </a:cxn>
                    <a:cxn ang="0">
                      <a:pos x="2031" y="1542"/>
                    </a:cxn>
                    <a:cxn ang="0">
                      <a:pos x="2144" y="1403"/>
                    </a:cxn>
                    <a:cxn ang="0">
                      <a:pos x="2159" y="1297"/>
                    </a:cxn>
                    <a:cxn ang="0">
                      <a:pos x="2208" y="900"/>
                    </a:cxn>
                    <a:cxn ang="0">
                      <a:pos x="2047" y="790"/>
                    </a:cxn>
                    <a:cxn ang="0">
                      <a:pos x="1861" y="745"/>
                    </a:cxn>
                    <a:cxn ang="0">
                      <a:pos x="1568" y="728"/>
                    </a:cxn>
                    <a:cxn ang="0">
                      <a:pos x="1429" y="570"/>
                    </a:cxn>
                    <a:cxn ang="0">
                      <a:pos x="1307" y="539"/>
                    </a:cxn>
                    <a:cxn ang="0">
                      <a:pos x="1154" y="674"/>
                    </a:cxn>
                    <a:cxn ang="0">
                      <a:pos x="1009" y="596"/>
                    </a:cxn>
                    <a:cxn ang="0">
                      <a:pos x="941" y="420"/>
                    </a:cxn>
                    <a:cxn ang="0">
                      <a:pos x="791" y="314"/>
                    </a:cxn>
                    <a:cxn ang="0">
                      <a:pos x="569" y="329"/>
                    </a:cxn>
                    <a:cxn ang="0">
                      <a:pos x="436" y="234"/>
                    </a:cxn>
                    <a:cxn ang="0">
                      <a:pos x="343" y="120"/>
                    </a:cxn>
                    <a:cxn ang="0">
                      <a:pos x="186" y="105"/>
                    </a:cxn>
                    <a:cxn ang="0">
                      <a:pos x="67" y="0"/>
                    </a:cxn>
                  </a:cxnLst>
                  <a:rect l="0" t="0" r="r" b="b"/>
                  <a:pathLst>
                    <a:path w="2208" h="3272">
                      <a:moveTo>
                        <a:pt x="67" y="0"/>
                      </a:moveTo>
                      <a:lnTo>
                        <a:pt x="18" y="150"/>
                      </a:lnTo>
                      <a:lnTo>
                        <a:pt x="121" y="548"/>
                      </a:lnTo>
                      <a:lnTo>
                        <a:pt x="226" y="641"/>
                      </a:lnTo>
                      <a:lnTo>
                        <a:pt x="451" y="720"/>
                      </a:lnTo>
                      <a:lnTo>
                        <a:pt x="594" y="961"/>
                      </a:lnTo>
                      <a:lnTo>
                        <a:pt x="291" y="1214"/>
                      </a:lnTo>
                      <a:lnTo>
                        <a:pt x="73" y="1237"/>
                      </a:lnTo>
                      <a:lnTo>
                        <a:pt x="0" y="1470"/>
                      </a:lnTo>
                      <a:lnTo>
                        <a:pt x="52" y="1602"/>
                      </a:lnTo>
                      <a:lnTo>
                        <a:pt x="141" y="1825"/>
                      </a:lnTo>
                      <a:lnTo>
                        <a:pt x="186" y="2022"/>
                      </a:lnTo>
                      <a:lnTo>
                        <a:pt x="288" y="2113"/>
                      </a:lnTo>
                      <a:lnTo>
                        <a:pt x="271" y="2288"/>
                      </a:lnTo>
                      <a:lnTo>
                        <a:pt x="343" y="2455"/>
                      </a:lnTo>
                      <a:lnTo>
                        <a:pt x="446" y="2635"/>
                      </a:lnTo>
                      <a:lnTo>
                        <a:pt x="675" y="2643"/>
                      </a:lnTo>
                      <a:lnTo>
                        <a:pt x="879" y="2768"/>
                      </a:lnTo>
                      <a:lnTo>
                        <a:pt x="858" y="2940"/>
                      </a:lnTo>
                      <a:lnTo>
                        <a:pt x="938" y="3068"/>
                      </a:lnTo>
                      <a:lnTo>
                        <a:pt x="1139" y="3153"/>
                      </a:lnTo>
                      <a:lnTo>
                        <a:pt x="1365" y="3164"/>
                      </a:lnTo>
                      <a:lnTo>
                        <a:pt x="1367" y="2994"/>
                      </a:lnTo>
                      <a:lnTo>
                        <a:pt x="1454" y="2989"/>
                      </a:lnTo>
                      <a:lnTo>
                        <a:pt x="1546" y="3203"/>
                      </a:lnTo>
                      <a:lnTo>
                        <a:pt x="1618" y="3272"/>
                      </a:lnTo>
                      <a:lnTo>
                        <a:pt x="1703" y="3199"/>
                      </a:lnTo>
                      <a:lnTo>
                        <a:pt x="1883" y="2829"/>
                      </a:lnTo>
                      <a:lnTo>
                        <a:pt x="1923" y="2604"/>
                      </a:lnTo>
                      <a:lnTo>
                        <a:pt x="1642" y="2046"/>
                      </a:lnTo>
                      <a:lnTo>
                        <a:pt x="1588" y="1781"/>
                      </a:lnTo>
                      <a:lnTo>
                        <a:pt x="1583" y="1542"/>
                      </a:lnTo>
                      <a:lnTo>
                        <a:pt x="1702" y="1343"/>
                      </a:lnTo>
                      <a:lnTo>
                        <a:pt x="1879" y="1358"/>
                      </a:lnTo>
                      <a:lnTo>
                        <a:pt x="2031" y="1542"/>
                      </a:lnTo>
                      <a:lnTo>
                        <a:pt x="2144" y="1403"/>
                      </a:lnTo>
                      <a:lnTo>
                        <a:pt x="2159" y="1297"/>
                      </a:lnTo>
                      <a:lnTo>
                        <a:pt x="2208" y="900"/>
                      </a:lnTo>
                      <a:lnTo>
                        <a:pt x="2047" y="790"/>
                      </a:lnTo>
                      <a:lnTo>
                        <a:pt x="1861" y="745"/>
                      </a:lnTo>
                      <a:lnTo>
                        <a:pt x="1568" y="728"/>
                      </a:lnTo>
                      <a:lnTo>
                        <a:pt x="1429" y="570"/>
                      </a:lnTo>
                      <a:lnTo>
                        <a:pt x="1307" y="539"/>
                      </a:lnTo>
                      <a:lnTo>
                        <a:pt x="1154" y="674"/>
                      </a:lnTo>
                      <a:lnTo>
                        <a:pt x="1009" y="596"/>
                      </a:lnTo>
                      <a:lnTo>
                        <a:pt x="941" y="420"/>
                      </a:lnTo>
                      <a:lnTo>
                        <a:pt x="791" y="314"/>
                      </a:lnTo>
                      <a:lnTo>
                        <a:pt x="569" y="329"/>
                      </a:lnTo>
                      <a:lnTo>
                        <a:pt x="436" y="234"/>
                      </a:lnTo>
                      <a:lnTo>
                        <a:pt x="343" y="120"/>
                      </a:lnTo>
                      <a:lnTo>
                        <a:pt x="186" y="105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4" name="Freeform 130">
                  <a:extLst>
                    <a:ext uri="{FF2B5EF4-FFF2-40B4-BE49-F238E27FC236}">
                      <a16:creationId xmlns:a16="http://schemas.microsoft.com/office/drawing/2014/main" id="{7D633214-B7B4-4556-7E1E-1A993863AF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2685" y="2425932"/>
                  <a:ext cx="334523" cy="865973"/>
                </a:xfrm>
                <a:custGeom>
                  <a:avLst/>
                  <a:gdLst/>
                  <a:ahLst/>
                  <a:cxnLst>
                    <a:cxn ang="0">
                      <a:pos x="923" y="0"/>
                    </a:cxn>
                    <a:cxn ang="0">
                      <a:pos x="716" y="109"/>
                    </a:cxn>
                    <a:cxn ang="0">
                      <a:pos x="714" y="110"/>
                    </a:cxn>
                    <a:cxn ang="0">
                      <a:pos x="559" y="376"/>
                    </a:cxn>
                    <a:cxn ang="0">
                      <a:pos x="388" y="459"/>
                    </a:cxn>
                    <a:cxn ang="0">
                      <a:pos x="369" y="651"/>
                    </a:cxn>
                    <a:cxn ang="0">
                      <a:pos x="153" y="1020"/>
                    </a:cxn>
                    <a:cxn ang="0">
                      <a:pos x="59" y="1544"/>
                    </a:cxn>
                    <a:cxn ang="0">
                      <a:pos x="193" y="1863"/>
                    </a:cxn>
                    <a:cxn ang="0">
                      <a:pos x="140" y="2042"/>
                    </a:cxn>
                    <a:cxn ang="0">
                      <a:pos x="163" y="2355"/>
                    </a:cxn>
                    <a:cxn ang="0">
                      <a:pos x="104" y="2576"/>
                    </a:cxn>
                    <a:cxn ang="0">
                      <a:pos x="0" y="2740"/>
                    </a:cxn>
                    <a:cxn ang="0">
                      <a:pos x="236" y="2995"/>
                    </a:cxn>
                    <a:cxn ang="0">
                      <a:pos x="440" y="3258"/>
                    </a:cxn>
                    <a:cxn ang="0">
                      <a:pos x="693" y="3548"/>
                    </a:cxn>
                    <a:cxn ang="0">
                      <a:pos x="840" y="3890"/>
                    </a:cxn>
                    <a:cxn ang="0">
                      <a:pos x="1038" y="3878"/>
                    </a:cxn>
                    <a:cxn ang="0">
                      <a:pos x="988" y="3748"/>
                    </a:cxn>
                    <a:cxn ang="0">
                      <a:pos x="1058" y="3518"/>
                    </a:cxn>
                    <a:cxn ang="0">
                      <a:pos x="1275" y="3494"/>
                    </a:cxn>
                    <a:cxn ang="0">
                      <a:pos x="1580" y="3239"/>
                    </a:cxn>
                    <a:cxn ang="0">
                      <a:pos x="1438" y="3000"/>
                    </a:cxn>
                    <a:cxn ang="0">
                      <a:pos x="1216" y="2925"/>
                    </a:cxn>
                    <a:cxn ang="0">
                      <a:pos x="1108" y="2830"/>
                    </a:cxn>
                    <a:cxn ang="0">
                      <a:pos x="1004" y="2431"/>
                    </a:cxn>
                    <a:cxn ang="0">
                      <a:pos x="1054" y="2281"/>
                    </a:cxn>
                    <a:cxn ang="0">
                      <a:pos x="989" y="2128"/>
                    </a:cxn>
                    <a:cxn ang="0">
                      <a:pos x="975" y="1848"/>
                    </a:cxn>
                    <a:cxn ang="0">
                      <a:pos x="964" y="1673"/>
                    </a:cxn>
                    <a:cxn ang="0">
                      <a:pos x="1123" y="1364"/>
                    </a:cxn>
                    <a:cxn ang="0">
                      <a:pos x="1213" y="983"/>
                    </a:cxn>
                    <a:cxn ang="0">
                      <a:pos x="1085" y="754"/>
                    </a:cxn>
                    <a:cxn ang="0">
                      <a:pos x="1108" y="586"/>
                    </a:cxn>
                    <a:cxn ang="0">
                      <a:pos x="961" y="290"/>
                    </a:cxn>
                    <a:cxn ang="0">
                      <a:pos x="923" y="0"/>
                    </a:cxn>
                  </a:cxnLst>
                  <a:rect l="0" t="0" r="r" b="b"/>
                  <a:pathLst>
                    <a:path w="1580" h="3890">
                      <a:moveTo>
                        <a:pt x="923" y="0"/>
                      </a:moveTo>
                      <a:lnTo>
                        <a:pt x="716" y="109"/>
                      </a:lnTo>
                      <a:lnTo>
                        <a:pt x="714" y="110"/>
                      </a:lnTo>
                      <a:lnTo>
                        <a:pt x="559" y="376"/>
                      </a:lnTo>
                      <a:lnTo>
                        <a:pt x="388" y="459"/>
                      </a:lnTo>
                      <a:lnTo>
                        <a:pt x="369" y="651"/>
                      </a:lnTo>
                      <a:lnTo>
                        <a:pt x="153" y="1020"/>
                      </a:lnTo>
                      <a:lnTo>
                        <a:pt x="59" y="1544"/>
                      </a:lnTo>
                      <a:lnTo>
                        <a:pt x="193" y="1863"/>
                      </a:lnTo>
                      <a:lnTo>
                        <a:pt x="140" y="2042"/>
                      </a:lnTo>
                      <a:lnTo>
                        <a:pt x="163" y="2355"/>
                      </a:lnTo>
                      <a:lnTo>
                        <a:pt x="104" y="2576"/>
                      </a:lnTo>
                      <a:lnTo>
                        <a:pt x="0" y="2740"/>
                      </a:lnTo>
                      <a:lnTo>
                        <a:pt x="236" y="2995"/>
                      </a:lnTo>
                      <a:lnTo>
                        <a:pt x="440" y="3258"/>
                      </a:lnTo>
                      <a:lnTo>
                        <a:pt x="693" y="3548"/>
                      </a:lnTo>
                      <a:lnTo>
                        <a:pt x="840" y="3890"/>
                      </a:lnTo>
                      <a:lnTo>
                        <a:pt x="1038" y="3878"/>
                      </a:lnTo>
                      <a:lnTo>
                        <a:pt x="988" y="3748"/>
                      </a:lnTo>
                      <a:lnTo>
                        <a:pt x="1058" y="3518"/>
                      </a:lnTo>
                      <a:lnTo>
                        <a:pt x="1275" y="3494"/>
                      </a:lnTo>
                      <a:lnTo>
                        <a:pt x="1580" y="3239"/>
                      </a:lnTo>
                      <a:lnTo>
                        <a:pt x="1438" y="3000"/>
                      </a:lnTo>
                      <a:lnTo>
                        <a:pt x="1216" y="2925"/>
                      </a:lnTo>
                      <a:lnTo>
                        <a:pt x="1108" y="2830"/>
                      </a:lnTo>
                      <a:lnTo>
                        <a:pt x="1004" y="2431"/>
                      </a:lnTo>
                      <a:lnTo>
                        <a:pt x="1054" y="2281"/>
                      </a:lnTo>
                      <a:lnTo>
                        <a:pt x="989" y="2128"/>
                      </a:lnTo>
                      <a:lnTo>
                        <a:pt x="975" y="1848"/>
                      </a:lnTo>
                      <a:lnTo>
                        <a:pt x="964" y="1673"/>
                      </a:lnTo>
                      <a:lnTo>
                        <a:pt x="1123" y="1364"/>
                      </a:lnTo>
                      <a:lnTo>
                        <a:pt x="1213" y="983"/>
                      </a:lnTo>
                      <a:lnTo>
                        <a:pt x="1085" y="754"/>
                      </a:lnTo>
                      <a:lnTo>
                        <a:pt x="1108" y="586"/>
                      </a:lnTo>
                      <a:lnTo>
                        <a:pt x="961" y="290"/>
                      </a:lnTo>
                      <a:lnTo>
                        <a:pt x="923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5" name="Freeform 131">
                  <a:extLst>
                    <a:ext uri="{FF2B5EF4-FFF2-40B4-BE49-F238E27FC236}">
                      <a16:creationId xmlns:a16="http://schemas.microsoft.com/office/drawing/2014/main" id="{F5C9DEC2-5273-1478-2416-B89B44B95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6285" y="2636745"/>
                  <a:ext cx="434249" cy="526401"/>
                </a:xfrm>
                <a:custGeom>
                  <a:avLst/>
                  <a:gdLst/>
                  <a:ahLst/>
                  <a:cxnLst>
                    <a:cxn ang="0">
                      <a:pos x="300" y="41"/>
                    </a:cxn>
                    <a:cxn ang="0">
                      <a:pos x="30" y="525"/>
                    </a:cxn>
                    <a:cxn ang="0">
                      <a:pos x="0" y="793"/>
                    </a:cxn>
                    <a:cxn ang="0">
                      <a:pos x="325" y="1058"/>
                    </a:cxn>
                    <a:cxn ang="0">
                      <a:pos x="271" y="1148"/>
                    </a:cxn>
                    <a:cxn ang="0">
                      <a:pos x="148" y="1133"/>
                    </a:cxn>
                    <a:cxn ang="0">
                      <a:pos x="183" y="1301"/>
                    </a:cxn>
                    <a:cxn ang="0">
                      <a:pos x="419" y="1506"/>
                    </a:cxn>
                    <a:cxn ang="0">
                      <a:pos x="488" y="1685"/>
                    </a:cxn>
                    <a:cxn ang="0">
                      <a:pos x="448" y="1850"/>
                    </a:cxn>
                    <a:cxn ang="0">
                      <a:pos x="355" y="1895"/>
                    </a:cxn>
                    <a:cxn ang="0">
                      <a:pos x="236" y="1885"/>
                    </a:cxn>
                    <a:cxn ang="0">
                      <a:pos x="153" y="2005"/>
                    </a:cxn>
                    <a:cxn ang="0">
                      <a:pos x="193" y="2138"/>
                    </a:cxn>
                    <a:cxn ang="0">
                      <a:pos x="709" y="2363"/>
                    </a:cxn>
                    <a:cxn ang="0">
                      <a:pos x="920" y="1970"/>
                    </a:cxn>
                    <a:cxn ang="0">
                      <a:pos x="1113" y="1865"/>
                    </a:cxn>
                    <a:cxn ang="0">
                      <a:pos x="1352" y="1869"/>
                    </a:cxn>
                    <a:cxn ang="0">
                      <a:pos x="1329" y="1700"/>
                    </a:cxn>
                    <a:cxn ang="0">
                      <a:pos x="1408" y="1625"/>
                    </a:cxn>
                    <a:cxn ang="0">
                      <a:pos x="1508" y="1670"/>
                    </a:cxn>
                    <a:cxn ang="0">
                      <a:pos x="1585" y="1790"/>
                    </a:cxn>
                    <a:cxn ang="0">
                      <a:pos x="1670" y="1878"/>
                    </a:cxn>
                    <a:cxn ang="0">
                      <a:pos x="1890" y="1885"/>
                    </a:cxn>
                    <a:cxn ang="0">
                      <a:pos x="1875" y="1685"/>
                    </a:cxn>
                    <a:cxn ang="0">
                      <a:pos x="1935" y="1440"/>
                    </a:cxn>
                    <a:cxn ang="0">
                      <a:pos x="1895" y="1271"/>
                    </a:cxn>
                    <a:cxn ang="0">
                      <a:pos x="1911" y="1136"/>
                    </a:cxn>
                    <a:cxn ang="0">
                      <a:pos x="2046" y="999"/>
                    </a:cxn>
                    <a:cxn ang="0">
                      <a:pos x="1895" y="913"/>
                    </a:cxn>
                    <a:cxn ang="0">
                      <a:pos x="1764" y="751"/>
                    </a:cxn>
                    <a:cxn ang="0">
                      <a:pos x="1747" y="581"/>
                    </a:cxn>
                    <a:cxn ang="0">
                      <a:pos x="1630" y="506"/>
                    </a:cxn>
                    <a:cxn ang="0">
                      <a:pos x="1492" y="503"/>
                    </a:cxn>
                    <a:cxn ang="0">
                      <a:pos x="1138" y="355"/>
                    </a:cxn>
                    <a:cxn ang="0">
                      <a:pos x="943" y="510"/>
                    </a:cxn>
                    <a:cxn ang="0">
                      <a:pos x="828" y="466"/>
                    </a:cxn>
                    <a:cxn ang="0">
                      <a:pos x="886" y="330"/>
                    </a:cxn>
                    <a:cxn ang="0">
                      <a:pos x="813" y="264"/>
                    </a:cxn>
                    <a:cxn ang="0">
                      <a:pos x="849" y="0"/>
                    </a:cxn>
                    <a:cxn ang="0">
                      <a:pos x="635" y="61"/>
                    </a:cxn>
                    <a:cxn ang="0">
                      <a:pos x="300" y="41"/>
                    </a:cxn>
                  </a:cxnLst>
                  <a:rect l="0" t="0" r="r" b="b"/>
                  <a:pathLst>
                    <a:path w="2046" h="2363">
                      <a:moveTo>
                        <a:pt x="300" y="41"/>
                      </a:moveTo>
                      <a:lnTo>
                        <a:pt x="30" y="525"/>
                      </a:lnTo>
                      <a:lnTo>
                        <a:pt x="0" y="793"/>
                      </a:lnTo>
                      <a:lnTo>
                        <a:pt x="325" y="1058"/>
                      </a:lnTo>
                      <a:lnTo>
                        <a:pt x="271" y="1148"/>
                      </a:lnTo>
                      <a:lnTo>
                        <a:pt x="148" y="1133"/>
                      </a:lnTo>
                      <a:lnTo>
                        <a:pt x="183" y="1301"/>
                      </a:lnTo>
                      <a:lnTo>
                        <a:pt x="419" y="1506"/>
                      </a:lnTo>
                      <a:lnTo>
                        <a:pt x="488" y="1685"/>
                      </a:lnTo>
                      <a:lnTo>
                        <a:pt x="448" y="1850"/>
                      </a:lnTo>
                      <a:lnTo>
                        <a:pt x="355" y="1895"/>
                      </a:lnTo>
                      <a:lnTo>
                        <a:pt x="236" y="1885"/>
                      </a:lnTo>
                      <a:lnTo>
                        <a:pt x="153" y="2005"/>
                      </a:lnTo>
                      <a:lnTo>
                        <a:pt x="193" y="2138"/>
                      </a:lnTo>
                      <a:lnTo>
                        <a:pt x="709" y="2363"/>
                      </a:lnTo>
                      <a:lnTo>
                        <a:pt x="920" y="1970"/>
                      </a:lnTo>
                      <a:lnTo>
                        <a:pt x="1113" y="1865"/>
                      </a:lnTo>
                      <a:lnTo>
                        <a:pt x="1352" y="1869"/>
                      </a:lnTo>
                      <a:lnTo>
                        <a:pt x="1329" y="1700"/>
                      </a:lnTo>
                      <a:lnTo>
                        <a:pt x="1408" y="1625"/>
                      </a:lnTo>
                      <a:lnTo>
                        <a:pt x="1508" y="1670"/>
                      </a:lnTo>
                      <a:lnTo>
                        <a:pt x="1585" y="1790"/>
                      </a:lnTo>
                      <a:lnTo>
                        <a:pt x="1670" y="1878"/>
                      </a:lnTo>
                      <a:lnTo>
                        <a:pt x="1890" y="1885"/>
                      </a:lnTo>
                      <a:lnTo>
                        <a:pt x="1875" y="1685"/>
                      </a:lnTo>
                      <a:lnTo>
                        <a:pt x="1935" y="1440"/>
                      </a:lnTo>
                      <a:lnTo>
                        <a:pt x="1895" y="1271"/>
                      </a:lnTo>
                      <a:lnTo>
                        <a:pt x="1911" y="1136"/>
                      </a:lnTo>
                      <a:lnTo>
                        <a:pt x="2046" y="999"/>
                      </a:lnTo>
                      <a:lnTo>
                        <a:pt x="1895" y="913"/>
                      </a:lnTo>
                      <a:lnTo>
                        <a:pt x="1764" y="751"/>
                      </a:lnTo>
                      <a:lnTo>
                        <a:pt x="1747" y="581"/>
                      </a:lnTo>
                      <a:lnTo>
                        <a:pt x="1630" y="506"/>
                      </a:lnTo>
                      <a:lnTo>
                        <a:pt x="1492" y="503"/>
                      </a:lnTo>
                      <a:lnTo>
                        <a:pt x="1138" y="355"/>
                      </a:lnTo>
                      <a:lnTo>
                        <a:pt x="943" y="510"/>
                      </a:lnTo>
                      <a:lnTo>
                        <a:pt x="828" y="466"/>
                      </a:lnTo>
                      <a:lnTo>
                        <a:pt x="886" y="330"/>
                      </a:lnTo>
                      <a:lnTo>
                        <a:pt x="813" y="264"/>
                      </a:lnTo>
                      <a:lnTo>
                        <a:pt x="849" y="0"/>
                      </a:lnTo>
                      <a:lnTo>
                        <a:pt x="635" y="61"/>
                      </a:lnTo>
                      <a:lnTo>
                        <a:pt x="300" y="41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6" name="Freeform 132">
                  <a:extLst>
                    <a:ext uri="{FF2B5EF4-FFF2-40B4-BE49-F238E27FC236}">
                      <a16:creationId xmlns:a16="http://schemas.microsoft.com/office/drawing/2014/main" id="{17A68CE1-53E4-9BFE-5C85-283A40531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0665" y="2529445"/>
                  <a:ext cx="180517" cy="122448"/>
                </a:xfrm>
                <a:custGeom>
                  <a:avLst/>
                  <a:gdLst/>
                  <a:ahLst/>
                  <a:cxnLst>
                    <a:cxn ang="0">
                      <a:pos x="672" y="0"/>
                    </a:cxn>
                    <a:cxn ang="0">
                      <a:pos x="379" y="151"/>
                    </a:cxn>
                    <a:cxn ang="0">
                      <a:pos x="147" y="374"/>
                    </a:cxn>
                    <a:cxn ang="0">
                      <a:pos x="0" y="523"/>
                    </a:cxn>
                    <a:cxn ang="0">
                      <a:pos x="330" y="546"/>
                    </a:cxn>
                    <a:cxn ang="0">
                      <a:pos x="551" y="481"/>
                    </a:cxn>
                    <a:cxn ang="0">
                      <a:pos x="680" y="501"/>
                    </a:cxn>
                    <a:cxn ang="0">
                      <a:pos x="852" y="412"/>
                    </a:cxn>
                    <a:cxn ang="0">
                      <a:pos x="782" y="275"/>
                    </a:cxn>
                    <a:cxn ang="0">
                      <a:pos x="752" y="111"/>
                    </a:cxn>
                    <a:cxn ang="0">
                      <a:pos x="672" y="0"/>
                    </a:cxn>
                  </a:cxnLst>
                  <a:rect l="0" t="0" r="r" b="b"/>
                  <a:pathLst>
                    <a:path w="852" h="546">
                      <a:moveTo>
                        <a:pt x="672" y="0"/>
                      </a:moveTo>
                      <a:lnTo>
                        <a:pt x="379" y="151"/>
                      </a:lnTo>
                      <a:lnTo>
                        <a:pt x="147" y="374"/>
                      </a:lnTo>
                      <a:lnTo>
                        <a:pt x="0" y="523"/>
                      </a:lnTo>
                      <a:lnTo>
                        <a:pt x="330" y="546"/>
                      </a:lnTo>
                      <a:lnTo>
                        <a:pt x="551" y="481"/>
                      </a:lnTo>
                      <a:lnTo>
                        <a:pt x="680" y="501"/>
                      </a:lnTo>
                      <a:lnTo>
                        <a:pt x="852" y="412"/>
                      </a:lnTo>
                      <a:lnTo>
                        <a:pt x="782" y="275"/>
                      </a:lnTo>
                      <a:lnTo>
                        <a:pt x="752" y="111"/>
                      </a:lnTo>
                      <a:lnTo>
                        <a:pt x="672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" name="Freeform 133">
                  <a:extLst>
                    <a:ext uri="{FF2B5EF4-FFF2-40B4-BE49-F238E27FC236}">
                      <a16:creationId xmlns:a16="http://schemas.microsoft.com/office/drawing/2014/main" id="{517E6DCF-33E1-112E-9A30-5CA1BE564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8350" y="1801068"/>
                  <a:ext cx="1591825" cy="1843033"/>
                </a:xfrm>
                <a:custGeom>
                  <a:avLst/>
                  <a:gdLst/>
                  <a:ahLst/>
                  <a:cxnLst>
                    <a:cxn ang="0">
                      <a:pos x="2344" y="15"/>
                    </a:cxn>
                    <a:cxn ang="0">
                      <a:pos x="2920" y="145"/>
                    </a:cxn>
                    <a:cxn ang="0">
                      <a:pos x="3363" y="832"/>
                    </a:cxn>
                    <a:cxn ang="0">
                      <a:pos x="4155" y="1416"/>
                    </a:cxn>
                    <a:cxn ang="0">
                      <a:pos x="4259" y="1671"/>
                    </a:cxn>
                    <a:cxn ang="0">
                      <a:pos x="4559" y="1940"/>
                    </a:cxn>
                    <a:cxn ang="0">
                      <a:pos x="4750" y="2343"/>
                    </a:cxn>
                    <a:cxn ang="0">
                      <a:pos x="5444" y="2285"/>
                    </a:cxn>
                    <a:cxn ang="0">
                      <a:pos x="5784" y="2020"/>
                    </a:cxn>
                    <a:cxn ang="0">
                      <a:pos x="6153" y="2215"/>
                    </a:cxn>
                    <a:cxn ang="0">
                      <a:pos x="6582" y="2065"/>
                    </a:cxn>
                    <a:cxn ang="0">
                      <a:pos x="7054" y="2333"/>
                    </a:cxn>
                    <a:cxn ang="0">
                      <a:pos x="7417" y="2560"/>
                    </a:cxn>
                    <a:cxn ang="0">
                      <a:pos x="6962" y="3635"/>
                    </a:cxn>
                    <a:cxn ang="0">
                      <a:pos x="7203" y="3588"/>
                    </a:cxn>
                    <a:cxn ang="0">
                      <a:pos x="7468" y="4096"/>
                    </a:cxn>
                    <a:cxn ang="0">
                      <a:pos x="7109" y="3931"/>
                    </a:cxn>
                    <a:cxn ang="0">
                      <a:pos x="6857" y="3901"/>
                    </a:cxn>
                    <a:cxn ang="0">
                      <a:pos x="6568" y="4138"/>
                    </a:cxn>
                    <a:cxn ang="0">
                      <a:pos x="6134" y="4229"/>
                    </a:cxn>
                    <a:cxn ang="0">
                      <a:pos x="5543" y="4359"/>
                    </a:cxn>
                    <a:cxn ang="0">
                      <a:pos x="4958" y="4783"/>
                    </a:cxn>
                    <a:cxn ang="0">
                      <a:pos x="4657" y="5127"/>
                    </a:cxn>
                    <a:cxn ang="0">
                      <a:pos x="4573" y="5491"/>
                    </a:cxn>
                    <a:cxn ang="0">
                      <a:pos x="4412" y="5851"/>
                    </a:cxn>
                    <a:cxn ang="0">
                      <a:pos x="4455" y="6239"/>
                    </a:cxn>
                    <a:cxn ang="0">
                      <a:pos x="3909" y="6518"/>
                    </a:cxn>
                    <a:cxn ang="0">
                      <a:pos x="3860" y="6793"/>
                    </a:cxn>
                    <a:cxn ang="0">
                      <a:pos x="3904" y="6988"/>
                    </a:cxn>
                    <a:cxn ang="0">
                      <a:pos x="3689" y="7164"/>
                    </a:cxn>
                    <a:cxn ang="0">
                      <a:pos x="3363" y="7055"/>
                    </a:cxn>
                    <a:cxn ang="0">
                      <a:pos x="3051" y="6980"/>
                    </a:cxn>
                    <a:cxn ang="0">
                      <a:pos x="3111" y="7362"/>
                    </a:cxn>
                    <a:cxn ang="0">
                      <a:pos x="3004" y="7580"/>
                    </a:cxn>
                    <a:cxn ang="0">
                      <a:pos x="2605" y="7715"/>
                    </a:cxn>
                    <a:cxn ang="0">
                      <a:pos x="2221" y="7850"/>
                    </a:cxn>
                    <a:cxn ang="0">
                      <a:pos x="2343" y="8060"/>
                    </a:cxn>
                    <a:cxn ang="0">
                      <a:pos x="2101" y="8030"/>
                    </a:cxn>
                    <a:cxn ang="0">
                      <a:pos x="1767" y="8284"/>
                    </a:cxn>
                    <a:cxn ang="0">
                      <a:pos x="1985" y="7685"/>
                    </a:cxn>
                    <a:cxn ang="0">
                      <a:pos x="1651" y="6870"/>
                    </a:cxn>
                    <a:cxn ang="0">
                      <a:pos x="1762" y="6429"/>
                    </a:cxn>
                    <a:cxn ang="0">
                      <a:pos x="2093" y="6628"/>
                    </a:cxn>
                    <a:cxn ang="0">
                      <a:pos x="2270" y="5984"/>
                    </a:cxn>
                    <a:cxn ang="0">
                      <a:pos x="1925" y="5831"/>
                    </a:cxn>
                    <a:cxn ang="0">
                      <a:pos x="1487" y="5656"/>
                    </a:cxn>
                    <a:cxn ang="0">
                      <a:pos x="1216" y="5761"/>
                    </a:cxn>
                    <a:cxn ang="0">
                      <a:pos x="1000" y="5506"/>
                    </a:cxn>
                    <a:cxn ang="0">
                      <a:pos x="631" y="5417"/>
                    </a:cxn>
                    <a:cxn ang="0">
                      <a:pos x="407" y="5207"/>
                    </a:cxn>
                    <a:cxn ang="0">
                      <a:pos x="129" y="5086"/>
                    </a:cxn>
                    <a:cxn ang="0">
                      <a:pos x="40" y="4473"/>
                    </a:cxn>
                    <a:cxn ang="0">
                      <a:pos x="290" y="3797"/>
                    </a:cxn>
                    <a:cxn ang="0">
                      <a:pos x="184" y="3396"/>
                    </a:cxn>
                    <a:cxn ang="0">
                      <a:pos x="0" y="2808"/>
                    </a:cxn>
                    <a:cxn ang="0">
                      <a:pos x="735" y="2508"/>
                    </a:cxn>
                    <a:cxn ang="0">
                      <a:pos x="1369" y="2200"/>
                    </a:cxn>
                    <a:cxn ang="0">
                      <a:pos x="2206" y="1207"/>
                    </a:cxn>
                    <a:cxn ang="0">
                      <a:pos x="2344" y="852"/>
                    </a:cxn>
                    <a:cxn ang="0">
                      <a:pos x="2418" y="669"/>
                    </a:cxn>
                    <a:cxn ang="0">
                      <a:pos x="2280" y="284"/>
                    </a:cxn>
                  </a:cxnLst>
                  <a:rect l="0" t="0" r="r" b="b"/>
                  <a:pathLst>
                    <a:path w="7507" h="8284">
                      <a:moveTo>
                        <a:pt x="2103" y="55"/>
                      </a:moveTo>
                      <a:lnTo>
                        <a:pt x="2344" y="15"/>
                      </a:lnTo>
                      <a:lnTo>
                        <a:pt x="2624" y="0"/>
                      </a:lnTo>
                      <a:lnTo>
                        <a:pt x="2920" y="145"/>
                      </a:lnTo>
                      <a:lnTo>
                        <a:pt x="3284" y="464"/>
                      </a:lnTo>
                      <a:lnTo>
                        <a:pt x="3363" y="832"/>
                      </a:lnTo>
                      <a:lnTo>
                        <a:pt x="4008" y="1177"/>
                      </a:lnTo>
                      <a:lnTo>
                        <a:pt x="4155" y="1416"/>
                      </a:lnTo>
                      <a:lnTo>
                        <a:pt x="4140" y="1586"/>
                      </a:lnTo>
                      <a:lnTo>
                        <a:pt x="4259" y="1671"/>
                      </a:lnTo>
                      <a:lnTo>
                        <a:pt x="4440" y="1686"/>
                      </a:lnTo>
                      <a:lnTo>
                        <a:pt x="4559" y="1940"/>
                      </a:lnTo>
                      <a:lnTo>
                        <a:pt x="4499" y="2090"/>
                      </a:lnTo>
                      <a:lnTo>
                        <a:pt x="4750" y="2343"/>
                      </a:lnTo>
                      <a:lnTo>
                        <a:pt x="4982" y="2275"/>
                      </a:lnTo>
                      <a:lnTo>
                        <a:pt x="5444" y="2285"/>
                      </a:lnTo>
                      <a:lnTo>
                        <a:pt x="5637" y="2180"/>
                      </a:lnTo>
                      <a:lnTo>
                        <a:pt x="5784" y="2020"/>
                      </a:lnTo>
                      <a:lnTo>
                        <a:pt x="5991" y="2060"/>
                      </a:lnTo>
                      <a:lnTo>
                        <a:pt x="6153" y="2215"/>
                      </a:lnTo>
                      <a:lnTo>
                        <a:pt x="6371" y="2200"/>
                      </a:lnTo>
                      <a:lnTo>
                        <a:pt x="6582" y="2065"/>
                      </a:lnTo>
                      <a:lnTo>
                        <a:pt x="6754" y="2110"/>
                      </a:lnTo>
                      <a:lnTo>
                        <a:pt x="7054" y="2333"/>
                      </a:lnTo>
                      <a:lnTo>
                        <a:pt x="7276" y="2408"/>
                      </a:lnTo>
                      <a:lnTo>
                        <a:pt x="7417" y="2560"/>
                      </a:lnTo>
                      <a:lnTo>
                        <a:pt x="6828" y="3496"/>
                      </a:lnTo>
                      <a:lnTo>
                        <a:pt x="6962" y="3635"/>
                      </a:lnTo>
                      <a:lnTo>
                        <a:pt x="7083" y="3591"/>
                      </a:lnTo>
                      <a:lnTo>
                        <a:pt x="7203" y="3588"/>
                      </a:lnTo>
                      <a:lnTo>
                        <a:pt x="7507" y="3975"/>
                      </a:lnTo>
                      <a:lnTo>
                        <a:pt x="7468" y="4096"/>
                      </a:lnTo>
                      <a:lnTo>
                        <a:pt x="7239" y="4052"/>
                      </a:lnTo>
                      <a:lnTo>
                        <a:pt x="7109" y="3931"/>
                      </a:lnTo>
                      <a:lnTo>
                        <a:pt x="6932" y="3961"/>
                      </a:lnTo>
                      <a:lnTo>
                        <a:pt x="6857" y="3901"/>
                      </a:lnTo>
                      <a:lnTo>
                        <a:pt x="6711" y="3987"/>
                      </a:lnTo>
                      <a:lnTo>
                        <a:pt x="6568" y="4138"/>
                      </a:lnTo>
                      <a:lnTo>
                        <a:pt x="6252" y="4140"/>
                      </a:lnTo>
                      <a:lnTo>
                        <a:pt x="6134" y="4229"/>
                      </a:lnTo>
                      <a:lnTo>
                        <a:pt x="5799" y="4244"/>
                      </a:lnTo>
                      <a:lnTo>
                        <a:pt x="5543" y="4359"/>
                      </a:lnTo>
                      <a:lnTo>
                        <a:pt x="5203" y="4573"/>
                      </a:lnTo>
                      <a:lnTo>
                        <a:pt x="4958" y="4783"/>
                      </a:lnTo>
                      <a:lnTo>
                        <a:pt x="4730" y="4828"/>
                      </a:lnTo>
                      <a:lnTo>
                        <a:pt x="4657" y="5127"/>
                      </a:lnTo>
                      <a:lnTo>
                        <a:pt x="4662" y="5252"/>
                      </a:lnTo>
                      <a:lnTo>
                        <a:pt x="4573" y="5491"/>
                      </a:lnTo>
                      <a:lnTo>
                        <a:pt x="4420" y="5681"/>
                      </a:lnTo>
                      <a:lnTo>
                        <a:pt x="4412" y="5851"/>
                      </a:lnTo>
                      <a:lnTo>
                        <a:pt x="4495" y="6084"/>
                      </a:lnTo>
                      <a:lnTo>
                        <a:pt x="4455" y="6239"/>
                      </a:lnTo>
                      <a:lnTo>
                        <a:pt x="4184" y="6309"/>
                      </a:lnTo>
                      <a:lnTo>
                        <a:pt x="3909" y="6518"/>
                      </a:lnTo>
                      <a:lnTo>
                        <a:pt x="3860" y="6638"/>
                      </a:lnTo>
                      <a:lnTo>
                        <a:pt x="3860" y="6793"/>
                      </a:lnTo>
                      <a:lnTo>
                        <a:pt x="3948" y="6923"/>
                      </a:lnTo>
                      <a:lnTo>
                        <a:pt x="3904" y="6988"/>
                      </a:lnTo>
                      <a:lnTo>
                        <a:pt x="3698" y="7012"/>
                      </a:lnTo>
                      <a:lnTo>
                        <a:pt x="3689" y="7164"/>
                      </a:lnTo>
                      <a:lnTo>
                        <a:pt x="3520" y="7087"/>
                      </a:lnTo>
                      <a:lnTo>
                        <a:pt x="3363" y="7055"/>
                      </a:lnTo>
                      <a:lnTo>
                        <a:pt x="3185" y="6973"/>
                      </a:lnTo>
                      <a:lnTo>
                        <a:pt x="3051" y="6980"/>
                      </a:lnTo>
                      <a:lnTo>
                        <a:pt x="3106" y="7257"/>
                      </a:lnTo>
                      <a:lnTo>
                        <a:pt x="3111" y="7362"/>
                      </a:lnTo>
                      <a:lnTo>
                        <a:pt x="3078" y="7494"/>
                      </a:lnTo>
                      <a:lnTo>
                        <a:pt x="3004" y="7580"/>
                      </a:lnTo>
                      <a:lnTo>
                        <a:pt x="2795" y="7617"/>
                      </a:lnTo>
                      <a:lnTo>
                        <a:pt x="2605" y="7715"/>
                      </a:lnTo>
                      <a:lnTo>
                        <a:pt x="2458" y="7735"/>
                      </a:lnTo>
                      <a:lnTo>
                        <a:pt x="2221" y="7850"/>
                      </a:lnTo>
                      <a:lnTo>
                        <a:pt x="2221" y="7970"/>
                      </a:lnTo>
                      <a:lnTo>
                        <a:pt x="2343" y="8060"/>
                      </a:lnTo>
                      <a:lnTo>
                        <a:pt x="2250" y="8124"/>
                      </a:lnTo>
                      <a:lnTo>
                        <a:pt x="2101" y="8030"/>
                      </a:lnTo>
                      <a:lnTo>
                        <a:pt x="1970" y="8184"/>
                      </a:lnTo>
                      <a:lnTo>
                        <a:pt x="1767" y="8284"/>
                      </a:lnTo>
                      <a:lnTo>
                        <a:pt x="1945" y="7915"/>
                      </a:lnTo>
                      <a:lnTo>
                        <a:pt x="1985" y="7685"/>
                      </a:lnTo>
                      <a:lnTo>
                        <a:pt x="1704" y="7132"/>
                      </a:lnTo>
                      <a:lnTo>
                        <a:pt x="1651" y="6870"/>
                      </a:lnTo>
                      <a:lnTo>
                        <a:pt x="1645" y="6624"/>
                      </a:lnTo>
                      <a:lnTo>
                        <a:pt x="1762" y="6429"/>
                      </a:lnTo>
                      <a:lnTo>
                        <a:pt x="1940" y="6444"/>
                      </a:lnTo>
                      <a:lnTo>
                        <a:pt x="2093" y="6628"/>
                      </a:lnTo>
                      <a:lnTo>
                        <a:pt x="2206" y="6488"/>
                      </a:lnTo>
                      <a:lnTo>
                        <a:pt x="2270" y="5984"/>
                      </a:lnTo>
                      <a:lnTo>
                        <a:pt x="2103" y="5876"/>
                      </a:lnTo>
                      <a:lnTo>
                        <a:pt x="1925" y="5831"/>
                      </a:lnTo>
                      <a:lnTo>
                        <a:pt x="1630" y="5816"/>
                      </a:lnTo>
                      <a:lnTo>
                        <a:pt x="1487" y="5656"/>
                      </a:lnTo>
                      <a:lnTo>
                        <a:pt x="1369" y="5626"/>
                      </a:lnTo>
                      <a:lnTo>
                        <a:pt x="1216" y="5761"/>
                      </a:lnTo>
                      <a:lnTo>
                        <a:pt x="1069" y="5681"/>
                      </a:lnTo>
                      <a:lnTo>
                        <a:pt x="1000" y="5506"/>
                      </a:lnTo>
                      <a:lnTo>
                        <a:pt x="852" y="5402"/>
                      </a:lnTo>
                      <a:lnTo>
                        <a:pt x="631" y="5417"/>
                      </a:lnTo>
                      <a:lnTo>
                        <a:pt x="504" y="5327"/>
                      </a:lnTo>
                      <a:lnTo>
                        <a:pt x="407" y="5207"/>
                      </a:lnTo>
                      <a:lnTo>
                        <a:pt x="247" y="5192"/>
                      </a:lnTo>
                      <a:lnTo>
                        <a:pt x="129" y="5086"/>
                      </a:lnTo>
                      <a:lnTo>
                        <a:pt x="62" y="4929"/>
                      </a:lnTo>
                      <a:lnTo>
                        <a:pt x="40" y="4473"/>
                      </a:lnTo>
                      <a:lnTo>
                        <a:pt x="201" y="4161"/>
                      </a:lnTo>
                      <a:lnTo>
                        <a:pt x="290" y="3797"/>
                      </a:lnTo>
                      <a:lnTo>
                        <a:pt x="162" y="3560"/>
                      </a:lnTo>
                      <a:lnTo>
                        <a:pt x="184" y="3396"/>
                      </a:lnTo>
                      <a:lnTo>
                        <a:pt x="35" y="3092"/>
                      </a:lnTo>
                      <a:lnTo>
                        <a:pt x="0" y="2808"/>
                      </a:lnTo>
                      <a:lnTo>
                        <a:pt x="365" y="2658"/>
                      </a:lnTo>
                      <a:lnTo>
                        <a:pt x="735" y="2508"/>
                      </a:lnTo>
                      <a:lnTo>
                        <a:pt x="1114" y="2408"/>
                      </a:lnTo>
                      <a:lnTo>
                        <a:pt x="1369" y="2200"/>
                      </a:lnTo>
                      <a:lnTo>
                        <a:pt x="2161" y="1401"/>
                      </a:lnTo>
                      <a:lnTo>
                        <a:pt x="2206" y="1207"/>
                      </a:lnTo>
                      <a:lnTo>
                        <a:pt x="2265" y="952"/>
                      </a:lnTo>
                      <a:lnTo>
                        <a:pt x="2344" y="852"/>
                      </a:lnTo>
                      <a:lnTo>
                        <a:pt x="2471" y="897"/>
                      </a:lnTo>
                      <a:lnTo>
                        <a:pt x="2418" y="669"/>
                      </a:lnTo>
                      <a:lnTo>
                        <a:pt x="2433" y="419"/>
                      </a:lnTo>
                      <a:lnTo>
                        <a:pt x="2280" y="284"/>
                      </a:lnTo>
                      <a:lnTo>
                        <a:pt x="2103" y="5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08" name="Grupo 107">
                  <a:extLst>
                    <a:ext uri="{FF2B5EF4-FFF2-40B4-BE49-F238E27FC236}">
                      <a16:creationId xmlns:a16="http://schemas.microsoft.com/office/drawing/2014/main" id="{6FEE7CE0-8FD7-5D40-1BD3-8C6051439465}"/>
                    </a:ext>
                  </a:extLst>
                </p:cNvPr>
                <p:cNvGrpSpPr/>
                <p:nvPr/>
              </p:nvGrpSpPr>
              <p:grpSpPr>
                <a:xfrm>
                  <a:off x="6696505" y="2769292"/>
                  <a:ext cx="790232" cy="1329255"/>
                  <a:chOff x="4563257" y="3219111"/>
                  <a:chExt cx="927050" cy="1559399"/>
                </a:xfrm>
                <a:solidFill>
                  <a:srgbClr val="D9D9D9"/>
                </a:solidFill>
              </p:grpSpPr>
              <p:sp>
                <p:nvSpPr>
                  <p:cNvPr id="110" name="Freeform 112">
                    <a:extLst>
                      <a:ext uri="{FF2B5EF4-FFF2-40B4-BE49-F238E27FC236}">
                        <a16:creationId xmlns:a16="http://schemas.microsoft.com/office/drawing/2014/main" id="{A98F9354-3558-A1D7-6287-6EEC2EBB18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44552" y="4091367"/>
                    <a:ext cx="445755" cy="687143"/>
                  </a:xfrm>
                  <a:custGeom>
                    <a:avLst/>
                    <a:gdLst/>
                    <a:ahLst/>
                    <a:cxnLst>
                      <a:cxn ang="0">
                        <a:pos x="0" y="742"/>
                      </a:cxn>
                      <a:cxn ang="0">
                        <a:pos x="272" y="1305"/>
                      </a:cxn>
                      <a:cxn ang="0">
                        <a:pos x="319" y="1492"/>
                      </a:cxn>
                      <a:cxn ang="0">
                        <a:pos x="583" y="1971"/>
                      </a:cxn>
                      <a:cxn ang="0">
                        <a:pos x="724" y="1938"/>
                      </a:cxn>
                      <a:cxn ang="0">
                        <a:pos x="818" y="1986"/>
                      </a:cxn>
                      <a:cxn ang="0">
                        <a:pos x="831" y="2095"/>
                      </a:cxn>
                      <a:cxn ang="0">
                        <a:pos x="949" y="2107"/>
                      </a:cxn>
                      <a:cxn ang="0">
                        <a:pos x="1168" y="1922"/>
                      </a:cxn>
                      <a:cxn ang="0">
                        <a:pos x="1216" y="1792"/>
                      </a:cxn>
                      <a:cxn ang="0">
                        <a:pos x="1323" y="1748"/>
                      </a:cxn>
                      <a:cxn ang="0">
                        <a:pos x="1335" y="1628"/>
                      </a:cxn>
                      <a:cxn ang="0">
                        <a:pos x="1276" y="1564"/>
                      </a:cxn>
                      <a:cxn ang="0">
                        <a:pos x="1276" y="1473"/>
                      </a:cxn>
                      <a:cxn ang="0">
                        <a:pos x="1209" y="1425"/>
                      </a:cxn>
                      <a:cxn ang="0">
                        <a:pos x="1216" y="1329"/>
                      </a:cxn>
                      <a:cxn ang="0">
                        <a:pos x="1299" y="1241"/>
                      </a:cxn>
                      <a:cxn ang="0">
                        <a:pos x="1327" y="1026"/>
                      </a:cxn>
                      <a:cxn ang="0">
                        <a:pos x="1433" y="910"/>
                      </a:cxn>
                      <a:cxn ang="0">
                        <a:pos x="1370" y="822"/>
                      </a:cxn>
                      <a:cxn ang="0">
                        <a:pos x="1228" y="730"/>
                      </a:cxn>
                      <a:cxn ang="0">
                        <a:pos x="1102" y="587"/>
                      </a:cxn>
                      <a:cxn ang="0">
                        <a:pos x="1028" y="335"/>
                      </a:cxn>
                      <a:cxn ang="0">
                        <a:pos x="760" y="0"/>
                      </a:cxn>
                      <a:cxn ang="0">
                        <a:pos x="579" y="12"/>
                      </a:cxn>
                      <a:cxn ang="0">
                        <a:pos x="534" y="142"/>
                      </a:cxn>
                      <a:cxn ang="0">
                        <a:pos x="370" y="239"/>
                      </a:cxn>
                      <a:cxn ang="0">
                        <a:pos x="335" y="347"/>
                      </a:cxn>
                      <a:cxn ang="0">
                        <a:pos x="272" y="499"/>
                      </a:cxn>
                      <a:cxn ang="0">
                        <a:pos x="142" y="515"/>
                      </a:cxn>
                      <a:cxn ang="0">
                        <a:pos x="0" y="742"/>
                      </a:cxn>
                    </a:cxnLst>
                    <a:rect l="0" t="0" r="r" b="b"/>
                    <a:pathLst>
                      <a:path w="1433" h="2107">
                        <a:moveTo>
                          <a:pt x="0" y="742"/>
                        </a:moveTo>
                        <a:lnTo>
                          <a:pt x="272" y="1305"/>
                        </a:lnTo>
                        <a:lnTo>
                          <a:pt x="319" y="1492"/>
                        </a:lnTo>
                        <a:lnTo>
                          <a:pt x="583" y="1971"/>
                        </a:lnTo>
                        <a:lnTo>
                          <a:pt x="724" y="1938"/>
                        </a:lnTo>
                        <a:lnTo>
                          <a:pt x="818" y="1986"/>
                        </a:lnTo>
                        <a:lnTo>
                          <a:pt x="831" y="2095"/>
                        </a:lnTo>
                        <a:lnTo>
                          <a:pt x="949" y="2107"/>
                        </a:lnTo>
                        <a:lnTo>
                          <a:pt x="1168" y="1922"/>
                        </a:lnTo>
                        <a:lnTo>
                          <a:pt x="1216" y="1792"/>
                        </a:lnTo>
                        <a:lnTo>
                          <a:pt x="1323" y="1748"/>
                        </a:lnTo>
                        <a:lnTo>
                          <a:pt x="1335" y="1628"/>
                        </a:lnTo>
                        <a:lnTo>
                          <a:pt x="1276" y="1564"/>
                        </a:lnTo>
                        <a:lnTo>
                          <a:pt x="1276" y="1473"/>
                        </a:lnTo>
                        <a:lnTo>
                          <a:pt x="1209" y="1425"/>
                        </a:lnTo>
                        <a:lnTo>
                          <a:pt x="1216" y="1329"/>
                        </a:lnTo>
                        <a:lnTo>
                          <a:pt x="1299" y="1241"/>
                        </a:lnTo>
                        <a:lnTo>
                          <a:pt x="1327" y="1026"/>
                        </a:lnTo>
                        <a:lnTo>
                          <a:pt x="1433" y="910"/>
                        </a:lnTo>
                        <a:lnTo>
                          <a:pt x="1370" y="822"/>
                        </a:lnTo>
                        <a:lnTo>
                          <a:pt x="1228" y="730"/>
                        </a:lnTo>
                        <a:lnTo>
                          <a:pt x="1102" y="587"/>
                        </a:lnTo>
                        <a:lnTo>
                          <a:pt x="1028" y="335"/>
                        </a:lnTo>
                        <a:lnTo>
                          <a:pt x="760" y="0"/>
                        </a:lnTo>
                        <a:lnTo>
                          <a:pt x="579" y="12"/>
                        </a:lnTo>
                        <a:lnTo>
                          <a:pt x="534" y="142"/>
                        </a:lnTo>
                        <a:lnTo>
                          <a:pt x="370" y="239"/>
                        </a:lnTo>
                        <a:lnTo>
                          <a:pt x="335" y="347"/>
                        </a:lnTo>
                        <a:lnTo>
                          <a:pt x="272" y="499"/>
                        </a:lnTo>
                        <a:lnTo>
                          <a:pt x="142" y="515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253E7B"/>
                  </a:solidFill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1" name="Freeform 128">
                    <a:extLst>
                      <a:ext uri="{FF2B5EF4-FFF2-40B4-BE49-F238E27FC236}">
                        <a16:creationId xmlns:a16="http://schemas.microsoft.com/office/drawing/2014/main" id="{385A29F6-7CBA-BD03-CEC1-4B784EE3DF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0553" y="3219111"/>
                    <a:ext cx="395404" cy="799692"/>
                  </a:xfrm>
                  <a:custGeom>
                    <a:avLst/>
                    <a:gdLst/>
                    <a:ahLst/>
                    <a:cxnLst>
                      <a:cxn ang="0">
                        <a:pos x="187" y="409"/>
                      </a:cxn>
                      <a:cxn ang="0">
                        <a:pos x="51" y="544"/>
                      </a:cxn>
                      <a:cxn ang="0">
                        <a:pos x="37" y="689"/>
                      </a:cxn>
                      <a:cxn ang="0">
                        <a:pos x="76" y="842"/>
                      </a:cxn>
                      <a:cxn ang="0">
                        <a:pos x="17" y="1092"/>
                      </a:cxn>
                      <a:cxn ang="0">
                        <a:pos x="29" y="1292"/>
                      </a:cxn>
                      <a:cxn ang="0">
                        <a:pos x="163" y="1482"/>
                      </a:cxn>
                      <a:cxn ang="0">
                        <a:pos x="154" y="1633"/>
                      </a:cxn>
                      <a:cxn ang="0">
                        <a:pos x="0" y="1741"/>
                      </a:cxn>
                      <a:cxn ang="0">
                        <a:pos x="45" y="1906"/>
                      </a:cxn>
                      <a:cxn ang="0">
                        <a:pos x="134" y="2035"/>
                      </a:cxn>
                      <a:cxn ang="0">
                        <a:pos x="223" y="2070"/>
                      </a:cxn>
                      <a:cxn ang="0">
                        <a:pos x="120" y="2280"/>
                      </a:cxn>
                      <a:cxn ang="0">
                        <a:pos x="91" y="2683"/>
                      </a:cxn>
                      <a:cxn ang="0">
                        <a:pos x="313" y="2830"/>
                      </a:cxn>
                      <a:cxn ang="0">
                        <a:pos x="434" y="3027"/>
                      </a:cxn>
                      <a:cxn ang="0">
                        <a:pos x="606" y="2902"/>
                      </a:cxn>
                      <a:cxn ang="0">
                        <a:pos x="878" y="2919"/>
                      </a:cxn>
                      <a:cxn ang="0">
                        <a:pos x="1187" y="3067"/>
                      </a:cxn>
                      <a:cxn ang="0">
                        <a:pos x="1288" y="2955"/>
                      </a:cxn>
                      <a:cxn ang="0">
                        <a:pos x="1462" y="2962"/>
                      </a:cxn>
                      <a:cxn ang="0">
                        <a:pos x="1594" y="2770"/>
                      </a:cxn>
                      <a:cxn ang="0">
                        <a:pos x="1452" y="2480"/>
                      </a:cxn>
                      <a:cxn ang="0">
                        <a:pos x="1462" y="2348"/>
                      </a:cxn>
                      <a:cxn ang="0">
                        <a:pos x="1314" y="2005"/>
                      </a:cxn>
                      <a:cxn ang="0">
                        <a:pos x="1034" y="1681"/>
                      </a:cxn>
                      <a:cxn ang="0">
                        <a:pos x="847" y="1441"/>
                      </a:cxn>
                      <a:cxn ang="0">
                        <a:pos x="621" y="1202"/>
                      </a:cxn>
                      <a:cxn ang="0">
                        <a:pos x="724" y="1032"/>
                      </a:cxn>
                      <a:cxn ang="0">
                        <a:pos x="783" y="812"/>
                      </a:cxn>
                      <a:cxn ang="0">
                        <a:pos x="759" y="499"/>
                      </a:cxn>
                      <a:cxn ang="0">
                        <a:pos x="813" y="319"/>
                      </a:cxn>
                      <a:cxn ang="0">
                        <a:pos x="681" y="0"/>
                      </a:cxn>
                      <a:cxn ang="0">
                        <a:pos x="508" y="120"/>
                      </a:cxn>
                      <a:cxn ang="0">
                        <a:pos x="448" y="299"/>
                      </a:cxn>
                      <a:cxn ang="0">
                        <a:pos x="342" y="419"/>
                      </a:cxn>
                      <a:cxn ang="0">
                        <a:pos x="187" y="409"/>
                      </a:cxn>
                    </a:cxnLst>
                    <a:rect l="0" t="0" r="r" b="b"/>
                    <a:pathLst>
                      <a:path w="1594" h="3067">
                        <a:moveTo>
                          <a:pt x="187" y="409"/>
                        </a:moveTo>
                        <a:lnTo>
                          <a:pt x="51" y="544"/>
                        </a:lnTo>
                        <a:lnTo>
                          <a:pt x="37" y="689"/>
                        </a:lnTo>
                        <a:lnTo>
                          <a:pt x="76" y="842"/>
                        </a:lnTo>
                        <a:lnTo>
                          <a:pt x="17" y="1092"/>
                        </a:lnTo>
                        <a:lnTo>
                          <a:pt x="29" y="1292"/>
                        </a:lnTo>
                        <a:lnTo>
                          <a:pt x="163" y="1482"/>
                        </a:lnTo>
                        <a:lnTo>
                          <a:pt x="154" y="1633"/>
                        </a:lnTo>
                        <a:lnTo>
                          <a:pt x="0" y="1741"/>
                        </a:lnTo>
                        <a:lnTo>
                          <a:pt x="45" y="1906"/>
                        </a:lnTo>
                        <a:lnTo>
                          <a:pt x="134" y="2035"/>
                        </a:lnTo>
                        <a:lnTo>
                          <a:pt x="223" y="2070"/>
                        </a:lnTo>
                        <a:lnTo>
                          <a:pt x="120" y="2280"/>
                        </a:lnTo>
                        <a:lnTo>
                          <a:pt x="91" y="2683"/>
                        </a:lnTo>
                        <a:lnTo>
                          <a:pt x="313" y="2830"/>
                        </a:lnTo>
                        <a:lnTo>
                          <a:pt x="434" y="3027"/>
                        </a:lnTo>
                        <a:lnTo>
                          <a:pt x="606" y="2902"/>
                        </a:lnTo>
                        <a:lnTo>
                          <a:pt x="878" y="2919"/>
                        </a:lnTo>
                        <a:lnTo>
                          <a:pt x="1187" y="3067"/>
                        </a:lnTo>
                        <a:lnTo>
                          <a:pt x="1288" y="2955"/>
                        </a:lnTo>
                        <a:lnTo>
                          <a:pt x="1462" y="2962"/>
                        </a:lnTo>
                        <a:lnTo>
                          <a:pt x="1594" y="2770"/>
                        </a:lnTo>
                        <a:lnTo>
                          <a:pt x="1452" y="2480"/>
                        </a:lnTo>
                        <a:lnTo>
                          <a:pt x="1462" y="2348"/>
                        </a:lnTo>
                        <a:lnTo>
                          <a:pt x="1314" y="2005"/>
                        </a:lnTo>
                        <a:lnTo>
                          <a:pt x="1034" y="1681"/>
                        </a:lnTo>
                        <a:lnTo>
                          <a:pt x="847" y="1441"/>
                        </a:lnTo>
                        <a:lnTo>
                          <a:pt x="621" y="1202"/>
                        </a:lnTo>
                        <a:lnTo>
                          <a:pt x="724" y="1032"/>
                        </a:lnTo>
                        <a:lnTo>
                          <a:pt x="783" y="812"/>
                        </a:lnTo>
                        <a:lnTo>
                          <a:pt x="759" y="499"/>
                        </a:lnTo>
                        <a:lnTo>
                          <a:pt x="813" y="319"/>
                        </a:lnTo>
                        <a:lnTo>
                          <a:pt x="681" y="0"/>
                        </a:lnTo>
                        <a:lnTo>
                          <a:pt x="508" y="120"/>
                        </a:lnTo>
                        <a:lnTo>
                          <a:pt x="448" y="299"/>
                        </a:lnTo>
                        <a:lnTo>
                          <a:pt x="342" y="419"/>
                        </a:lnTo>
                        <a:lnTo>
                          <a:pt x="187" y="409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2" name="Freeform 134">
                    <a:extLst>
                      <a:ext uri="{FF2B5EF4-FFF2-40B4-BE49-F238E27FC236}">
                        <a16:creationId xmlns:a16="http://schemas.microsoft.com/office/drawing/2014/main" id="{DDE5AE8D-EE00-5E4A-E882-D3707ABDBE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88355" y="3829246"/>
                    <a:ext cx="694547" cy="502029"/>
                  </a:xfrm>
                  <a:custGeom>
                    <a:avLst/>
                    <a:gdLst/>
                    <a:ahLst/>
                    <a:cxnLst>
                      <a:cxn ang="0">
                        <a:pos x="1032" y="1929"/>
                      </a:cxn>
                      <a:cxn ang="0">
                        <a:pos x="1210" y="1651"/>
                      </a:cxn>
                      <a:cxn ang="0">
                        <a:pos x="1375" y="1626"/>
                      </a:cxn>
                      <a:cxn ang="0">
                        <a:pos x="1446" y="1456"/>
                      </a:cxn>
                      <a:cxn ang="0">
                        <a:pos x="1495" y="1300"/>
                      </a:cxn>
                      <a:cxn ang="0">
                        <a:pos x="1704" y="1183"/>
                      </a:cxn>
                      <a:cxn ang="0">
                        <a:pos x="1755" y="1023"/>
                      </a:cxn>
                      <a:cxn ang="0">
                        <a:pos x="1984" y="1005"/>
                      </a:cxn>
                      <a:cxn ang="0">
                        <a:pos x="2319" y="1428"/>
                      </a:cxn>
                      <a:cxn ang="0">
                        <a:pos x="2542" y="1455"/>
                      </a:cxn>
                      <a:cxn ang="0">
                        <a:pos x="2692" y="1543"/>
                      </a:cxn>
                      <a:cxn ang="0">
                        <a:pos x="2796" y="1465"/>
                      </a:cxn>
                      <a:cxn ang="0">
                        <a:pos x="2715" y="1341"/>
                      </a:cxn>
                      <a:cxn ang="0">
                        <a:pos x="2737" y="1170"/>
                      </a:cxn>
                      <a:cxn ang="0">
                        <a:pos x="2532" y="1042"/>
                      </a:cxn>
                      <a:cxn ang="0">
                        <a:pos x="2301" y="1033"/>
                      </a:cxn>
                      <a:cxn ang="0">
                        <a:pos x="2200" y="859"/>
                      </a:cxn>
                      <a:cxn ang="0">
                        <a:pos x="2125" y="682"/>
                      </a:cxn>
                      <a:cxn ang="0">
                        <a:pos x="2145" y="513"/>
                      </a:cxn>
                      <a:cxn ang="0">
                        <a:pos x="2044" y="420"/>
                      </a:cxn>
                      <a:cxn ang="0">
                        <a:pos x="1996" y="217"/>
                      </a:cxn>
                      <a:cxn ang="0">
                        <a:pos x="1906" y="0"/>
                      </a:cxn>
                      <a:cxn ang="0">
                        <a:pos x="1713" y="12"/>
                      </a:cxn>
                      <a:cxn ang="0">
                        <a:pos x="1704" y="142"/>
                      </a:cxn>
                      <a:cxn ang="0">
                        <a:pos x="1845" y="429"/>
                      </a:cxn>
                      <a:cxn ang="0">
                        <a:pos x="1716" y="625"/>
                      </a:cxn>
                      <a:cxn ang="0">
                        <a:pos x="1542" y="615"/>
                      </a:cxn>
                      <a:cxn ang="0">
                        <a:pos x="1441" y="730"/>
                      </a:cxn>
                      <a:cxn ang="0">
                        <a:pos x="1131" y="582"/>
                      </a:cxn>
                      <a:cxn ang="0">
                        <a:pos x="858" y="565"/>
                      </a:cxn>
                      <a:cxn ang="0">
                        <a:pos x="688" y="690"/>
                      </a:cxn>
                      <a:cxn ang="0">
                        <a:pos x="564" y="495"/>
                      </a:cxn>
                      <a:cxn ang="0">
                        <a:pos x="340" y="343"/>
                      </a:cxn>
                      <a:cxn ang="0">
                        <a:pos x="355" y="154"/>
                      </a:cxn>
                      <a:cxn ang="0">
                        <a:pos x="160" y="82"/>
                      </a:cxn>
                      <a:cxn ang="0">
                        <a:pos x="0" y="181"/>
                      </a:cxn>
                      <a:cxn ang="0">
                        <a:pos x="192" y="579"/>
                      </a:cxn>
                      <a:cxn ang="0">
                        <a:pos x="376" y="909"/>
                      </a:cxn>
                      <a:cxn ang="0">
                        <a:pos x="597" y="1089"/>
                      </a:cxn>
                      <a:cxn ang="0">
                        <a:pos x="685" y="1315"/>
                      </a:cxn>
                      <a:cxn ang="0">
                        <a:pos x="909" y="1548"/>
                      </a:cxn>
                      <a:cxn ang="0">
                        <a:pos x="921" y="1758"/>
                      </a:cxn>
                      <a:cxn ang="0">
                        <a:pos x="1032" y="1929"/>
                      </a:cxn>
                    </a:cxnLst>
                    <a:rect l="0" t="0" r="r" b="b"/>
                    <a:pathLst>
                      <a:path w="2796" h="1929">
                        <a:moveTo>
                          <a:pt x="1032" y="1929"/>
                        </a:moveTo>
                        <a:lnTo>
                          <a:pt x="1210" y="1651"/>
                        </a:lnTo>
                        <a:lnTo>
                          <a:pt x="1375" y="1626"/>
                        </a:lnTo>
                        <a:lnTo>
                          <a:pt x="1446" y="1456"/>
                        </a:lnTo>
                        <a:lnTo>
                          <a:pt x="1495" y="1300"/>
                        </a:lnTo>
                        <a:lnTo>
                          <a:pt x="1704" y="1183"/>
                        </a:lnTo>
                        <a:lnTo>
                          <a:pt x="1755" y="1023"/>
                        </a:lnTo>
                        <a:lnTo>
                          <a:pt x="1984" y="1005"/>
                        </a:lnTo>
                        <a:lnTo>
                          <a:pt x="2319" y="1428"/>
                        </a:lnTo>
                        <a:lnTo>
                          <a:pt x="2542" y="1455"/>
                        </a:lnTo>
                        <a:lnTo>
                          <a:pt x="2692" y="1543"/>
                        </a:lnTo>
                        <a:lnTo>
                          <a:pt x="2796" y="1465"/>
                        </a:lnTo>
                        <a:lnTo>
                          <a:pt x="2715" y="1341"/>
                        </a:lnTo>
                        <a:lnTo>
                          <a:pt x="2737" y="1170"/>
                        </a:lnTo>
                        <a:lnTo>
                          <a:pt x="2532" y="1042"/>
                        </a:lnTo>
                        <a:lnTo>
                          <a:pt x="2301" y="1033"/>
                        </a:lnTo>
                        <a:lnTo>
                          <a:pt x="2200" y="859"/>
                        </a:lnTo>
                        <a:lnTo>
                          <a:pt x="2125" y="682"/>
                        </a:lnTo>
                        <a:lnTo>
                          <a:pt x="2145" y="513"/>
                        </a:lnTo>
                        <a:lnTo>
                          <a:pt x="2044" y="420"/>
                        </a:lnTo>
                        <a:lnTo>
                          <a:pt x="1996" y="217"/>
                        </a:lnTo>
                        <a:lnTo>
                          <a:pt x="1906" y="0"/>
                        </a:lnTo>
                        <a:lnTo>
                          <a:pt x="1713" y="12"/>
                        </a:lnTo>
                        <a:lnTo>
                          <a:pt x="1704" y="142"/>
                        </a:lnTo>
                        <a:lnTo>
                          <a:pt x="1845" y="429"/>
                        </a:lnTo>
                        <a:lnTo>
                          <a:pt x="1716" y="625"/>
                        </a:lnTo>
                        <a:lnTo>
                          <a:pt x="1542" y="615"/>
                        </a:lnTo>
                        <a:lnTo>
                          <a:pt x="1441" y="730"/>
                        </a:lnTo>
                        <a:lnTo>
                          <a:pt x="1131" y="582"/>
                        </a:lnTo>
                        <a:lnTo>
                          <a:pt x="858" y="565"/>
                        </a:lnTo>
                        <a:lnTo>
                          <a:pt x="688" y="690"/>
                        </a:lnTo>
                        <a:lnTo>
                          <a:pt x="564" y="495"/>
                        </a:lnTo>
                        <a:lnTo>
                          <a:pt x="340" y="343"/>
                        </a:lnTo>
                        <a:lnTo>
                          <a:pt x="355" y="154"/>
                        </a:lnTo>
                        <a:lnTo>
                          <a:pt x="160" y="82"/>
                        </a:lnTo>
                        <a:lnTo>
                          <a:pt x="0" y="181"/>
                        </a:lnTo>
                        <a:lnTo>
                          <a:pt x="192" y="579"/>
                        </a:lnTo>
                        <a:lnTo>
                          <a:pt x="376" y="909"/>
                        </a:lnTo>
                        <a:lnTo>
                          <a:pt x="597" y="1089"/>
                        </a:lnTo>
                        <a:lnTo>
                          <a:pt x="685" y="1315"/>
                        </a:lnTo>
                        <a:lnTo>
                          <a:pt x="909" y="1548"/>
                        </a:lnTo>
                        <a:lnTo>
                          <a:pt x="921" y="1758"/>
                        </a:lnTo>
                        <a:lnTo>
                          <a:pt x="1032" y="1929"/>
                        </a:lnTo>
                        <a:close/>
                      </a:path>
                    </a:pathLst>
                  </a:custGeom>
                  <a:solidFill>
                    <a:srgbClr val="253E7B"/>
                  </a:solidFill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13" name="Freeform 135">
                    <a:extLst>
                      <a:ext uri="{FF2B5EF4-FFF2-40B4-BE49-F238E27FC236}">
                        <a16:creationId xmlns:a16="http://schemas.microsoft.com/office/drawing/2014/main" id="{C5EDE6E0-A5A2-0D95-C997-4980733B22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3257" y="3488637"/>
                    <a:ext cx="342091" cy="387999"/>
                  </a:xfrm>
                  <a:custGeom>
                    <a:avLst/>
                    <a:gdLst/>
                    <a:ahLst/>
                    <a:cxnLst>
                      <a:cxn ang="0">
                        <a:pos x="0" y="736"/>
                      </a:cxn>
                      <a:cxn ang="0">
                        <a:pos x="211" y="345"/>
                      </a:cxn>
                      <a:cxn ang="0">
                        <a:pos x="405" y="241"/>
                      </a:cxn>
                      <a:cxn ang="0">
                        <a:pos x="645" y="243"/>
                      </a:cxn>
                      <a:cxn ang="0">
                        <a:pos x="619" y="76"/>
                      </a:cxn>
                      <a:cxn ang="0">
                        <a:pos x="699" y="0"/>
                      </a:cxn>
                      <a:cxn ang="0">
                        <a:pos x="801" y="48"/>
                      </a:cxn>
                      <a:cxn ang="0">
                        <a:pos x="873" y="163"/>
                      </a:cxn>
                      <a:cxn ang="0">
                        <a:pos x="961" y="255"/>
                      </a:cxn>
                      <a:cxn ang="0">
                        <a:pos x="1179" y="259"/>
                      </a:cxn>
                      <a:cxn ang="0">
                        <a:pos x="1314" y="450"/>
                      </a:cxn>
                      <a:cxn ang="0">
                        <a:pos x="1305" y="600"/>
                      </a:cxn>
                      <a:cxn ang="0">
                        <a:pos x="1150" y="711"/>
                      </a:cxn>
                      <a:cxn ang="0">
                        <a:pos x="1197" y="873"/>
                      </a:cxn>
                      <a:cxn ang="0">
                        <a:pos x="1282" y="1003"/>
                      </a:cxn>
                      <a:cxn ang="0">
                        <a:pos x="1374" y="1039"/>
                      </a:cxn>
                      <a:cxn ang="0">
                        <a:pos x="1272" y="1252"/>
                      </a:cxn>
                      <a:cxn ang="0">
                        <a:pos x="1258" y="1461"/>
                      </a:cxn>
                      <a:cxn ang="0">
                        <a:pos x="1059" y="1386"/>
                      </a:cxn>
                      <a:cxn ang="0">
                        <a:pos x="903" y="1486"/>
                      </a:cxn>
                      <a:cxn ang="0">
                        <a:pos x="534" y="1024"/>
                      </a:cxn>
                      <a:cxn ang="0">
                        <a:pos x="0" y="736"/>
                      </a:cxn>
                    </a:cxnLst>
                    <a:rect l="0" t="0" r="r" b="b"/>
                    <a:pathLst>
                      <a:path w="1374" h="1486">
                        <a:moveTo>
                          <a:pt x="0" y="736"/>
                        </a:moveTo>
                        <a:lnTo>
                          <a:pt x="211" y="345"/>
                        </a:lnTo>
                        <a:lnTo>
                          <a:pt x="405" y="241"/>
                        </a:lnTo>
                        <a:lnTo>
                          <a:pt x="645" y="243"/>
                        </a:lnTo>
                        <a:lnTo>
                          <a:pt x="619" y="76"/>
                        </a:lnTo>
                        <a:lnTo>
                          <a:pt x="699" y="0"/>
                        </a:lnTo>
                        <a:lnTo>
                          <a:pt x="801" y="48"/>
                        </a:lnTo>
                        <a:lnTo>
                          <a:pt x="873" y="163"/>
                        </a:lnTo>
                        <a:lnTo>
                          <a:pt x="961" y="255"/>
                        </a:lnTo>
                        <a:lnTo>
                          <a:pt x="1179" y="259"/>
                        </a:lnTo>
                        <a:lnTo>
                          <a:pt x="1314" y="450"/>
                        </a:lnTo>
                        <a:lnTo>
                          <a:pt x="1305" y="600"/>
                        </a:lnTo>
                        <a:lnTo>
                          <a:pt x="1150" y="711"/>
                        </a:lnTo>
                        <a:lnTo>
                          <a:pt x="1197" y="873"/>
                        </a:lnTo>
                        <a:lnTo>
                          <a:pt x="1282" y="1003"/>
                        </a:lnTo>
                        <a:lnTo>
                          <a:pt x="1374" y="1039"/>
                        </a:lnTo>
                        <a:lnTo>
                          <a:pt x="1272" y="1252"/>
                        </a:lnTo>
                        <a:lnTo>
                          <a:pt x="1258" y="1461"/>
                        </a:lnTo>
                        <a:lnTo>
                          <a:pt x="1059" y="1386"/>
                        </a:lnTo>
                        <a:lnTo>
                          <a:pt x="903" y="1486"/>
                        </a:lnTo>
                        <a:lnTo>
                          <a:pt x="534" y="1024"/>
                        </a:lnTo>
                        <a:lnTo>
                          <a:pt x="0" y="736"/>
                        </a:lnTo>
                        <a:close/>
                      </a:path>
                    </a:pathLst>
                  </a:custGeom>
                  <a:solidFill>
                    <a:srgbClr val="253E7B"/>
                  </a:solidFill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109" name="Freeform 136">
                  <a:extLst>
                    <a:ext uri="{FF2B5EF4-FFF2-40B4-BE49-F238E27FC236}">
                      <a16:creationId xmlns:a16="http://schemas.microsoft.com/office/drawing/2014/main" id="{645DFDD2-A48E-B37F-5711-33FF7968C6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8570" y="4337132"/>
                  <a:ext cx="37870" cy="59331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52" y="0"/>
                    </a:cxn>
                    <a:cxn ang="0">
                      <a:pos x="83" y="1"/>
                    </a:cxn>
                    <a:cxn ang="0">
                      <a:pos x="102" y="35"/>
                    </a:cxn>
                    <a:cxn ang="0">
                      <a:pos x="80" y="78"/>
                    </a:cxn>
                    <a:cxn ang="0">
                      <a:pos x="67" y="133"/>
                    </a:cxn>
                    <a:cxn ang="0">
                      <a:pos x="114" y="151"/>
                    </a:cxn>
                    <a:cxn ang="0">
                      <a:pos x="111" y="196"/>
                    </a:cxn>
                    <a:cxn ang="0">
                      <a:pos x="178" y="222"/>
                    </a:cxn>
                    <a:cxn ang="0">
                      <a:pos x="123" y="259"/>
                    </a:cxn>
                    <a:cxn ang="0">
                      <a:pos x="85" y="267"/>
                    </a:cxn>
                    <a:cxn ang="0">
                      <a:pos x="55" y="175"/>
                    </a:cxn>
                    <a:cxn ang="0">
                      <a:pos x="18" y="59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78" h="267">
                      <a:moveTo>
                        <a:pt x="0" y="4"/>
                      </a:moveTo>
                      <a:lnTo>
                        <a:pt x="52" y="0"/>
                      </a:lnTo>
                      <a:lnTo>
                        <a:pt x="83" y="1"/>
                      </a:lnTo>
                      <a:lnTo>
                        <a:pt x="102" y="35"/>
                      </a:lnTo>
                      <a:lnTo>
                        <a:pt x="80" y="78"/>
                      </a:lnTo>
                      <a:lnTo>
                        <a:pt x="67" y="133"/>
                      </a:lnTo>
                      <a:lnTo>
                        <a:pt x="114" y="151"/>
                      </a:lnTo>
                      <a:lnTo>
                        <a:pt x="111" y="196"/>
                      </a:lnTo>
                      <a:lnTo>
                        <a:pt x="178" y="222"/>
                      </a:lnTo>
                      <a:lnTo>
                        <a:pt x="123" y="259"/>
                      </a:lnTo>
                      <a:lnTo>
                        <a:pt x="85" y="267"/>
                      </a:lnTo>
                      <a:lnTo>
                        <a:pt x="55" y="175"/>
                      </a:lnTo>
                      <a:lnTo>
                        <a:pt x="18" y="5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72" name="CuadroTexto 71">
                <a:extLst>
                  <a:ext uri="{FF2B5EF4-FFF2-40B4-BE49-F238E27FC236}">
                    <a16:creationId xmlns:a16="http://schemas.microsoft.com/office/drawing/2014/main" id="{6470C04D-812C-CE96-F757-521DD50AE9F9}"/>
                  </a:ext>
                </a:extLst>
              </p:cNvPr>
              <p:cNvSpPr txBox="1"/>
              <p:nvPr/>
            </p:nvSpPr>
            <p:spPr>
              <a:xfrm>
                <a:off x="7571470" y="2915087"/>
                <a:ext cx="1257823" cy="423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</a:rPr>
                  <a:t>Piura;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1,193 vehículos</a:t>
                </a:r>
              </a:p>
            </p:txBody>
          </p:sp>
          <p:sp>
            <p:nvSpPr>
              <p:cNvPr id="73" name="CuadroTexto 72">
                <a:extLst>
                  <a:ext uri="{FF2B5EF4-FFF2-40B4-BE49-F238E27FC236}">
                    <a16:creationId xmlns:a16="http://schemas.microsoft.com/office/drawing/2014/main" id="{B76767CD-7CAC-57F5-AFD5-09BA7E18414F}"/>
                  </a:ext>
                </a:extLst>
              </p:cNvPr>
              <p:cNvSpPr txBox="1"/>
              <p:nvPr/>
            </p:nvSpPr>
            <p:spPr>
              <a:xfrm>
                <a:off x="7474314" y="4253851"/>
                <a:ext cx="1128672" cy="423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</a:rPr>
                  <a:t>La Libertad;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2,616 vehículos</a:t>
                </a:r>
              </a:p>
            </p:txBody>
          </p:sp>
          <p:sp>
            <p:nvSpPr>
              <p:cNvPr id="74" name="CuadroTexto 73">
                <a:extLst>
                  <a:ext uri="{FF2B5EF4-FFF2-40B4-BE49-F238E27FC236}">
                    <a16:creationId xmlns:a16="http://schemas.microsoft.com/office/drawing/2014/main" id="{A65FEFD5-EC9C-5DC2-472E-88C944801157}"/>
                  </a:ext>
                </a:extLst>
              </p:cNvPr>
              <p:cNvSpPr txBox="1"/>
              <p:nvPr/>
            </p:nvSpPr>
            <p:spPr>
              <a:xfrm>
                <a:off x="7912412" y="5419917"/>
                <a:ext cx="1320593" cy="423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Lima y Callao;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80,319 vehículos</a:t>
                </a:r>
              </a:p>
            </p:txBody>
          </p:sp>
          <p:sp>
            <p:nvSpPr>
              <p:cNvPr id="75" name="CuadroTexto 74">
                <a:extLst>
                  <a:ext uri="{FF2B5EF4-FFF2-40B4-BE49-F238E27FC236}">
                    <a16:creationId xmlns:a16="http://schemas.microsoft.com/office/drawing/2014/main" id="{CA372B2D-3F20-7762-A1BB-E9E85619931F}"/>
                  </a:ext>
                </a:extLst>
              </p:cNvPr>
              <p:cNvSpPr txBox="1"/>
              <p:nvPr/>
            </p:nvSpPr>
            <p:spPr>
              <a:xfrm>
                <a:off x="7571469" y="3545533"/>
                <a:ext cx="1138300" cy="423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</a:rPr>
                  <a:t>Lambayeque;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1,044 vehículos</a:t>
                </a:r>
              </a:p>
            </p:txBody>
          </p:sp>
          <p:cxnSp>
            <p:nvCxnSpPr>
              <p:cNvPr id="76" name="Conector: angular 26">
                <a:extLst>
                  <a:ext uri="{FF2B5EF4-FFF2-40B4-BE49-F238E27FC236}">
                    <a16:creationId xmlns:a16="http://schemas.microsoft.com/office/drawing/2014/main" id="{77B0C454-8C05-5B62-28F3-4C6937642150}"/>
                  </a:ext>
                </a:extLst>
              </p:cNvPr>
              <p:cNvCxnSpPr>
                <a:cxnSpLocks/>
                <a:stCxn id="80" idx="2"/>
                <a:endCxn id="74" idx="3"/>
              </p:cNvCxnSpPr>
              <p:nvPr/>
            </p:nvCxnSpPr>
            <p:spPr>
              <a:xfrm rot="10800000" flipV="1">
                <a:off x="9233005" y="5363494"/>
                <a:ext cx="801204" cy="268114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ector: angular 27">
                <a:extLst>
                  <a:ext uri="{FF2B5EF4-FFF2-40B4-BE49-F238E27FC236}">
                    <a16:creationId xmlns:a16="http://schemas.microsoft.com/office/drawing/2014/main" id="{32E2C853-869B-EF6F-B705-7F054223F4BD}"/>
                  </a:ext>
                </a:extLst>
              </p:cNvPr>
              <p:cNvCxnSpPr>
                <a:cxnSpLocks/>
                <a:stCxn id="81" idx="2"/>
              </p:cNvCxnSpPr>
              <p:nvPr/>
            </p:nvCxnSpPr>
            <p:spPr>
              <a:xfrm rot="10800000">
                <a:off x="8493008" y="4437568"/>
                <a:ext cx="1160021" cy="120976"/>
              </a:xfrm>
              <a:prstGeom prst="bentConnector3">
                <a:avLst>
                  <a:gd name="adj1" fmla="val 53012"/>
                </a:avLst>
              </a:prstGeom>
              <a:ln w="952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: angular 28">
                <a:extLst>
                  <a:ext uri="{FF2B5EF4-FFF2-40B4-BE49-F238E27FC236}">
                    <a16:creationId xmlns:a16="http://schemas.microsoft.com/office/drawing/2014/main" id="{611AC019-07A0-572E-3AE9-3D17B17F7C3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558884" y="3686430"/>
                <a:ext cx="850771" cy="535844"/>
              </a:xfrm>
              <a:prstGeom prst="bentConnector3">
                <a:avLst>
                  <a:gd name="adj1" fmla="val 70152"/>
                </a:avLst>
              </a:prstGeom>
              <a:ln w="952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: angular 29">
                <a:extLst>
                  <a:ext uri="{FF2B5EF4-FFF2-40B4-BE49-F238E27FC236}">
                    <a16:creationId xmlns:a16="http://schemas.microsoft.com/office/drawing/2014/main" id="{30543F52-ADA7-A77D-1F2D-322763CE10C8}"/>
                  </a:ext>
                </a:extLst>
              </p:cNvPr>
              <p:cNvCxnSpPr>
                <a:cxnSpLocks/>
                <a:stCxn id="83" idx="2"/>
                <a:endCxn id="72" idx="3"/>
              </p:cNvCxnSpPr>
              <p:nvPr/>
            </p:nvCxnSpPr>
            <p:spPr>
              <a:xfrm rot="10800000">
                <a:off x="8829294" y="3126779"/>
                <a:ext cx="456580" cy="782547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Elipse 79">
                <a:extLst>
                  <a:ext uri="{FF2B5EF4-FFF2-40B4-BE49-F238E27FC236}">
                    <a16:creationId xmlns:a16="http://schemas.microsoft.com/office/drawing/2014/main" id="{4F356436-69A6-A7EB-55B4-BA0DB5D4057A}"/>
                  </a:ext>
                </a:extLst>
              </p:cNvPr>
              <p:cNvSpPr/>
              <p:nvPr/>
            </p:nvSpPr>
            <p:spPr>
              <a:xfrm>
                <a:off x="10034209" y="5332489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  <p:sp>
            <p:nvSpPr>
              <p:cNvPr id="81" name="Elipse 80">
                <a:extLst>
                  <a:ext uri="{FF2B5EF4-FFF2-40B4-BE49-F238E27FC236}">
                    <a16:creationId xmlns:a16="http://schemas.microsoft.com/office/drawing/2014/main" id="{A6616ABA-21A1-9A00-CE1A-032424BD38C4}"/>
                  </a:ext>
                </a:extLst>
              </p:cNvPr>
              <p:cNvSpPr/>
              <p:nvPr/>
            </p:nvSpPr>
            <p:spPr>
              <a:xfrm>
                <a:off x="9653028" y="4527538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  <p:sp>
            <p:nvSpPr>
              <p:cNvPr id="82" name="Elipse 81">
                <a:extLst>
                  <a:ext uri="{FF2B5EF4-FFF2-40B4-BE49-F238E27FC236}">
                    <a16:creationId xmlns:a16="http://schemas.microsoft.com/office/drawing/2014/main" id="{62D842C4-7453-AE70-6943-FA4EE5E2FD74}"/>
                  </a:ext>
                </a:extLst>
              </p:cNvPr>
              <p:cNvSpPr/>
              <p:nvPr/>
            </p:nvSpPr>
            <p:spPr>
              <a:xfrm>
                <a:off x="9382025" y="4179945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  <p:sp>
            <p:nvSpPr>
              <p:cNvPr id="83" name="Elipse 82">
                <a:extLst>
                  <a:ext uri="{FF2B5EF4-FFF2-40B4-BE49-F238E27FC236}">
                    <a16:creationId xmlns:a16="http://schemas.microsoft.com/office/drawing/2014/main" id="{142CEF1D-9EC7-0E45-F7D3-6AE272B406ED}"/>
                  </a:ext>
                </a:extLst>
              </p:cNvPr>
              <p:cNvSpPr/>
              <p:nvPr/>
            </p:nvSpPr>
            <p:spPr>
              <a:xfrm>
                <a:off x="9285874" y="3878321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  <p:sp>
            <p:nvSpPr>
              <p:cNvPr id="84" name="Elipse 83">
                <a:extLst>
                  <a:ext uri="{FF2B5EF4-FFF2-40B4-BE49-F238E27FC236}">
                    <a16:creationId xmlns:a16="http://schemas.microsoft.com/office/drawing/2014/main" id="{875F56D2-F509-FA48-AE3B-47C3BA2E445B}"/>
                  </a:ext>
                </a:extLst>
              </p:cNvPr>
              <p:cNvSpPr/>
              <p:nvPr/>
            </p:nvSpPr>
            <p:spPr>
              <a:xfrm>
                <a:off x="10249883" y="5860179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  <p:sp>
            <p:nvSpPr>
              <p:cNvPr id="85" name="CuadroTexto 84">
                <a:extLst>
                  <a:ext uri="{FF2B5EF4-FFF2-40B4-BE49-F238E27FC236}">
                    <a16:creationId xmlns:a16="http://schemas.microsoft.com/office/drawing/2014/main" id="{9986ACB6-7AEF-BC45-9C75-E6AD635FCFAB}"/>
                  </a:ext>
                </a:extLst>
              </p:cNvPr>
              <p:cNvSpPr txBox="1"/>
              <p:nvPr/>
            </p:nvSpPr>
            <p:spPr>
              <a:xfrm>
                <a:off x="8656726" y="6008356"/>
                <a:ext cx="1251390" cy="423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Ica;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5,790 vehículos</a:t>
                </a:r>
              </a:p>
            </p:txBody>
          </p:sp>
          <p:cxnSp>
            <p:nvCxnSpPr>
              <p:cNvPr id="86" name="Conector: angular 36">
                <a:extLst>
                  <a:ext uri="{FF2B5EF4-FFF2-40B4-BE49-F238E27FC236}">
                    <a16:creationId xmlns:a16="http://schemas.microsoft.com/office/drawing/2014/main" id="{09C9E7C6-DA0E-F30A-D064-51013A516D5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9469322" y="5881582"/>
                <a:ext cx="821715" cy="272079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CuadroTexto 86">
                <a:extLst>
                  <a:ext uri="{FF2B5EF4-FFF2-40B4-BE49-F238E27FC236}">
                    <a16:creationId xmlns:a16="http://schemas.microsoft.com/office/drawing/2014/main" id="{D59D0733-C928-DB19-A078-D1407B990952}"/>
                  </a:ext>
                </a:extLst>
              </p:cNvPr>
              <p:cNvSpPr txBox="1"/>
              <p:nvPr/>
            </p:nvSpPr>
            <p:spPr>
              <a:xfrm>
                <a:off x="7998769" y="4886215"/>
                <a:ext cx="1093006" cy="423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</a:rPr>
                  <a:t>Ancash;</a:t>
                </a:r>
              </a:p>
              <a:p>
                <a:pPr algn="ctr"/>
                <a:r>
                  <a:rPr lang="es-P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244 vehículos</a:t>
                </a:r>
              </a:p>
            </p:txBody>
          </p:sp>
          <p:cxnSp>
            <p:nvCxnSpPr>
              <p:cNvPr id="88" name="Conector: angular 38">
                <a:extLst>
                  <a:ext uri="{FF2B5EF4-FFF2-40B4-BE49-F238E27FC236}">
                    <a16:creationId xmlns:a16="http://schemas.microsoft.com/office/drawing/2014/main" id="{853639B0-CD50-F0A4-3E57-D741486F70D4}"/>
                  </a:ext>
                </a:extLst>
              </p:cNvPr>
              <p:cNvCxnSpPr>
                <a:cxnSpLocks/>
                <a:stCxn id="89" idx="0"/>
              </p:cNvCxnSpPr>
              <p:nvPr/>
            </p:nvCxnSpPr>
            <p:spPr>
              <a:xfrm rot="16200000" flipH="1" flipV="1">
                <a:off x="9247654" y="4419226"/>
                <a:ext cx="240832" cy="993045"/>
              </a:xfrm>
              <a:prstGeom prst="bentConnector4">
                <a:avLst>
                  <a:gd name="adj1" fmla="val 68915"/>
                  <a:gd name="adj2" fmla="val 51561"/>
                </a:avLst>
              </a:prstGeom>
              <a:ln w="9525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Elipse 88">
                <a:extLst>
                  <a:ext uri="{FF2B5EF4-FFF2-40B4-BE49-F238E27FC236}">
                    <a16:creationId xmlns:a16="http://schemas.microsoft.com/office/drawing/2014/main" id="{4B85684E-DFE3-2AA5-6154-7E094B7E789A}"/>
                  </a:ext>
                </a:extLst>
              </p:cNvPr>
              <p:cNvSpPr/>
              <p:nvPr/>
            </p:nvSpPr>
            <p:spPr>
              <a:xfrm>
                <a:off x="9833586" y="4795333"/>
                <a:ext cx="62011" cy="6201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/>
              </a:p>
            </p:txBody>
          </p:sp>
        </p:grpSp>
        <p:cxnSp>
          <p:nvCxnSpPr>
            <p:cNvPr id="65" name="Conector: angular 15">
              <a:extLst>
                <a:ext uri="{FF2B5EF4-FFF2-40B4-BE49-F238E27FC236}">
                  <a16:creationId xmlns:a16="http://schemas.microsoft.com/office/drawing/2014/main" id="{F22EC7C5-A80E-9B10-5A68-783FAFA6904D}"/>
                </a:ext>
              </a:extLst>
            </p:cNvPr>
            <p:cNvCxnSpPr>
              <a:cxnSpLocks/>
              <a:stCxn id="66" idx="0"/>
            </p:cNvCxnSpPr>
            <p:nvPr/>
          </p:nvCxnSpPr>
          <p:spPr>
            <a:xfrm rot="5400000" flipH="1" flipV="1">
              <a:off x="6164971" y="3776620"/>
              <a:ext cx="1003767" cy="929275"/>
            </a:xfrm>
            <a:prstGeom prst="bentConnector3">
              <a:avLst>
                <a:gd name="adj1" fmla="val 100293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9D7FB474-4A94-D2E6-DBC7-3F5A335CAF39}"/>
                </a:ext>
              </a:extLst>
            </p:cNvPr>
            <p:cNvSpPr/>
            <p:nvPr/>
          </p:nvSpPr>
          <p:spPr>
            <a:xfrm>
              <a:off x="6171211" y="4743140"/>
              <a:ext cx="62011" cy="620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cxnSp>
          <p:nvCxnSpPr>
            <p:cNvPr id="67" name="Conector: angular 17">
              <a:extLst>
                <a:ext uri="{FF2B5EF4-FFF2-40B4-BE49-F238E27FC236}">
                  <a16:creationId xmlns:a16="http://schemas.microsoft.com/office/drawing/2014/main" id="{37B0062B-D472-7883-5BE1-BC7182ED9E65}"/>
                </a:ext>
              </a:extLst>
            </p:cNvPr>
            <p:cNvCxnSpPr>
              <a:cxnSpLocks/>
              <a:stCxn id="68" idx="0"/>
            </p:cNvCxnSpPr>
            <p:nvPr/>
          </p:nvCxnSpPr>
          <p:spPr>
            <a:xfrm rot="5400000" flipH="1" flipV="1">
              <a:off x="6911513" y="4358308"/>
              <a:ext cx="476312" cy="895902"/>
            </a:xfrm>
            <a:prstGeom prst="bentConnector2">
              <a:avLst/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FF84B1E0-F5C0-FEEF-4E84-8323D8C777C2}"/>
                </a:ext>
              </a:extLst>
            </p:cNvPr>
            <p:cNvSpPr/>
            <p:nvPr/>
          </p:nvSpPr>
          <p:spPr>
            <a:xfrm>
              <a:off x="6670712" y="5044415"/>
              <a:ext cx="62011" cy="620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A98DAB6D-0AE6-32B4-0821-5C73A8C8AA74}"/>
                </a:ext>
              </a:extLst>
            </p:cNvPr>
            <p:cNvSpPr txBox="1"/>
            <p:nvPr/>
          </p:nvSpPr>
          <p:spPr>
            <a:xfrm>
              <a:off x="6838502" y="3621457"/>
              <a:ext cx="1128672" cy="423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PE"/>
              </a:defPPr>
              <a:lvl1pPr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/>
              <a:r>
                <a:rPr lang="es-PE" sz="1200" b="1" dirty="0">
                  <a:solidFill>
                    <a:srgbClr val="253E7B"/>
                  </a:solidFill>
                </a:rPr>
                <a:t>Junín;</a:t>
              </a:r>
            </a:p>
            <a:p>
              <a:pPr algn="ctr"/>
              <a:r>
                <a:rPr lang="es-P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1,164 vehículos</a:t>
              </a:r>
            </a:p>
          </p:txBody>
        </p: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0BAE7A38-C77E-9D79-BACD-32A82FA9CCFF}"/>
                </a:ext>
              </a:extLst>
            </p:cNvPr>
            <p:cNvSpPr txBox="1"/>
            <p:nvPr/>
          </p:nvSpPr>
          <p:spPr>
            <a:xfrm>
              <a:off x="7312457" y="4436791"/>
              <a:ext cx="1183811" cy="423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PE"/>
              </a:defPPr>
              <a:lvl1pPr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/>
              <a:r>
                <a:rPr lang="es-PE" sz="1200" b="1" dirty="0">
                  <a:solidFill>
                    <a:srgbClr val="253E7B"/>
                  </a:solidFill>
                </a:rPr>
                <a:t>Cusco;</a:t>
              </a:r>
            </a:p>
            <a:p>
              <a:pPr algn="ctr"/>
              <a:r>
                <a:rPr lang="es-P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2,464 vehículos</a:t>
              </a:r>
            </a:p>
          </p:txBody>
        </p:sp>
      </p:grp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DEAE7F33-D495-B0E1-129E-CF60CEDDA588}"/>
              </a:ext>
            </a:extLst>
          </p:cNvPr>
          <p:cNvSpPr txBox="1"/>
          <p:nvPr/>
        </p:nvSpPr>
        <p:spPr>
          <a:xfrm>
            <a:off x="6259428" y="6494942"/>
            <a:ext cx="48099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s-PE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Presupuesto (2023) FISE: S/ 198 millones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8564DDF7-5832-A833-35C3-8EF66B74DA4D}"/>
              </a:ext>
            </a:extLst>
          </p:cNvPr>
          <p:cNvSpPr txBox="1"/>
          <p:nvPr/>
        </p:nvSpPr>
        <p:spPr>
          <a:xfrm flipH="1">
            <a:off x="371955" y="6312125"/>
            <a:ext cx="2588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BonoGas: 1,268,887 Hogares con GN</a:t>
            </a: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7214F058-E72F-6A1C-2E9A-A636C748BE55}"/>
              </a:ext>
            </a:extLst>
          </p:cNvPr>
          <p:cNvSpPr txBox="1"/>
          <p:nvPr/>
        </p:nvSpPr>
        <p:spPr>
          <a:xfrm flipH="1">
            <a:off x="6355560" y="6172516"/>
            <a:ext cx="25422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Ahorro GNV: 94,834 Vehículos a GNV</a:t>
            </a: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5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67B5EBF2-16CF-A149-4A40-696F9D6DDCA7}"/>
              </a:ext>
            </a:extLst>
          </p:cNvPr>
          <p:cNvGrpSpPr/>
          <p:nvPr/>
        </p:nvGrpSpPr>
        <p:grpSpPr>
          <a:xfrm>
            <a:off x="6988604" y="1576495"/>
            <a:ext cx="5006793" cy="1198075"/>
            <a:chOff x="6455251" y="1637698"/>
            <a:chExt cx="5094696" cy="1266367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51CA0908-9BDF-5E1D-9A28-1E7A7483A530}"/>
                </a:ext>
              </a:extLst>
            </p:cNvPr>
            <p:cNvSpPr txBox="1"/>
            <p:nvPr/>
          </p:nvSpPr>
          <p:spPr>
            <a:xfrm>
              <a:off x="6942968" y="2135168"/>
              <a:ext cx="1754912" cy="422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2000" b="1" dirty="0">
                  <a:solidFill>
                    <a:srgbClr val="002060"/>
                  </a:solidFill>
                </a:rPr>
                <a:t>378.30 km</a:t>
              </a:r>
              <a:endParaRPr lang="es-PE" sz="2000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063A844-C2EC-60B6-D000-5D06ACDC4F79}"/>
                </a:ext>
              </a:extLst>
            </p:cNvPr>
            <p:cNvSpPr txBox="1"/>
            <p:nvPr/>
          </p:nvSpPr>
          <p:spPr>
            <a:xfrm>
              <a:off x="6919764" y="2448617"/>
              <a:ext cx="1845558" cy="455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MX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 REDES DE GAS NATURAL</a:t>
              </a:r>
            </a:p>
            <a:p>
              <a:pPr algn="just"/>
              <a:r>
                <a:rPr lang="es-MX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CONSTRUIDAS</a:t>
              </a:r>
              <a:endPara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5DACE66C-2AAD-A993-ECF7-A3B358FACAE2}"/>
                </a:ext>
              </a:extLst>
            </p:cNvPr>
            <p:cNvSpPr txBox="1"/>
            <p:nvPr/>
          </p:nvSpPr>
          <p:spPr>
            <a:xfrm>
              <a:off x="9303118" y="2138854"/>
              <a:ext cx="2246829" cy="422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2000" b="1" dirty="0">
                  <a:solidFill>
                    <a:srgbClr val="002060"/>
                  </a:solidFill>
                </a:rPr>
                <a:t>4,311 hogares </a:t>
              </a:r>
              <a:endParaRPr lang="es-PE" sz="2000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CC3AE59-5CAF-2738-CD02-D701A1CBB0E5}"/>
                </a:ext>
              </a:extLst>
            </p:cNvPr>
            <p:cNvSpPr txBox="1"/>
            <p:nvPr/>
          </p:nvSpPr>
          <p:spPr>
            <a:xfrm>
              <a:off x="9307074" y="2433925"/>
              <a:ext cx="2235197" cy="276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CONECTADOS AL GAS NATURAL</a:t>
              </a:r>
              <a:endParaRPr lang="es-PE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0B64778-0DAF-9BF8-C417-DB2917306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8854" y="2221972"/>
              <a:ext cx="383210" cy="38321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4435DD1-A849-97C0-F49F-188BA2FD9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6659" y="2176251"/>
              <a:ext cx="368005" cy="368005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998143A-280B-4E13-59D4-556B7A13F219}"/>
                </a:ext>
              </a:extLst>
            </p:cNvPr>
            <p:cNvSpPr txBox="1"/>
            <p:nvPr/>
          </p:nvSpPr>
          <p:spPr>
            <a:xfrm>
              <a:off x="6455251" y="1637698"/>
              <a:ext cx="2981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>
                  <a:solidFill>
                    <a:srgbClr val="253E7B"/>
                  </a:solidFill>
                </a:rPr>
                <a:t>Avance al 31/08/2023</a:t>
              </a:r>
              <a:endParaRPr lang="es-PE" sz="2400" b="1" dirty="0">
                <a:solidFill>
                  <a:srgbClr val="253E7B"/>
                </a:solidFill>
              </a:endParaRPr>
            </a:p>
          </p:txBody>
        </p: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F0B85E49-1B8F-00D2-4C41-181AD871927E}"/>
              </a:ext>
            </a:extLst>
          </p:cNvPr>
          <p:cNvGrpSpPr/>
          <p:nvPr/>
        </p:nvGrpSpPr>
        <p:grpSpPr>
          <a:xfrm>
            <a:off x="6799771" y="2972715"/>
            <a:ext cx="4534698" cy="3557898"/>
            <a:chOff x="5898290" y="2237229"/>
            <a:chExt cx="5539884" cy="4346562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F0038CFC-5688-A3A3-791C-93BF74D8D1FC}"/>
                </a:ext>
              </a:extLst>
            </p:cNvPr>
            <p:cNvGrpSpPr/>
            <p:nvPr/>
          </p:nvGrpSpPr>
          <p:grpSpPr>
            <a:xfrm>
              <a:off x="8542606" y="2237229"/>
              <a:ext cx="2895568" cy="4346562"/>
              <a:chOff x="6546285" y="1801068"/>
              <a:chExt cx="2552474" cy="3922125"/>
            </a:xfrm>
          </p:grpSpPr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83CE369C-546C-C14B-62D6-672C322E3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9436" y="3597394"/>
                <a:ext cx="559222" cy="434249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90" y="347"/>
                  </a:cxn>
                  <a:cxn ang="0">
                    <a:pos x="248" y="529"/>
                  </a:cxn>
                  <a:cxn ang="0">
                    <a:pos x="429" y="644"/>
                  </a:cxn>
                  <a:cxn ang="0">
                    <a:pos x="508" y="753"/>
                  </a:cxn>
                  <a:cxn ang="0">
                    <a:pos x="374" y="899"/>
                  </a:cxn>
                  <a:cxn ang="0">
                    <a:pos x="338" y="1168"/>
                  </a:cxn>
                  <a:cxn ang="0">
                    <a:pos x="233" y="1280"/>
                  </a:cxn>
                  <a:cxn ang="0">
                    <a:pos x="225" y="1398"/>
                  </a:cxn>
                  <a:cxn ang="0">
                    <a:pos x="308" y="1460"/>
                  </a:cxn>
                  <a:cxn ang="0">
                    <a:pos x="308" y="1570"/>
                  </a:cxn>
                  <a:cxn ang="0">
                    <a:pos x="384" y="1653"/>
                  </a:cxn>
                  <a:cxn ang="0">
                    <a:pos x="369" y="1802"/>
                  </a:cxn>
                  <a:cxn ang="0">
                    <a:pos x="580" y="1951"/>
                  </a:cxn>
                  <a:cxn ang="0">
                    <a:pos x="643" y="1853"/>
                  </a:cxn>
                  <a:cxn ang="0">
                    <a:pos x="770" y="1773"/>
                  </a:cxn>
                  <a:cxn ang="0">
                    <a:pos x="930" y="1786"/>
                  </a:cxn>
                  <a:cxn ang="0">
                    <a:pos x="1072" y="1878"/>
                  </a:cxn>
                  <a:cxn ang="0">
                    <a:pos x="1382" y="1901"/>
                  </a:cxn>
                  <a:cxn ang="0">
                    <a:pos x="1496" y="1787"/>
                  </a:cxn>
                  <a:cxn ang="0">
                    <a:pos x="1422" y="1683"/>
                  </a:cxn>
                  <a:cxn ang="0">
                    <a:pos x="1402" y="1588"/>
                  </a:cxn>
                  <a:cxn ang="0">
                    <a:pos x="1419" y="1483"/>
                  </a:cxn>
                  <a:cxn ang="0">
                    <a:pos x="1537" y="1393"/>
                  </a:cxn>
                  <a:cxn ang="0">
                    <a:pos x="1764" y="1405"/>
                  </a:cxn>
                  <a:cxn ang="0">
                    <a:pos x="1977" y="1363"/>
                  </a:cxn>
                  <a:cxn ang="0">
                    <a:pos x="2141" y="1275"/>
                  </a:cxn>
                  <a:cxn ang="0">
                    <a:pos x="2420" y="1263"/>
                  </a:cxn>
                  <a:cxn ang="0">
                    <a:pos x="2634" y="1160"/>
                  </a:cxn>
                  <a:cxn ang="0">
                    <a:pos x="2587" y="1024"/>
                  </a:cxn>
                  <a:cxn ang="0">
                    <a:pos x="2435" y="884"/>
                  </a:cxn>
                  <a:cxn ang="0">
                    <a:pos x="2494" y="720"/>
                  </a:cxn>
                  <a:cxn ang="0">
                    <a:pos x="2631" y="165"/>
                  </a:cxn>
                  <a:cxn ang="0">
                    <a:pos x="2509" y="150"/>
                  </a:cxn>
                  <a:cxn ang="0">
                    <a:pos x="2365" y="210"/>
                  </a:cxn>
                  <a:cxn ang="0">
                    <a:pos x="2159" y="344"/>
                  </a:cxn>
                  <a:cxn ang="0">
                    <a:pos x="2036" y="514"/>
                  </a:cxn>
                  <a:cxn ang="0">
                    <a:pos x="1938" y="680"/>
                  </a:cxn>
                  <a:cxn ang="0">
                    <a:pos x="1820" y="783"/>
                  </a:cxn>
                  <a:cxn ang="0">
                    <a:pos x="1643" y="853"/>
                  </a:cxn>
                  <a:cxn ang="0">
                    <a:pos x="1481" y="793"/>
                  </a:cxn>
                  <a:cxn ang="0">
                    <a:pos x="1372" y="660"/>
                  </a:cxn>
                  <a:cxn ang="0">
                    <a:pos x="1377" y="349"/>
                  </a:cxn>
                  <a:cxn ang="0">
                    <a:pos x="1240" y="210"/>
                  </a:cxn>
                  <a:cxn ang="0">
                    <a:pos x="1156" y="284"/>
                  </a:cxn>
                  <a:cxn ang="0">
                    <a:pos x="1082" y="215"/>
                  </a:cxn>
                  <a:cxn ang="0">
                    <a:pos x="993" y="0"/>
                  </a:cxn>
                  <a:cxn ang="0">
                    <a:pos x="905" y="6"/>
                  </a:cxn>
                  <a:cxn ang="0">
                    <a:pos x="902" y="176"/>
                  </a:cxn>
                  <a:cxn ang="0">
                    <a:pos x="679" y="165"/>
                  </a:cxn>
                  <a:cxn ang="0">
                    <a:pos x="478" y="81"/>
                  </a:cxn>
                  <a:cxn ang="0">
                    <a:pos x="370" y="154"/>
                  </a:cxn>
                  <a:cxn ang="0">
                    <a:pos x="218" y="66"/>
                  </a:cxn>
                  <a:cxn ang="0">
                    <a:pos x="0" y="38"/>
                  </a:cxn>
                </a:cxnLst>
                <a:rect l="0" t="0" r="r" b="b"/>
                <a:pathLst>
                  <a:path w="2634" h="1951">
                    <a:moveTo>
                      <a:pt x="0" y="38"/>
                    </a:moveTo>
                    <a:lnTo>
                      <a:pt x="90" y="347"/>
                    </a:lnTo>
                    <a:lnTo>
                      <a:pt x="248" y="529"/>
                    </a:lnTo>
                    <a:lnTo>
                      <a:pt x="429" y="644"/>
                    </a:lnTo>
                    <a:lnTo>
                      <a:pt x="508" y="753"/>
                    </a:lnTo>
                    <a:lnTo>
                      <a:pt x="374" y="899"/>
                    </a:lnTo>
                    <a:lnTo>
                      <a:pt x="338" y="1168"/>
                    </a:lnTo>
                    <a:lnTo>
                      <a:pt x="233" y="1280"/>
                    </a:lnTo>
                    <a:lnTo>
                      <a:pt x="225" y="1398"/>
                    </a:lnTo>
                    <a:lnTo>
                      <a:pt x="308" y="1460"/>
                    </a:lnTo>
                    <a:lnTo>
                      <a:pt x="308" y="1570"/>
                    </a:lnTo>
                    <a:lnTo>
                      <a:pt x="384" y="1653"/>
                    </a:lnTo>
                    <a:lnTo>
                      <a:pt x="369" y="1802"/>
                    </a:lnTo>
                    <a:lnTo>
                      <a:pt x="580" y="1951"/>
                    </a:lnTo>
                    <a:lnTo>
                      <a:pt x="643" y="1853"/>
                    </a:lnTo>
                    <a:lnTo>
                      <a:pt x="770" y="1773"/>
                    </a:lnTo>
                    <a:lnTo>
                      <a:pt x="930" y="1786"/>
                    </a:lnTo>
                    <a:lnTo>
                      <a:pt x="1072" y="1878"/>
                    </a:lnTo>
                    <a:lnTo>
                      <a:pt x="1382" y="1901"/>
                    </a:lnTo>
                    <a:lnTo>
                      <a:pt x="1496" y="1787"/>
                    </a:lnTo>
                    <a:lnTo>
                      <a:pt x="1422" y="1683"/>
                    </a:lnTo>
                    <a:lnTo>
                      <a:pt x="1402" y="1588"/>
                    </a:lnTo>
                    <a:lnTo>
                      <a:pt x="1419" y="1483"/>
                    </a:lnTo>
                    <a:lnTo>
                      <a:pt x="1537" y="1393"/>
                    </a:lnTo>
                    <a:lnTo>
                      <a:pt x="1764" y="1405"/>
                    </a:lnTo>
                    <a:lnTo>
                      <a:pt x="1977" y="1363"/>
                    </a:lnTo>
                    <a:lnTo>
                      <a:pt x="2141" y="1275"/>
                    </a:lnTo>
                    <a:lnTo>
                      <a:pt x="2420" y="1263"/>
                    </a:lnTo>
                    <a:lnTo>
                      <a:pt x="2634" y="1160"/>
                    </a:lnTo>
                    <a:lnTo>
                      <a:pt x="2587" y="1024"/>
                    </a:lnTo>
                    <a:lnTo>
                      <a:pt x="2435" y="884"/>
                    </a:lnTo>
                    <a:lnTo>
                      <a:pt x="2494" y="720"/>
                    </a:lnTo>
                    <a:lnTo>
                      <a:pt x="2631" y="165"/>
                    </a:lnTo>
                    <a:lnTo>
                      <a:pt x="2509" y="150"/>
                    </a:lnTo>
                    <a:lnTo>
                      <a:pt x="2365" y="210"/>
                    </a:lnTo>
                    <a:lnTo>
                      <a:pt x="2159" y="344"/>
                    </a:lnTo>
                    <a:lnTo>
                      <a:pt x="2036" y="514"/>
                    </a:lnTo>
                    <a:lnTo>
                      <a:pt x="1938" y="680"/>
                    </a:lnTo>
                    <a:lnTo>
                      <a:pt x="1820" y="783"/>
                    </a:lnTo>
                    <a:lnTo>
                      <a:pt x="1643" y="853"/>
                    </a:lnTo>
                    <a:lnTo>
                      <a:pt x="1481" y="793"/>
                    </a:lnTo>
                    <a:lnTo>
                      <a:pt x="1372" y="660"/>
                    </a:lnTo>
                    <a:lnTo>
                      <a:pt x="1377" y="349"/>
                    </a:lnTo>
                    <a:lnTo>
                      <a:pt x="1240" y="210"/>
                    </a:lnTo>
                    <a:lnTo>
                      <a:pt x="1156" y="284"/>
                    </a:lnTo>
                    <a:lnTo>
                      <a:pt x="1082" y="215"/>
                    </a:lnTo>
                    <a:lnTo>
                      <a:pt x="993" y="0"/>
                    </a:lnTo>
                    <a:lnTo>
                      <a:pt x="905" y="6"/>
                    </a:lnTo>
                    <a:lnTo>
                      <a:pt x="902" y="176"/>
                    </a:lnTo>
                    <a:lnTo>
                      <a:pt x="679" y="165"/>
                    </a:lnTo>
                    <a:lnTo>
                      <a:pt x="478" y="81"/>
                    </a:lnTo>
                    <a:lnTo>
                      <a:pt x="370" y="154"/>
                    </a:lnTo>
                    <a:lnTo>
                      <a:pt x="218" y="66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Freeform 114">
                <a:hlinkClick r:id="" action="ppaction://noaction"/>
                <a:extLst>
                  <a:ext uri="{FF2B5EF4-FFF2-40B4-BE49-F238E27FC236}">
                    <a16:creationId xmlns:a16="http://schemas.microsoft.com/office/drawing/2014/main" id="{31434A74-894D-44C4-B5B1-8358F799F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1885" y="3856176"/>
                <a:ext cx="513777" cy="318112"/>
              </a:xfrm>
              <a:custGeom>
                <a:avLst/>
                <a:gdLst/>
                <a:ahLst/>
                <a:cxnLst>
                  <a:cxn ang="0">
                    <a:pos x="214" y="1427"/>
                  </a:cxn>
                  <a:cxn ang="0">
                    <a:pos x="412" y="1402"/>
                  </a:cxn>
                  <a:cxn ang="0">
                    <a:pos x="407" y="1292"/>
                  </a:cxn>
                  <a:cxn ang="0">
                    <a:pos x="569" y="1202"/>
                  </a:cxn>
                  <a:cxn ang="0">
                    <a:pos x="702" y="1173"/>
                  </a:cxn>
                  <a:cxn ang="0">
                    <a:pos x="834" y="1262"/>
                  </a:cxn>
                  <a:cxn ang="0">
                    <a:pos x="968" y="1163"/>
                  </a:cxn>
                  <a:cxn ang="0">
                    <a:pos x="1278" y="1088"/>
                  </a:cxn>
                  <a:cxn ang="0">
                    <a:pos x="1543" y="968"/>
                  </a:cxn>
                  <a:cxn ang="0">
                    <a:pos x="1680" y="1028"/>
                  </a:cxn>
                  <a:cxn ang="0">
                    <a:pos x="2035" y="1173"/>
                  </a:cxn>
                  <a:cxn ang="0">
                    <a:pos x="2163" y="1118"/>
                  </a:cxn>
                  <a:cxn ang="0">
                    <a:pos x="2287" y="968"/>
                  </a:cxn>
                  <a:cxn ang="0">
                    <a:pos x="2419" y="873"/>
                  </a:cxn>
                  <a:cxn ang="0">
                    <a:pos x="2257" y="669"/>
                  </a:cxn>
                  <a:cxn ang="0">
                    <a:pos x="2242" y="484"/>
                  </a:cxn>
                  <a:cxn ang="0">
                    <a:pos x="2163" y="339"/>
                  </a:cxn>
                  <a:cxn ang="0">
                    <a:pos x="2119" y="156"/>
                  </a:cxn>
                  <a:cxn ang="0">
                    <a:pos x="2053" y="0"/>
                  </a:cxn>
                  <a:cxn ang="0">
                    <a:pos x="1837" y="100"/>
                  </a:cxn>
                  <a:cxn ang="0">
                    <a:pos x="1559" y="111"/>
                  </a:cxn>
                  <a:cxn ang="0">
                    <a:pos x="1395" y="200"/>
                  </a:cxn>
                  <a:cxn ang="0">
                    <a:pos x="1179" y="244"/>
                  </a:cxn>
                  <a:cxn ang="0">
                    <a:pos x="953" y="230"/>
                  </a:cxn>
                  <a:cxn ang="0">
                    <a:pos x="838" y="321"/>
                  </a:cxn>
                  <a:cxn ang="0">
                    <a:pos x="819" y="424"/>
                  </a:cxn>
                  <a:cxn ang="0">
                    <a:pos x="839" y="519"/>
                  </a:cxn>
                  <a:cxn ang="0">
                    <a:pos x="915" y="627"/>
                  </a:cxn>
                  <a:cxn ang="0">
                    <a:pos x="802" y="739"/>
                  </a:cxn>
                  <a:cxn ang="0">
                    <a:pos x="492" y="715"/>
                  </a:cxn>
                  <a:cxn ang="0">
                    <a:pos x="352" y="624"/>
                  </a:cxn>
                  <a:cxn ang="0">
                    <a:pos x="190" y="610"/>
                  </a:cxn>
                  <a:cxn ang="0">
                    <a:pos x="57" y="694"/>
                  </a:cxn>
                  <a:cxn ang="0">
                    <a:pos x="0" y="790"/>
                  </a:cxn>
                  <a:cxn ang="0">
                    <a:pos x="97" y="1128"/>
                  </a:cxn>
                  <a:cxn ang="0">
                    <a:pos x="204" y="1427"/>
                  </a:cxn>
                  <a:cxn ang="0">
                    <a:pos x="214" y="1427"/>
                  </a:cxn>
                </a:cxnLst>
                <a:rect l="0" t="0" r="r" b="b"/>
                <a:pathLst>
                  <a:path w="2419" h="1427">
                    <a:moveTo>
                      <a:pt x="214" y="1427"/>
                    </a:moveTo>
                    <a:lnTo>
                      <a:pt x="412" y="1402"/>
                    </a:lnTo>
                    <a:lnTo>
                      <a:pt x="407" y="1292"/>
                    </a:lnTo>
                    <a:lnTo>
                      <a:pt x="569" y="1202"/>
                    </a:lnTo>
                    <a:lnTo>
                      <a:pt x="702" y="1173"/>
                    </a:lnTo>
                    <a:lnTo>
                      <a:pt x="834" y="1262"/>
                    </a:lnTo>
                    <a:lnTo>
                      <a:pt x="968" y="1163"/>
                    </a:lnTo>
                    <a:lnTo>
                      <a:pt x="1278" y="1088"/>
                    </a:lnTo>
                    <a:lnTo>
                      <a:pt x="1543" y="968"/>
                    </a:lnTo>
                    <a:lnTo>
                      <a:pt x="1680" y="1028"/>
                    </a:lnTo>
                    <a:lnTo>
                      <a:pt x="2035" y="1173"/>
                    </a:lnTo>
                    <a:lnTo>
                      <a:pt x="2163" y="1118"/>
                    </a:lnTo>
                    <a:lnTo>
                      <a:pt x="2287" y="968"/>
                    </a:lnTo>
                    <a:lnTo>
                      <a:pt x="2419" y="873"/>
                    </a:lnTo>
                    <a:lnTo>
                      <a:pt x="2257" y="669"/>
                    </a:lnTo>
                    <a:lnTo>
                      <a:pt x="2242" y="484"/>
                    </a:lnTo>
                    <a:lnTo>
                      <a:pt x="2163" y="339"/>
                    </a:lnTo>
                    <a:lnTo>
                      <a:pt x="2119" y="156"/>
                    </a:lnTo>
                    <a:lnTo>
                      <a:pt x="2053" y="0"/>
                    </a:lnTo>
                    <a:lnTo>
                      <a:pt x="1837" y="100"/>
                    </a:lnTo>
                    <a:lnTo>
                      <a:pt x="1559" y="111"/>
                    </a:lnTo>
                    <a:lnTo>
                      <a:pt x="1395" y="200"/>
                    </a:lnTo>
                    <a:lnTo>
                      <a:pt x="1179" y="244"/>
                    </a:lnTo>
                    <a:lnTo>
                      <a:pt x="953" y="230"/>
                    </a:lnTo>
                    <a:lnTo>
                      <a:pt x="838" y="321"/>
                    </a:lnTo>
                    <a:lnTo>
                      <a:pt x="819" y="424"/>
                    </a:lnTo>
                    <a:lnTo>
                      <a:pt x="839" y="519"/>
                    </a:lnTo>
                    <a:lnTo>
                      <a:pt x="915" y="627"/>
                    </a:lnTo>
                    <a:lnTo>
                      <a:pt x="802" y="739"/>
                    </a:lnTo>
                    <a:lnTo>
                      <a:pt x="492" y="715"/>
                    </a:lnTo>
                    <a:lnTo>
                      <a:pt x="352" y="624"/>
                    </a:lnTo>
                    <a:lnTo>
                      <a:pt x="190" y="610"/>
                    </a:lnTo>
                    <a:lnTo>
                      <a:pt x="57" y="694"/>
                    </a:lnTo>
                    <a:lnTo>
                      <a:pt x="0" y="790"/>
                    </a:lnTo>
                    <a:lnTo>
                      <a:pt x="97" y="1128"/>
                    </a:lnTo>
                    <a:lnTo>
                      <a:pt x="204" y="1427"/>
                    </a:lnTo>
                    <a:lnTo>
                      <a:pt x="214" y="1427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Freeform 115">
                <a:hlinkClick r:id="" action="ppaction://noaction"/>
                <a:extLst>
                  <a:ext uri="{FF2B5EF4-FFF2-40B4-BE49-F238E27FC236}">
                    <a16:creationId xmlns:a16="http://schemas.microsoft.com/office/drawing/2014/main" id="{4FDDF5F2-BB84-F827-F86F-6BBF899B1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2005" y="3352498"/>
                <a:ext cx="1102033" cy="881122"/>
              </a:xfrm>
              <a:custGeom>
                <a:avLst/>
                <a:gdLst/>
                <a:ahLst/>
                <a:cxnLst>
                  <a:cxn ang="0">
                    <a:pos x="5068" y="2531"/>
                  </a:cxn>
                  <a:cxn ang="0">
                    <a:pos x="4893" y="2808"/>
                  </a:cxn>
                  <a:cxn ang="0">
                    <a:pos x="4553" y="3247"/>
                  </a:cxn>
                  <a:cxn ang="0">
                    <a:pos x="3986" y="3512"/>
                  </a:cxn>
                  <a:cxn ang="0">
                    <a:pos x="3637" y="3502"/>
                  </a:cxn>
                  <a:cxn ang="0">
                    <a:pos x="3607" y="3841"/>
                  </a:cxn>
                  <a:cxn ang="0">
                    <a:pos x="3381" y="3961"/>
                  </a:cxn>
                  <a:cxn ang="0">
                    <a:pos x="2943" y="3871"/>
                  </a:cxn>
                  <a:cxn ang="0">
                    <a:pos x="2677" y="3891"/>
                  </a:cxn>
                  <a:cxn ang="0">
                    <a:pos x="2352" y="3412"/>
                  </a:cxn>
                  <a:cxn ang="0">
                    <a:pos x="2101" y="3362"/>
                  </a:cxn>
                  <a:cxn ang="0">
                    <a:pos x="1712" y="3572"/>
                  </a:cxn>
                  <a:cxn ang="0">
                    <a:pos x="1374" y="3437"/>
                  </a:cxn>
                  <a:cxn ang="0">
                    <a:pos x="1624" y="3237"/>
                  </a:cxn>
                  <a:cxn ang="0">
                    <a:pos x="1599" y="2932"/>
                  </a:cxn>
                  <a:cxn ang="0">
                    <a:pos x="1506" y="2604"/>
                  </a:cxn>
                  <a:cxn ang="0">
                    <a:pos x="1395" y="2259"/>
                  </a:cxn>
                  <a:cxn ang="0">
                    <a:pos x="1197" y="1988"/>
                  </a:cxn>
                  <a:cxn ang="0">
                    <a:pos x="1392" y="1268"/>
                  </a:cxn>
                  <a:cxn ang="0">
                    <a:pos x="1122" y="1317"/>
                  </a:cxn>
                  <a:cxn ang="0">
                    <a:pos x="786" y="1635"/>
                  </a:cxn>
                  <a:cxn ang="0">
                    <a:pos x="576" y="1889"/>
                  </a:cxn>
                  <a:cxn ang="0">
                    <a:pos x="240" y="1895"/>
                  </a:cxn>
                  <a:cxn ang="0">
                    <a:pos x="139" y="1452"/>
                  </a:cxn>
                  <a:cxn ang="0">
                    <a:pos x="205" y="1213"/>
                  </a:cxn>
                  <a:cxn ang="0">
                    <a:pos x="486" y="1153"/>
                  </a:cxn>
                  <a:cxn ang="0">
                    <a:pos x="459" y="998"/>
                  </a:cxn>
                  <a:cxn ang="0">
                    <a:pos x="693" y="763"/>
                  </a:cxn>
                  <a:cxn ang="0">
                    <a:pos x="1033" y="644"/>
                  </a:cxn>
                  <a:cxn ang="0">
                    <a:pos x="1313" y="524"/>
                  </a:cxn>
                  <a:cxn ang="0">
                    <a:pos x="1343" y="284"/>
                  </a:cxn>
                  <a:cxn ang="0">
                    <a:pos x="1289" y="10"/>
                  </a:cxn>
                  <a:cxn ang="0">
                    <a:pos x="1599" y="85"/>
                  </a:cxn>
                  <a:cxn ang="0">
                    <a:pos x="1926" y="193"/>
                  </a:cxn>
                  <a:cxn ang="0">
                    <a:pos x="2176" y="493"/>
                  </a:cxn>
                  <a:cxn ang="0">
                    <a:pos x="2347" y="983"/>
                  </a:cxn>
                  <a:cxn ang="0">
                    <a:pos x="2860" y="1697"/>
                  </a:cxn>
                  <a:cxn ang="0">
                    <a:pos x="2672" y="2002"/>
                  </a:cxn>
                  <a:cxn ang="0">
                    <a:pos x="3462" y="2114"/>
                  </a:cxn>
                  <a:cxn ang="0">
                    <a:pos x="3605" y="2449"/>
                  </a:cxn>
                  <a:cxn ang="0">
                    <a:pos x="4006" y="2604"/>
                  </a:cxn>
                  <a:cxn ang="0">
                    <a:pos x="4784" y="2374"/>
                  </a:cxn>
                  <a:cxn ang="0">
                    <a:pos x="5198" y="2166"/>
                  </a:cxn>
                  <a:cxn ang="0">
                    <a:pos x="5188" y="2349"/>
                  </a:cxn>
                </a:cxnLst>
                <a:rect l="0" t="0" r="r" b="b"/>
                <a:pathLst>
                  <a:path w="5198" h="3961">
                    <a:moveTo>
                      <a:pt x="5188" y="2349"/>
                    </a:moveTo>
                    <a:lnTo>
                      <a:pt x="5068" y="2531"/>
                    </a:lnTo>
                    <a:lnTo>
                      <a:pt x="4908" y="2649"/>
                    </a:lnTo>
                    <a:lnTo>
                      <a:pt x="4893" y="2808"/>
                    </a:lnTo>
                    <a:lnTo>
                      <a:pt x="4819" y="3023"/>
                    </a:lnTo>
                    <a:lnTo>
                      <a:pt x="4553" y="3247"/>
                    </a:lnTo>
                    <a:lnTo>
                      <a:pt x="4214" y="3412"/>
                    </a:lnTo>
                    <a:lnTo>
                      <a:pt x="3986" y="3512"/>
                    </a:lnTo>
                    <a:lnTo>
                      <a:pt x="3815" y="3547"/>
                    </a:lnTo>
                    <a:lnTo>
                      <a:pt x="3637" y="3502"/>
                    </a:lnTo>
                    <a:lnTo>
                      <a:pt x="3681" y="3667"/>
                    </a:lnTo>
                    <a:lnTo>
                      <a:pt x="3607" y="3841"/>
                    </a:lnTo>
                    <a:lnTo>
                      <a:pt x="3470" y="3841"/>
                    </a:lnTo>
                    <a:lnTo>
                      <a:pt x="3381" y="3961"/>
                    </a:lnTo>
                    <a:lnTo>
                      <a:pt x="3150" y="3951"/>
                    </a:lnTo>
                    <a:lnTo>
                      <a:pt x="2943" y="3871"/>
                    </a:lnTo>
                    <a:lnTo>
                      <a:pt x="2850" y="3786"/>
                    </a:lnTo>
                    <a:lnTo>
                      <a:pt x="2677" y="3891"/>
                    </a:lnTo>
                    <a:lnTo>
                      <a:pt x="2421" y="3846"/>
                    </a:lnTo>
                    <a:lnTo>
                      <a:pt x="2352" y="3412"/>
                    </a:lnTo>
                    <a:lnTo>
                      <a:pt x="2245" y="3332"/>
                    </a:lnTo>
                    <a:lnTo>
                      <a:pt x="2101" y="3362"/>
                    </a:lnTo>
                    <a:lnTo>
                      <a:pt x="1968" y="3532"/>
                    </a:lnTo>
                    <a:lnTo>
                      <a:pt x="1712" y="3572"/>
                    </a:lnTo>
                    <a:lnTo>
                      <a:pt x="1511" y="3602"/>
                    </a:lnTo>
                    <a:lnTo>
                      <a:pt x="1374" y="3437"/>
                    </a:lnTo>
                    <a:lnTo>
                      <a:pt x="1509" y="3382"/>
                    </a:lnTo>
                    <a:lnTo>
                      <a:pt x="1624" y="3237"/>
                    </a:lnTo>
                    <a:lnTo>
                      <a:pt x="1762" y="3137"/>
                    </a:lnTo>
                    <a:lnTo>
                      <a:pt x="1599" y="2932"/>
                    </a:lnTo>
                    <a:lnTo>
                      <a:pt x="1587" y="2752"/>
                    </a:lnTo>
                    <a:lnTo>
                      <a:pt x="1506" y="2604"/>
                    </a:lnTo>
                    <a:lnTo>
                      <a:pt x="1465" y="2434"/>
                    </a:lnTo>
                    <a:lnTo>
                      <a:pt x="1395" y="2259"/>
                    </a:lnTo>
                    <a:lnTo>
                      <a:pt x="1350" y="2127"/>
                    </a:lnTo>
                    <a:lnTo>
                      <a:pt x="1197" y="1988"/>
                    </a:lnTo>
                    <a:lnTo>
                      <a:pt x="1259" y="1810"/>
                    </a:lnTo>
                    <a:lnTo>
                      <a:pt x="1392" y="1268"/>
                    </a:lnTo>
                    <a:lnTo>
                      <a:pt x="1274" y="1252"/>
                    </a:lnTo>
                    <a:lnTo>
                      <a:pt x="1122" y="1317"/>
                    </a:lnTo>
                    <a:lnTo>
                      <a:pt x="919" y="1447"/>
                    </a:lnTo>
                    <a:lnTo>
                      <a:pt x="786" y="1635"/>
                    </a:lnTo>
                    <a:lnTo>
                      <a:pt x="699" y="1784"/>
                    </a:lnTo>
                    <a:lnTo>
                      <a:pt x="576" y="1889"/>
                    </a:lnTo>
                    <a:lnTo>
                      <a:pt x="401" y="1954"/>
                    </a:lnTo>
                    <a:lnTo>
                      <a:pt x="240" y="1895"/>
                    </a:lnTo>
                    <a:lnTo>
                      <a:pt x="135" y="1760"/>
                    </a:lnTo>
                    <a:lnTo>
                      <a:pt x="139" y="1452"/>
                    </a:lnTo>
                    <a:lnTo>
                      <a:pt x="0" y="1314"/>
                    </a:lnTo>
                    <a:lnTo>
                      <a:pt x="205" y="1213"/>
                    </a:lnTo>
                    <a:lnTo>
                      <a:pt x="339" y="1058"/>
                    </a:lnTo>
                    <a:lnTo>
                      <a:pt x="486" y="1153"/>
                    </a:lnTo>
                    <a:lnTo>
                      <a:pt x="580" y="1088"/>
                    </a:lnTo>
                    <a:lnTo>
                      <a:pt x="459" y="998"/>
                    </a:lnTo>
                    <a:lnTo>
                      <a:pt x="459" y="879"/>
                    </a:lnTo>
                    <a:lnTo>
                      <a:pt x="693" y="763"/>
                    </a:lnTo>
                    <a:lnTo>
                      <a:pt x="845" y="743"/>
                    </a:lnTo>
                    <a:lnTo>
                      <a:pt x="1033" y="644"/>
                    </a:lnTo>
                    <a:lnTo>
                      <a:pt x="1239" y="609"/>
                    </a:lnTo>
                    <a:lnTo>
                      <a:pt x="1313" y="524"/>
                    </a:lnTo>
                    <a:lnTo>
                      <a:pt x="1348" y="389"/>
                    </a:lnTo>
                    <a:lnTo>
                      <a:pt x="1343" y="284"/>
                    </a:lnTo>
                    <a:lnTo>
                      <a:pt x="1313" y="135"/>
                    </a:lnTo>
                    <a:lnTo>
                      <a:pt x="1289" y="10"/>
                    </a:lnTo>
                    <a:lnTo>
                      <a:pt x="1422" y="0"/>
                    </a:lnTo>
                    <a:lnTo>
                      <a:pt x="1599" y="85"/>
                    </a:lnTo>
                    <a:lnTo>
                      <a:pt x="1762" y="115"/>
                    </a:lnTo>
                    <a:lnTo>
                      <a:pt x="1926" y="193"/>
                    </a:lnTo>
                    <a:lnTo>
                      <a:pt x="1954" y="311"/>
                    </a:lnTo>
                    <a:lnTo>
                      <a:pt x="2176" y="493"/>
                    </a:lnTo>
                    <a:lnTo>
                      <a:pt x="2116" y="614"/>
                    </a:lnTo>
                    <a:lnTo>
                      <a:pt x="2347" y="983"/>
                    </a:lnTo>
                    <a:lnTo>
                      <a:pt x="2532" y="1152"/>
                    </a:lnTo>
                    <a:lnTo>
                      <a:pt x="2860" y="1697"/>
                    </a:lnTo>
                    <a:lnTo>
                      <a:pt x="2737" y="1849"/>
                    </a:lnTo>
                    <a:lnTo>
                      <a:pt x="2672" y="2002"/>
                    </a:lnTo>
                    <a:lnTo>
                      <a:pt x="3061" y="2021"/>
                    </a:lnTo>
                    <a:lnTo>
                      <a:pt x="3462" y="2114"/>
                    </a:lnTo>
                    <a:lnTo>
                      <a:pt x="3544" y="2226"/>
                    </a:lnTo>
                    <a:lnTo>
                      <a:pt x="3605" y="2449"/>
                    </a:lnTo>
                    <a:lnTo>
                      <a:pt x="3617" y="2614"/>
                    </a:lnTo>
                    <a:lnTo>
                      <a:pt x="4006" y="2604"/>
                    </a:lnTo>
                    <a:lnTo>
                      <a:pt x="4390" y="2589"/>
                    </a:lnTo>
                    <a:lnTo>
                      <a:pt x="4784" y="2374"/>
                    </a:lnTo>
                    <a:lnTo>
                      <a:pt x="5144" y="2066"/>
                    </a:lnTo>
                    <a:lnTo>
                      <a:pt x="5198" y="2166"/>
                    </a:lnTo>
                    <a:lnTo>
                      <a:pt x="5144" y="2259"/>
                    </a:lnTo>
                    <a:lnTo>
                      <a:pt x="5188" y="2349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Freeform 116">
                <a:hlinkClick r:id="" action="ppaction://noaction"/>
                <a:extLst>
                  <a:ext uri="{FF2B5EF4-FFF2-40B4-BE49-F238E27FC236}">
                    <a16:creationId xmlns:a16="http://schemas.microsoft.com/office/drawing/2014/main" id="{1A70CE0C-24B6-83ED-D25D-05008D552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0775" y="3998821"/>
                <a:ext cx="499891" cy="647587"/>
              </a:xfrm>
              <a:custGeom>
                <a:avLst/>
                <a:gdLst/>
                <a:ahLst/>
                <a:cxnLst>
                  <a:cxn ang="0">
                    <a:pos x="0" y="279"/>
                  </a:cxn>
                  <a:cxn ang="0">
                    <a:pos x="280" y="778"/>
                  </a:cxn>
                  <a:cxn ang="0">
                    <a:pos x="290" y="1001"/>
                  </a:cxn>
                  <a:cxn ang="0">
                    <a:pos x="511" y="1136"/>
                  </a:cxn>
                  <a:cxn ang="0">
                    <a:pos x="734" y="1490"/>
                  </a:cxn>
                  <a:cxn ang="0">
                    <a:pos x="841" y="1825"/>
                  </a:cxn>
                  <a:cxn ang="0">
                    <a:pos x="1044" y="2005"/>
                  </a:cxn>
                  <a:cxn ang="0">
                    <a:pos x="1132" y="2199"/>
                  </a:cxn>
                  <a:cxn ang="0">
                    <a:pos x="1328" y="2454"/>
                  </a:cxn>
                  <a:cxn ang="0">
                    <a:pos x="1412" y="2693"/>
                  </a:cxn>
                  <a:cxn ang="0">
                    <a:pos x="1595" y="2913"/>
                  </a:cxn>
                  <a:cxn ang="0">
                    <a:pos x="1737" y="2693"/>
                  </a:cxn>
                  <a:cxn ang="0">
                    <a:pos x="1928" y="2589"/>
                  </a:cxn>
                  <a:cxn ang="0">
                    <a:pos x="2046" y="2593"/>
                  </a:cxn>
                  <a:cxn ang="0">
                    <a:pos x="2230" y="2494"/>
                  </a:cxn>
                  <a:cxn ang="0">
                    <a:pos x="2357" y="2304"/>
                  </a:cxn>
                  <a:cxn ang="0">
                    <a:pos x="2226" y="2200"/>
                  </a:cxn>
                  <a:cxn ang="0">
                    <a:pos x="2258" y="2059"/>
                  </a:cxn>
                  <a:cxn ang="0">
                    <a:pos x="2168" y="1898"/>
                  </a:cxn>
                  <a:cxn ang="0">
                    <a:pos x="2195" y="1745"/>
                  </a:cxn>
                  <a:cxn ang="0">
                    <a:pos x="1978" y="1640"/>
                  </a:cxn>
                  <a:cxn ang="0">
                    <a:pos x="1783" y="1618"/>
                  </a:cxn>
                  <a:cxn ang="0">
                    <a:pos x="1653" y="1431"/>
                  </a:cxn>
                  <a:cxn ang="0">
                    <a:pos x="1496" y="1175"/>
                  </a:cxn>
                  <a:cxn ang="0">
                    <a:pos x="1346" y="785"/>
                  </a:cxn>
                  <a:cxn ang="0">
                    <a:pos x="1235" y="493"/>
                  </a:cxn>
                  <a:cxn ang="0">
                    <a:pos x="1137" y="149"/>
                  </a:cxn>
                  <a:cxn ang="0">
                    <a:pos x="926" y="0"/>
                  </a:cxn>
                  <a:cxn ang="0">
                    <a:pos x="789" y="58"/>
                  </a:cxn>
                  <a:cxn ang="0">
                    <a:pos x="729" y="220"/>
                  </a:cxn>
                  <a:cxn ang="0">
                    <a:pos x="456" y="450"/>
                  </a:cxn>
                  <a:cxn ang="0">
                    <a:pos x="310" y="433"/>
                  </a:cxn>
                  <a:cxn ang="0">
                    <a:pos x="296" y="297"/>
                  </a:cxn>
                  <a:cxn ang="0">
                    <a:pos x="177" y="239"/>
                  </a:cxn>
                  <a:cxn ang="0">
                    <a:pos x="0" y="279"/>
                  </a:cxn>
                </a:cxnLst>
                <a:rect l="0" t="0" r="r" b="b"/>
                <a:pathLst>
                  <a:path w="2357" h="2913">
                    <a:moveTo>
                      <a:pt x="0" y="279"/>
                    </a:moveTo>
                    <a:lnTo>
                      <a:pt x="280" y="778"/>
                    </a:lnTo>
                    <a:lnTo>
                      <a:pt x="290" y="1001"/>
                    </a:lnTo>
                    <a:lnTo>
                      <a:pt x="511" y="1136"/>
                    </a:lnTo>
                    <a:lnTo>
                      <a:pt x="734" y="1490"/>
                    </a:lnTo>
                    <a:lnTo>
                      <a:pt x="841" y="1825"/>
                    </a:lnTo>
                    <a:lnTo>
                      <a:pt x="1044" y="2005"/>
                    </a:lnTo>
                    <a:lnTo>
                      <a:pt x="1132" y="2199"/>
                    </a:lnTo>
                    <a:lnTo>
                      <a:pt x="1328" y="2454"/>
                    </a:lnTo>
                    <a:lnTo>
                      <a:pt x="1412" y="2693"/>
                    </a:lnTo>
                    <a:lnTo>
                      <a:pt x="1595" y="2913"/>
                    </a:lnTo>
                    <a:lnTo>
                      <a:pt x="1737" y="2693"/>
                    </a:lnTo>
                    <a:lnTo>
                      <a:pt x="1928" y="2589"/>
                    </a:lnTo>
                    <a:lnTo>
                      <a:pt x="2046" y="2593"/>
                    </a:lnTo>
                    <a:lnTo>
                      <a:pt x="2230" y="2494"/>
                    </a:lnTo>
                    <a:lnTo>
                      <a:pt x="2357" y="2304"/>
                    </a:lnTo>
                    <a:lnTo>
                      <a:pt x="2226" y="2200"/>
                    </a:lnTo>
                    <a:lnTo>
                      <a:pt x="2258" y="2059"/>
                    </a:lnTo>
                    <a:lnTo>
                      <a:pt x="2168" y="1898"/>
                    </a:lnTo>
                    <a:lnTo>
                      <a:pt x="2195" y="1745"/>
                    </a:lnTo>
                    <a:lnTo>
                      <a:pt x="1978" y="1640"/>
                    </a:lnTo>
                    <a:lnTo>
                      <a:pt x="1783" y="1618"/>
                    </a:lnTo>
                    <a:lnTo>
                      <a:pt x="1653" y="1431"/>
                    </a:lnTo>
                    <a:lnTo>
                      <a:pt x="1496" y="1175"/>
                    </a:lnTo>
                    <a:lnTo>
                      <a:pt x="1346" y="785"/>
                    </a:lnTo>
                    <a:lnTo>
                      <a:pt x="1235" y="493"/>
                    </a:lnTo>
                    <a:lnTo>
                      <a:pt x="1137" y="149"/>
                    </a:lnTo>
                    <a:lnTo>
                      <a:pt x="926" y="0"/>
                    </a:lnTo>
                    <a:lnTo>
                      <a:pt x="789" y="58"/>
                    </a:lnTo>
                    <a:lnTo>
                      <a:pt x="729" y="220"/>
                    </a:lnTo>
                    <a:lnTo>
                      <a:pt x="456" y="450"/>
                    </a:lnTo>
                    <a:lnTo>
                      <a:pt x="310" y="433"/>
                    </a:lnTo>
                    <a:lnTo>
                      <a:pt x="296" y="297"/>
                    </a:lnTo>
                    <a:lnTo>
                      <a:pt x="177" y="239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253E7B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Freeform 117">
                <a:extLst>
                  <a:ext uri="{FF2B5EF4-FFF2-40B4-BE49-F238E27FC236}">
                    <a16:creationId xmlns:a16="http://schemas.microsoft.com/office/drawing/2014/main" id="{A472558B-7F8B-6666-0A86-41CCB4F11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7330" y="4072038"/>
                <a:ext cx="610978" cy="439298"/>
              </a:xfrm>
              <a:custGeom>
                <a:avLst/>
                <a:gdLst/>
                <a:ahLst/>
                <a:cxnLst>
                  <a:cxn ang="0">
                    <a:pos x="808" y="1581"/>
                  </a:cxn>
                  <a:cxn ang="0">
                    <a:pos x="890" y="1408"/>
                  </a:cxn>
                  <a:cxn ang="0">
                    <a:pos x="1012" y="1325"/>
                  </a:cxn>
                  <a:cxn ang="0">
                    <a:pos x="1102" y="1181"/>
                  </a:cxn>
                  <a:cxn ang="0">
                    <a:pos x="1043" y="1053"/>
                  </a:cxn>
                  <a:cxn ang="0">
                    <a:pos x="1114" y="1037"/>
                  </a:cxn>
                  <a:cxn ang="0">
                    <a:pos x="1236" y="1073"/>
                  </a:cxn>
                  <a:cxn ang="0">
                    <a:pos x="1461" y="1049"/>
                  </a:cxn>
                  <a:cxn ang="0">
                    <a:pos x="1576" y="1127"/>
                  </a:cxn>
                  <a:cxn ang="0">
                    <a:pos x="1669" y="1229"/>
                  </a:cxn>
                  <a:cxn ang="0">
                    <a:pos x="1803" y="1265"/>
                  </a:cxn>
                  <a:cxn ang="0">
                    <a:pos x="1945" y="1253"/>
                  </a:cxn>
                  <a:cxn ang="0">
                    <a:pos x="2087" y="1241"/>
                  </a:cxn>
                  <a:cxn ang="0">
                    <a:pos x="2181" y="1161"/>
                  </a:cxn>
                  <a:cxn ang="0">
                    <a:pos x="2240" y="982"/>
                  </a:cxn>
                  <a:cxn ang="0">
                    <a:pos x="2307" y="838"/>
                  </a:cxn>
                  <a:cxn ang="0">
                    <a:pos x="2252" y="778"/>
                  </a:cxn>
                  <a:cxn ang="0">
                    <a:pos x="2153" y="742"/>
                  </a:cxn>
                  <a:cxn ang="0">
                    <a:pos x="2252" y="670"/>
                  </a:cxn>
                  <a:cxn ang="0">
                    <a:pos x="2296" y="495"/>
                  </a:cxn>
                  <a:cxn ang="0">
                    <a:pos x="2238" y="143"/>
                  </a:cxn>
                  <a:cxn ang="0">
                    <a:pos x="2154" y="77"/>
                  </a:cxn>
                  <a:cxn ang="0">
                    <a:pos x="2040" y="101"/>
                  </a:cxn>
                  <a:cxn ang="0">
                    <a:pos x="1936" y="239"/>
                  </a:cxn>
                  <a:cxn ang="0">
                    <a:pos x="1570" y="295"/>
                  </a:cxn>
                  <a:cxn ang="0">
                    <a:pos x="1461" y="164"/>
                  </a:cxn>
                  <a:cxn ang="0">
                    <a:pos x="1067" y="0"/>
                  </a:cxn>
                  <a:cxn ang="0">
                    <a:pos x="858" y="95"/>
                  </a:cxn>
                  <a:cxn ang="0">
                    <a:pos x="606" y="156"/>
                  </a:cxn>
                  <a:cxn ang="0">
                    <a:pos x="498" y="235"/>
                  </a:cxn>
                  <a:cxn ang="0">
                    <a:pos x="394" y="163"/>
                  </a:cxn>
                  <a:cxn ang="0">
                    <a:pos x="291" y="188"/>
                  </a:cxn>
                  <a:cxn ang="0">
                    <a:pos x="156" y="259"/>
                  </a:cxn>
                  <a:cxn ang="0">
                    <a:pos x="162" y="349"/>
                  </a:cxn>
                  <a:cxn ang="0">
                    <a:pos x="0" y="369"/>
                  </a:cxn>
                  <a:cxn ang="0">
                    <a:pos x="114" y="670"/>
                  </a:cxn>
                  <a:cxn ang="0">
                    <a:pos x="228" y="858"/>
                  </a:cxn>
                  <a:cxn ang="0">
                    <a:pos x="346" y="1029"/>
                  </a:cxn>
                  <a:cxn ang="0">
                    <a:pos x="500" y="1049"/>
                  </a:cxn>
                  <a:cxn ang="0">
                    <a:pos x="676" y="1131"/>
                  </a:cxn>
                  <a:cxn ang="0">
                    <a:pos x="658" y="1253"/>
                  </a:cxn>
                  <a:cxn ang="0">
                    <a:pos x="726" y="1383"/>
                  </a:cxn>
                  <a:cxn ang="0">
                    <a:pos x="704" y="1499"/>
                  </a:cxn>
                  <a:cxn ang="0">
                    <a:pos x="808" y="1581"/>
                  </a:cxn>
                </a:cxnLst>
                <a:rect l="0" t="0" r="r" b="b"/>
                <a:pathLst>
                  <a:path w="2307" h="1581">
                    <a:moveTo>
                      <a:pt x="808" y="1581"/>
                    </a:moveTo>
                    <a:lnTo>
                      <a:pt x="890" y="1408"/>
                    </a:lnTo>
                    <a:lnTo>
                      <a:pt x="1012" y="1325"/>
                    </a:lnTo>
                    <a:lnTo>
                      <a:pt x="1102" y="1181"/>
                    </a:lnTo>
                    <a:lnTo>
                      <a:pt x="1043" y="1053"/>
                    </a:lnTo>
                    <a:lnTo>
                      <a:pt x="1114" y="1037"/>
                    </a:lnTo>
                    <a:lnTo>
                      <a:pt x="1236" y="1073"/>
                    </a:lnTo>
                    <a:lnTo>
                      <a:pt x="1461" y="1049"/>
                    </a:lnTo>
                    <a:lnTo>
                      <a:pt x="1576" y="1127"/>
                    </a:lnTo>
                    <a:lnTo>
                      <a:pt x="1669" y="1229"/>
                    </a:lnTo>
                    <a:lnTo>
                      <a:pt x="1803" y="1265"/>
                    </a:lnTo>
                    <a:lnTo>
                      <a:pt x="1945" y="1253"/>
                    </a:lnTo>
                    <a:lnTo>
                      <a:pt x="2087" y="1241"/>
                    </a:lnTo>
                    <a:lnTo>
                      <a:pt x="2181" y="1161"/>
                    </a:lnTo>
                    <a:lnTo>
                      <a:pt x="2240" y="982"/>
                    </a:lnTo>
                    <a:lnTo>
                      <a:pt x="2307" y="838"/>
                    </a:lnTo>
                    <a:lnTo>
                      <a:pt x="2252" y="778"/>
                    </a:lnTo>
                    <a:lnTo>
                      <a:pt x="2153" y="742"/>
                    </a:lnTo>
                    <a:lnTo>
                      <a:pt x="2252" y="670"/>
                    </a:lnTo>
                    <a:lnTo>
                      <a:pt x="2296" y="495"/>
                    </a:lnTo>
                    <a:lnTo>
                      <a:pt x="2238" y="143"/>
                    </a:lnTo>
                    <a:lnTo>
                      <a:pt x="2154" y="77"/>
                    </a:lnTo>
                    <a:lnTo>
                      <a:pt x="2040" y="101"/>
                    </a:lnTo>
                    <a:lnTo>
                      <a:pt x="1936" y="239"/>
                    </a:lnTo>
                    <a:lnTo>
                      <a:pt x="1570" y="295"/>
                    </a:lnTo>
                    <a:lnTo>
                      <a:pt x="1461" y="164"/>
                    </a:lnTo>
                    <a:lnTo>
                      <a:pt x="1067" y="0"/>
                    </a:lnTo>
                    <a:lnTo>
                      <a:pt x="858" y="95"/>
                    </a:lnTo>
                    <a:lnTo>
                      <a:pt x="606" y="156"/>
                    </a:lnTo>
                    <a:lnTo>
                      <a:pt x="498" y="235"/>
                    </a:lnTo>
                    <a:lnTo>
                      <a:pt x="394" y="163"/>
                    </a:lnTo>
                    <a:lnTo>
                      <a:pt x="291" y="188"/>
                    </a:lnTo>
                    <a:lnTo>
                      <a:pt x="156" y="259"/>
                    </a:lnTo>
                    <a:lnTo>
                      <a:pt x="162" y="349"/>
                    </a:lnTo>
                    <a:lnTo>
                      <a:pt x="0" y="369"/>
                    </a:lnTo>
                    <a:lnTo>
                      <a:pt x="114" y="670"/>
                    </a:lnTo>
                    <a:lnTo>
                      <a:pt x="228" y="858"/>
                    </a:lnTo>
                    <a:lnTo>
                      <a:pt x="346" y="1029"/>
                    </a:lnTo>
                    <a:lnTo>
                      <a:pt x="500" y="1049"/>
                    </a:lnTo>
                    <a:lnTo>
                      <a:pt x="676" y="1131"/>
                    </a:lnTo>
                    <a:lnTo>
                      <a:pt x="658" y="1253"/>
                    </a:lnTo>
                    <a:lnTo>
                      <a:pt x="726" y="1383"/>
                    </a:lnTo>
                    <a:lnTo>
                      <a:pt x="704" y="1499"/>
                    </a:lnTo>
                    <a:lnTo>
                      <a:pt x="808" y="1581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rgbClr val="00AC99"/>
                  </a:solidFill>
                </a:endParaRPr>
              </a:p>
            </p:txBody>
          </p:sp>
          <p:sp>
            <p:nvSpPr>
              <p:cNvPr id="28" name="Freeform 118">
                <a:hlinkClick r:id="" action="ppaction://noaction"/>
                <a:extLst>
                  <a:ext uri="{FF2B5EF4-FFF2-40B4-BE49-F238E27FC236}">
                    <a16:creationId xmlns:a16="http://schemas.microsoft.com/office/drawing/2014/main" id="{74CEE9CE-FEC1-0DEB-71CD-F1A0A4E6E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3838" y="4574454"/>
                <a:ext cx="348408" cy="521352"/>
              </a:xfrm>
              <a:custGeom>
                <a:avLst/>
                <a:gdLst/>
                <a:ahLst/>
                <a:cxnLst>
                  <a:cxn ang="0">
                    <a:pos x="1020" y="1876"/>
                  </a:cxn>
                  <a:cxn ang="0">
                    <a:pos x="1122" y="1712"/>
                  </a:cxn>
                  <a:cxn ang="0">
                    <a:pos x="1291" y="1617"/>
                  </a:cxn>
                  <a:cxn ang="0">
                    <a:pos x="1316" y="1492"/>
                  </a:cxn>
                  <a:cxn ang="0">
                    <a:pos x="1256" y="1329"/>
                  </a:cxn>
                  <a:cxn ang="0">
                    <a:pos x="1180" y="1242"/>
                  </a:cxn>
                  <a:cxn ang="0">
                    <a:pos x="1043" y="1241"/>
                  </a:cxn>
                  <a:cxn ang="0">
                    <a:pos x="988" y="1188"/>
                  </a:cxn>
                  <a:cxn ang="0">
                    <a:pos x="962" y="1094"/>
                  </a:cxn>
                  <a:cxn ang="0">
                    <a:pos x="1014" y="1008"/>
                  </a:cxn>
                  <a:cxn ang="0">
                    <a:pos x="1008" y="894"/>
                  </a:cxn>
                  <a:cxn ang="0">
                    <a:pos x="862" y="778"/>
                  </a:cxn>
                  <a:cxn ang="0">
                    <a:pos x="732" y="738"/>
                  </a:cxn>
                  <a:cxn ang="0">
                    <a:pos x="665" y="667"/>
                  </a:cxn>
                  <a:cxn ang="0">
                    <a:pos x="673" y="379"/>
                  </a:cxn>
                  <a:cxn ang="0">
                    <a:pos x="535" y="271"/>
                  </a:cxn>
                  <a:cxn ang="0">
                    <a:pos x="547" y="144"/>
                  </a:cxn>
                  <a:cxn ang="0">
                    <a:pos x="464" y="2"/>
                  </a:cxn>
                  <a:cxn ang="0">
                    <a:pos x="366" y="0"/>
                  </a:cxn>
                  <a:cxn ang="0">
                    <a:pos x="212" y="82"/>
                  </a:cxn>
                  <a:cxn ang="0">
                    <a:pos x="100" y="260"/>
                  </a:cxn>
                  <a:cxn ang="0">
                    <a:pos x="193" y="379"/>
                  </a:cxn>
                  <a:cxn ang="0">
                    <a:pos x="142" y="659"/>
                  </a:cxn>
                  <a:cxn ang="0">
                    <a:pos x="47" y="655"/>
                  </a:cxn>
                  <a:cxn ang="0">
                    <a:pos x="0" y="718"/>
                  </a:cxn>
                  <a:cxn ang="0">
                    <a:pos x="110" y="742"/>
                  </a:cxn>
                  <a:cxn ang="0">
                    <a:pos x="118" y="886"/>
                  </a:cxn>
                  <a:cxn ang="0">
                    <a:pos x="287" y="1102"/>
                  </a:cxn>
                  <a:cxn ang="0">
                    <a:pos x="394" y="1293"/>
                  </a:cxn>
                  <a:cxn ang="0">
                    <a:pos x="618" y="1469"/>
                  </a:cxn>
                  <a:cxn ang="0">
                    <a:pos x="831" y="1700"/>
                  </a:cxn>
                  <a:cxn ang="0">
                    <a:pos x="909" y="1712"/>
                  </a:cxn>
                  <a:cxn ang="0">
                    <a:pos x="909" y="1804"/>
                  </a:cxn>
                  <a:cxn ang="0">
                    <a:pos x="1020" y="1876"/>
                  </a:cxn>
                </a:cxnLst>
                <a:rect l="0" t="0" r="r" b="b"/>
                <a:pathLst>
                  <a:path w="1316" h="1876">
                    <a:moveTo>
                      <a:pt x="1020" y="1876"/>
                    </a:moveTo>
                    <a:lnTo>
                      <a:pt x="1122" y="1712"/>
                    </a:lnTo>
                    <a:lnTo>
                      <a:pt x="1291" y="1617"/>
                    </a:lnTo>
                    <a:lnTo>
                      <a:pt x="1316" y="1492"/>
                    </a:lnTo>
                    <a:lnTo>
                      <a:pt x="1256" y="1329"/>
                    </a:lnTo>
                    <a:lnTo>
                      <a:pt x="1180" y="1242"/>
                    </a:lnTo>
                    <a:lnTo>
                      <a:pt x="1043" y="1241"/>
                    </a:lnTo>
                    <a:lnTo>
                      <a:pt x="988" y="1188"/>
                    </a:lnTo>
                    <a:lnTo>
                      <a:pt x="962" y="1094"/>
                    </a:lnTo>
                    <a:lnTo>
                      <a:pt x="1014" y="1008"/>
                    </a:lnTo>
                    <a:lnTo>
                      <a:pt x="1008" y="894"/>
                    </a:lnTo>
                    <a:lnTo>
                      <a:pt x="862" y="778"/>
                    </a:lnTo>
                    <a:lnTo>
                      <a:pt x="732" y="738"/>
                    </a:lnTo>
                    <a:lnTo>
                      <a:pt x="665" y="667"/>
                    </a:lnTo>
                    <a:lnTo>
                      <a:pt x="673" y="379"/>
                    </a:lnTo>
                    <a:lnTo>
                      <a:pt x="535" y="271"/>
                    </a:lnTo>
                    <a:lnTo>
                      <a:pt x="547" y="144"/>
                    </a:lnTo>
                    <a:lnTo>
                      <a:pt x="464" y="2"/>
                    </a:lnTo>
                    <a:lnTo>
                      <a:pt x="366" y="0"/>
                    </a:lnTo>
                    <a:lnTo>
                      <a:pt x="212" y="82"/>
                    </a:lnTo>
                    <a:lnTo>
                      <a:pt x="100" y="260"/>
                    </a:lnTo>
                    <a:lnTo>
                      <a:pt x="193" y="379"/>
                    </a:lnTo>
                    <a:lnTo>
                      <a:pt x="142" y="659"/>
                    </a:lnTo>
                    <a:lnTo>
                      <a:pt x="47" y="655"/>
                    </a:lnTo>
                    <a:lnTo>
                      <a:pt x="0" y="718"/>
                    </a:lnTo>
                    <a:lnTo>
                      <a:pt x="110" y="742"/>
                    </a:lnTo>
                    <a:lnTo>
                      <a:pt x="118" y="886"/>
                    </a:lnTo>
                    <a:lnTo>
                      <a:pt x="287" y="1102"/>
                    </a:lnTo>
                    <a:lnTo>
                      <a:pt x="394" y="1293"/>
                    </a:lnTo>
                    <a:lnTo>
                      <a:pt x="618" y="1469"/>
                    </a:lnTo>
                    <a:lnTo>
                      <a:pt x="831" y="1700"/>
                    </a:lnTo>
                    <a:lnTo>
                      <a:pt x="909" y="1712"/>
                    </a:lnTo>
                    <a:lnTo>
                      <a:pt x="909" y="1804"/>
                    </a:lnTo>
                    <a:lnTo>
                      <a:pt x="1020" y="1876"/>
                    </a:lnTo>
                    <a:close/>
                  </a:path>
                </a:pathLst>
              </a:custGeom>
              <a:solidFill>
                <a:srgbClr val="253E7B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Freeform 119">
                <a:extLst>
                  <a:ext uri="{FF2B5EF4-FFF2-40B4-BE49-F238E27FC236}">
                    <a16:creationId xmlns:a16="http://schemas.microsoft.com/office/drawing/2014/main" id="{2BFD7E0D-4495-563D-05B3-7F27507C1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6287" y="4359853"/>
                <a:ext cx="292865" cy="464545"/>
              </a:xfrm>
              <a:custGeom>
                <a:avLst/>
                <a:gdLst/>
                <a:ahLst/>
                <a:cxnLst>
                  <a:cxn ang="0">
                    <a:pos x="1011" y="88"/>
                  </a:cxn>
                  <a:cxn ang="0">
                    <a:pos x="942" y="196"/>
                  </a:cxn>
                  <a:cxn ang="0">
                    <a:pos x="920" y="299"/>
                  </a:cxn>
                  <a:cxn ang="0">
                    <a:pos x="1105" y="603"/>
                  </a:cxn>
                  <a:cxn ang="0">
                    <a:pos x="1086" y="746"/>
                  </a:cxn>
                  <a:cxn ang="0">
                    <a:pos x="1026" y="854"/>
                  </a:cxn>
                  <a:cxn ang="0">
                    <a:pos x="936" y="916"/>
                  </a:cxn>
                  <a:cxn ang="0">
                    <a:pos x="837" y="1042"/>
                  </a:cxn>
                  <a:cxn ang="0">
                    <a:pos x="744" y="1030"/>
                  </a:cxn>
                  <a:cxn ang="0">
                    <a:pos x="668" y="1092"/>
                  </a:cxn>
                  <a:cxn ang="0">
                    <a:pos x="740" y="1170"/>
                  </a:cxn>
                  <a:cxn ang="0">
                    <a:pos x="774" y="1285"/>
                  </a:cxn>
                  <a:cxn ang="0">
                    <a:pos x="812" y="1422"/>
                  </a:cxn>
                  <a:cxn ang="0">
                    <a:pos x="790" y="1558"/>
                  </a:cxn>
                  <a:cxn ang="0">
                    <a:pos x="644" y="1592"/>
                  </a:cxn>
                  <a:cxn ang="0">
                    <a:pos x="544" y="1666"/>
                  </a:cxn>
                  <a:cxn ang="0">
                    <a:pos x="402" y="1550"/>
                  </a:cxn>
                  <a:cxn ang="0">
                    <a:pos x="268" y="1508"/>
                  </a:cxn>
                  <a:cxn ang="0">
                    <a:pos x="200" y="1437"/>
                  </a:cxn>
                  <a:cxn ang="0">
                    <a:pos x="206" y="1148"/>
                  </a:cxn>
                  <a:cxn ang="0">
                    <a:pos x="70" y="1042"/>
                  </a:cxn>
                  <a:cxn ang="0">
                    <a:pos x="82" y="914"/>
                  </a:cxn>
                  <a:cxn ang="0">
                    <a:pos x="0" y="772"/>
                  </a:cxn>
                  <a:cxn ang="0">
                    <a:pos x="137" y="698"/>
                  </a:cxn>
                  <a:cxn ang="0">
                    <a:pos x="244" y="544"/>
                  </a:cxn>
                  <a:cxn ang="0">
                    <a:pos x="322" y="376"/>
                  </a:cxn>
                  <a:cxn ang="0">
                    <a:pos x="446" y="292"/>
                  </a:cxn>
                  <a:cxn ang="0">
                    <a:pos x="538" y="144"/>
                  </a:cxn>
                  <a:cxn ang="0">
                    <a:pos x="480" y="18"/>
                  </a:cxn>
                  <a:cxn ang="0">
                    <a:pos x="548" y="0"/>
                  </a:cxn>
                  <a:cxn ang="0">
                    <a:pos x="672" y="36"/>
                  </a:cxn>
                  <a:cxn ang="0">
                    <a:pos x="896" y="12"/>
                  </a:cxn>
                  <a:cxn ang="0">
                    <a:pos x="1011" y="88"/>
                  </a:cxn>
                </a:cxnLst>
                <a:rect l="0" t="0" r="r" b="b"/>
                <a:pathLst>
                  <a:path w="1105" h="1666">
                    <a:moveTo>
                      <a:pt x="1011" y="88"/>
                    </a:moveTo>
                    <a:lnTo>
                      <a:pt x="942" y="196"/>
                    </a:lnTo>
                    <a:lnTo>
                      <a:pt x="920" y="299"/>
                    </a:lnTo>
                    <a:lnTo>
                      <a:pt x="1105" y="603"/>
                    </a:lnTo>
                    <a:lnTo>
                      <a:pt x="1086" y="746"/>
                    </a:lnTo>
                    <a:lnTo>
                      <a:pt x="1026" y="854"/>
                    </a:lnTo>
                    <a:lnTo>
                      <a:pt x="936" y="916"/>
                    </a:lnTo>
                    <a:lnTo>
                      <a:pt x="837" y="1042"/>
                    </a:lnTo>
                    <a:lnTo>
                      <a:pt x="744" y="1030"/>
                    </a:lnTo>
                    <a:lnTo>
                      <a:pt x="668" y="1092"/>
                    </a:lnTo>
                    <a:lnTo>
                      <a:pt x="740" y="1170"/>
                    </a:lnTo>
                    <a:lnTo>
                      <a:pt x="774" y="1285"/>
                    </a:lnTo>
                    <a:lnTo>
                      <a:pt x="812" y="1422"/>
                    </a:lnTo>
                    <a:lnTo>
                      <a:pt x="790" y="1558"/>
                    </a:lnTo>
                    <a:lnTo>
                      <a:pt x="644" y="1592"/>
                    </a:lnTo>
                    <a:lnTo>
                      <a:pt x="544" y="1666"/>
                    </a:lnTo>
                    <a:lnTo>
                      <a:pt x="402" y="1550"/>
                    </a:lnTo>
                    <a:lnTo>
                      <a:pt x="268" y="1508"/>
                    </a:lnTo>
                    <a:lnTo>
                      <a:pt x="200" y="1437"/>
                    </a:lnTo>
                    <a:lnTo>
                      <a:pt x="206" y="1148"/>
                    </a:lnTo>
                    <a:lnTo>
                      <a:pt x="70" y="1042"/>
                    </a:lnTo>
                    <a:lnTo>
                      <a:pt x="82" y="914"/>
                    </a:lnTo>
                    <a:lnTo>
                      <a:pt x="0" y="772"/>
                    </a:lnTo>
                    <a:lnTo>
                      <a:pt x="137" y="698"/>
                    </a:lnTo>
                    <a:lnTo>
                      <a:pt x="244" y="544"/>
                    </a:lnTo>
                    <a:lnTo>
                      <a:pt x="322" y="376"/>
                    </a:lnTo>
                    <a:lnTo>
                      <a:pt x="446" y="292"/>
                    </a:lnTo>
                    <a:lnTo>
                      <a:pt x="538" y="144"/>
                    </a:lnTo>
                    <a:lnTo>
                      <a:pt x="480" y="18"/>
                    </a:lnTo>
                    <a:lnTo>
                      <a:pt x="548" y="0"/>
                    </a:lnTo>
                    <a:lnTo>
                      <a:pt x="672" y="36"/>
                    </a:lnTo>
                    <a:lnTo>
                      <a:pt x="896" y="12"/>
                    </a:lnTo>
                    <a:lnTo>
                      <a:pt x="1011" y="88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Freeform 120">
                <a:hlinkClick r:id="" action="ppaction://noaction"/>
                <a:extLst>
                  <a:ext uri="{FF2B5EF4-FFF2-40B4-BE49-F238E27FC236}">
                    <a16:creationId xmlns:a16="http://schemas.microsoft.com/office/drawing/2014/main" id="{0ABDD518-125E-9BF3-23CD-686BDAA04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7571" y="4386363"/>
                <a:ext cx="444348" cy="751099"/>
              </a:xfrm>
              <a:custGeom>
                <a:avLst/>
                <a:gdLst/>
                <a:ahLst/>
                <a:cxnLst>
                  <a:cxn ang="0">
                    <a:pos x="957" y="285"/>
                  </a:cxn>
                  <a:cxn ang="0">
                    <a:pos x="1224" y="728"/>
                  </a:cxn>
                  <a:cxn ang="0">
                    <a:pos x="1445" y="998"/>
                  </a:cxn>
                  <a:cxn ang="0">
                    <a:pos x="1271" y="1018"/>
                  </a:cxn>
                  <a:cxn ang="0">
                    <a:pos x="1001" y="824"/>
                  </a:cxn>
                  <a:cxn ang="0">
                    <a:pos x="975" y="1006"/>
                  </a:cxn>
                  <a:cxn ang="0">
                    <a:pos x="1059" y="1219"/>
                  </a:cxn>
                  <a:cxn ang="0">
                    <a:pos x="1079" y="1448"/>
                  </a:cxn>
                  <a:cxn ang="0">
                    <a:pos x="1190" y="1679"/>
                  </a:cxn>
                  <a:cxn ang="0">
                    <a:pos x="1201" y="1912"/>
                  </a:cxn>
                  <a:cxn ang="0">
                    <a:pos x="1228" y="2101"/>
                  </a:cxn>
                  <a:cxn ang="0">
                    <a:pos x="1479" y="1957"/>
                  </a:cxn>
                  <a:cxn ang="0">
                    <a:pos x="1673" y="2032"/>
                  </a:cxn>
                  <a:cxn ang="0">
                    <a:pos x="1523" y="2388"/>
                  </a:cxn>
                  <a:cxn ang="0">
                    <a:pos x="1394" y="2531"/>
                  </a:cxn>
                  <a:cxn ang="0">
                    <a:pos x="964" y="2579"/>
                  </a:cxn>
                  <a:cxn ang="0">
                    <a:pos x="799" y="2703"/>
                  </a:cxn>
                  <a:cxn ang="0">
                    <a:pos x="661" y="2627"/>
                  </a:cxn>
                  <a:cxn ang="0">
                    <a:pos x="496" y="2388"/>
                  </a:cxn>
                  <a:cxn ang="0">
                    <a:pos x="329" y="2298"/>
                  </a:cxn>
                  <a:cxn ang="0">
                    <a:pos x="297" y="2014"/>
                  </a:cxn>
                  <a:cxn ang="0">
                    <a:pos x="83" y="1921"/>
                  </a:cxn>
                  <a:cxn ang="0">
                    <a:pos x="0" y="1777"/>
                  </a:cxn>
                  <a:cxn ang="0">
                    <a:pos x="49" y="1574"/>
                  </a:cxn>
                  <a:cxn ang="0">
                    <a:pos x="295" y="1470"/>
                  </a:cxn>
                  <a:cxn ang="0">
                    <a:pos x="248" y="1083"/>
                  </a:cxn>
                  <a:cxn ang="0">
                    <a:pos x="248" y="940"/>
                  </a:cxn>
                  <a:cxn ang="0">
                    <a:pos x="441" y="826"/>
                  </a:cxn>
                  <a:cxn ang="0">
                    <a:pos x="593" y="650"/>
                  </a:cxn>
                  <a:cxn ang="0">
                    <a:pos x="425" y="213"/>
                  </a:cxn>
                  <a:cxn ang="0">
                    <a:pos x="517" y="0"/>
                  </a:cxn>
                  <a:cxn ang="0">
                    <a:pos x="737" y="138"/>
                  </a:cxn>
                </a:cxnLst>
                <a:rect l="0" t="0" r="r" b="b"/>
                <a:pathLst>
                  <a:path w="1673" h="2703">
                    <a:moveTo>
                      <a:pt x="882" y="126"/>
                    </a:moveTo>
                    <a:lnTo>
                      <a:pt x="957" y="285"/>
                    </a:lnTo>
                    <a:lnTo>
                      <a:pt x="1122" y="497"/>
                    </a:lnTo>
                    <a:lnTo>
                      <a:pt x="1224" y="728"/>
                    </a:lnTo>
                    <a:lnTo>
                      <a:pt x="1311" y="880"/>
                    </a:lnTo>
                    <a:lnTo>
                      <a:pt x="1445" y="998"/>
                    </a:lnTo>
                    <a:lnTo>
                      <a:pt x="1382" y="1027"/>
                    </a:lnTo>
                    <a:lnTo>
                      <a:pt x="1271" y="1018"/>
                    </a:lnTo>
                    <a:lnTo>
                      <a:pt x="1153" y="952"/>
                    </a:lnTo>
                    <a:lnTo>
                      <a:pt x="1001" y="824"/>
                    </a:lnTo>
                    <a:lnTo>
                      <a:pt x="921" y="920"/>
                    </a:lnTo>
                    <a:lnTo>
                      <a:pt x="975" y="1006"/>
                    </a:lnTo>
                    <a:lnTo>
                      <a:pt x="981" y="1130"/>
                    </a:lnTo>
                    <a:lnTo>
                      <a:pt x="1059" y="1219"/>
                    </a:lnTo>
                    <a:lnTo>
                      <a:pt x="1023" y="1351"/>
                    </a:lnTo>
                    <a:lnTo>
                      <a:pt x="1079" y="1448"/>
                    </a:lnTo>
                    <a:lnTo>
                      <a:pt x="1157" y="1542"/>
                    </a:lnTo>
                    <a:lnTo>
                      <a:pt x="1190" y="1679"/>
                    </a:lnTo>
                    <a:lnTo>
                      <a:pt x="1129" y="1862"/>
                    </a:lnTo>
                    <a:lnTo>
                      <a:pt x="1201" y="1912"/>
                    </a:lnTo>
                    <a:lnTo>
                      <a:pt x="1157" y="1997"/>
                    </a:lnTo>
                    <a:lnTo>
                      <a:pt x="1228" y="2101"/>
                    </a:lnTo>
                    <a:lnTo>
                      <a:pt x="1320" y="2014"/>
                    </a:lnTo>
                    <a:lnTo>
                      <a:pt x="1479" y="1957"/>
                    </a:lnTo>
                    <a:lnTo>
                      <a:pt x="1607" y="1948"/>
                    </a:lnTo>
                    <a:lnTo>
                      <a:pt x="1673" y="2032"/>
                    </a:lnTo>
                    <a:lnTo>
                      <a:pt x="1559" y="2113"/>
                    </a:lnTo>
                    <a:lnTo>
                      <a:pt x="1523" y="2388"/>
                    </a:lnTo>
                    <a:lnTo>
                      <a:pt x="1437" y="2452"/>
                    </a:lnTo>
                    <a:lnTo>
                      <a:pt x="1394" y="2531"/>
                    </a:lnTo>
                    <a:lnTo>
                      <a:pt x="1181" y="2531"/>
                    </a:lnTo>
                    <a:lnTo>
                      <a:pt x="964" y="2579"/>
                    </a:lnTo>
                    <a:lnTo>
                      <a:pt x="898" y="2699"/>
                    </a:lnTo>
                    <a:lnTo>
                      <a:pt x="799" y="2703"/>
                    </a:lnTo>
                    <a:lnTo>
                      <a:pt x="775" y="2631"/>
                    </a:lnTo>
                    <a:lnTo>
                      <a:pt x="661" y="2627"/>
                    </a:lnTo>
                    <a:lnTo>
                      <a:pt x="567" y="2543"/>
                    </a:lnTo>
                    <a:lnTo>
                      <a:pt x="496" y="2388"/>
                    </a:lnTo>
                    <a:lnTo>
                      <a:pt x="390" y="2376"/>
                    </a:lnTo>
                    <a:lnTo>
                      <a:pt x="329" y="2298"/>
                    </a:lnTo>
                    <a:lnTo>
                      <a:pt x="355" y="2168"/>
                    </a:lnTo>
                    <a:lnTo>
                      <a:pt x="297" y="2014"/>
                    </a:lnTo>
                    <a:lnTo>
                      <a:pt x="220" y="1921"/>
                    </a:lnTo>
                    <a:lnTo>
                      <a:pt x="83" y="1921"/>
                    </a:lnTo>
                    <a:lnTo>
                      <a:pt x="31" y="1873"/>
                    </a:lnTo>
                    <a:lnTo>
                      <a:pt x="0" y="1777"/>
                    </a:lnTo>
                    <a:lnTo>
                      <a:pt x="54" y="1684"/>
                    </a:lnTo>
                    <a:lnTo>
                      <a:pt x="49" y="1574"/>
                    </a:lnTo>
                    <a:lnTo>
                      <a:pt x="149" y="1502"/>
                    </a:lnTo>
                    <a:lnTo>
                      <a:pt x="295" y="1470"/>
                    </a:lnTo>
                    <a:lnTo>
                      <a:pt x="319" y="1335"/>
                    </a:lnTo>
                    <a:lnTo>
                      <a:pt x="248" y="1083"/>
                    </a:lnTo>
                    <a:lnTo>
                      <a:pt x="173" y="1003"/>
                    </a:lnTo>
                    <a:lnTo>
                      <a:pt x="248" y="940"/>
                    </a:lnTo>
                    <a:lnTo>
                      <a:pt x="342" y="953"/>
                    </a:lnTo>
                    <a:lnTo>
                      <a:pt x="441" y="826"/>
                    </a:lnTo>
                    <a:lnTo>
                      <a:pt x="531" y="764"/>
                    </a:lnTo>
                    <a:lnTo>
                      <a:pt x="593" y="650"/>
                    </a:lnTo>
                    <a:lnTo>
                      <a:pt x="610" y="513"/>
                    </a:lnTo>
                    <a:lnTo>
                      <a:pt x="425" y="213"/>
                    </a:lnTo>
                    <a:lnTo>
                      <a:pt x="445" y="106"/>
                    </a:lnTo>
                    <a:lnTo>
                      <a:pt x="517" y="0"/>
                    </a:lnTo>
                    <a:lnTo>
                      <a:pt x="611" y="102"/>
                    </a:lnTo>
                    <a:lnTo>
                      <a:pt x="737" y="138"/>
                    </a:lnTo>
                    <a:lnTo>
                      <a:pt x="882" y="126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Freeform 121">
                <a:extLst>
                  <a:ext uri="{FF2B5EF4-FFF2-40B4-BE49-F238E27FC236}">
                    <a16:creationId xmlns:a16="http://schemas.microsoft.com/office/drawing/2014/main" id="{2D87A4BE-C272-5858-AAE9-F1FB30988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2467" y="4614848"/>
                <a:ext cx="364820" cy="354721"/>
              </a:xfrm>
              <a:custGeom>
                <a:avLst/>
                <a:gdLst/>
                <a:ahLst/>
                <a:cxnLst>
                  <a:cxn ang="0">
                    <a:pos x="528" y="174"/>
                  </a:cxn>
                  <a:cxn ang="0">
                    <a:pos x="859" y="168"/>
                  </a:cxn>
                  <a:cxn ang="0">
                    <a:pos x="953" y="275"/>
                  </a:cxn>
                  <a:cxn ang="0">
                    <a:pos x="1202" y="323"/>
                  </a:cxn>
                  <a:cxn ang="0">
                    <a:pos x="1320" y="443"/>
                  </a:cxn>
                  <a:cxn ang="0">
                    <a:pos x="1379" y="595"/>
                  </a:cxn>
                  <a:cxn ang="0">
                    <a:pos x="1347" y="694"/>
                  </a:cxn>
                  <a:cxn ang="0">
                    <a:pos x="1300" y="870"/>
                  </a:cxn>
                  <a:cxn ang="0">
                    <a:pos x="1131" y="958"/>
                  </a:cxn>
                  <a:cxn ang="0">
                    <a:pos x="1048" y="1042"/>
                  </a:cxn>
                  <a:cxn ang="0">
                    <a:pos x="1046" y="1156"/>
                  </a:cxn>
                  <a:cxn ang="0">
                    <a:pos x="953" y="1149"/>
                  </a:cxn>
                  <a:cxn ang="0">
                    <a:pos x="894" y="1109"/>
                  </a:cxn>
                  <a:cxn ang="0">
                    <a:pos x="812" y="1137"/>
                  </a:cxn>
                  <a:cxn ang="0">
                    <a:pos x="750" y="1206"/>
                  </a:cxn>
                  <a:cxn ang="0">
                    <a:pos x="686" y="1124"/>
                  </a:cxn>
                  <a:cxn ang="0">
                    <a:pos x="556" y="1133"/>
                  </a:cxn>
                  <a:cxn ang="0">
                    <a:pos x="400" y="1190"/>
                  </a:cxn>
                  <a:cxn ang="0">
                    <a:pos x="306" y="1276"/>
                  </a:cxn>
                  <a:cxn ang="0">
                    <a:pos x="236" y="1173"/>
                  </a:cxn>
                  <a:cxn ang="0">
                    <a:pos x="280" y="1089"/>
                  </a:cxn>
                  <a:cxn ang="0">
                    <a:pos x="209" y="1038"/>
                  </a:cxn>
                  <a:cxn ang="0">
                    <a:pos x="268" y="858"/>
                  </a:cxn>
                  <a:cxn ang="0">
                    <a:pos x="236" y="718"/>
                  </a:cxn>
                  <a:cxn ang="0">
                    <a:pos x="154" y="619"/>
                  </a:cxn>
                  <a:cxn ang="0">
                    <a:pos x="102" y="527"/>
                  </a:cxn>
                  <a:cxn ang="0">
                    <a:pos x="138" y="395"/>
                  </a:cxn>
                  <a:cxn ang="0">
                    <a:pos x="59" y="307"/>
                  </a:cxn>
                  <a:cxn ang="0">
                    <a:pos x="55" y="188"/>
                  </a:cxn>
                  <a:cxn ang="0">
                    <a:pos x="0" y="96"/>
                  </a:cxn>
                  <a:cxn ang="0">
                    <a:pos x="79" y="0"/>
                  </a:cxn>
                  <a:cxn ang="0">
                    <a:pos x="232" y="128"/>
                  </a:cxn>
                  <a:cxn ang="0">
                    <a:pos x="343" y="192"/>
                  </a:cxn>
                  <a:cxn ang="0">
                    <a:pos x="457" y="204"/>
                  </a:cxn>
                  <a:cxn ang="0">
                    <a:pos x="528" y="174"/>
                  </a:cxn>
                </a:cxnLst>
                <a:rect l="0" t="0" r="r" b="b"/>
                <a:pathLst>
                  <a:path w="1379" h="1276">
                    <a:moveTo>
                      <a:pt x="528" y="174"/>
                    </a:moveTo>
                    <a:lnTo>
                      <a:pt x="859" y="168"/>
                    </a:lnTo>
                    <a:lnTo>
                      <a:pt x="953" y="275"/>
                    </a:lnTo>
                    <a:lnTo>
                      <a:pt x="1202" y="323"/>
                    </a:lnTo>
                    <a:lnTo>
                      <a:pt x="1320" y="443"/>
                    </a:lnTo>
                    <a:lnTo>
                      <a:pt x="1379" y="595"/>
                    </a:lnTo>
                    <a:lnTo>
                      <a:pt x="1347" y="694"/>
                    </a:lnTo>
                    <a:lnTo>
                      <a:pt x="1300" y="870"/>
                    </a:lnTo>
                    <a:lnTo>
                      <a:pt x="1131" y="958"/>
                    </a:lnTo>
                    <a:lnTo>
                      <a:pt x="1048" y="1042"/>
                    </a:lnTo>
                    <a:lnTo>
                      <a:pt x="1046" y="1156"/>
                    </a:lnTo>
                    <a:lnTo>
                      <a:pt x="953" y="1149"/>
                    </a:lnTo>
                    <a:lnTo>
                      <a:pt x="894" y="1109"/>
                    </a:lnTo>
                    <a:lnTo>
                      <a:pt x="812" y="1137"/>
                    </a:lnTo>
                    <a:lnTo>
                      <a:pt x="750" y="1206"/>
                    </a:lnTo>
                    <a:lnTo>
                      <a:pt x="686" y="1124"/>
                    </a:lnTo>
                    <a:lnTo>
                      <a:pt x="556" y="1133"/>
                    </a:lnTo>
                    <a:lnTo>
                      <a:pt x="400" y="1190"/>
                    </a:lnTo>
                    <a:lnTo>
                      <a:pt x="306" y="1276"/>
                    </a:lnTo>
                    <a:lnTo>
                      <a:pt x="236" y="1173"/>
                    </a:lnTo>
                    <a:lnTo>
                      <a:pt x="280" y="1089"/>
                    </a:lnTo>
                    <a:lnTo>
                      <a:pt x="209" y="1038"/>
                    </a:lnTo>
                    <a:lnTo>
                      <a:pt x="268" y="858"/>
                    </a:lnTo>
                    <a:lnTo>
                      <a:pt x="236" y="718"/>
                    </a:lnTo>
                    <a:lnTo>
                      <a:pt x="154" y="619"/>
                    </a:lnTo>
                    <a:lnTo>
                      <a:pt x="102" y="527"/>
                    </a:lnTo>
                    <a:lnTo>
                      <a:pt x="138" y="395"/>
                    </a:lnTo>
                    <a:lnTo>
                      <a:pt x="59" y="307"/>
                    </a:lnTo>
                    <a:lnTo>
                      <a:pt x="55" y="188"/>
                    </a:lnTo>
                    <a:lnTo>
                      <a:pt x="0" y="96"/>
                    </a:lnTo>
                    <a:lnTo>
                      <a:pt x="79" y="0"/>
                    </a:lnTo>
                    <a:lnTo>
                      <a:pt x="232" y="128"/>
                    </a:lnTo>
                    <a:lnTo>
                      <a:pt x="343" y="192"/>
                    </a:lnTo>
                    <a:lnTo>
                      <a:pt x="457" y="204"/>
                    </a:lnTo>
                    <a:lnTo>
                      <a:pt x="528" y="174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Freeform 122">
                <a:hlinkClick r:id="" action="ppaction://noaction"/>
                <a:extLst>
                  <a:ext uri="{FF2B5EF4-FFF2-40B4-BE49-F238E27FC236}">
                    <a16:creationId xmlns:a16="http://schemas.microsoft.com/office/drawing/2014/main" id="{2563DE73-102C-27F1-AD52-6E2D484A9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2369" y="4194486"/>
                <a:ext cx="720802" cy="878596"/>
              </a:xfrm>
              <a:custGeom>
                <a:avLst/>
                <a:gdLst/>
                <a:ahLst/>
                <a:cxnLst>
                  <a:cxn ang="0">
                    <a:pos x="2595" y="3848"/>
                  </a:cxn>
                  <a:cxn ang="0">
                    <a:pos x="2447" y="3708"/>
                  </a:cxn>
                  <a:cxn ang="0">
                    <a:pos x="2112" y="3713"/>
                  </a:cxn>
                  <a:cxn ang="0">
                    <a:pos x="1980" y="3549"/>
                  </a:cxn>
                  <a:cxn ang="0">
                    <a:pos x="1787" y="3274"/>
                  </a:cxn>
                  <a:cxn ang="0">
                    <a:pos x="1517" y="3459"/>
                  </a:cxn>
                  <a:cxn ang="0">
                    <a:pos x="1355" y="3334"/>
                  </a:cxn>
                  <a:cxn ang="0">
                    <a:pos x="1462" y="3080"/>
                  </a:cxn>
                  <a:cxn ang="0">
                    <a:pos x="1717" y="2798"/>
                  </a:cxn>
                  <a:cxn ang="0">
                    <a:pos x="1697" y="2440"/>
                  </a:cxn>
                  <a:cxn ang="0">
                    <a:pos x="1236" y="2229"/>
                  </a:cxn>
                  <a:cxn ang="0">
                    <a:pos x="700" y="2105"/>
                  </a:cxn>
                  <a:cxn ang="0">
                    <a:pos x="415" y="1753"/>
                  </a:cxn>
                  <a:cxn ang="0">
                    <a:pos x="87" y="1215"/>
                  </a:cxn>
                  <a:cxn ang="0">
                    <a:pos x="185" y="998"/>
                  </a:cxn>
                  <a:cxn ang="0">
                    <a:pos x="365" y="691"/>
                  </a:cxn>
                  <a:cxn ang="0">
                    <a:pos x="385" y="425"/>
                  </a:cxn>
                  <a:cxn ang="0">
                    <a:pos x="385" y="290"/>
                  </a:cxn>
                  <a:cxn ang="0">
                    <a:pos x="697" y="105"/>
                  </a:cxn>
                  <a:cxn ang="0">
                    <a:pos x="962" y="85"/>
                  </a:cxn>
                  <a:cxn ang="0">
                    <a:pos x="1400" y="178"/>
                  </a:cxn>
                  <a:cxn ang="0">
                    <a:pos x="1620" y="58"/>
                  </a:cxn>
                  <a:cxn ang="0">
                    <a:pos x="1522" y="296"/>
                  </a:cxn>
                  <a:cxn ang="0">
                    <a:pos x="1507" y="780"/>
                  </a:cxn>
                  <a:cxn ang="0">
                    <a:pos x="1741" y="1002"/>
                  </a:cxn>
                  <a:cxn ang="0">
                    <a:pos x="1937" y="1468"/>
                  </a:cxn>
                  <a:cxn ang="0">
                    <a:pos x="2242" y="1544"/>
                  </a:cxn>
                  <a:cxn ang="0">
                    <a:pos x="2653" y="1694"/>
                  </a:cxn>
                  <a:cxn ang="0">
                    <a:pos x="3016" y="1841"/>
                  </a:cxn>
                  <a:cxn ang="0">
                    <a:pos x="3205" y="1695"/>
                  </a:cxn>
                  <a:cxn ang="0">
                    <a:pos x="3397" y="1724"/>
                  </a:cxn>
                  <a:cxn ang="0">
                    <a:pos x="3272" y="2048"/>
                  </a:cxn>
                  <a:cxn ang="0">
                    <a:pos x="3117" y="2336"/>
                  </a:cxn>
                  <a:cxn ang="0">
                    <a:pos x="2895" y="2765"/>
                  </a:cxn>
                  <a:cxn ang="0">
                    <a:pos x="2750" y="3075"/>
                  </a:cxn>
                  <a:cxn ang="0">
                    <a:pos x="2652" y="3368"/>
                  </a:cxn>
                  <a:cxn ang="0">
                    <a:pos x="2742" y="3843"/>
                  </a:cxn>
                </a:cxnLst>
                <a:rect l="0" t="0" r="r" b="b"/>
                <a:pathLst>
                  <a:path w="3397" h="3945">
                    <a:moveTo>
                      <a:pt x="2657" y="3945"/>
                    </a:moveTo>
                    <a:lnTo>
                      <a:pt x="2595" y="3848"/>
                    </a:lnTo>
                    <a:lnTo>
                      <a:pt x="2595" y="3723"/>
                    </a:lnTo>
                    <a:lnTo>
                      <a:pt x="2447" y="3708"/>
                    </a:lnTo>
                    <a:lnTo>
                      <a:pt x="2330" y="3639"/>
                    </a:lnTo>
                    <a:lnTo>
                      <a:pt x="2112" y="3713"/>
                    </a:lnTo>
                    <a:lnTo>
                      <a:pt x="1960" y="3708"/>
                    </a:lnTo>
                    <a:lnTo>
                      <a:pt x="1980" y="3549"/>
                    </a:lnTo>
                    <a:lnTo>
                      <a:pt x="1921" y="3369"/>
                    </a:lnTo>
                    <a:lnTo>
                      <a:pt x="1787" y="3274"/>
                    </a:lnTo>
                    <a:lnTo>
                      <a:pt x="1670" y="3414"/>
                    </a:lnTo>
                    <a:lnTo>
                      <a:pt x="1517" y="3459"/>
                    </a:lnTo>
                    <a:lnTo>
                      <a:pt x="1370" y="3414"/>
                    </a:lnTo>
                    <a:lnTo>
                      <a:pt x="1355" y="3334"/>
                    </a:lnTo>
                    <a:lnTo>
                      <a:pt x="1357" y="3185"/>
                    </a:lnTo>
                    <a:lnTo>
                      <a:pt x="1462" y="3080"/>
                    </a:lnTo>
                    <a:lnTo>
                      <a:pt x="1672" y="2975"/>
                    </a:lnTo>
                    <a:lnTo>
                      <a:pt x="1717" y="2798"/>
                    </a:lnTo>
                    <a:lnTo>
                      <a:pt x="1770" y="2628"/>
                    </a:lnTo>
                    <a:lnTo>
                      <a:pt x="1697" y="2440"/>
                    </a:lnTo>
                    <a:lnTo>
                      <a:pt x="1546" y="2291"/>
                    </a:lnTo>
                    <a:lnTo>
                      <a:pt x="1236" y="2229"/>
                    </a:lnTo>
                    <a:lnTo>
                      <a:pt x="1120" y="2095"/>
                    </a:lnTo>
                    <a:lnTo>
                      <a:pt x="700" y="2105"/>
                    </a:lnTo>
                    <a:lnTo>
                      <a:pt x="537" y="1963"/>
                    </a:lnTo>
                    <a:lnTo>
                      <a:pt x="415" y="1753"/>
                    </a:lnTo>
                    <a:lnTo>
                      <a:pt x="295" y="1478"/>
                    </a:lnTo>
                    <a:lnTo>
                      <a:pt x="87" y="1215"/>
                    </a:lnTo>
                    <a:lnTo>
                      <a:pt x="0" y="1015"/>
                    </a:lnTo>
                    <a:lnTo>
                      <a:pt x="185" y="998"/>
                    </a:lnTo>
                    <a:lnTo>
                      <a:pt x="295" y="903"/>
                    </a:lnTo>
                    <a:lnTo>
                      <a:pt x="365" y="691"/>
                    </a:lnTo>
                    <a:lnTo>
                      <a:pt x="455" y="498"/>
                    </a:lnTo>
                    <a:lnTo>
                      <a:pt x="385" y="425"/>
                    </a:lnTo>
                    <a:lnTo>
                      <a:pt x="262" y="375"/>
                    </a:lnTo>
                    <a:lnTo>
                      <a:pt x="385" y="290"/>
                    </a:lnTo>
                    <a:lnTo>
                      <a:pt x="442" y="63"/>
                    </a:lnTo>
                    <a:lnTo>
                      <a:pt x="697" y="105"/>
                    </a:lnTo>
                    <a:lnTo>
                      <a:pt x="865" y="0"/>
                    </a:lnTo>
                    <a:lnTo>
                      <a:pt x="962" y="85"/>
                    </a:lnTo>
                    <a:lnTo>
                      <a:pt x="1177" y="168"/>
                    </a:lnTo>
                    <a:lnTo>
                      <a:pt x="1400" y="178"/>
                    </a:lnTo>
                    <a:lnTo>
                      <a:pt x="1487" y="58"/>
                    </a:lnTo>
                    <a:lnTo>
                      <a:pt x="1620" y="58"/>
                    </a:lnTo>
                    <a:lnTo>
                      <a:pt x="1625" y="183"/>
                    </a:lnTo>
                    <a:lnTo>
                      <a:pt x="1522" y="296"/>
                    </a:lnTo>
                    <a:lnTo>
                      <a:pt x="1404" y="646"/>
                    </a:lnTo>
                    <a:lnTo>
                      <a:pt x="1507" y="780"/>
                    </a:lnTo>
                    <a:lnTo>
                      <a:pt x="1606" y="850"/>
                    </a:lnTo>
                    <a:lnTo>
                      <a:pt x="1741" y="1002"/>
                    </a:lnTo>
                    <a:lnTo>
                      <a:pt x="1890" y="1077"/>
                    </a:lnTo>
                    <a:lnTo>
                      <a:pt x="1937" y="1468"/>
                    </a:lnTo>
                    <a:lnTo>
                      <a:pt x="2097" y="1539"/>
                    </a:lnTo>
                    <a:lnTo>
                      <a:pt x="2242" y="1544"/>
                    </a:lnTo>
                    <a:lnTo>
                      <a:pt x="2416" y="1659"/>
                    </a:lnTo>
                    <a:lnTo>
                      <a:pt x="2653" y="1694"/>
                    </a:lnTo>
                    <a:lnTo>
                      <a:pt x="2823" y="1806"/>
                    </a:lnTo>
                    <a:lnTo>
                      <a:pt x="3016" y="1841"/>
                    </a:lnTo>
                    <a:lnTo>
                      <a:pt x="3199" y="1833"/>
                    </a:lnTo>
                    <a:lnTo>
                      <a:pt x="3205" y="1695"/>
                    </a:lnTo>
                    <a:lnTo>
                      <a:pt x="3308" y="1689"/>
                    </a:lnTo>
                    <a:lnTo>
                      <a:pt x="3397" y="1724"/>
                    </a:lnTo>
                    <a:lnTo>
                      <a:pt x="3288" y="1881"/>
                    </a:lnTo>
                    <a:lnTo>
                      <a:pt x="3272" y="2048"/>
                    </a:lnTo>
                    <a:lnTo>
                      <a:pt x="3170" y="2170"/>
                    </a:lnTo>
                    <a:lnTo>
                      <a:pt x="3117" y="2336"/>
                    </a:lnTo>
                    <a:lnTo>
                      <a:pt x="2925" y="2480"/>
                    </a:lnTo>
                    <a:lnTo>
                      <a:pt x="2895" y="2765"/>
                    </a:lnTo>
                    <a:lnTo>
                      <a:pt x="2925" y="2973"/>
                    </a:lnTo>
                    <a:lnTo>
                      <a:pt x="2750" y="3075"/>
                    </a:lnTo>
                    <a:lnTo>
                      <a:pt x="2757" y="3234"/>
                    </a:lnTo>
                    <a:lnTo>
                      <a:pt x="2652" y="3368"/>
                    </a:lnTo>
                    <a:lnTo>
                      <a:pt x="2777" y="3514"/>
                    </a:lnTo>
                    <a:lnTo>
                      <a:pt x="2742" y="3843"/>
                    </a:lnTo>
                    <a:lnTo>
                      <a:pt x="2657" y="3945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Freeform 123">
                <a:extLst>
                  <a:ext uri="{FF2B5EF4-FFF2-40B4-BE49-F238E27FC236}">
                    <a16:creationId xmlns:a16="http://schemas.microsoft.com/office/drawing/2014/main" id="{983DCF73-6545-2277-5888-55D55263F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0284" y="3916768"/>
                <a:ext cx="738475" cy="730902"/>
              </a:xfrm>
              <a:custGeom>
                <a:avLst/>
                <a:gdLst/>
                <a:ahLst/>
                <a:cxnLst>
                  <a:cxn ang="0">
                    <a:pos x="3169" y="3014"/>
                  </a:cxn>
                  <a:cxn ang="0">
                    <a:pos x="2583" y="3289"/>
                  </a:cxn>
                  <a:cxn ang="0">
                    <a:pos x="1993" y="2977"/>
                  </a:cxn>
                  <a:cxn ang="0">
                    <a:pos x="1905" y="2942"/>
                  </a:cxn>
                  <a:cxn ang="0">
                    <a:pos x="1800" y="2947"/>
                  </a:cxn>
                  <a:cxn ang="0">
                    <a:pos x="1795" y="3089"/>
                  </a:cxn>
                  <a:cxn ang="0">
                    <a:pos x="1609" y="3094"/>
                  </a:cxn>
                  <a:cxn ang="0">
                    <a:pos x="1420" y="3062"/>
                  </a:cxn>
                  <a:cxn ang="0">
                    <a:pos x="1250" y="2947"/>
                  </a:cxn>
                  <a:cxn ang="0">
                    <a:pos x="1010" y="2914"/>
                  </a:cxn>
                  <a:cxn ang="0">
                    <a:pos x="840" y="2797"/>
                  </a:cxn>
                  <a:cxn ang="0">
                    <a:pos x="693" y="2794"/>
                  </a:cxn>
                  <a:cxn ang="0">
                    <a:pos x="535" y="2722"/>
                  </a:cxn>
                  <a:cxn ang="0">
                    <a:pos x="485" y="2329"/>
                  </a:cxn>
                  <a:cxn ang="0">
                    <a:pos x="335" y="2254"/>
                  </a:cxn>
                  <a:cxn ang="0">
                    <a:pos x="203" y="2102"/>
                  </a:cxn>
                  <a:cxn ang="0">
                    <a:pos x="103" y="2032"/>
                  </a:cxn>
                  <a:cxn ang="0">
                    <a:pos x="0" y="1894"/>
                  </a:cxn>
                  <a:cxn ang="0">
                    <a:pos x="113" y="1553"/>
                  </a:cxn>
                  <a:cxn ang="0">
                    <a:pos x="220" y="1433"/>
                  </a:cxn>
                  <a:cxn ang="0">
                    <a:pos x="215" y="1314"/>
                  </a:cxn>
                  <a:cxn ang="0">
                    <a:pos x="293" y="1134"/>
                  </a:cxn>
                  <a:cxn ang="0">
                    <a:pos x="253" y="969"/>
                  </a:cxn>
                  <a:cxn ang="0">
                    <a:pos x="428" y="1014"/>
                  </a:cxn>
                  <a:cxn ang="0">
                    <a:pos x="604" y="979"/>
                  </a:cxn>
                  <a:cxn ang="0">
                    <a:pos x="825" y="879"/>
                  </a:cxn>
                  <a:cxn ang="0">
                    <a:pos x="1165" y="716"/>
                  </a:cxn>
                  <a:cxn ang="0">
                    <a:pos x="1430" y="494"/>
                  </a:cxn>
                  <a:cxn ang="0">
                    <a:pos x="1505" y="281"/>
                  </a:cxn>
                  <a:cxn ang="0">
                    <a:pos x="1520" y="117"/>
                  </a:cxn>
                  <a:cxn ang="0">
                    <a:pos x="1681" y="0"/>
                  </a:cxn>
                  <a:cxn ang="0">
                    <a:pos x="1678" y="1039"/>
                  </a:cxn>
                  <a:cxn ang="0">
                    <a:pos x="1810" y="979"/>
                  </a:cxn>
                  <a:cxn ang="0">
                    <a:pos x="2051" y="1104"/>
                  </a:cxn>
                  <a:cxn ang="0">
                    <a:pos x="2229" y="984"/>
                  </a:cxn>
                  <a:cxn ang="0">
                    <a:pos x="2430" y="964"/>
                  </a:cxn>
                  <a:cxn ang="0">
                    <a:pos x="2656" y="999"/>
                  </a:cxn>
                  <a:cxn ang="0">
                    <a:pos x="2981" y="1473"/>
                  </a:cxn>
                  <a:cxn ang="0">
                    <a:pos x="3480" y="2482"/>
                  </a:cxn>
                  <a:cxn ang="0">
                    <a:pos x="3484" y="2645"/>
                  </a:cxn>
                  <a:cxn ang="0">
                    <a:pos x="3351" y="2745"/>
                  </a:cxn>
                  <a:cxn ang="0">
                    <a:pos x="3243" y="2802"/>
                  </a:cxn>
                  <a:cxn ang="0">
                    <a:pos x="3235" y="2987"/>
                  </a:cxn>
                  <a:cxn ang="0">
                    <a:pos x="3169" y="3014"/>
                  </a:cxn>
                </a:cxnLst>
                <a:rect l="0" t="0" r="r" b="b"/>
                <a:pathLst>
                  <a:path w="3484" h="3289">
                    <a:moveTo>
                      <a:pt x="3169" y="3014"/>
                    </a:moveTo>
                    <a:lnTo>
                      <a:pt x="2583" y="3289"/>
                    </a:lnTo>
                    <a:lnTo>
                      <a:pt x="1993" y="2977"/>
                    </a:lnTo>
                    <a:lnTo>
                      <a:pt x="1905" y="2942"/>
                    </a:lnTo>
                    <a:lnTo>
                      <a:pt x="1800" y="2947"/>
                    </a:lnTo>
                    <a:lnTo>
                      <a:pt x="1795" y="3089"/>
                    </a:lnTo>
                    <a:lnTo>
                      <a:pt x="1609" y="3094"/>
                    </a:lnTo>
                    <a:lnTo>
                      <a:pt x="1420" y="3062"/>
                    </a:lnTo>
                    <a:lnTo>
                      <a:pt x="1250" y="2947"/>
                    </a:lnTo>
                    <a:lnTo>
                      <a:pt x="1010" y="2914"/>
                    </a:lnTo>
                    <a:lnTo>
                      <a:pt x="840" y="2797"/>
                    </a:lnTo>
                    <a:lnTo>
                      <a:pt x="693" y="2794"/>
                    </a:lnTo>
                    <a:lnTo>
                      <a:pt x="535" y="2722"/>
                    </a:lnTo>
                    <a:lnTo>
                      <a:pt x="485" y="2329"/>
                    </a:lnTo>
                    <a:lnTo>
                      <a:pt x="335" y="2254"/>
                    </a:lnTo>
                    <a:lnTo>
                      <a:pt x="203" y="2102"/>
                    </a:lnTo>
                    <a:lnTo>
                      <a:pt x="103" y="2032"/>
                    </a:lnTo>
                    <a:lnTo>
                      <a:pt x="0" y="1894"/>
                    </a:lnTo>
                    <a:lnTo>
                      <a:pt x="113" y="1553"/>
                    </a:lnTo>
                    <a:lnTo>
                      <a:pt x="220" y="1433"/>
                    </a:lnTo>
                    <a:lnTo>
                      <a:pt x="215" y="1314"/>
                    </a:lnTo>
                    <a:lnTo>
                      <a:pt x="293" y="1134"/>
                    </a:lnTo>
                    <a:lnTo>
                      <a:pt x="253" y="969"/>
                    </a:lnTo>
                    <a:lnTo>
                      <a:pt x="428" y="1014"/>
                    </a:lnTo>
                    <a:lnTo>
                      <a:pt x="604" y="979"/>
                    </a:lnTo>
                    <a:lnTo>
                      <a:pt x="825" y="879"/>
                    </a:lnTo>
                    <a:lnTo>
                      <a:pt x="1165" y="716"/>
                    </a:lnTo>
                    <a:lnTo>
                      <a:pt x="1430" y="494"/>
                    </a:lnTo>
                    <a:lnTo>
                      <a:pt x="1505" y="281"/>
                    </a:lnTo>
                    <a:lnTo>
                      <a:pt x="1520" y="117"/>
                    </a:lnTo>
                    <a:lnTo>
                      <a:pt x="1681" y="0"/>
                    </a:lnTo>
                    <a:lnTo>
                      <a:pt x="1678" y="1039"/>
                    </a:lnTo>
                    <a:lnTo>
                      <a:pt x="1810" y="979"/>
                    </a:lnTo>
                    <a:lnTo>
                      <a:pt x="2051" y="1104"/>
                    </a:lnTo>
                    <a:lnTo>
                      <a:pt x="2229" y="984"/>
                    </a:lnTo>
                    <a:lnTo>
                      <a:pt x="2430" y="964"/>
                    </a:lnTo>
                    <a:lnTo>
                      <a:pt x="2656" y="999"/>
                    </a:lnTo>
                    <a:lnTo>
                      <a:pt x="2981" y="1473"/>
                    </a:lnTo>
                    <a:lnTo>
                      <a:pt x="3480" y="2482"/>
                    </a:lnTo>
                    <a:lnTo>
                      <a:pt x="3484" y="2645"/>
                    </a:lnTo>
                    <a:lnTo>
                      <a:pt x="3351" y="2745"/>
                    </a:lnTo>
                    <a:lnTo>
                      <a:pt x="3243" y="2802"/>
                    </a:lnTo>
                    <a:lnTo>
                      <a:pt x="3235" y="2987"/>
                    </a:lnTo>
                    <a:lnTo>
                      <a:pt x="3169" y="3014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Freeform 125">
                <a:extLst>
                  <a:ext uri="{FF2B5EF4-FFF2-40B4-BE49-F238E27FC236}">
                    <a16:creationId xmlns:a16="http://schemas.microsoft.com/office/drawing/2014/main" id="{15C68B4A-F419-4083-5708-6C87F9658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5377" y="4578241"/>
                <a:ext cx="444348" cy="911418"/>
              </a:xfrm>
              <a:custGeom>
                <a:avLst/>
                <a:gdLst/>
                <a:ahLst/>
                <a:cxnLst>
                  <a:cxn ang="0">
                    <a:pos x="1064" y="3280"/>
                  </a:cxn>
                  <a:cxn ang="0">
                    <a:pos x="897" y="3280"/>
                  </a:cxn>
                  <a:cxn ang="0">
                    <a:pos x="748" y="3100"/>
                  </a:cxn>
                  <a:cxn ang="0">
                    <a:pos x="662" y="2993"/>
                  </a:cxn>
                  <a:cxn ang="0">
                    <a:pos x="756" y="2825"/>
                  </a:cxn>
                  <a:cxn ang="0">
                    <a:pos x="571" y="2644"/>
                  </a:cxn>
                  <a:cxn ang="0">
                    <a:pos x="561" y="2456"/>
                  </a:cxn>
                  <a:cxn ang="0">
                    <a:pos x="414" y="2294"/>
                  </a:cxn>
                  <a:cxn ang="0">
                    <a:pos x="284" y="2346"/>
                  </a:cxn>
                  <a:cxn ang="0">
                    <a:pos x="165" y="2247"/>
                  </a:cxn>
                  <a:cxn ang="0">
                    <a:pos x="119" y="2140"/>
                  </a:cxn>
                  <a:cxn ang="0">
                    <a:pos x="118" y="2011"/>
                  </a:cxn>
                  <a:cxn ang="0">
                    <a:pos x="39" y="1892"/>
                  </a:cxn>
                  <a:cxn ang="0">
                    <a:pos x="3" y="1778"/>
                  </a:cxn>
                  <a:cxn ang="0">
                    <a:pos x="71" y="1700"/>
                  </a:cxn>
                  <a:cxn ang="0">
                    <a:pos x="98" y="1433"/>
                  </a:cxn>
                  <a:cxn ang="0">
                    <a:pos x="0" y="1317"/>
                  </a:cxn>
                  <a:cxn ang="0">
                    <a:pos x="83" y="1209"/>
                  </a:cxn>
                  <a:cxn ang="0">
                    <a:pos x="75" y="1085"/>
                  </a:cxn>
                  <a:cxn ang="0">
                    <a:pos x="217" y="1002"/>
                  </a:cxn>
                  <a:cxn ang="0">
                    <a:pos x="191" y="832"/>
                  </a:cxn>
                  <a:cxn ang="0">
                    <a:pos x="217" y="607"/>
                  </a:cxn>
                  <a:cxn ang="0">
                    <a:pos x="370" y="491"/>
                  </a:cxn>
                  <a:cxn ang="0">
                    <a:pos x="414" y="355"/>
                  </a:cxn>
                  <a:cxn ang="0">
                    <a:pos x="496" y="259"/>
                  </a:cxn>
                  <a:cxn ang="0">
                    <a:pos x="508" y="128"/>
                  </a:cxn>
                  <a:cxn ang="0">
                    <a:pos x="595" y="0"/>
                  </a:cxn>
                  <a:cxn ang="0">
                    <a:pos x="1067" y="251"/>
                  </a:cxn>
                  <a:cxn ang="0">
                    <a:pos x="1587" y="8"/>
                  </a:cxn>
                  <a:cxn ang="0">
                    <a:pos x="1589" y="142"/>
                  </a:cxn>
                  <a:cxn ang="0">
                    <a:pos x="1623" y="284"/>
                  </a:cxn>
                  <a:cxn ang="0">
                    <a:pos x="1597" y="418"/>
                  </a:cxn>
                  <a:cxn ang="0">
                    <a:pos x="1513" y="522"/>
                  </a:cxn>
                  <a:cxn ang="0">
                    <a:pos x="1587" y="654"/>
                  </a:cxn>
                  <a:cxn ang="0">
                    <a:pos x="1653" y="862"/>
                  </a:cxn>
                  <a:cxn ang="0">
                    <a:pos x="1585" y="932"/>
                  </a:cxn>
                  <a:cxn ang="0">
                    <a:pos x="1572" y="1049"/>
                  </a:cxn>
                  <a:cxn ang="0">
                    <a:pos x="1406" y="1181"/>
                  </a:cxn>
                  <a:cxn ang="0">
                    <a:pos x="1375" y="1305"/>
                  </a:cxn>
                  <a:cxn ang="0">
                    <a:pos x="1289" y="1388"/>
                  </a:cxn>
                  <a:cxn ang="0">
                    <a:pos x="1291" y="1504"/>
                  </a:cxn>
                  <a:cxn ang="0">
                    <a:pos x="1339" y="1608"/>
                  </a:cxn>
                  <a:cxn ang="0">
                    <a:pos x="1421" y="1660"/>
                  </a:cxn>
                  <a:cxn ang="0">
                    <a:pos x="1387" y="1748"/>
                  </a:cxn>
                  <a:cxn ang="0">
                    <a:pos x="1293" y="1812"/>
                  </a:cxn>
                  <a:cxn ang="0">
                    <a:pos x="1253" y="2084"/>
                  </a:cxn>
                  <a:cxn ang="0">
                    <a:pos x="1335" y="2312"/>
                  </a:cxn>
                  <a:cxn ang="0">
                    <a:pos x="1435" y="2442"/>
                  </a:cxn>
                  <a:cxn ang="0">
                    <a:pos x="1576" y="2498"/>
                  </a:cxn>
                  <a:cxn ang="0">
                    <a:pos x="1678" y="2570"/>
                  </a:cxn>
                  <a:cxn ang="0">
                    <a:pos x="1559" y="2658"/>
                  </a:cxn>
                  <a:cxn ang="0">
                    <a:pos x="1505" y="2806"/>
                  </a:cxn>
                  <a:cxn ang="0">
                    <a:pos x="1469" y="2965"/>
                  </a:cxn>
                  <a:cxn ang="0">
                    <a:pos x="1373" y="2882"/>
                  </a:cxn>
                  <a:cxn ang="0">
                    <a:pos x="1280" y="3061"/>
                  </a:cxn>
                  <a:cxn ang="0">
                    <a:pos x="1133" y="3174"/>
                  </a:cxn>
                  <a:cxn ang="0">
                    <a:pos x="1064" y="3280"/>
                  </a:cxn>
                </a:cxnLst>
                <a:rect l="0" t="0" r="r" b="b"/>
                <a:pathLst>
                  <a:path w="1678" h="3280">
                    <a:moveTo>
                      <a:pt x="1064" y="3280"/>
                    </a:moveTo>
                    <a:lnTo>
                      <a:pt x="897" y="3280"/>
                    </a:lnTo>
                    <a:lnTo>
                      <a:pt x="748" y="3100"/>
                    </a:lnTo>
                    <a:lnTo>
                      <a:pt x="662" y="2993"/>
                    </a:lnTo>
                    <a:lnTo>
                      <a:pt x="756" y="2825"/>
                    </a:lnTo>
                    <a:lnTo>
                      <a:pt x="571" y="2644"/>
                    </a:lnTo>
                    <a:lnTo>
                      <a:pt x="561" y="2456"/>
                    </a:lnTo>
                    <a:lnTo>
                      <a:pt x="414" y="2294"/>
                    </a:lnTo>
                    <a:lnTo>
                      <a:pt x="284" y="2346"/>
                    </a:lnTo>
                    <a:lnTo>
                      <a:pt x="165" y="2247"/>
                    </a:lnTo>
                    <a:lnTo>
                      <a:pt x="119" y="2140"/>
                    </a:lnTo>
                    <a:lnTo>
                      <a:pt x="118" y="2011"/>
                    </a:lnTo>
                    <a:lnTo>
                      <a:pt x="39" y="1892"/>
                    </a:lnTo>
                    <a:lnTo>
                      <a:pt x="3" y="1778"/>
                    </a:lnTo>
                    <a:lnTo>
                      <a:pt x="71" y="1700"/>
                    </a:lnTo>
                    <a:lnTo>
                      <a:pt x="98" y="1433"/>
                    </a:lnTo>
                    <a:lnTo>
                      <a:pt x="0" y="1317"/>
                    </a:lnTo>
                    <a:lnTo>
                      <a:pt x="83" y="1209"/>
                    </a:lnTo>
                    <a:lnTo>
                      <a:pt x="75" y="1085"/>
                    </a:lnTo>
                    <a:lnTo>
                      <a:pt x="217" y="1002"/>
                    </a:lnTo>
                    <a:lnTo>
                      <a:pt x="191" y="832"/>
                    </a:lnTo>
                    <a:lnTo>
                      <a:pt x="217" y="607"/>
                    </a:lnTo>
                    <a:lnTo>
                      <a:pt x="370" y="491"/>
                    </a:lnTo>
                    <a:lnTo>
                      <a:pt x="414" y="355"/>
                    </a:lnTo>
                    <a:lnTo>
                      <a:pt x="496" y="259"/>
                    </a:lnTo>
                    <a:lnTo>
                      <a:pt x="508" y="128"/>
                    </a:lnTo>
                    <a:lnTo>
                      <a:pt x="595" y="0"/>
                    </a:lnTo>
                    <a:lnTo>
                      <a:pt x="1067" y="251"/>
                    </a:lnTo>
                    <a:lnTo>
                      <a:pt x="1587" y="8"/>
                    </a:lnTo>
                    <a:lnTo>
                      <a:pt x="1589" y="142"/>
                    </a:lnTo>
                    <a:lnTo>
                      <a:pt x="1623" y="284"/>
                    </a:lnTo>
                    <a:lnTo>
                      <a:pt x="1597" y="418"/>
                    </a:lnTo>
                    <a:lnTo>
                      <a:pt x="1513" y="522"/>
                    </a:lnTo>
                    <a:lnTo>
                      <a:pt x="1587" y="654"/>
                    </a:lnTo>
                    <a:lnTo>
                      <a:pt x="1653" y="862"/>
                    </a:lnTo>
                    <a:lnTo>
                      <a:pt x="1585" y="932"/>
                    </a:lnTo>
                    <a:lnTo>
                      <a:pt x="1572" y="1049"/>
                    </a:lnTo>
                    <a:lnTo>
                      <a:pt x="1406" y="1181"/>
                    </a:lnTo>
                    <a:lnTo>
                      <a:pt x="1375" y="1305"/>
                    </a:lnTo>
                    <a:lnTo>
                      <a:pt x="1289" y="1388"/>
                    </a:lnTo>
                    <a:lnTo>
                      <a:pt x="1291" y="1504"/>
                    </a:lnTo>
                    <a:lnTo>
                      <a:pt x="1339" y="1608"/>
                    </a:lnTo>
                    <a:lnTo>
                      <a:pt x="1421" y="1660"/>
                    </a:lnTo>
                    <a:lnTo>
                      <a:pt x="1387" y="1748"/>
                    </a:lnTo>
                    <a:lnTo>
                      <a:pt x="1293" y="1812"/>
                    </a:lnTo>
                    <a:lnTo>
                      <a:pt x="1253" y="2084"/>
                    </a:lnTo>
                    <a:lnTo>
                      <a:pt x="1335" y="2312"/>
                    </a:lnTo>
                    <a:lnTo>
                      <a:pt x="1435" y="2442"/>
                    </a:lnTo>
                    <a:lnTo>
                      <a:pt x="1576" y="2498"/>
                    </a:lnTo>
                    <a:lnTo>
                      <a:pt x="1678" y="2570"/>
                    </a:lnTo>
                    <a:lnTo>
                      <a:pt x="1559" y="2658"/>
                    </a:lnTo>
                    <a:lnTo>
                      <a:pt x="1505" y="2806"/>
                    </a:lnTo>
                    <a:lnTo>
                      <a:pt x="1469" y="2965"/>
                    </a:lnTo>
                    <a:lnTo>
                      <a:pt x="1373" y="2882"/>
                    </a:lnTo>
                    <a:lnTo>
                      <a:pt x="1280" y="3061"/>
                    </a:lnTo>
                    <a:lnTo>
                      <a:pt x="1133" y="3174"/>
                    </a:lnTo>
                    <a:lnTo>
                      <a:pt x="1064" y="3280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31B993A8-D941-7A98-04C1-E9AE7997B7AA}"/>
                  </a:ext>
                </a:extLst>
              </p:cNvPr>
              <p:cNvGrpSpPr/>
              <p:nvPr/>
            </p:nvGrpSpPr>
            <p:grpSpPr>
              <a:xfrm>
                <a:off x="7843981" y="4922863"/>
                <a:ext cx="1089409" cy="800330"/>
                <a:chOff x="5909405" y="5745545"/>
                <a:chExt cx="1278026" cy="938897"/>
              </a:xfrm>
              <a:solidFill>
                <a:srgbClr val="D9D9D9"/>
              </a:solidFill>
            </p:grpSpPr>
            <p:sp>
              <p:nvSpPr>
                <p:cNvPr id="47" name="Freeform 124">
                  <a:extLst>
                    <a:ext uri="{FF2B5EF4-FFF2-40B4-BE49-F238E27FC236}">
                      <a16:creationId xmlns:a16="http://schemas.microsoft.com/office/drawing/2014/main" id="{C4765A7D-911C-6459-AD8E-C04CE3857E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9405" y="5745545"/>
                  <a:ext cx="971477" cy="667891"/>
                </a:xfrm>
                <a:custGeom>
                  <a:avLst/>
                  <a:gdLst/>
                  <a:ahLst/>
                  <a:cxnLst>
                    <a:cxn ang="0">
                      <a:pos x="0" y="778"/>
                    </a:cxn>
                    <a:cxn ang="0">
                      <a:pos x="983" y="1347"/>
                    </a:cxn>
                    <a:cxn ang="0">
                      <a:pos x="1254" y="1557"/>
                    </a:cxn>
                    <a:cxn ang="0">
                      <a:pos x="1549" y="1602"/>
                    </a:cxn>
                    <a:cxn ang="0">
                      <a:pos x="1905" y="1767"/>
                    </a:cxn>
                    <a:cxn ang="0">
                      <a:pos x="2141" y="1936"/>
                    </a:cxn>
                    <a:cxn ang="0">
                      <a:pos x="2609" y="2096"/>
                    </a:cxn>
                    <a:cxn ang="0">
                      <a:pos x="2726" y="2291"/>
                    </a:cxn>
                    <a:cxn ang="0">
                      <a:pos x="2894" y="2335"/>
                    </a:cxn>
                    <a:cxn ang="0">
                      <a:pos x="3071" y="2460"/>
                    </a:cxn>
                    <a:cxn ang="0">
                      <a:pos x="3362" y="2560"/>
                    </a:cxn>
                    <a:cxn ang="0">
                      <a:pos x="3425" y="2355"/>
                    </a:cxn>
                    <a:cxn ang="0">
                      <a:pos x="3367" y="2186"/>
                    </a:cxn>
                    <a:cxn ang="0">
                      <a:pos x="3524" y="1816"/>
                    </a:cxn>
                    <a:cxn ang="0">
                      <a:pos x="3662" y="1767"/>
                    </a:cxn>
                    <a:cxn ang="0">
                      <a:pos x="3804" y="1772"/>
                    </a:cxn>
                    <a:cxn ang="0">
                      <a:pos x="3824" y="1617"/>
                    </a:cxn>
                    <a:cxn ang="0">
                      <a:pos x="3908" y="1502"/>
                    </a:cxn>
                    <a:cxn ang="0">
                      <a:pos x="3893" y="1258"/>
                    </a:cxn>
                    <a:cxn ang="0">
                      <a:pos x="3834" y="1123"/>
                    </a:cxn>
                    <a:cxn ang="0">
                      <a:pos x="3834" y="963"/>
                    </a:cxn>
                    <a:cxn ang="0">
                      <a:pos x="3735" y="808"/>
                    </a:cxn>
                    <a:cxn ang="0">
                      <a:pos x="3690" y="669"/>
                    </a:cxn>
                    <a:cxn ang="0">
                      <a:pos x="3630" y="582"/>
                    </a:cxn>
                    <a:cxn ang="0">
                      <a:pos x="3625" y="446"/>
                    </a:cxn>
                    <a:cxn ang="0">
                      <a:pos x="3479" y="434"/>
                    </a:cxn>
                    <a:cxn ang="0">
                      <a:pos x="3362" y="364"/>
                    </a:cxn>
                    <a:cxn ang="0">
                      <a:pos x="3143" y="439"/>
                    </a:cxn>
                    <a:cxn ang="0">
                      <a:pos x="2993" y="431"/>
                    </a:cxn>
                    <a:cxn ang="0">
                      <a:pos x="3010" y="271"/>
                    </a:cxn>
                    <a:cxn ang="0">
                      <a:pos x="2953" y="90"/>
                    </a:cxn>
                    <a:cxn ang="0">
                      <a:pos x="2818" y="1"/>
                    </a:cxn>
                    <a:cxn ang="0">
                      <a:pos x="2707" y="136"/>
                    </a:cxn>
                    <a:cxn ang="0">
                      <a:pos x="2547" y="186"/>
                    </a:cxn>
                    <a:cxn ang="0">
                      <a:pos x="2400" y="141"/>
                    </a:cxn>
                    <a:cxn ang="0">
                      <a:pos x="2386" y="60"/>
                    </a:cxn>
                    <a:cxn ang="0">
                      <a:pos x="2269" y="50"/>
                    </a:cxn>
                    <a:cxn ang="0">
                      <a:pos x="2195" y="0"/>
                    </a:cxn>
                    <a:cxn ang="0">
                      <a:pos x="2092" y="36"/>
                    </a:cxn>
                    <a:cxn ang="0">
                      <a:pos x="2017" y="121"/>
                    </a:cxn>
                    <a:cxn ang="0">
                      <a:pos x="1877" y="221"/>
                    </a:cxn>
                    <a:cxn ang="0">
                      <a:pos x="1827" y="572"/>
                    </a:cxn>
                    <a:cxn ang="0">
                      <a:pos x="1722" y="649"/>
                    </a:cxn>
                    <a:cxn ang="0">
                      <a:pos x="1668" y="747"/>
                    </a:cxn>
                    <a:cxn ang="0">
                      <a:pos x="1403" y="748"/>
                    </a:cxn>
                    <a:cxn ang="0">
                      <a:pos x="1129" y="808"/>
                    </a:cxn>
                    <a:cxn ang="0">
                      <a:pos x="1049" y="960"/>
                    </a:cxn>
                    <a:cxn ang="0">
                      <a:pos x="923" y="962"/>
                    </a:cxn>
                    <a:cxn ang="0">
                      <a:pos x="896" y="872"/>
                    </a:cxn>
                    <a:cxn ang="0">
                      <a:pos x="753" y="870"/>
                    </a:cxn>
                    <a:cxn ang="0">
                      <a:pos x="633" y="759"/>
                    </a:cxn>
                    <a:cxn ang="0">
                      <a:pos x="548" y="570"/>
                    </a:cxn>
                    <a:cxn ang="0">
                      <a:pos x="411" y="553"/>
                    </a:cxn>
                    <a:cxn ang="0">
                      <a:pos x="338" y="455"/>
                    </a:cxn>
                    <a:cxn ang="0">
                      <a:pos x="126" y="574"/>
                    </a:cxn>
                    <a:cxn ang="0">
                      <a:pos x="0" y="778"/>
                    </a:cxn>
                  </a:cxnLst>
                  <a:rect l="0" t="0" r="r" b="b"/>
                  <a:pathLst>
                    <a:path w="3908" h="2560">
                      <a:moveTo>
                        <a:pt x="0" y="778"/>
                      </a:moveTo>
                      <a:lnTo>
                        <a:pt x="983" y="1347"/>
                      </a:lnTo>
                      <a:lnTo>
                        <a:pt x="1254" y="1557"/>
                      </a:lnTo>
                      <a:lnTo>
                        <a:pt x="1549" y="1602"/>
                      </a:lnTo>
                      <a:lnTo>
                        <a:pt x="1905" y="1767"/>
                      </a:lnTo>
                      <a:lnTo>
                        <a:pt x="2141" y="1936"/>
                      </a:lnTo>
                      <a:lnTo>
                        <a:pt x="2609" y="2096"/>
                      </a:lnTo>
                      <a:lnTo>
                        <a:pt x="2726" y="2291"/>
                      </a:lnTo>
                      <a:lnTo>
                        <a:pt x="2894" y="2335"/>
                      </a:lnTo>
                      <a:lnTo>
                        <a:pt x="3071" y="2460"/>
                      </a:lnTo>
                      <a:lnTo>
                        <a:pt x="3362" y="2560"/>
                      </a:lnTo>
                      <a:lnTo>
                        <a:pt x="3425" y="2355"/>
                      </a:lnTo>
                      <a:lnTo>
                        <a:pt x="3367" y="2186"/>
                      </a:lnTo>
                      <a:lnTo>
                        <a:pt x="3524" y="1816"/>
                      </a:lnTo>
                      <a:lnTo>
                        <a:pt x="3662" y="1767"/>
                      </a:lnTo>
                      <a:lnTo>
                        <a:pt x="3804" y="1772"/>
                      </a:lnTo>
                      <a:lnTo>
                        <a:pt x="3824" y="1617"/>
                      </a:lnTo>
                      <a:lnTo>
                        <a:pt x="3908" y="1502"/>
                      </a:lnTo>
                      <a:lnTo>
                        <a:pt x="3893" y="1258"/>
                      </a:lnTo>
                      <a:lnTo>
                        <a:pt x="3834" y="1123"/>
                      </a:lnTo>
                      <a:lnTo>
                        <a:pt x="3834" y="963"/>
                      </a:lnTo>
                      <a:lnTo>
                        <a:pt x="3735" y="808"/>
                      </a:lnTo>
                      <a:lnTo>
                        <a:pt x="3690" y="669"/>
                      </a:lnTo>
                      <a:lnTo>
                        <a:pt x="3630" y="582"/>
                      </a:lnTo>
                      <a:lnTo>
                        <a:pt x="3625" y="446"/>
                      </a:lnTo>
                      <a:lnTo>
                        <a:pt x="3479" y="434"/>
                      </a:lnTo>
                      <a:lnTo>
                        <a:pt x="3362" y="364"/>
                      </a:lnTo>
                      <a:lnTo>
                        <a:pt x="3143" y="439"/>
                      </a:lnTo>
                      <a:lnTo>
                        <a:pt x="2993" y="431"/>
                      </a:lnTo>
                      <a:lnTo>
                        <a:pt x="3010" y="271"/>
                      </a:lnTo>
                      <a:lnTo>
                        <a:pt x="2953" y="90"/>
                      </a:lnTo>
                      <a:lnTo>
                        <a:pt x="2818" y="1"/>
                      </a:lnTo>
                      <a:lnTo>
                        <a:pt x="2707" y="136"/>
                      </a:lnTo>
                      <a:lnTo>
                        <a:pt x="2547" y="186"/>
                      </a:lnTo>
                      <a:lnTo>
                        <a:pt x="2400" y="141"/>
                      </a:lnTo>
                      <a:lnTo>
                        <a:pt x="2386" y="60"/>
                      </a:lnTo>
                      <a:lnTo>
                        <a:pt x="2269" y="50"/>
                      </a:lnTo>
                      <a:lnTo>
                        <a:pt x="2195" y="0"/>
                      </a:lnTo>
                      <a:lnTo>
                        <a:pt x="2092" y="36"/>
                      </a:lnTo>
                      <a:lnTo>
                        <a:pt x="2017" y="121"/>
                      </a:lnTo>
                      <a:lnTo>
                        <a:pt x="1877" y="221"/>
                      </a:lnTo>
                      <a:lnTo>
                        <a:pt x="1827" y="572"/>
                      </a:lnTo>
                      <a:lnTo>
                        <a:pt x="1722" y="649"/>
                      </a:lnTo>
                      <a:lnTo>
                        <a:pt x="1668" y="747"/>
                      </a:lnTo>
                      <a:lnTo>
                        <a:pt x="1403" y="748"/>
                      </a:lnTo>
                      <a:lnTo>
                        <a:pt x="1129" y="808"/>
                      </a:lnTo>
                      <a:lnTo>
                        <a:pt x="1049" y="960"/>
                      </a:lnTo>
                      <a:lnTo>
                        <a:pt x="923" y="962"/>
                      </a:lnTo>
                      <a:lnTo>
                        <a:pt x="896" y="872"/>
                      </a:lnTo>
                      <a:lnTo>
                        <a:pt x="753" y="870"/>
                      </a:lnTo>
                      <a:lnTo>
                        <a:pt x="633" y="759"/>
                      </a:lnTo>
                      <a:lnTo>
                        <a:pt x="548" y="570"/>
                      </a:lnTo>
                      <a:lnTo>
                        <a:pt x="411" y="553"/>
                      </a:lnTo>
                      <a:lnTo>
                        <a:pt x="338" y="455"/>
                      </a:lnTo>
                      <a:lnTo>
                        <a:pt x="126" y="574"/>
                      </a:lnTo>
                      <a:lnTo>
                        <a:pt x="0" y="778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8" name="Freeform 126">
                  <a:extLst>
                    <a:ext uri="{FF2B5EF4-FFF2-40B4-BE49-F238E27FC236}">
                      <a16:creationId xmlns:a16="http://schemas.microsoft.com/office/drawing/2014/main" id="{9E8C3C22-CECD-E1FD-B527-9EEEC6E042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4638" y="6075787"/>
                  <a:ext cx="315434" cy="460564"/>
                </a:xfrm>
                <a:custGeom>
                  <a:avLst/>
                  <a:gdLst/>
                  <a:ahLst/>
                  <a:cxnLst>
                    <a:cxn ang="0">
                      <a:pos x="173" y="1412"/>
                    </a:cxn>
                    <a:cxn ang="0">
                      <a:pos x="98" y="1361"/>
                    </a:cxn>
                    <a:cxn ang="0">
                      <a:pos x="28" y="1222"/>
                    </a:cxn>
                    <a:cxn ang="0">
                      <a:pos x="0" y="1038"/>
                    </a:cxn>
                    <a:cxn ang="0">
                      <a:pos x="51" y="875"/>
                    </a:cxn>
                    <a:cxn ang="0">
                      <a:pos x="3" y="737"/>
                    </a:cxn>
                    <a:cxn ang="0">
                      <a:pos x="132" y="443"/>
                    </a:cxn>
                    <a:cxn ang="0">
                      <a:pos x="243" y="404"/>
                    </a:cxn>
                    <a:cxn ang="0">
                      <a:pos x="356" y="408"/>
                    </a:cxn>
                    <a:cxn ang="0">
                      <a:pos x="370" y="288"/>
                    </a:cxn>
                    <a:cxn ang="0">
                      <a:pos x="437" y="189"/>
                    </a:cxn>
                    <a:cxn ang="0">
                      <a:pos x="426" y="0"/>
                    </a:cxn>
                    <a:cxn ang="0">
                      <a:pos x="543" y="95"/>
                    </a:cxn>
                    <a:cxn ang="0">
                      <a:pos x="674" y="44"/>
                    </a:cxn>
                    <a:cxn ang="0">
                      <a:pos x="819" y="204"/>
                    </a:cxn>
                    <a:cxn ang="0">
                      <a:pos x="831" y="392"/>
                    </a:cxn>
                    <a:cxn ang="0">
                      <a:pos x="1016" y="575"/>
                    </a:cxn>
                    <a:cxn ang="0">
                      <a:pos x="923" y="742"/>
                    </a:cxn>
                    <a:cxn ang="0">
                      <a:pos x="855" y="799"/>
                    </a:cxn>
                    <a:cxn ang="0">
                      <a:pos x="819" y="679"/>
                    </a:cxn>
                    <a:cxn ang="0">
                      <a:pos x="725" y="691"/>
                    </a:cxn>
                    <a:cxn ang="0">
                      <a:pos x="701" y="767"/>
                    </a:cxn>
                    <a:cxn ang="0">
                      <a:pos x="689" y="859"/>
                    </a:cxn>
                    <a:cxn ang="0">
                      <a:pos x="547" y="1018"/>
                    </a:cxn>
                    <a:cxn ang="0">
                      <a:pos x="323" y="1350"/>
                    </a:cxn>
                    <a:cxn ang="0">
                      <a:pos x="173" y="1412"/>
                    </a:cxn>
                  </a:cxnLst>
                  <a:rect l="0" t="0" r="r" b="b"/>
                  <a:pathLst>
                    <a:path w="1016" h="1412">
                      <a:moveTo>
                        <a:pt x="173" y="1412"/>
                      </a:moveTo>
                      <a:lnTo>
                        <a:pt x="98" y="1361"/>
                      </a:lnTo>
                      <a:lnTo>
                        <a:pt x="28" y="1222"/>
                      </a:lnTo>
                      <a:lnTo>
                        <a:pt x="0" y="1038"/>
                      </a:lnTo>
                      <a:lnTo>
                        <a:pt x="51" y="875"/>
                      </a:lnTo>
                      <a:lnTo>
                        <a:pt x="3" y="737"/>
                      </a:lnTo>
                      <a:lnTo>
                        <a:pt x="132" y="443"/>
                      </a:lnTo>
                      <a:lnTo>
                        <a:pt x="243" y="404"/>
                      </a:lnTo>
                      <a:lnTo>
                        <a:pt x="356" y="408"/>
                      </a:lnTo>
                      <a:lnTo>
                        <a:pt x="370" y="288"/>
                      </a:lnTo>
                      <a:lnTo>
                        <a:pt x="437" y="189"/>
                      </a:lnTo>
                      <a:lnTo>
                        <a:pt x="426" y="0"/>
                      </a:lnTo>
                      <a:lnTo>
                        <a:pt x="543" y="95"/>
                      </a:lnTo>
                      <a:lnTo>
                        <a:pt x="674" y="44"/>
                      </a:lnTo>
                      <a:lnTo>
                        <a:pt x="819" y="204"/>
                      </a:lnTo>
                      <a:lnTo>
                        <a:pt x="831" y="392"/>
                      </a:lnTo>
                      <a:lnTo>
                        <a:pt x="1016" y="575"/>
                      </a:lnTo>
                      <a:lnTo>
                        <a:pt x="923" y="742"/>
                      </a:lnTo>
                      <a:lnTo>
                        <a:pt x="855" y="799"/>
                      </a:lnTo>
                      <a:lnTo>
                        <a:pt x="819" y="679"/>
                      </a:lnTo>
                      <a:lnTo>
                        <a:pt x="725" y="691"/>
                      </a:lnTo>
                      <a:lnTo>
                        <a:pt x="701" y="767"/>
                      </a:lnTo>
                      <a:lnTo>
                        <a:pt x="689" y="859"/>
                      </a:lnTo>
                      <a:lnTo>
                        <a:pt x="547" y="1018"/>
                      </a:lnTo>
                      <a:lnTo>
                        <a:pt x="323" y="1350"/>
                      </a:lnTo>
                      <a:lnTo>
                        <a:pt x="173" y="1412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9" name="Freeform 127">
                  <a:extLst>
                    <a:ext uri="{FF2B5EF4-FFF2-40B4-BE49-F238E27FC236}">
                      <a16:creationId xmlns:a16="http://schemas.microsoft.com/office/drawing/2014/main" id="{18F288FC-3239-D404-8E7E-3F2422F7E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9432" y="6296443"/>
                  <a:ext cx="387999" cy="387999"/>
                </a:xfrm>
                <a:custGeom>
                  <a:avLst/>
                  <a:gdLst/>
                  <a:ahLst/>
                  <a:cxnLst>
                    <a:cxn ang="0">
                      <a:pos x="1438" y="438"/>
                    </a:cxn>
                    <a:cxn ang="0">
                      <a:pos x="1559" y="601"/>
                    </a:cxn>
                    <a:cxn ang="0">
                      <a:pos x="1559" y="736"/>
                    </a:cxn>
                    <a:cxn ang="0">
                      <a:pos x="1438" y="777"/>
                    </a:cxn>
                    <a:cxn ang="0">
                      <a:pos x="1318" y="747"/>
                    </a:cxn>
                    <a:cxn ang="0">
                      <a:pos x="1244" y="896"/>
                    </a:cxn>
                    <a:cxn ang="0">
                      <a:pos x="1303" y="1202"/>
                    </a:cxn>
                    <a:cxn ang="0">
                      <a:pos x="1190" y="1346"/>
                    </a:cxn>
                    <a:cxn ang="0">
                      <a:pos x="1012" y="1426"/>
                    </a:cxn>
                    <a:cxn ang="0">
                      <a:pos x="761" y="1486"/>
                    </a:cxn>
                    <a:cxn ang="0">
                      <a:pos x="343" y="1212"/>
                    </a:cxn>
                    <a:cxn ang="0">
                      <a:pos x="283" y="1062"/>
                    </a:cxn>
                    <a:cxn ang="0">
                      <a:pos x="112" y="1047"/>
                    </a:cxn>
                    <a:cxn ang="0">
                      <a:pos x="0" y="918"/>
                    </a:cxn>
                    <a:cxn ang="0">
                      <a:pos x="186" y="840"/>
                    </a:cxn>
                    <a:cxn ang="0">
                      <a:pos x="472" y="417"/>
                    </a:cxn>
                    <a:cxn ang="0">
                      <a:pos x="643" y="228"/>
                    </a:cxn>
                    <a:cxn ang="0">
                      <a:pos x="657" y="117"/>
                    </a:cxn>
                    <a:cxn ang="0">
                      <a:pos x="687" y="14"/>
                    </a:cxn>
                    <a:cxn ang="0">
                      <a:pos x="803" y="0"/>
                    </a:cxn>
                    <a:cxn ang="0">
                      <a:pos x="852" y="152"/>
                    </a:cxn>
                    <a:cxn ang="0">
                      <a:pos x="934" y="78"/>
                    </a:cxn>
                    <a:cxn ang="0">
                      <a:pos x="1077" y="255"/>
                    </a:cxn>
                    <a:cxn ang="0">
                      <a:pos x="1230" y="440"/>
                    </a:cxn>
                    <a:cxn ang="0">
                      <a:pos x="1438" y="438"/>
                    </a:cxn>
                  </a:cxnLst>
                  <a:rect l="0" t="0" r="r" b="b"/>
                  <a:pathLst>
                    <a:path w="1559" h="1486">
                      <a:moveTo>
                        <a:pt x="1438" y="438"/>
                      </a:moveTo>
                      <a:lnTo>
                        <a:pt x="1559" y="601"/>
                      </a:lnTo>
                      <a:lnTo>
                        <a:pt x="1559" y="736"/>
                      </a:lnTo>
                      <a:lnTo>
                        <a:pt x="1438" y="777"/>
                      </a:lnTo>
                      <a:lnTo>
                        <a:pt x="1318" y="747"/>
                      </a:lnTo>
                      <a:lnTo>
                        <a:pt x="1244" y="896"/>
                      </a:lnTo>
                      <a:lnTo>
                        <a:pt x="1303" y="1202"/>
                      </a:lnTo>
                      <a:lnTo>
                        <a:pt x="1190" y="1346"/>
                      </a:lnTo>
                      <a:lnTo>
                        <a:pt x="1012" y="1426"/>
                      </a:lnTo>
                      <a:lnTo>
                        <a:pt x="761" y="1486"/>
                      </a:lnTo>
                      <a:lnTo>
                        <a:pt x="343" y="1212"/>
                      </a:lnTo>
                      <a:lnTo>
                        <a:pt x="283" y="1062"/>
                      </a:lnTo>
                      <a:lnTo>
                        <a:pt x="112" y="1047"/>
                      </a:lnTo>
                      <a:lnTo>
                        <a:pt x="0" y="918"/>
                      </a:lnTo>
                      <a:lnTo>
                        <a:pt x="186" y="840"/>
                      </a:lnTo>
                      <a:lnTo>
                        <a:pt x="472" y="417"/>
                      </a:lnTo>
                      <a:lnTo>
                        <a:pt x="643" y="228"/>
                      </a:lnTo>
                      <a:lnTo>
                        <a:pt x="657" y="117"/>
                      </a:lnTo>
                      <a:lnTo>
                        <a:pt x="687" y="14"/>
                      </a:lnTo>
                      <a:lnTo>
                        <a:pt x="803" y="0"/>
                      </a:lnTo>
                      <a:lnTo>
                        <a:pt x="852" y="152"/>
                      </a:lnTo>
                      <a:lnTo>
                        <a:pt x="934" y="78"/>
                      </a:lnTo>
                      <a:lnTo>
                        <a:pt x="1077" y="255"/>
                      </a:lnTo>
                      <a:lnTo>
                        <a:pt x="1230" y="440"/>
                      </a:lnTo>
                      <a:lnTo>
                        <a:pt x="1438" y="438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6" name="Freeform 129">
                <a:extLst>
                  <a:ext uri="{FF2B5EF4-FFF2-40B4-BE49-F238E27FC236}">
                    <a16:creationId xmlns:a16="http://schemas.microsoft.com/office/drawing/2014/main" id="{C7AA6712-F908-3D34-C501-906C7404F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0973" y="2933397"/>
                <a:ext cx="468332" cy="728377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8" y="150"/>
                  </a:cxn>
                  <a:cxn ang="0">
                    <a:pos x="121" y="548"/>
                  </a:cxn>
                  <a:cxn ang="0">
                    <a:pos x="226" y="641"/>
                  </a:cxn>
                  <a:cxn ang="0">
                    <a:pos x="451" y="720"/>
                  </a:cxn>
                  <a:cxn ang="0">
                    <a:pos x="594" y="961"/>
                  </a:cxn>
                  <a:cxn ang="0">
                    <a:pos x="291" y="1214"/>
                  </a:cxn>
                  <a:cxn ang="0">
                    <a:pos x="73" y="1237"/>
                  </a:cxn>
                  <a:cxn ang="0">
                    <a:pos x="0" y="1470"/>
                  </a:cxn>
                  <a:cxn ang="0">
                    <a:pos x="52" y="1602"/>
                  </a:cxn>
                  <a:cxn ang="0">
                    <a:pos x="141" y="1825"/>
                  </a:cxn>
                  <a:cxn ang="0">
                    <a:pos x="186" y="2022"/>
                  </a:cxn>
                  <a:cxn ang="0">
                    <a:pos x="288" y="2113"/>
                  </a:cxn>
                  <a:cxn ang="0">
                    <a:pos x="271" y="2288"/>
                  </a:cxn>
                  <a:cxn ang="0">
                    <a:pos x="343" y="2455"/>
                  </a:cxn>
                  <a:cxn ang="0">
                    <a:pos x="446" y="2635"/>
                  </a:cxn>
                  <a:cxn ang="0">
                    <a:pos x="675" y="2643"/>
                  </a:cxn>
                  <a:cxn ang="0">
                    <a:pos x="879" y="2768"/>
                  </a:cxn>
                  <a:cxn ang="0">
                    <a:pos x="858" y="2940"/>
                  </a:cxn>
                  <a:cxn ang="0">
                    <a:pos x="938" y="3068"/>
                  </a:cxn>
                  <a:cxn ang="0">
                    <a:pos x="1139" y="3153"/>
                  </a:cxn>
                  <a:cxn ang="0">
                    <a:pos x="1365" y="3164"/>
                  </a:cxn>
                  <a:cxn ang="0">
                    <a:pos x="1367" y="2994"/>
                  </a:cxn>
                  <a:cxn ang="0">
                    <a:pos x="1454" y="2989"/>
                  </a:cxn>
                  <a:cxn ang="0">
                    <a:pos x="1546" y="3203"/>
                  </a:cxn>
                  <a:cxn ang="0">
                    <a:pos x="1618" y="3272"/>
                  </a:cxn>
                  <a:cxn ang="0">
                    <a:pos x="1703" y="3199"/>
                  </a:cxn>
                  <a:cxn ang="0">
                    <a:pos x="1883" y="2829"/>
                  </a:cxn>
                  <a:cxn ang="0">
                    <a:pos x="1923" y="2604"/>
                  </a:cxn>
                  <a:cxn ang="0">
                    <a:pos x="1642" y="2046"/>
                  </a:cxn>
                  <a:cxn ang="0">
                    <a:pos x="1588" y="1781"/>
                  </a:cxn>
                  <a:cxn ang="0">
                    <a:pos x="1583" y="1542"/>
                  </a:cxn>
                  <a:cxn ang="0">
                    <a:pos x="1702" y="1343"/>
                  </a:cxn>
                  <a:cxn ang="0">
                    <a:pos x="1879" y="1358"/>
                  </a:cxn>
                  <a:cxn ang="0">
                    <a:pos x="2031" y="1542"/>
                  </a:cxn>
                  <a:cxn ang="0">
                    <a:pos x="2144" y="1403"/>
                  </a:cxn>
                  <a:cxn ang="0">
                    <a:pos x="2159" y="1297"/>
                  </a:cxn>
                  <a:cxn ang="0">
                    <a:pos x="2208" y="900"/>
                  </a:cxn>
                  <a:cxn ang="0">
                    <a:pos x="2047" y="790"/>
                  </a:cxn>
                  <a:cxn ang="0">
                    <a:pos x="1861" y="745"/>
                  </a:cxn>
                  <a:cxn ang="0">
                    <a:pos x="1568" y="728"/>
                  </a:cxn>
                  <a:cxn ang="0">
                    <a:pos x="1429" y="570"/>
                  </a:cxn>
                  <a:cxn ang="0">
                    <a:pos x="1307" y="539"/>
                  </a:cxn>
                  <a:cxn ang="0">
                    <a:pos x="1154" y="674"/>
                  </a:cxn>
                  <a:cxn ang="0">
                    <a:pos x="1009" y="596"/>
                  </a:cxn>
                  <a:cxn ang="0">
                    <a:pos x="941" y="420"/>
                  </a:cxn>
                  <a:cxn ang="0">
                    <a:pos x="791" y="314"/>
                  </a:cxn>
                  <a:cxn ang="0">
                    <a:pos x="569" y="329"/>
                  </a:cxn>
                  <a:cxn ang="0">
                    <a:pos x="436" y="234"/>
                  </a:cxn>
                  <a:cxn ang="0">
                    <a:pos x="343" y="120"/>
                  </a:cxn>
                  <a:cxn ang="0">
                    <a:pos x="186" y="105"/>
                  </a:cxn>
                  <a:cxn ang="0">
                    <a:pos x="67" y="0"/>
                  </a:cxn>
                </a:cxnLst>
                <a:rect l="0" t="0" r="r" b="b"/>
                <a:pathLst>
                  <a:path w="2208" h="3272">
                    <a:moveTo>
                      <a:pt x="67" y="0"/>
                    </a:moveTo>
                    <a:lnTo>
                      <a:pt x="18" y="150"/>
                    </a:lnTo>
                    <a:lnTo>
                      <a:pt x="121" y="548"/>
                    </a:lnTo>
                    <a:lnTo>
                      <a:pt x="226" y="641"/>
                    </a:lnTo>
                    <a:lnTo>
                      <a:pt x="451" y="720"/>
                    </a:lnTo>
                    <a:lnTo>
                      <a:pt x="594" y="961"/>
                    </a:lnTo>
                    <a:lnTo>
                      <a:pt x="291" y="1214"/>
                    </a:lnTo>
                    <a:lnTo>
                      <a:pt x="73" y="1237"/>
                    </a:lnTo>
                    <a:lnTo>
                      <a:pt x="0" y="1470"/>
                    </a:lnTo>
                    <a:lnTo>
                      <a:pt x="52" y="1602"/>
                    </a:lnTo>
                    <a:lnTo>
                      <a:pt x="141" y="1825"/>
                    </a:lnTo>
                    <a:lnTo>
                      <a:pt x="186" y="2022"/>
                    </a:lnTo>
                    <a:lnTo>
                      <a:pt x="288" y="2113"/>
                    </a:lnTo>
                    <a:lnTo>
                      <a:pt x="271" y="2288"/>
                    </a:lnTo>
                    <a:lnTo>
                      <a:pt x="343" y="2455"/>
                    </a:lnTo>
                    <a:lnTo>
                      <a:pt x="446" y="2635"/>
                    </a:lnTo>
                    <a:lnTo>
                      <a:pt x="675" y="2643"/>
                    </a:lnTo>
                    <a:lnTo>
                      <a:pt x="879" y="2768"/>
                    </a:lnTo>
                    <a:lnTo>
                      <a:pt x="858" y="2940"/>
                    </a:lnTo>
                    <a:lnTo>
                      <a:pt x="938" y="3068"/>
                    </a:lnTo>
                    <a:lnTo>
                      <a:pt x="1139" y="3153"/>
                    </a:lnTo>
                    <a:lnTo>
                      <a:pt x="1365" y="3164"/>
                    </a:lnTo>
                    <a:lnTo>
                      <a:pt x="1367" y="2994"/>
                    </a:lnTo>
                    <a:lnTo>
                      <a:pt x="1454" y="2989"/>
                    </a:lnTo>
                    <a:lnTo>
                      <a:pt x="1546" y="3203"/>
                    </a:lnTo>
                    <a:lnTo>
                      <a:pt x="1618" y="3272"/>
                    </a:lnTo>
                    <a:lnTo>
                      <a:pt x="1703" y="3199"/>
                    </a:lnTo>
                    <a:lnTo>
                      <a:pt x="1883" y="2829"/>
                    </a:lnTo>
                    <a:lnTo>
                      <a:pt x="1923" y="2604"/>
                    </a:lnTo>
                    <a:lnTo>
                      <a:pt x="1642" y="2046"/>
                    </a:lnTo>
                    <a:lnTo>
                      <a:pt x="1588" y="1781"/>
                    </a:lnTo>
                    <a:lnTo>
                      <a:pt x="1583" y="1542"/>
                    </a:lnTo>
                    <a:lnTo>
                      <a:pt x="1702" y="1343"/>
                    </a:lnTo>
                    <a:lnTo>
                      <a:pt x="1879" y="1358"/>
                    </a:lnTo>
                    <a:lnTo>
                      <a:pt x="2031" y="1542"/>
                    </a:lnTo>
                    <a:lnTo>
                      <a:pt x="2144" y="1403"/>
                    </a:lnTo>
                    <a:lnTo>
                      <a:pt x="2159" y="1297"/>
                    </a:lnTo>
                    <a:lnTo>
                      <a:pt x="2208" y="900"/>
                    </a:lnTo>
                    <a:lnTo>
                      <a:pt x="2047" y="790"/>
                    </a:lnTo>
                    <a:lnTo>
                      <a:pt x="1861" y="745"/>
                    </a:lnTo>
                    <a:lnTo>
                      <a:pt x="1568" y="728"/>
                    </a:lnTo>
                    <a:lnTo>
                      <a:pt x="1429" y="570"/>
                    </a:lnTo>
                    <a:lnTo>
                      <a:pt x="1307" y="539"/>
                    </a:lnTo>
                    <a:lnTo>
                      <a:pt x="1154" y="674"/>
                    </a:lnTo>
                    <a:lnTo>
                      <a:pt x="1009" y="596"/>
                    </a:lnTo>
                    <a:lnTo>
                      <a:pt x="941" y="420"/>
                    </a:lnTo>
                    <a:lnTo>
                      <a:pt x="791" y="314"/>
                    </a:lnTo>
                    <a:lnTo>
                      <a:pt x="569" y="329"/>
                    </a:lnTo>
                    <a:lnTo>
                      <a:pt x="436" y="234"/>
                    </a:lnTo>
                    <a:lnTo>
                      <a:pt x="343" y="120"/>
                    </a:lnTo>
                    <a:lnTo>
                      <a:pt x="186" y="10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Freeform 130">
                <a:extLst>
                  <a:ext uri="{FF2B5EF4-FFF2-40B4-BE49-F238E27FC236}">
                    <a16:creationId xmlns:a16="http://schemas.microsoft.com/office/drawing/2014/main" id="{11F273D2-0309-EF9D-A4FC-2B92FF2DB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2685" y="2425932"/>
                <a:ext cx="334523" cy="865973"/>
              </a:xfrm>
              <a:custGeom>
                <a:avLst/>
                <a:gdLst/>
                <a:ahLst/>
                <a:cxnLst>
                  <a:cxn ang="0">
                    <a:pos x="923" y="0"/>
                  </a:cxn>
                  <a:cxn ang="0">
                    <a:pos x="716" y="109"/>
                  </a:cxn>
                  <a:cxn ang="0">
                    <a:pos x="714" y="110"/>
                  </a:cxn>
                  <a:cxn ang="0">
                    <a:pos x="559" y="376"/>
                  </a:cxn>
                  <a:cxn ang="0">
                    <a:pos x="388" y="459"/>
                  </a:cxn>
                  <a:cxn ang="0">
                    <a:pos x="369" y="651"/>
                  </a:cxn>
                  <a:cxn ang="0">
                    <a:pos x="153" y="1020"/>
                  </a:cxn>
                  <a:cxn ang="0">
                    <a:pos x="59" y="1544"/>
                  </a:cxn>
                  <a:cxn ang="0">
                    <a:pos x="193" y="1863"/>
                  </a:cxn>
                  <a:cxn ang="0">
                    <a:pos x="140" y="2042"/>
                  </a:cxn>
                  <a:cxn ang="0">
                    <a:pos x="163" y="2355"/>
                  </a:cxn>
                  <a:cxn ang="0">
                    <a:pos x="104" y="2576"/>
                  </a:cxn>
                  <a:cxn ang="0">
                    <a:pos x="0" y="2740"/>
                  </a:cxn>
                  <a:cxn ang="0">
                    <a:pos x="236" y="2995"/>
                  </a:cxn>
                  <a:cxn ang="0">
                    <a:pos x="440" y="3258"/>
                  </a:cxn>
                  <a:cxn ang="0">
                    <a:pos x="693" y="3548"/>
                  </a:cxn>
                  <a:cxn ang="0">
                    <a:pos x="840" y="3890"/>
                  </a:cxn>
                  <a:cxn ang="0">
                    <a:pos x="1038" y="3878"/>
                  </a:cxn>
                  <a:cxn ang="0">
                    <a:pos x="988" y="3748"/>
                  </a:cxn>
                  <a:cxn ang="0">
                    <a:pos x="1058" y="3518"/>
                  </a:cxn>
                  <a:cxn ang="0">
                    <a:pos x="1275" y="3494"/>
                  </a:cxn>
                  <a:cxn ang="0">
                    <a:pos x="1580" y="3239"/>
                  </a:cxn>
                  <a:cxn ang="0">
                    <a:pos x="1438" y="3000"/>
                  </a:cxn>
                  <a:cxn ang="0">
                    <a:pos x="1216" y="2925"/>
                  </a:cxn>
                  <a:cxn ang="0">
                    <a:pos x="1108" y="2830"/>
                  </a:cxn>
                  <a:cxn ang="0">
                    <a:pos x="1004" y="2431"/>
                  </a:cxn>
                  <a:cxn ang="0">
                    <a:pos x="1054" y="2281"/>
                  </a:cxn>
                  <a:cxn ang="0">
                    <a:pos x="989" y="2128"/>
                  </a:cxn>
                  <a:cxn ang="0">
                    <a:pos x="975" y="1848"/>
                  </a:cxn>
                  <a:cxn ang="0">
                    <a:pos x="964" y="1673"/>
                  </a:cxn>
                  <a:cxn ang="0">
                    <a:pos x="1123" y="1364"/>
                  </a:cxn>
                  <a:cxn ang="0">
                    <a:pos x="1213" y="983"/>
                  </a:cxn>
                  <a:cxn ang="0">
                    <a:pos x="1085" y="754"/>
                  </a:cxn>
                  <a:cxn ang="0">
                    <a:pos x="1108" y="586"/>
                  </a:cxn>
                  <a:cxn ang="0">
                    <a:pos x="961" y="290"/>
                  </a:cxn>
                  <a:cxn ang="0">
                    <a:pos x="923" y="0"/>
                  </a:cxn>
                </a:cxnLst>
                <a:rect l="0" t="0" r="r" b="b"/>
                <a:pathLst>
                  <a:path w="1580" h="3890">
                    <a:moveTo>
                      <a:pt x="923" y="0"/>
                    </a:moveTo>
                    <a:lnTo>
                      <a:pt x="716" y="109"/>
                    </a:lnTo>
                    <a:lnTo>
                      <a:pt x="714" y="110"/>
                    </a:lnTo>
                    <a:lnTo>
                      <a:pt x="559" y="376"/>
                    </a:lnTo>
                    <a:lnTo>
                      <a:pt x="388" y="459"/>
                    </a:lnTo>
                    <a:lnTo>
                      <a:pt x="369" y="651"/>
                    </a:lnTo>
                    <a:lnTo>
                      <a:pt x="153" y="1020"/>
                    </a:lnTo>
                    <a:lnTo>
                      <a:pt x="59" y="1544"/>
                    </a:lnTo>
                    <a:lnTo>
                      <a:pt x="193" y="1863"/>
                    </a:lnTo>
                    <a:lnTo>
                      <a:pt x="140" y="2042"/>
                    </a:lnTo>
                    <a:lnTo>
                      <a:pt x="163" y="2355"/>
                    </a:lnTo>
                    <a:lnTo>
                      <a:pt x="104" y="2576"/>
                    </a:lnTo>
                    <a:lnTo>
                      <a:pt x="0" y="2740"/>
                    </a:lnTo>
                    <a:lnTo>
                      <a:pt x="236" y="2995"/>
                    </a:lnTo>
                    <a:lnTo>
                      <a:pt x="440" y="3258"/>
                    </a:lnTo>
                    <a:lnTo>
                      <a:pt x="693" y="3548"/>
                    </a:lnTo>
                    <a:lnTo>
                      <a:pt x="840" y="3890"/>
                    </a:lnTo>
                    <a:lnTo>
                      <a:pt x="1038" y="3878"/>
                    </a:lnTo>
                    <a:lnTo>
                      <a:pt x="988" y="3748"/>
                    </a:lnTo>
                    <a:lnTo>
                      <a:pt x="1058" y="3518"/>
                    </a:lnTo>
                    <a:lnTo>
                      <a:pt x="1275" y="3494"/>
                    </a:lnTo>
                    <a:lnTo>
                      <a:pt x="1580" y="3239"/>
                    </a:lnTo>
                    <a:lnTo>
                      <a:pt x="1438" y="3000"/>
                    </a:lnTo>
                    <a:lnTo>
                      <a:pt x="1216" y="2925"/>
                    </a:lnTo>
                    <a:lnTo>
                      <a:pt x="1108" y="2830"/>
                    </a:lnTo>
                    <a:lnTo>
                      <a:pt x="1004" y="2431"/>
                    </a:lnTo>
                    <a:lnTo>
                      <a:pt x="1054" y="2281"/>
                    </a:lnTo>
                    <a:lnTo>
                      <a:pt x="989" y="2128"/>
                    </a:lnTo>
                    <a:lnTo>
                      <a:pt x="975" y="1848"/>
                    </a:lnTo>
                    <a:lnTo>
                      <a:pt x="964" y="1673"/>
                    </a:lnTo>
                    <a:lnTo>
                      <a:pt x="1123" y="1364"/>
                    </a:lnTo>
                    <a:lnTo>
                      <a:pt x="1213" y="983"/>
                    </a:lnTo>
                    <a:lnTo>
                      <a:pt x="1085" y="754"/>
                    </a:lnTo>
                    <a:lnTo>
                      <a:pt x="1108" y="586"/>
                    </a:lnTo>
                    <a:lnTo>
                      <a:pt x="961" y="290"/>
                    </a:lnTo>
                    <a:lnTo>
                      <a:pt x="9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Freeform 131">
                <a:extLst>
                  <a:ext uri="{FF2B5EF4-FFF2-40B4-BE49-F238E27FC236}">
                    <a16:creationId xmlns:a16="http://schemas.microsoft.com/office/drawing/2014/main" id="{270536BD-29D2-B953-A3B3-9B43EAC8B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6285" y="2636745"/>
                <a:ext cx="434249" cy="526401"/>
              </a:xfrm>
              <a:custGeom>
                <a:avLst/>
                <a:gdLst/>
                <a:ahLst/>
                <a:cxnLst>
                  <a:cxn ang="0">
                    <a:pos x="300" y="41"/>
                  </a:cxn>
                  <a:cxn ang="0">
                    <a:pos x="30" y="525"/>
                  </a:cxn>
                  <a:cxn ang="0">
                    <a:pos x="0" y="793"/>
                  </a:cxn>
                  <a:cxn ang="0">
                    <a:pos x="325" y="1058"/>
                  </a:cxn>
                  <a:cxn ang="0">
                    <a:pos x="271" y="1148"/>
                  </a:cxn>
                  <a:cxn ang="0">
                    <a:pos x="148" y="1133"/>
                  </a:cxn>
                  <a:cxn ang="0">
                    <a:pos x="183" y="1301"/>
                  </a:cxn>
                  <a:cxn ang="0">
                    <a:pos x="419" y="1506"/>
                  </a:cxn>
                  <a:cxn ang="0">
                    <a:pos x="488" y="1685"/>
                  </a:cxn>
                  <a:cxn ang="0">
                    <a:pos x="448" y="1850"/>
                  </a:cxn>
                  <a:cxn ang="0">
                    <a:pos x="355" y="1895"/>
                  </a:cxn>
                  <a:cxn ang="0">
                    <a:pos x="236" y="1885"/>
                  </a:cxn>
                  <a:cxn ang="0">
                    <a:pos x="153" y="2005"/>
                  </a:cxn>
                  <a:cxn ang="0">
                    <a:pos x="193" y="2138"/>
                  </a:cxn>
                  <a:cxn ang="0">
                    <a:pos x="709" y="2363"/>
                  </a:cxn>
                  <a:cxn ang="0">
                    <a:pos x="920" y="1970"/>
                  </a:cxn>
                  <a:cxn ang="0">
                    <a:pos x="1113" y="1865"/>
                  </a:cxn>
                  <a:cxn ang="0">
                    <a:pos x="1352" y="1869"/>
                  </a:cxn>
                  <a:cxn ang="0">
                    <a:pos x="1329" y="1700"/>
                  </a:cxn>
                  <a:cxn ang="0">
                    <a:pos x="1408" y="1625"/>
                  </a:cxn>
                  <a:cxn ang="0">
                    <a:pos x="1508" y="1670"/>
                  </a:cxn>
                  <a:cxn ang="0">
                    <a:pos x="1585" y="1790"/>
                  </a:cxn>
                  <a:cxn ang="0">
                    <a:pos x="1670" y="1878"/>
                  </a:cxn>
                  <a:cxn ang="0">
                    <a:pos x="1890" y="1885"/>
                  </a:cxn>
                  <a:cxn ang="0">
                    <a:pos x="1875" y="1685"/>
                  </a:cxn>
                  <a:cxn ang="0">
                    <a:pos x="1935" y="1440"/>
                  </a:cxn>
                  <a:cxn ang="0">
                    <a:pos x="1895" y="1271"/>
                  </a:cxn>
                  <a:cxn ang="0">
                    <a:pos x="1911" y="1136"/>
                  </a:cxn>
                  <a:cxn ang="0">
                    <a:pos x="2046" y="999"/>
                  </a:cxn>
                  <a:cxn ang="0">
                    <a:pos x="1895" y="913"/>
                  </a:cxn>
                  <a:cxn ang="0">
                    <a:pos x="1764" y="751"/>
                  </a:cxn>
                  <a:cxn ang="0">
                    <a:pos x="1747" y="581"/>
                  </a:cxn>
                  <a:cxn ang="0">
                    <a:pos x="1630" y="506"/>
                  </a:cxn>
                  <a:cxn ang="0">
                    <a:pos x="1492" y="503"/>
                  </a:cxn>
                  <a:cxn ang="0">
                    <a:pos x="1138" y="355"/>
                  </a:cxn>
                  <a:cxn ang="0">
                    <a:pos x="943" y="510"/>
                  </a:cxn>
                  <a:cxn ang="0">
                    <a:pos x="828" y="466"/>
                  </a:cxn>
                  <a:cxn ang="0">
                    <a:pos x="886" y="330"/>
                  </a:cxn>
                  <a:cxn ang="0">
                    <a:pos x="813" y="264"/>
                  </a:cxn>
                  <a:cxn ang="0">
                    <a:pos x="849" y="0"/>
                  </a:cxn>
                  <a:cxn ang="0">
                    <a:pos x="635" y="61"/>
                  </a:cxn>
                  <a:cxn ang="0">
                    <a:pos x="300" y="41"/>
                  </a:cxn>
                </a:cxnLst>
                <a:rect l="0" t="0" r="r" b="b"/>
                <a:pathLst>
                  <a:path w="2046" h="2363">
                    <a:moveTo>
                      <a:pt x="300" y="41"/>
                    </a:moveTo>
                    <a:lnTo>
                      <a:pt x="30" y="525"/>
                    </a:lnTo>
                    <a:lnTo>
                      <a:pt x="0" y="793"/>
                    </a:lnTo>
                    <a:lnTo>
                      <a:pt x="325" y="1058"/>
                    </a:lnTo>
                    <a:lnTo>
                      <a:pt x="271" y="1148"/>
                    </a:lnTo>
                    <a:lnTo>
                      <a:pt x="148" y="1133"/>
                    </a:lnTo>
                    <a:lnTo>
                      <a:pt x="183" y="1301"/>
                    </a:lnTo>
                    <a:lnTo>
                      <a:pt x="419" y="1506"/>
                    </a:lnTo>
                    <a:lnTo>
                      <a:pt x="488" y="1685"/>
                    </a:lnTo>
                    <a:lnTo>
                      <a:pt x="448" y="1850"/>
                    </a:lnTo>
                    <a:lnTo>
                      <a:pt x="355" y="1895"/>
                    </a:lnTo>
                    <a:lnTo>
                      <a:pt x="236" y="1885"/>
                    </a:lnTo>
                    <a:lnTo>
                      <a:pt x="153" y="2005"/>
                    </a:lnTo>
                    <a:lnTo>
                      <a:pt x="193" y="2138"/>
                    </a:lnTo>
                    <a:lnTo>
                      <a:pt x="709" y="2363"/>
                    </a:lnTo>
                    <a:lnTo>
                      <a:pt x="920" y="1970"/>
                    </a:lnTo>
                    <a:lnTo>
                      <a:pt x="1113" y="1865"/>
                    </a:lnTo>
                    <a:lnTo>
                      <a:pt x="1352" y="1869"/>
                    </a:lnTo>
                    <a:lnTo>
                      <a:pt x="1329" y="1700"/>
                    </a:lnTo>
                    <a:lnTo>
                      <a:pt x="1408" y="1625"/>
                    </a:lnTo>
                    <a:lnTo>
                      <a:pt x="1508" y="1670"/>
                    </a:lnTo>
                    <a:lnTo>
                      <a:pt x="1585" y="1790"/>
                    </a:lnTo>
                    <a:lnTo>
                      <a:pt x="1670" y="1878"/>
                    </a:lnTo>
                    <a:lnTo>
                      <a:pt x="1890" y="1885"/>
                    </a:lnTo>
                    <a:lnTo>
                      <a:pt x="1875" y="1685"/>
                    </a:lnTo>
                    <a:lnTo>
                      <a:pt x="1935" y="1440"/>
                    </a:lnTo>
                    <a:lnTo>
                      <a:pt x="1895" y="1271"/>
                    </a:lnTo>
                    <a:lnTo>
                      <a:pt x="1911" y="1136"/>
                    </a:lnTo>
                    <a:lnTo>
                      <a:pt x="2046" y="999"/>
                    </a:lnTo>
                    <a:lnTo>
                      <a:pt x="1895" y="913"/>
                    </a:lnTo>
                    <a:lnTo>
                      <a:pt x="1764" y="751"/>
                    </a:lnTo>
                    <a:lnTo>
                      <a:pt x="1747" y="581"/>
                    </a:lnTo>
                    <a:lnTo>
                      <a:pt x="1630" y="506"/>
                    </a:lnTo>
                    <a:lnTo>
                      <a:pt x="1492" y="503"/>
                    </a:lnTo>
                    <a:lnTo>
                      <a:pt x="1138" y="355"/>
                    </a:lnTo>
                    <a:lnTo>
                      <a:pt x="943" y="510"/>
                    </a:lnTo>
                    <a:lnTo>
                      <a:pt x="828" y="466"/>
                    </a:lnTo>
                    <a:lnTo>
                      <a:pt x="886" y="330"/>
                    </a:lnTo>
                    <a:lnTo>
                      <a:pt x="813" y="264"/>
                    </a:lnTo>
                    <a:lnTo>
                      <a:pt x="849" y="0"/>
                    </a:lnTo>
                    <a:lnTo>
                      <a:pt x="635" y="61"/>
                    </a:lnTo>
                    <a:lnTo>
                      <a:pt x="300" y="41"/>
                    </a:lnTo>
                    <a:close/>
                  </a:path>
                </a:pathLst>
              </a:custGeom>
              <a:solidFill>
                <a:srgbClr val="253E7B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Freeform 132">
                <a:extLst>
                  <a:ext uri="{FF2B5EF4-FFF2-40B4-BE49-F238E27FC236}">
                    <a16:creationId xmlns:a16="http://schemas.microsoft.com/office/drawing/2014/main" id="{E5AA69B5-068F-9EF0-A2A1-02C0D77A2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0665" y="2529445"/>
                <a:ext cx="180517" cy="122448"/>
              </a:xfrm>
              <a:custGeom>
                <a:avLst/>
                <a:gdLst/>
                <a:ahLst/>
                <a:cxnLst>
                  <a:cxn ang="0">
                    <a:pos x="672" y="0"/>
                  </a:cxn>
                  <a:cxn ang="0">
                    <a:pos x="379" y="151"/>
                  </a:cxn>
                  <a:cxn ang="0">
                    <a:pos x="147" y="374"/>
                  </a:cxn>
                  <a:cxn ang="0">
                    <a:pos x="0" y="523"/>
                  </a:cxn>
                  <a:cxn ang="0">
                    <a:pos x="330" y="546"/>
                  </a:cxn>
                  <a:cxn ang="0">
                    <a:pos x="551" y="481"/>
                  </a:cxn>
                  <a:cxn ang="0">
                    <a:pos x="680" y="501"/>
                  </a:cxn>
                  <a:cxn ang="0">
                    <a:pos x="852" y="412"/>
                  </a:cxn>
                  <a:cxn ang="0">
                    <a:pos x="782" y="275"/>
                  </a:cxn>
                  <a:cxn ang="0">
                    <a:pos x="752" y="111"/>
                  </a:cxn>
                  <a:cxn ang="0">
                    <a:pos x="672" y="0"/>
                  </a:cxn>
                </a:cxnLst>
                <a:rect l="0" t="0" r="r" b="b"/>
                <a:pathLst>
                  <a:path w="852" h="546">
                    <a:moveTo>
                      <a:pt x="672" y="0"/>
                    </a:moveTo>
                    <a:lnTo>
                      <a:pt x="379" y="151"/>
                    </a:lnTo>
                    <a:lnTo>
                      <a:pt x="147" y="374"/>
                    </a:lnTo>
                    <a:lnTo>
                      <a:pt x="0" y="523"/>
                    </a:lnTo>
                    <a:lnTo>
                      <a:pt x="330" y="546"/>
                    </a:lnTo>
                    <a:lnTo>
                      <a:pt x="551" y="481"/>
                    </a:lnTo>
                    <a:lnTo>
                      <a:pt x="680" y="501"/>
                    </a:lnTo>
                    <a:lnTo>
                      <a:pt x="852" y="412"/>
                    </a:lnTo>
                    <a:lnTo>
                      <a:pt x="782" y="275"/>
                    </a:lnTo>
                    <a:lnTo>
                      <a:pt x="752" y="111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Freeform 133">
                <a:extLst>
                  <a:ext uri="{FF2B5EF4-FFF2-40B4-BE49-F238E27FC236}">
                    <a16:creationId xmlns:a16="http://schemas.microsoft.com/office/drawing/2014/main" id="{D57AF10C-9E8A-E511-B4C3-953603CA2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8350" y="1801068"/>
                <a:ext cx="1591825" cy="1843033"/>
              </a:xfrm>
              <a:custGeom>
                <a:avLst/>
                <a:gdLst/>
                <a:ahLst/>
                <a:cxnLst>
                  <a:cxn ang="0">
                    <a:pos x="2344" y="15"/>
                  </a:cxn>
                  <a:cxn ang="0">
                    <a:pos x="2920" y="145"/>
                  </a:cxn>
                  <a:cxn ang="0">
                    <a:pos x="3363" y="832"/>
                  </a:cxn>
                  <a:cxn ang="0">
                    <a:pos x="4155" y="1416"/>
                  </a:cxn>
                  <a:cxn ang="0">
                    <a:pos x="4259" y="1671"/>
                  </a:cxn>
                  <a:cxn ang="0">
                    <a:pos x="4559" y="1940"/>
                  </a:cxn>
                  <a:cxn ang="0">
                    <a:pos x="4750" y="2343"/>
                  </a:cxn>
                  <a:cxn ang="0">
                    <a:pos x="5444" y="2285"/>
                  </a:cxn>
                  <a:cxn ang="0">
                    <a:pos x="5784" y="2020"/>
                  </a:cxn>
                  <a:cxn ang="0">
                    <a:pos x="6153" y="2215"/>
                  </a:cxn>
                  <a:cxn ang="0">
                    <a:pos x="6582" y="2065"/>
                  </a:cxn>
                  <a:cxn ang="0">
                    <a:pos x="7054" y="2333"/>
                  </a:cxn>
                  <a:cxn ang="0">
                    <a:pos x="7417" y="2560"/>
                  </a:cxn>
                  <a:cxn ang="0">
                    <a:pos x="6962" y="3635"/>
                  </a:cxn>
                  <a:cxn ang="0">
                    <a:pos x="7203" y="3588"/>
                  </a:cxn>
                  <a:cxn ang="0">
                    <a:pos x="7468" y="4096"/>
                  </a:cxn>
                  <a:cxn ang="0">
                    <a:pos x="7109" y="3931"/>
                  </a:cxn>
                  <a:cxn ang="0">
                    <a:pos x="6857" y="3901"/>
                  </a:cxn>
                  <a:cxn ang="0">
                    <a:pos x="6568" y="4138"/>
                  </a:cxn>
                  <a:cxn ang="0">
                    <a:pos x="6134" y="4229"/>
                  </a:cxn>
                  <a:cxn ang="0">
                    <a:pos x="5543" y="4359"/>
                  </a:cxn>
                  <a:cxn ang="0">
                    <a:pos x="4958" y="4783"/>
                  </a:cxn>
                  <a:cxn ang="0">
                    <a:pos x="4657" y="5127"/>
                  </a:cxn>
                  <a:cxn ang="0">
                    <a:pos x="4573" y="5491"/>
                  </a:cxn>
                  <a:cxn ang="0">
                    <a:pos x="4412" y="5851"/>
                  </a:cxn>
                  <a:cxn ang="0">
                    <a:pos x="4455" y="6239"/>
                  </a:cxn>
                  <a:cxn ang="0">
                    <a:pos x="3909" y="6518"/>
                  </a:cxn>
                  <a:cxn ang="0">
                    <a:pos x="3860" y="6793"/>
                  </a:cxn>
                  <a:cxn ang="0">
                    <a:pos x="3904" y="6988"/>
                  </a:cxn>
                  <a:cxn ang="0">
                    <a:pos x="3689" y="7164"/>
                  </a:cxn>
                  <a:cxn ang="0">
                    <a:pos x="3363" y="7055"/>
                  </a:cxn>
                  <a:cxn ang="0">
                    <a:pos x="3051" y="6980"/>
                  </a:cxn>
                  <a:cxn ang="0">
                    <a:pos x="3111" y="7362"/>
                  </a:cxn>
                  <a:cxn ang="0">
                    <a:pos x="3004" y="7580"/>
                  </a:cxn>
                  <a:cxn ang="0">
                    <a:pos x="2605" y="7715"/>
                  </a:cxn>
                  <a:cxn ang="0">
                    <a:pos x="2221" y="7850"/>
                  </a:cxn>
                  <a:cxn ang="0">
                    <a:pos x="2343" y="8060"/>
                  </a:cxn>
                  <a:cxn ang="0">
                    <a:pos x="2101" y="8030"/>
                  </a:cxn>
                  <a:cxn ang="0">
                    <a:pos x="1767" y="8284"/>
                  </a:cxn>
                  <a:cxn ang="0">
                    <a:pos x="1985" y="7685"/>
                  </a:cxn>
                  <a:cxn ang="0">
                    <a:pos x="1651" y="6870"/>
                  </a:cxn>
                  <a:cxn ang="0">
                    <a:pos x="1762" y="6429"/>
                  </a:cxn>
                  <a:cxn ang="0">
                    <a:pos x="2093" y="6628"/>
                  </a:cxn>
                  <a:cxn ang="0">
                    <a:pos x="2270" y="5984"/>
                  </a:cxn>
                  <a:cxn ang="0">
                    <a:pos x="1925" y="5831"/>
                  </a:cxn>
                  <a:cxn ang="0">
                    <a:pos x="1487" y="5656"/>
                  </a:cxn>
                  <a:cxn ang="0">
                    <a:pos x="1216" y="5761"/>
                  </a:cxn>
                  <a:cxn ang="0">
                    <a:pos x="1000" y="5506"/>
                  </a:cxn>
                  <a:cxn ang="0">
                    <a:pos x="631" y="5417"/>
                  </a:cxn>
                  <a:cxn ang="0">
                    <a:pos x="407" y="5207"/>
                  </a:cxn>
                  <a:cxn ang="0">
                    <a:pos x="129" y="5086"/>
                  </a:cxn>
                  <a:cxn ang="0">
                    <a:pos x="40" y="4473"/>
                  </a:cxn>
                  <a:cxn ang="0">
                    <a:pos x="290" y="3797"/>
                  </a:cxn>
                  <a:cxn ang="0">
                    <a:pos x="184" y="3396"/>
                  </a:cxn>
                  <a:cxn ang="0">
                    <a:pos x="0" y="2808"/>
                  </a:cxn>
                  <a:cxn ang="0">
                    <a:pos x="735" y="2508"/>
                  </a:cxn>
                  <a:cxn ang="0">
                    <a:pos x="1369" y="2200"/>
                  </a:cxn>
                  <a:cxn ang="0">
                    <a:pos x="2206" y="1207"/>
                  </a:cxn>
                  <a:cxn ang="0">
                    <a:pos x="2344" y="852"/>
                  </a:cxn>
                  <a:cxn ang="0">
                    <a:pos x="2418" y="669"/>
                  </a:cxn>
                  <a:cxn ang="0">
                    <a:pos x="2280" y="284"/>
                  </a:cxn>
                </a:cxnLst>
                <a:rect l="0" t="0" r="r" b="b"/>
                <a:pathLst>
                  <a:path w="7507" h="8284">
                    <a:moveTo>
                      <a:pt x="2103" y="55"/>
                    </a:moveTo>
                    <a:lnTo>
                      <a:pt x="2344" y="15"/>
                    </a:lnTo>
                    <a:lnTo>
                      <a:pt x="2624" y="0"/>
                    </a:lnTo>
                    <a:lnTo>
                      <a:pt x="2920" y="145"/>
                    </a:lnTo>
                    <a:lnTo>
                      <a:pt x="3284" y="464"/>
                    </a:lnTo>
                    <a:lnTo>
                      <a:pt x="3363" y="832"/>
                    </a:lnTo>
                    <a:lnTo>
                      <a:pt x="4008" y="1177"/>
                    </a:lnTo>
                    <a:lnTo>
                      <a:pt x="4155" y="1416"/>
                    </a:lnTo>
                    <a:lnTo>
                      <a:pt x="4140" y="1586"/>
                    </a:lnTo>
                    <a:lnTo>
                      <a:pt x="4259" y="1671"/>
                    </a:lnTo>
                    <a:lnTo>
                      <a:pt x="4440" y="1686"/>
                    </a:lnTo>
                    <a:lnTo>
                      <a:pt x="4559" y="1940"/>
                    </a:lnTo>
                    <a:lnTo>
                      <a:pt x="4499" y="2090"/>
                    </a:lnTo>
                    <a:lnTo>
                      <a:pt x="4750" y="2343"/>
                    </a:lnTo>
                    <a:lnTo>
                      <a:pt x="4982" y="2275"/>
                    </a:lnTo>
                    <a:lnTo>
                      <a:pt x="5444" y="2285"/>
                    </a:lnTo>
                    <a:lnTo>
                      <a:pt x="5637" y="2180"/>
                    </a:lnTo>
                    <a:lnTo>
                      <a:pt x="5784" y="2020"/>
                    </a:lnTo>
                    <a:lnTo>
                      <a:pt x="5991" y="2060"/>
                    </a:lnTo>
                    <a:lnTo>
                      <a:pt x="6153" y="2215"/>
                    </a:lnTo>
                    <a:lnTo>
                      <a:pt x="6371" y="2200"/>
                    </a:lnTo>
                    <a:lnTo>
                      <a:pt x="6582" y="2065"/>
                    </a:lnTo>
                    <a:lnTo>
                      <a:pt x="6754" y="2110"/>
                    </a:lnTo>
                    <a:lnTo>
                      <a:pt x="7054" y="2333"/>
                    </a:lnTo>
                    <a:lnTo>
                      <a:pt x="7276" y="2408"/>
                    </a:lnTo>
                    <a:lnTo>
                      <a:pt x="7417" y="2560"/>
                    </a:lnTo>
                    <a:lnTo>
                      <a:pt x="6828" y="3496"/>
                    </a:lnTo>
                    <a:lnTo>
                      <a:pt x="6962" y="3635"/>
                    </a:lnTo>
                    <a:lnTo>
                      <a:pt x="7083" y="3591"/>
                    </a:lnTo>
                    <a:lnTo>
                      <a:pt x="7203" y="3588"/>
                    </a:lnTo>
                    <a:lnTo>
                      <a:pt x="7507" y="3975"/>
                    </a:lnTo>
                    <a:lnTo>
                      <a:pt x="7468" y="4096"/>
                    </a:lnTo>
                    <a:lnTo>
                      <a:pt x="7239" y="4052"/>
                    </a:lnTo>
                    <a:lnTo>
                      <a:pt x="7109" y="3931"/>
                    </a:lnTo>
                    <a:lnTo>
                      <a:pt x="6932" y="3961"/>
                    </a:lnTo>
                    <a:lnTo>
                      <a:pt x="6857" y="3901"/>
                    </a:lnTo>
                    <a:lnTo>
                      <a:pt x="6711" y="3987"/>
                    </a:lnTo>
                    <a:lnTo>
                      <a:pt x="6568" y="4138"/>
                    </a:lnTo>
                    <a:lnTo>
                      <a:pt x="6252" y="4140"/>
                    </a:lnTo>
                    <a:lnTo>
                      <a:pt x="6134" y="4229"/>
                    </a:lnTo>
                    <a:lnTo>
                      <a:pt x="5799" y="4244"/>
                    </a:lnTo>
                    <a:lnTo>
                      <a:pt x="5543" y="4359"/>
                    </a:lnTo>
                    <a:lnTo>
                      <a:pt x="5203" y="4573"/>
                    </a:lnTo>
                    <a:lnTo>
                      <a:pt x="4958" y="4783"/>
                    </a:lnTo>
                    <a:lnTo>
                      <a:pt x="4730" y="4828"/>
                    </a:lnTo>
                    <a:lnTo>
                      <a:pt x="4657" y="5127"/>
                    </a:lnTo>
                    <a:lnTo>
                      <a:pt x="4662" y="5252"/>
                    </a:lnTo>
                    <a:lnTo>
                      <a:pt x="4573" y="5491"/>
                    </a:lnTo>
                    <a:lnTo>
                      <a:pt x="4420" y="5681"/>
                    </a:lnTo>
                    <a:lnTo>
                      <a:pt x="4412" y="5851"/>
                    </a:lnTo>
                    <a:lnTo>
                      <a:pt x="4495" y="6084"/>
                    </a:lnTo>
                    <a:lnTo>
                      <a:pt x="4455" y="6239"/>
                    </a:lnTo>
                    <a:lnTo>
                      <a:pt x="4184" y="6309"/>
                    </a:lnTo>
                    <a:lnTo>
                      <a:pt x="3909" y="6518"/>
                    </a:lnTo>
                    <a:lnTo>
                      <a:pt x="3860" y="6638"/>
                    </a:lnTo>
                    <a:lnTo>
                      <a:pt x="3860" y="6793"/>
                    </a:lnTo>
                    <a:lnTo>
                      <a:pt x="3948" y="6923"/>
                    </a:lnTo>
                    <a:lnTo>
                      <a:pt x="3904" y="6988"/>
                    </a:lnTo>
                    <a:lnTo>
                      <a:pt x="3698" y="7012"/>
                    </a:lnTo>
                    <a:lnTo>
                      <a:pt x="3689" y="7164"/>
                    </a:lnTo>
                    <a:lnTo>
                      <a:pt x="3520" y="7087"/>
                    </a:lnTo>
                    <a:lnTo>
                      <a:pt x="3363" y="7055"/>
                    </a:lnTo>
                    <a:lnTo>
                      <a:pt x="3185" y="6973"/>
                    </a:lnTo>
                    <a:lnTo>
                      <a:pt x="3051" y="6980"/>
                    </a:lnTo>
                    <a:lnTo>
                      <a:pt x="3106" y="7257"/>
                    </a:lnTo>
                    <a:lnTo>
                      <a:pt x="3111" y="7362"/>
                    </a:lnTo>
                    <a:lnTo>
                      <a:pt x="3078" y="7494"/>
                    </a:lnTo>
                    <a:lnTo>
                      <a:pt x="3004" y="7580"/>
                    </a:lnTo>
                    <a:lnTo>
                      <a:pt x="2795" y="7617"/>
                    </a:lnTo>
                    <a:lnTo>
                      <a:pt x="2605" y="7715"/>
                    </a:lnTo>
                    <a:lnTo>
                      <a:pt x="2458" y="7735"/>
                    </a:lnTo>
                    <a:lnTo>
                      <a:pt x="2221" y="7850"/>
                    </a:lnTo>
                    <a:lnTo>
                      <a:pt x="2221" y="7970"/>
                    </a:lnTo>
                    <a:lnTo>
                      <a:pt x="2343" y="8060"/>
                    </a:lnTo>
                    <a:lnTo>
                      <a:pt x="2250" y="8124"/>
                    </a:lnTo>
                    <a:lnTo>
                      <a:pt x="2101" y="8030"/>
                    </a:lnTo>
                    <a:lnTo>
                      <a:pt x="1970" y="8184"/>
                    </a:lnTo>
                    <a:lnTo>
                      <a:pt x="1767" y="8284"/>
                    </a:lnTo>
                    <a:lnTo>
                      <a:pt x="1945" y="7915"/>
                    </a:lnTo>
                    <a:lnTo>
                      <a:pt x="1985" y="7685"/>
                    </a:lnTo>
                    <a:lnTo>
                      <a:pt x="1704" y="7132"/>
                    </a:lnTo>
                    <a:lnTo>
                      <a:pt x="1651" y="6870"/>
                    </a:lnTo>
                    <a:lnTo>
                      <a:pt x="1645" y="6624"/>
                    </a:lnTo>
                    <a:lnTo>
                      <a:pt x="1762" y="6429"/>
                    </a:lnTo>
                    <a:lnTo>
                      <a:pt x="1940" y="6444"/>
                    </a:lnTo>
                    <a:lnTo>
                      <a:pt x="2093" y="6628"/>
                    </a:lnTo>
                    <a:lnTo>
                      <a:pt x="2206" y="6488"/>
                    </a:lnTo>
                    <a:lnTo>
                      <a:pt x="2270" y="5984"/>
                    </a:lnTo>
                    <a:lnTo>
                      <a:pt x="2103" y="5876"/>
                    </a:lnTo>
                    <a:lnTo>
                      <a:pt x="1925" y="5831"/>
                    </a:lnTo>
                    <a:lnTo>
                      <a:pt x="1630" y="5816"/>
                    </a:lnTo>
                    <a:lnTo>
                      <a:pt x="1487" y="5656"/>
                    </a:lnTo>
                    <a:lnTo>
                      <a:pt x="1369" y="5626"/>
                    </a:lnTo>
                    <a:lnTo>
                      <a:pt x="1216" y="5761"/>
                    </a:lnTo>
                    <a:lnTo>
                      <a:pt x="1069" y="5681"/>
                    </a:lnTo>
                    <a:lnTo>
                      <a:pt x="1000" y="5506"/>
                    </a:lnTo>
                    <a:lnTo>
                      <a:pt x="852" y="5402"/>
                    </a:lnTo>
                    <a:lnTo>
                      <a:pt x="631" y="5417"/>
                    </a:lnTo>
                    <a:lnTo>
                      <a:pt x="504" y="5327"/>
                    </a:lnTo>
                    <a:lnTo>
                      <a:pt x="407" y="5207"/>
                    </a:lnTo>
                    <a:lnTo>
                      <a:pt x="247" y="5192"/>
                    </a:lnTo>
                    <a:lnTo>
                      <a:pt x="129" y="5086"/>
                    </a:lnTo>
                    <a:lnTo>
                      <a:pt x="62" y="4929"/>
                    </a:lnTo>
                    <a:lnTo>
                      <a:pt x="40" y="4473"/>
                    </a:lnTo>
                    <a:lnTo>
                      <a:pt x="201" y="4161"/>
                    </a:lnTo>
                    <a:lnTo>
                      <a:pt x="290" y="3797"/>
                    </a:lnTo>
                    <a:lnTo>
                      <a:pt x="162" y="3560"/>
                    </a:lnTo>
                    <a:lnTo>
                      <a:pt x="184" y="3396"/>
                    </a:lnTo>
                    <a:lnTo>
                      <a:pt x="35" y="3092"/>
                    </a:lnTo>
                    <a:lnTo>
                      <a:pt x="0" y="2808"/>
                    </a:lnTo>
                    <a:lnTo>
                      <a:pt x="365" y="2658"/>
                    </a:lnTo>
                    <a:lnTo>
                      <a:pt x="735" y="2508"/>
                    </a:lnTo>
                    <a:lnTo>
                      <a:pt x="1114" y="2408"/>
                    </a:lnTo>
                    <a:lnTo>
                      <a:pt x="1369" y="2200"/>
                    </a:lnTo>
                    <a:lnTo>
                      <a:pt x="2161" y="1401"/>
                    </a:lnTo>
                    <a:lnTo>
                      <a:pt x="2206" y="1207"/>
                    </a:lnTo>
                    <a:lnTo>
                      <a:pt x="2265" y="952"/>
                    </a:lnTo>
                    <a:lnTo>
                      <a:pt x="2344" y="852"/>
                    </a:lnTo>
                    <a:lnTo>
                      <a:pt x="2471" y="897"/>
                    </a:lnTo>
                    <a:lnTo>
                      <a:pt x="2418" y="669"/>
                    </a:lnTo>
                    <a:lnTo>
                      <a:pt x="2433" y="419"/>
                    </a:lnTo>
                    <a:lnTo>
                      <a:pt x="2280" y="284"/>
                    </a:lnTo>
                    <a:lnTo>
                      <a:pt x="2103" y="55"/>
                    </a:lnTo>
                    <a:close/>
                  </a:path>
                </a:pathLst>
              </a:custGeom>
              <a:solidFill>
                <a:srgbClr val="D9D9D9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B4190BDA-E658-AF64-146A-70EBC66B6C25}"/>
                  </a:ext>
                </a:extLst>
              </p:cNvPr>
              <p:cNvGrpSpPr/>
              <p:nvPr/>
            </p:nvGrpSpPr>
            <p:grpSpPr>
              <a:xfrm>
                <a:off x="6696505" y="2769292"/>
                <a:ext cx="790232" cy="1329255"/>
                <a:chOff x="4563257" y="3219111"/>
                <a:chExt cx="927050" cy="1559399"/>
              </a:xfrm>
              <a:solidFill>
                <a:srgbClr val="D9D9D9"/>
              </a:solidFill>
            </p:grpSpPr>
            <p:sp>
              <p:nvSpPr>
                <p:cNvPr id="43" name="Freeform 112">
                  <a:extLst>
                    <a:ext uri="{FF2B5EF4-FFF2-40B4-BE49-F238E27FC236}">
                      <a16:creationId xmlns:a16="http://schemas.microsoft.com/office/drawing/2014/main" id="{AD2C5739-E310-BA65-944C-5520FAF10A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4552" y="4091367"/>
                  <a:ext cx="445755" cy="687143"/>
                </a:xfrm>
                <a:custGeom>
                  <a:avLst/>
                  <a:gdLst/>
                  <a:ahLst/>
                  <a:cxnLst>
                    <a:cxn ang="0">
                      <a:pos x="0" y="742"/>
                    </a:cxn>
                    <a:cxn ang="0">
                      <a:pos x="272" y="1305"/>
                    </a:cxn>
                    <a:cxn ang="0">
                      <a:pos x="319" y="1492"/>
                    </a:cxn>
                    <a:cxn ang="0">
                      <a:pos x="583" y="1971"/>
                    </a:cxn>
                    <a:cxn ang="0">
                      <a:pos x="724" y="1938"/>
                    </a:cxn>
                    <a:cxn ang="0">
                      <a:pos x="818" y="1986"/>
                    </a:cxn>
                    <a:cxn ang="0">
                      <a:pos x="831" y="2095"/>
                    </a:cxn>
                    <a:cxn ang="0">
                      <a:pos x="949" y="2107"/>
                    </a:cxn>
                    <a:cxn ang="0">
                      <a:pos x="1168" y="1922"/>
                    </a:cxn>
                    <a:cxn ang="0">
                      <a:pos x="1216" y="1792"/>
                    </a:cxn>
                    <a:cxn ang="0">
                      <a:pos x="1323" y="1748"/>
                    </a:cxn>
                    <a:cxn ang="0">
                      <a:pos x="1335" y="1628"/>
                    </a:cxn>
                    <a:cxn ang="0">
                      <a:pos x="1276" y="1564"/>
                    </a:cxn>
                    <a:cxn ang="0">
                      <a:pos x="1276" y="1473"/>
                    </a:cxn>
                    <a:cxn ang="0">
                      <a:pos x="1209" y="1425"/>
                    </a:cxn>
                    <a:cxn ang="0">
                      <a:pos x="1216" y="1329"/>
                    </a:cxn>
                    <a:cxn ang="0">
                      <a:pos x="1299" y="1241"/>
                    </a:cxn>
                    <a:cxn ang="0">
                      <a:pos x="1327" y="1026"/>
                    </a:cxn>
                    <a:cxn ang="0">
                      <a:pos x="1433" y="910"/>
                    </a:cxn>
                    <a:cxn ang="0">
                      <a:pos x="1370" y="822"/>
                    </a:cxn>
                    <a:cxn ang="0">
                      <a:pos x="1228" y="730"/>
                    </a:cxn>
                    <a:cxn ang="0">
                      <a:pos x="1102" y="587"/>
                    </a:cxn>
                    <a:cxn ang="0">
                      <a:pos x="1028" y="335"/>
                    </a:cxn>
                    <a:cxn ang="0">
                      <a:pos x="760" y="0"/>
                    </a:cxn>
                    <a:cxn ang="0">
                      <a:pos x="579" y="12"/>
                    </a:cxn>
                    <a:cxn ang="0">
                      <a:pos x="534" y="142"/>
                    </a:cxn>
                    <a:cxn ang="0">
                      <a:pos x="370" y="239"/>
                    </a:cxn>
                    <a:cxn ang="0">
                      <a:pos x="335" y="347"/>
                    </a:cxn>
                    <a:cxn ang="0">
                      <a:pos x="272" y="499"/>
                    </a:cxn>
                    <a:cxn ang="0">
                      <a:pos x="142" y="515"/>
                    </a:cxn>
                    <a:cxn ang="0">
                      <a:pos x="0" y="742"/>
                    </a:cxn>
                  </a:cxnLst>
                  <a:rect l="0" t="0" r="r" b="b"/>
                  <a:pathLst>
                    <a:path w="1433" h="2107">
                      <a:moveTo>
                        <a:pt x="0" y="742"/>
                      </a:moveTo>
                      <a:lnTo>
                        <a:pt x="272" y="1305"/>
                      </a:lnTo>
                      <a:lnTo>
                        <a:pt x="319" y="1492"/>
                      </a:lnTo>
                      <a:lnTo>
                        <a:pt x="583" y="1971"/>
                      </a:lnTo>
                      <a:lnTo>
                        <a:pt x="724" y="1938"/>
                      </a:lnTo>
                      <a:lnTo>
                        <a:pt x="818" y="1986"/>
                      </a:lnTo>
                      <a:lnTo>
                        <a:pt x="831" y="2095"/>
                      </a:lnTo>
                      <a:lnTo>
                        <a:pt x="949" y="2107"/>
                      </a:lnTo>
                      <a:lnTo>
                        <a:pt x="1168" y="1922"/>
                      </a:lnTo>
                      <a:lnTo>
                        <a:pt x="1216" y="1792"/>
                      </a:lnTo>
                      <a:lnTo>
                        <a:pt x="1323" y="1748"/>
                      </a:lnTo>
                      <a:lnTo>
                        <a:pt x="1335" y="1628"/>
                      </a:lnTo>
                      <a:lnTo>
                        <a:pt x="1276" y="1564"/>
                      </a:lnTo>
                      <a:lnTo>
                        <a:pt x="1276" y="1473"/>
                      </a:lnTo>
                      <a:lnTo>
                        <a:pt x="1209" y="1425"/>
                      </a:lnTo>
                      <a:lnTo>
                        <a:pt x="1216" y="1329"/>
                      </a:lnTo>
                      <a:lnTo>
                        <a:pt x="1299" y="1241"/>
                      </a:lnTo>
                      <a:lnTo>
                        <a:pt x="1327" y="1026"/>
                      </a:lnTo>
                      <a:lnTo>
                        <a:pt x="1433" y="910"/>
                      </a:lnTo>
                      <a:lnTo>
                        <a:pt x="1370" y="822"/>
                      </a:lnTo>
                      <a:lnTo>
                        <a:pt x="1228" y="730"/>
                      </a:lnTo>
                      <a:lnTo>
                        <a:pt x="1102" y="587"/>
                      </a:lnTo>
                      <a:lnTo>
                        <a:pt x="1028" y="335"/>
                      </a:lnTo>
                      <a:lnTo>
                        <a:pt x="760" y="0"/>
                      </a:lnTo>
                      <a:lnTo>
                        <a:pt x="579" y="12"/>
                      </a:lnTo>
                      <a:lnTo>
                        <a:pt x="534" y="142"/>
                      </a:lnTo>
                      <a:lnTo>
                        <a:pt x="370" y="239"/>
                      </a:lnTo>
                      <a:lnTo>
                        <a:pt x="335" y="347"/>
                      </a:lnTo>
                      <a:lnTo>
                        <a:pt x="272" y="499"/>
                      </a:lnTo>
                      <a:lnTo>
                        <a:pt x="142" y="515"/>
                      </a:lnTo>
                      <a:lnTo>
                        <a:pt x="0" y="742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4" name="Freeform 128">
                  <a:extLst>
                    <a:ext uri="{FF2B5EF4-FFF2-40B4-BE49-F238E27FC236}">
                      <a16:creationId xmlns:a16="http://schemas.microsoft.com/office/drawing/2014/main" id="{E47BD212-F31B-CC34-FA5E-98F8D0576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0553" y="3219111"/>
                  <a:ext cx="395404" cy="799692"/>
                </a:xfrm>
                <a:custGeom>
                  <a:avLst/>
                  <a:gdLst/>
                  <a:ahLst/>
                  <a:cxnLst>
                    <a:cxn ang="0">
                      <a:pos x="187" y="409"/>
                    </a:cxn>
                    <a:cxn ang="0">
                      <a:pos x="51" y="544"/>
                    </a:cxn>
                    <a:cxn ang="0">
                      <a:pos x="37" y="689"/>
                    </a:cxn>
                    <a:cxn ang="0">
                      <a:pos x="76" y="842"/>
                    </a:cxn>
                    <a:cxn ang="0">
                      <a:pos x="17" y="1092"/>
                    </a:cxn>
                    <a:cxn ang="0">
                      <a:pos x="29" y="1292"/>
                    </a:cxn>
                    <a:cxn ang="0">
                      <a:pos x="163" y="1482"/>
                    </a:cxn>
                    <a:cxn ang="0">
                      <a:pos x="154" y="1633"/>
                    </a:cxn>
                    <a:cxn ang="0">
                      <a:pos x="0" y="1741"/>
                    </a:cxn>
                    <a:cxn ang="0">
                      <a:pos x="45" y="1906"/>
                    </a:cxn>
                    <a:cxn ang="0">
                      <a:pos x="134" y="2035"/>
                    </a:cxn>
                    <a:cxn ang="0">
                      <a:pos x="223" y="2070"/>
                    </a:cxn>
                    <a:cxn ang="0">
                      <a:pos x="120" y="2280"/>
                    </a:cxn>
                    <a:cxn ang="0">
                      <a:pos x="91" y="2683"/>
                    </a:cxn>
                    <a:cxn ang="0">
                      <a:pos x="313" y="2830"/>
                    </a:cxn>
                    <a:cxn ang="0">
                      <a:pos x="434" y="3027"/>
                    </a:cxn>
                    <a:cxn ang="0">
                      <a:pos x="606" y="2902"/>
                    </a:cxn>
                    <a:cxn ang="0">
                      <a:pos x="878" y="2919"/>
                    </a:cxn>
                    <a:cxn ang="0">
                      <a:pos x="1187" y="3067"/>
                    </a:cxn>
                    <a:cxn ang="0">
                      <a:pos x="1288" y="2955"/>
                    </a:cxn>
                    <a:cxn ang="0">
                      <a:pos x="1462" y="2962"/>
                    </a:cxn>
                    <a:cxn ang="0">
                      <a:pos x="1594" y="2770"/>
                    </a:cxn>
                    <a:cxn ang="0">
                      <a:pos x="1452" y="2480"/>
                    </a:cxn>
                    <a:cxn ang="0">
                      <a:pos x="1462" y="2348"/>
                    </a:cxn>
                    <a:cxn ang="0">
                      <a:pos x="1314" y="2005"/>
                    </a:cxn>
                    <a:cxn ang="0">
                      <a:pos x="1034" y="1681"/>
                    </a:cxn>
                    <a:cxn ang="0">
                      <a:pos x="847" y="1441"/>
                    </a:cxn>
                    <a:cxn ang="0">
                      <a:pos x="621" y="1202"/>
                    </a:cxn>
                    <a:cxn ang="0">
                      <a:pos x="724" y="1032"/>
                    </a:cxn>
                    <a:cxn ang="0">
                      <a:pos x="783" y="812"/>
                    </a:cxn>
                    <a:cxn ang="0">
                      <a:pos x="759" y="499"/>
                    </a:cxn>
                    <a:cxn ang="0">
                      <a:pos x="813" y="319"/>
                    </a:cxn>
                    <a:cxn ang="0">
                      <a:pos x="681" y="0"/>
                    </a:cxn>
                    <a:cxn ang="0">
                      <a:pos x="508" y="120"/>
                    </a:cxn>
                    <a:cxn ang="0">
                      <a:pos x="448" y="299"/>
                    </a:cxn>
                    <a:cxn ang="0">
                      <a:pos x="342" y="419"/>
                    </a:cxn>
                    <a:cxn ang="0">
                      <a:pos x="187" y="409"/>
                    </a:cxn>
                  </a:cxnLst>
                  <a:rect l="0" t="0" r="r" b="b"/>
                  <a:pathLst>
                    <a:path w="1594" h="3067">
                      <a:moveTo>
                        <a:pt x="187" y="409"/>
                      </a:moveTo>
                      <a:lnTo>
                        <a:pt x="51" y="544"/>
                      </a:lnTo>
                      <a:lnTo>
                        <a:pt x="37" y="689"/>
                      </a:lnTo>
                      <a:lnTo>
                        <a:pt x="76" y="842"/>
                      </a:lnTo>
                      <a:lnTo>
                        <a:pt x="17" y="1092"/>
                      </a:lnTo>
                      <a:lnTo>
                        <a:pt x="29" y="1292"/>
                      </a:lnTo>
                      <a:lnTo>
                        <a:pt x="163" y="1482"/>
                      </a:lnTo>
                      <a:lnTo>
                        <a:pt x="154" y="1633"/>
                      </a:lnTo>
                      <a:lnTo>
                        <a:pt x="0" y="1741"/>
                      </a:lnTo>
                      <a:lnTo>
                        <a:pt x="45" y="1906"/>
                      </a:lnTo>
                      <a:lnTo>
                        <a:pt x="134" y="2035"/>
                      </a:lnTo>
                      <a:lnTo>
                        <a:pt x="223" y="2070"/>
                      </a:lnTo>
                      <a:lnTo>
                        <a:pt x="120" y="2280"/>
                      </a:lnTo>
                      <a:lnTo>
                        <a:pt x="91" y="2683"/>
                      </a:lnTo>
                      <a:lnTo>
                        <a:pt x="313" y="2830"/>
                      </a:lnTo>
                      <a:lnTo>
                        <a:pt x="434" y="3027"/>
                      </a:lnTo>
                      <a:lnTo>
                        <a:pt x="606" y="2902"/>
                      </a:lnTo>
                      <a:lnTo>
                        <a:pt x="878" y="2919"/>
                      </a:lnTo>
                      <a:lnTo>
                        <a:pt x="1187" y="3067"/>
                      </a:lnTo>
                      <a:lnTo>
                        <a:pt x="1288" y="2955"/>
                      </a:lnTo>
                      <a:lnTo>
                        <a:pt x="1462" y="2962"/>
                      </a:lnTo>
                      <a:lnTo>
                        <a:pt x="1594" y="2770"/>
                      </a:lnTo>
                      <a:lnTo>
                        <a:pt x="1452" y="2480"/>
                      </a:lnTo>
                      <a:lnTo>
                        <a:pt x="1462" y="2348"/>
                      </a:lnTo>
                      <a:lnTo>
                        <a:pt x="1314" y="2005"/>
                      </a:lnTo>
                      <a:lnTo>
                        <a:pt x="1034" y="1681"/>
                      </a:lnTo>
                      <a:lnTo>
                        <a:pt x="847" y="1441"/>
                      </a:lnTo>
                      <a:lnTo>
                        <a:pt x="621" y="1202"/>
                      </a:lnTo>
                      <a:lnTo>
                        <a:pt x="724" y="1032"/>
                      </a:lnTo>
                      <a:lnTo>
                        <a:pt x="783" y="812"/>
                      </a:lnTo>
                      <a:lnTo>
                        <a:pt x="759" y="499"/>
                      </a:lnTo>
                      <a:lnTo>
                        <a:pt x="813" y="319"/>
                      </a:lnTo>
                      <a:lnTo>
                        <a:pt x="681" y="0"/>
                      </a:lnTo>
                      <a:lnTo>
                        <a:pt x="508" y="120"/>
                      </a:lnTo>
                      <a:lnTo>
                        <a:pt x="448" y="299"/>
                      </a:lnTo>
                      <a:lnTo>
                        <a:pt x="342" y="419"/>
                      </a:lnTo>
                      <a:lnTo>
                        <a:pt x="187" y="409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5" name="Freeform 134">
                  <a:extLst>
                    <a:ext uri="{FF2B5EF4-FFF2-40B4-BE49-F238E27FC236}">
                      <a16:creationId xmlns:a16="http://schemas.microsoft.com/office/drawing/2014/main" id="{0B33913F-58BB-2BFC-4E00-AA79831F6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355" y="3829246"/>
                  <a:ext cx="694547" cy="502029"/>
                </a:xfrm>
                <a:custGeom>
                  <a:avLst/>
                  <a:gdLst/>
                  <a:ahLst/>
                  <a:cxnLst>
                    <a:cxn ang="0">
                      <a:pos x="1032" y="1929"/>
                    </a:cxn>
                    <a:cxn ang="0">
                      <a:pos x="1210" y="1651"/>
                    </a:cxn>
                    <a:cxn ang="0">
                      <a:pos x="1375" y="1626"/>
                    </a:cxn>
                    <a:cxn ang="0">
                      <a:pos x="1446" y="1456"/>
                    </a:cxn>
                    <a:cxn ang="0">
                      <a:pos x="1495" y="1300"/>
                    </a:cxn>
                    <a:cxn ang="0">
                      <a:pos x="1704" y="1183"/>
                    </a:cxn>
                    <a:cxn ang="0">
                      <a:pos x="1755" y="1023"/>
                    </a:cxn>
                    <a:cxn ang="0">
                      <a:pos x="1984" y="1005"/>
                    </a:cxn>
                    <a:cxn ang="0">
                      <a:pos x="2319" y="1428"/>
                    </a:cxn>
                    <a:cxn ang="0">
                      <a:pos x="2542" y="1455"/>
                    </a:cxn>
                    <a:cxn ang="0">
                      <a:pos x="2692" y="1543"/>
                    </a:cxn>
                    <a:cxn ang="0">
                      <a:pos x="2796" y="1465"/>
                    </a:cxn>
                    <a:cxn ang="0">
                      <a:pos x="2715" y="1341"/>
                    </a:cxn>
                    <a:cxn ang="0">
                      <a:pos x="2737" y="1170"/>
                    </a:cxn>
                    <a:cxn ang="0">
                      <a:pos x="2532" y="1042"/>
                    </a:cxn>
                    <a:cxn ang="0">
                      <a:pos x="2301" y="1033"/>
                    </a:cxn>
                    <a:cxn ang="0">
                      <a:pos x="2200" y="859"/>
                    </a:cxn>
                    <a:cxn ang="0">
                      <a:pos x="2125" y="682"/>
                    </a:cxn>
                    <a:cxn ang="0">
                      <a:pos x="2145" y="513"/>
                    </a:cxn>
                    <a:cxn ang="0">
                      <a:pos x="2044" y="420"/>
                    </a:cxn>
                    <a:cxn ang="0">
                      <a:pos x="1996" y="217"/>
                    </a:cxn>
                    <a:cxn ang="0">
                      <a:pos x="1906" y="0"/>
                    </a:cxn>
                    <a:cxn ang="0">
                      <a:pos x="1713" y="12"/>
                    </a:cxn>
                    <a:cxn ang="0">
                      <a:pos x="1704" y="142"/>
                    </a:cxn>
                    <a:cxn ang="0">
                      <a:pos x="1845" y="429"/>
                    </a:cxn>
                    <a:cxn ang="0">
                      <a:pos x="1716" y="625"/>
                    </a:cxn>
                    <a:cxn ang="0">
                      <a:pos x="1542" y="615"/>
                    </a:cxn>
                    <a:cxn ang="0">
                      <a:pos x="1441" y="730"/>
                    </a:cxn>
                    <a:cxn ang="0">
                      <a:pos x="1131" y="582"/>
                    </a:cxn>
                    <a:cxn ang="0">
                      <a:pos x="858" y="565"/>
                    </a:cxn>
                    <a:cxn ang="0">
                      <a:pos x="688" y="690"/>
                    </a:cxn>
                    <a:cxn ang="0">
                      <a:pos x="564" y="495"/>
                    </a:cxn>
                    <a:cxn ang="0">
                      <a:pos x="340" y="343"/>
                    </a:cxn>
                    <a:cxn ang="0">
                      <a:pos x="355" y="154"/>
                    </a:cxn>
                    <a:cxn ang="0">
                      <a:pos x="160" y="82"/>
                    </a:cxn>
                    <a:cxn ang="0">
                      <a:pos x="0" y="181"/>
                    </a:cxn>
                    <a:cxn ang="0">
                      <a:pos x="192" y="579"/>
                    </a:cxn>
                    <a:cxn ang="0">
                      <a:pos x="376" y="909"/>
                    </a:cxn>
                    <a:cxn ang="0">
                      <a:pos x="597" y="1089"/>
                    </a:cxn>
                    <a:cxn ang="0">
                      <a:pos x="685" y="1315"/>
                    </a:cxn>
                    <a:cxn ang="0">
                      <a:pos x="909" y="1548"/>
                    </a:cxn>
                    <a:cxn ang="0">
                      <a:pos x="921" y="1758"/>
                    </a:cxn>
                    <a:cxn ang="0">
                      <a:pos x="1032" y="1929"/>
                    </a:cxn>
                  </a:cxnLst>
                  <a:rect l="0" t="0" r="r" b="b"/>
                  <a:pathLst>
                    <a:path w="2796" h="1929">
                      <a:moveTo>
                        <a:pt x="1032" y="1929"/>
                      </a:moveTo>
                      <a:lnTo>
                        <a:pt x="1210" y="1651"/>
                      </a:lnTo>
                      <a:lnTo>
                        <a:pt x="1375" y="1626"/>
                      </a:lnTo>
                      <a:lnTo>
                        <a:pt x="1446" y="1456"/>
                      </a:lnTo>
                      <a:lnTo>
                        <a:pt x="1495" y="1300"/>
                      </a:lnTo>
                      <a:lnTo>
                        <a:pt x="1704" y="1183"/>
                      </a:lnTo>
                      <a:lnTo>
                        <a:pt x="1755" y="1023"/>
                      </a:lnTo>
                      <a:lnTo>
                        <a:pt x="1984" y="1005"/>
                      </a:lnTo>
                      <a:lnTo>
                        <a:pt x="2319" y="1428"/>
                      </a:lnTo>
                      <a:lnTo>
                        <a:pt x="2542" y="1455"/>
                      </a:lnTo>
                      <a:lnTo>
                        <a:pt x="2692" y="1543"/>
                      </a:lnTo>
                      <a:lnTo>
                        <a:pt x="2796" y="1465"/>
                      </a:lnTo>
                      <a:lnTo>
                        <a:pt x="2715" y="1341"/>
                      </a:lnTo>
                      <a:lnTo>
                        <a:pt x="2737" y="1170"/>
                      </a:lnTo>
                      <a:lnTo>
                        <a:pt x="2532" y="1042"/>
                      </a:lnTo>
                      <a:lnTo>
                        <a:pt x="2301" y="1033"/>
                      </a:lnTo>
                      <a:lnTo>
                        <a:pt x="2200" y="859"/>
                      </a:lnTo>
                      <a:lnTo>
                        <a:pt x="2125" y="682"/>
                      </a:lnTo>
                      <a:lnTo>
                        <a:pt x="2145" y="513"/>
                      </a:lnTo>
                      <a:lnTo>
                        <a:pt x="2044" y="420"/>
                      </a:lnTo>
                      <a:lnTo>
                        <a:pt x="1996" y="217"/>
                      </a:lnTo>
                      <a:lnTo>
                        <a:pt x="1906" y="0"/>
                      </a:lnTo>
                      <a:lnTo>
                        <a:pt x="1713" y="12"/>
                      </a:lnTo>
                      <a:lnTo>
                        <a:pt x="1704" y="142"/>
                      </a:lnTo>
                      <a:lnTo>
                        <a:pt x="1845" y="429"/>
                      </a:lnTo>
                      <a:lnTo>
                        <a:pt x="1716" y="625"/>
                      </a:lnTo>
                      <a:lnTo>
                        <a:pt x="1542" y="615"/>
                      </a:lnTo>
                      <a:lnTo>
                        <a:pt x="1441" y="730"/>
                      </a:lnTo>
                      <a:lnTo>
                        <a:pt x="1131" y="582"/>
                      </a:lnTo>
                      <a:lnTo>
                        <a:pt x="858" y="565"/>
                      </a:lnTo>
                      <a:lnTo>
                        <a:pt x="688" y="690"/>
                      </a:lnTo>
                      <a:lnTo>
                        <a:pt x="564" y="495"/>
                      </a:lnTo>
                      <a:lnTo>
                        <a:pt x="340" y="343"/>
                      </a:lnTo>
                      <a:lnTo>
                        <a:pt x="355" y="154"/>
                      </a:lnTo>
                      <a:lnTo>
                        <a:pt x="160" y="82"/>
                      </a:lnTo>
                      <a:lnTo>
                        <a:pt x="0" y="181"/>
                      </a:lnTo>
                      <a:lnTo>
                        <a:pt x="192" y="579"/>
                      </a:lnTo>
                      <a:lnTo>
                        <a:pt x="376" y="909"/>
                      </a:lnTo>
                      <a:lnTo>
                        <a:pt x="597" y="1089"/>
                      </a:lnTo>
                      <a:lnTo>
                        <a:pt x="685" y="1315"/>
                      </a:lnTo>
                      <a:lnTo>
                        <a:pt x="909" y="1548"/>
                      </a:lnTo>
                      <a:lnTo>
                        <a:pt x="921" y="1758"/>
                      </a:lnTo>
                      <a:lnTo>
                        <a:pt x="1032" y="1929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46" name="Freeform 135">
                  <a:extLst>
                    <a:ext uri="{FF2B5EF4-FFF2-40B4-BE49-F238E27FC236}">
                      <a16:creationId xmlns:a16="http://schemas.microsoft.com/office/drawing/2014/main" id="{646CC896-0BA5-F95B-C160-2EFEC76D75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3257" y="3488637"/>
                  <a:ext cx="342091" cy="387999"/>
                </a:xfrm>
                <a:custGeom>
                  <a:avLst/>
                  <a:gdLst/>
                  <a:ahLst/>
                  <a:cxnLst>
                    <a:cxn ang="0">
                      <a:pos x="0" y="736"/>
                    </a:cxn>
                    <a:cxn ang="0">
                      <a:pos x="211" y="345"/>
                    </a:cxn>
                    <a:cxn ang="0">
                      <a:pos x="405" y="241"/>
                    </a:cxn>
                    <a:cxn ang="0">
                      <a:pos x="645" y="243"/>
                    </a:cxn>
                    <a:cxn ang="0">
                      <a:pos x="619" y="76"/>
                    </a:cxn>
                    <a:cxn ang="0">
                      <a:pos x="699" y="0"/>
                    </a:cxn>
                    <a:cxn ang="0">
                      <a:pos x="801" y="48"/>
                    </a:cxn>
                    <a:cxn ang="0">
                      <a:pos x="873" y="163"/>
                    </a:cxn>
                    <a:cxn ang="0">
                      <a:pos x="961" y="255"/>
                    </a:cxn>
                    <a:cxn ang="0">
                      <a:pos x="1179" y="259"/>
                    </a:cxn>
                    <a:cxn ang="0">
                      <a:pos x="1314" y="450"/>
                    </a:cxn>
                    <a:cxn ang="0">
                      <a:pos x="1305" y="600"/>
                    </a:cxn>
                    <a:cxn ang="0">
                      <a:pos x="1150" y="711"/>
                    </a:cxn>
                    <a:cxn ang="0">
                      <a:pos x="1197" y="873"/>
                    </a:cxn>
                    <a:cxn ang="0">
                      <a:pos x="1282" y="1003"/>
                    </a:cxn>
                    <a:cxn ang="0">
                      <a:pos x="1374" y="1039"/>
                    </a:cxn>
                    <a:cxn ang="0">
                      <a:pos x="1272" y="1252"/>
                    </a:cxn>
                    <a:cxn ang="0">
                      <a:pos x="1258" y="1461"/>
                    </a:cxn>
                    <a:cxn ang="0">
                      <a:pos x="1059" y="1386"/>
                    </a:cxn>
                    <a:cxn ang="0">
                      <a:pos x="903" y="1486"/>
                    </a:cxn>
                    <a:cxn ang="0">
                      <a:pos x="534" y="1024"/>
                    </a:cxn>
                    <a:cxn ang="0">
                      <a:pos x="0" y="736"/>
                    </a:cxn>
                  </a:cxnLst>
                  <a:rect l="0" t="0" r="r" b="b"/>
                  <a:pathLst>
                    <a:path w="1374" h="1486">
                      <a:moveTo>
                        <a:pt x="0" y="736"/>
                      </a:moveTo>
                      <a:lnTo>
                        <a:pt x="211" y="345"/>
                      </a:lnTo>
                      <a:lnTo>
                        <a:pt x="405" y="241"/>
                      </a:lnTo>
                      <a:lnTo>
                        <a:pt x="645" y="243"/>
                      </a:lnTo>
                      <a:lnTo>
                        <a:pt x="619" y="76"/>
                      </a:lnTo>
                      <a:lnTo>
                        <a:pt x="699" y="0"/>
                      </a:lnTo>
                      <a:lnTo>
                        <a:pt x="801" y="48"/>
                      </a:lnTo>
                      <a:lnTo>
                        <a:pt x="873" y="163"/>
                      </a:lnTo>
                      <a:lnTo>
                        <a:pt x="961" y="255"/>
                      </a:lnTo>
                      <a:lnTo>
                        <a:pt x="1179" y="259"/>
                      </a:lnTo>
                      <a:lnTo>
                        <a:pt x="1314" y="450"/>
                      </a:lnTo>
                      <a:lnTo>
                        <a:pt x="1305" y="600"/>
                      </a:lnTo>
                      <a:lnTo>
                        <a:pt x="1150" y="711"/>
                      </a:lnTo>
                      <a:lnTo>
                        <a:pt x="1197" y="873"/>
                      </a:lnTo>
                      <a:lnTo>
                        <a:pt x="1282" y="1003"/>
                      </a:lnTo>
                      <a:lnTo>
                        <a:pt x="1374" y="1039"/>
                      </a:lnTo>
                      <a:lnTo>
                        <a:pt x="1272" y="1252"/>
                      </a:lnTo>
                      <a:lnTo>
                        <a:pt x="1258" y="1461"/>
                      </a:lnTo>
                      <a:lnTo>
                        <a:pt x="1059" y="1386"/>
                      </a:lnTo>
                      <a:lnTo>
                        <a:pt x="903" y="1486"/>
                      </a:lnTo>
                      <a:lnTo>
                        <a:pt x="534" y="1024"/>
                      </a:lnTo>
                      <a:lnTo>
                        <a:pt x="0" y="736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42" name="Freeform 136">
                <a:extLst>
                  <a:ext uri="{FF2B5EF4-FFF2-40B4-BE49-F238E27FC236}">
                    <a16:creationId xmlns:a16="http://schemas.microsoft.com/office/drawing/2014/main" id="{8025354F-CCA2-9C68-8227-063A622CC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8570" y="4337132"/>
                <a:ext cx="37870" cy="5933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2" y="0"/>
                  </a:cxn>
                  <a:cxn ang="0">
                    <a:pos x="83" y="1"/>
                  </a:cxn>
                  <a:cxn ang="0">
                    <a:pos x="102" y="35"/>
                  </a:cxn>
                  <a:cxn ang="0">
                    <a:pos x="80" y="78"/>
                  </a:cxn>
                  <a:cxn ang="0">
                    <a:pos x="67" y="133"/>
                  </a:cxn>
                  <a:cxn ang="0">
                    <a:pos x="114" y="151"/>
                  </a:cxn>
                  <a:cxn ang="0">
                    <a:pos x="111" y="196"/>
                  </a:cxn>
                  <a:cxn ang="0">
                    <a:pos x="178" y="222"/>
                  </a:cxn>
                  <a:cxn ang="0">
                    <a:pos x="123" y="259"/>
                  </a:cxn>
                  <a:cxn ang="0">
                    <a:pos x="85" y="267"/>
                  </a:cxn>
                  <a:cxn ang="0">
                    <a:pos x="55" y="175"/>
                  </a:cxn>
                  <a:cxn ang="0">
                    <a:pos x="18" y="59"/>
                  </a:cxn>
                  <a:cxn ang="0">
                    <a:pos x="0" y="4"/>
                  </a:cxn>
                </a:cxnLst>
                <a:rect l="0" t="0" r="r" b="b"/>
                <a:pathLst>
                  <a:path w="178" h="267">
                    <a:moveTo>
                      <a:pt x="0" y="4"/>
                    </a:moveTo>
                    <a:lnTo>
                      <a:pt x="52" y="0"/>
                    </a:lnTo>
                    <a:lnTo>
                      <a:pt x="83" y="1"/>
                    </a:lnTo>
                    <a:lnTo>
                      <a:pt x="102" y="35"/>
                    </a:lnTo>
                    <a:lnTo>
                      <a:pt x="80" y="78"/>
                    </a:lnTo>
                    <a:lnTo>
                      <a:pt x="67" y="133"/>
                    </a:lnTo>
                    <a:lnTo>
                      <a:pt x="114" y="151"/>
                    </a:lnTo>
                    <a:lnTo>
                      <a:pt x="111" y="196"/>
                    </a:lnTo>
                    <a:lnTo>
                      <a:pt x="178" y="222"/>
                    </a:lnTo>
                    <a:lnTo>
                      <a:pt x="123" y="259"/>
                    </a:lnTo>
                    <a:lnTo>
                      <a:pt x="85" y="267"/>
                    </a:lnTo>
                    <a:lnTo>
                      <a:pt x="55" y="175"/>
                    </a:lnTo>
                    <a:lnTo>
                      <a:pt x="18" y="5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325B9FF1-BEC3-BD22-9187-D73B9B10CF5C}"/>
                </a:ext>
              </a:extLst>
            </p:cNvPr>
            <p:cNvSpPr txBox="1"/>
            <p:nvPr/>
          </p:nvSpPr>
          <p:spPr>
            <a:xfrm>
              <a:off x="7048087" y="2287981"/>
              <a:ext cx="1413034" cy="564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PE"/>
              </a:defPPr>
              <a:lvl1pPr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/>
              <a:r>
                <a:rPr lang="es-PE" sz="1200" b="1" dirty="0">
                  <a:solidFill>
                    <a:srgbClr val="253E7B"/>
                  </a:solidFill>
                </a:rPr>
                <a:t>Piura;</a:t>
              </a:r>
            </a:p>
            <a:p>
              <a:pPr algn="ctr"/>
              <a:r>
                <a:rPr lang="es-P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85.1 Km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BB838E66-0FC0-1BF5-867D-CB3E6F03A2B8}"/>
                </a:ext>
              </a:extLst>
            </p:cNvPr>
            <p:cNvSpPr txBox="1"/>
            <p:nvPr/>
          </p:nvSpPr>
          <p:spPr>
            <a:xfrm>
              <a:off x="5898290" y="3819429"/>
              <a:ext cx="1768735" cy="564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PE"/>
              </a:defPPr>
              <a:lvl1pPr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/>
              <a:r>
                <a:rPr lang="es-PE" sz="1200" b="1" dirty="0">
                  <a:solidFill>
                    <a:srgbClr val="253E7B"/>
                  </a:solidFill>
                </a:rPr>
                <a:t>La Libertad;</a:t>
              </a:r>
            </a:p>
            <a:p>
              <a:pPr algn="ctr"/>
              <a:r>
                <a:rPr lang="es-P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89.5 Km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2A32516E-EC3C-C3E4-EDFD-8A7C7F7F80FB}"/>
                </a:ext>
              </a:extLst>
            </p:cNvPr>
            <p:cNvSpPr txBox="1"/>
            <p:nvPr/>
          </p:nvSpPr>
          <p:spPr>
            <a:xfrm>
              <a:off x="7307691" y="4971597"/>
              <a:ext cx="1207657" cy="789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PE" sz="1200" b="1" dirty="0">
                  <a:solidFill>
                    <a:srgbClr val="253E7B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Lima y Callao;</a:t>
              </a:r>
            </a:p>
            <a:p>
              <a:pPr algn="ctr"/>
              <a:r>
                <a:rPr lang="es-P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101.6 Km</a:t>
              </a: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01F4F73F-42D7-033E-BAF8-B9CA77CEB4B3}"/>
                </a:ext>
              </a:extLst>
            </p:cNvPr>
            <p:cNvSpPr txBox="1"/>
            <p:nvPr/>
          </p:nvSpPr>
          <p:spPr>
            <a:xfrm>
              <a:off x="6348573" y="3098257"/>
              <a:ext cx="1901010" cy="564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PE"/>
              </a:defPPr>
              <a:lvl1pPr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/>
              <a:r>
                <a:rPr lang="es-PE" sz="1200" b="1" dirty="0">
                  <a:solidFill>
                    <a:srgbClr val="253E7B"/>
                  </a:solidFill>
                </a:rPr>
                <a:t>Lambayeque;</a:t>
              </a:r>
            </a:p>
            <a:p>
              <a:pPr algn="ctr"/>
              <a:r>
                <a:rPr lang="es-P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9.7 Km</a:t>
              </a:r>
            </a:p>
          </p:txBody>
        </p:sp>
        <p:cxnSp>
          <p:nvCxnSpPr>
            <p:cNvPr id="54" name="Conector: angular 53">
              <a:extLst>
                <a:ext uri="{FF2B5EF4-FFF2-40B4-BE49-F238E27FC236}">
                  <a16:creationId xmlns:a16="http://schemas.microsoft.com/office/drawing/2014/main" id="{9DDCEF33-6165-E56D-C5CE-7ADB78F3D6FF}"/>
                </a:ext>
              </a:extLst>
            </p:cNvPr>
            <p:cNvCxnSpPr>
              <a:cxnSpLocks/>
              <a:stCxn id="57" idx="2"/>
              <a:endCxn id="52" idx="0"/>
            </p:cNvCxnSpPr>
            <p:nvPr/>
          </p:nvCxnSpPr>
          <p:spPr>
            <a:xfrm rot="10800000" flipV="1">
              <a:off x="7911520" y="4923729"/>
              <a:ext cx="1585424" cy="47867"/>
            </a:xfrm>
            <a:prstGeom prst="bentConnector2">
              <a:avLst/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: angular 54">
              <a:extLst>
                <a:ext uri="{FF2B5EF4-FFF2-40B4-BE49-F238E27FC236}">
                  <a16:creationId xmlns:a16="http://schemas.microsoft.com/office/drawing/2014/main" id="{07FCD177-548E-B4FA-AA09-4AE3F764D7F7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 rot="10800000">
              <a:off x="7560894" y="3547399"/>
              <a:ext cx="1530990" cy="599098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: angular 55">
              <a:extLst>
                <a:ext uri="{FF2B5EF4-FFF2-40B4-BE49-F238E27FC236}">
                  <a16:creationId xmlns:a16="http://schemas.microsoft.com/office/drawing/2014/main" id="{2511C59F-6D91-2E07-4246-449F53C81D5E}"/>
                </a:ext>
              </a:extLst>
            </p:cNvPr>
            <p:cNvCxnSpPr>
              <a:cxnSpLocks/>
              <a:stCxn id="60" idx="2"/>
              <a:endCxn id="50" idx="3"/>
            </p:cNvCxnSpPr>
            <p:nvPr/>
          </p:nvCxnSpPr>
          <p:spPr>
            <a:xfrm rot="10800000">
              <a:off x="8461123" y="2569981"/>
              <a:ext cx="235233" cy="707985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AB2D0A6D-E718-5059-C1BA-BE416447B870}"/>
                </a:ext>
              </a:extLst>
            </p:cNvPr>
            <p:cNvSpPr/>
            <p:nvPr/>
          </p:nvSpPr>
          <p:spPr>
            <a:xfrm>
              <a:off x="9496944" y="4889200"/>
              <a:ext cx="70689" cy="6905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13220962-1BEC-7C6D-3AD2-8E031809CEBE}"/>
                </a:ext>
              </a:extLst>
            </p:cNvPr>
            <p:cNvSpPr/>
            <p:nvPr/>
          </p:nvSpPr>
          <p:spPr>
            <a:xfrm>
              <a:off x="9091884" y="4111968"/>
              <a:ext cx="70689" cy="6905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3025AE03-772D-52A3-2927-BA1845812D8A}"/>
                </a:ext>
              </a:extLst>
            </p:cNvPr>
            <p:cNvSpPr/>
            <p:nvPr/>
          </p:nvSpPr>
          <p:spPr>
            <a:xfrm>
              <a:off x="8826338" y="3696894"/>
              <a:ext cx="70689" cy="6905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12DCC071-59CA-E72C-0458-17E8FF340959}"/>
                </a:ext>
              </a:extLst>
            </p:cNvPr>
            <p:cNvSpPr/>
            <p:nvPr/>
          </p:nvSpPr>
          <p:spPr>
            <a:xfrm>
              <a:off x="8696355" y="3243437"/>
              <a:ext cx="70689" cy="6905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5BFE397B-60F4-7DDB-97D2-1D99FFD5AC97}"/>
                </a:ext>
              </a:extLst>
            </p:cNvPr>
            <p:cNvSpPr/>
            <p:nvPr/>
          </p:nvSpPr>
          <p:spPr>
            <a:xfrm>
              <a:off x="9738745" y="5495262"/>
              <a:ext cx="70689" cy="6905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02DC80F-1034-B97B-1217-C088EACB7CC0}"/>
                </a:ext>
              </a:extLst>
            </p:cNvPr>
            <p:cNvSpPr txBox="1"/>
            <p:nvPr/>
          </p:nvSpPr>
          <p:spPr>
            <a:xfrm>
              <a:off x="8140355" y="5555407"/>
              <a:ext cx="1426518" cy="564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PE" sz="1200" b="1" dirty="0">
                  <a:solidFill>
                    <a:srgbClr val="253E7B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Ica;</a:t>
              </a:r>
            </a:p>
            <a:p>
              <a:pPr algn="ctr"/>
              <a:r>
                <a:rPr lang="es-P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66.8 Km</a:t>
              </a:r>
            </a:p>
          </p:txBody>
        </p:sp>
        <p:cxnSp>
          <p:nvCxnSpPr>
            <p:cNvPr id="63" name="Conector: angular 62">
              <a:extLst>
                <a:ext uri="{FF2B5EF4-FFF2-40B4-BE49-F238E27FC236}">
                  <a16:creationId xmlns:a16="http://schemas.microsoft.com/office/drawing/2014/main" id="{5656638E-02C0-1D2F-B1CC-B654BAB7E396}"/>
                </a:ext>
              </a:extLst>
            </p:cNvPr>
            <p:cNvCxnSpPr>
              <a:cxnSpLocks/>
              <a:stCxn id="61" idx="2"/>
              <a:endCxn id="62" idx="0"/>
            </p:cNvCxnSpPr>
            <p:nvPr/>
          </p:nvCxnSpPr>
          <p:spPr>
            <a:xfrm rot="10800000" flipV="1">
              <a:off x="8853616" y="5529792"/>
              <a:ext cx="885130" cy="25616"/>
            </a:xfrm>
            <a:prstGeom prst="bentConnector2">
              <a:avLst/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62EEE1D0-CDA5-6221-322E-6BBE15B98634}"/>
                </a:ext>
              </a:extLst>
            </p:cNvPr>
            <p:cNvSpPr txBox="1"/>
            <p:nvPr/>
          </p:nvSpPr>
          <p:spPr>
            <a:xfrm>
              <a:off x="6081587" y="4495742"/>
              <a:ext cx="1286625" cy="564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PE"/>
              </a:defPPr>
              <a:lvl1pPr>
                <a:defRPr sz="900">
                  <a:solidFill>
                    <a:schemeClr val="tx1">
                      <a:lumMod val="65000"/>
                      <a:lumOff val="3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algn="ctr"/>
              <a:r>
                <a:rPr lang="es-PE" sz="1200" b="1" dirty="0">
                  <a:solidFill>
                    <a:srgbClr val="253E7B"/>
                  </a:solidFill>
                </a:rPr>
                <a:t>Áncash;</a:t>
              </a:r>
            </a:p>
            <a:p>
              <a:pPr algn="ctr"/>
              <a:r>
                <a:rPr lang="es-P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25.6 Km</a:t>
              </a:r>
            </a:p>
          </p:txBody>
        </p:sp>
        <p:cxnSp>
          <p:nvCxnSpPr>
            <p:cNvPr id="65" name="Conector: angular 71">
              <a:extLst>
                <a:ext uri="{FF2B5EF4-FFF2-40B4-BE49-F238E27FC236}">
                  <a16:creationId xmlns:a16="http://schemas.microsoft.com/office/drawing/2014/main" id="{03B397E6-99F0-D9DD-280D-3BECD5867098}"/>
                </a:ext>
              </a:extLst>
            </p:cNvPr>
            <p:cNvCxnSpPr>
              <a:cxnSpLocks/>
              <a:endCxn id="64" idx="3"/>
            </p:cNvCxnSpPr>
            <p:nvPr/>
          </p:nvCxnSpPr>
          <p:spPr>
            <a:xfrm rot="10800000" flipV="1">
              <a:off x="7368213" y="4410488"/>
              <a:ext cx="1929936" cy="367253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: angular 65">
              <a:extLst>
                <a:ext uri="{FF2B5EF4-FFF2-40B4-BE49-F238E27FC236}">
                  <a16:creationId xmlns:a16="http://schemas.microsoft.com/office/drawing/2014/main" id="{6F6D6574-9AA1-EE71-5AA4-F71BE32D9AA6}"/>
                </a:ext>
              </a:extLst>
            </p:cNvPr>
            <p:cNvCxnSpPr>
              <a:cxnSpLocks/>
              <a:stCxn id="59" idx="6"/>
              <a:endCxn id="53" idx="2"/>
            </p:cNvCxnSpPr>
            <p:nvPr/>
          </p:nvCxnSpPr>
          <p:spPr>
            <a:xfrm flipH="1" flipV="1">
              <a:off x="7299079" y="3662257"/>
              <a:ext cx="1597948" cy="69166"/>
            </a:xfrm>
            <a:prstGeom prst="bentConnector4">
              <a:avLst>
                <a:gd name="adj1" fmla="val -17477"/>
                <a:gd name="adj2" fmla="val 74961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Elipse 66">
              <a:extLst>
                <a:ext uri="{FF2B5EF4-FFF2-40B4-BE49-F238E27FC236}">
                  <a16:creationId xmlns:a16="http://schemas.microsoft.com/office/drawing/2014/main" id="{4217766E-1DCE-7FDA-6633-C9E7F458D023}"/>
                </a:ext>
              </a:extLst>
            </p:cNvPr>
            <p:cNvSpPr/>
            <p:nvPr/>
          </p:nvSpPr>
          <p:spPr>
            <a:xfrm>
              <a:off x="9294266" y="4358598"/>
              <a:ext cx="70689" cy="6905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</p:grpSp>
      <p:sp>
        <p:nvSpPr>
          <p:cNvPr id="68" name="Rectángulo: esquinas redondeadas 67">
            <a:extLst>
              <a:ext uri="{FF2B5EF4-FFF2-40B4-BE49-F238E27FC236}">
                <a16:creationId xmlns:a16="http://schemas.microsoft.com/office/drawing/2014/main" id="{06F69A46-38A5-A834-1086-6C03E7EF9C3B}"/>
              </a:ext>
            </a:extLst>
          </p:cNvPr>
          <p:cNvSpPr/>
          <p:nvPr/>
        </p:nvSpPr>
        <p:spPr>
          <a:xfrm>
            <a:off x="6819900" y="1461826"/>
            <a:ext cx="5020064" cy="5186624"/>
          </a:xfrm>
          <a:prstGeom prst="roundRect">
            <a:avLst>
              <a:gd name="adj" fmla="val 611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B6D30B7-EE4F-A2ED-3CDA-B5F7B6B35159}"/>
              </a:ext>
            </a:extLst>
          </p:cNvPr>
          <p:cNvSpPr txBox="1">
            <a:spLocks/>
          </p:cNvSpPr>
          <p:nvPr/>
        </p:nvSpPr>
        <p:spPr>
          <a:xfrm>
            <a:off x="208646" y="926336"/>
            <a:ext cx="9578688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C00000"/>
                </a:solidFill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rgbClr val="DD0B18"/>
                </a:solidFill>
              </a:rPr>
              <a:t>Recursos adicionales asignados para el 2023</a:t>
            </a:r>
            <a:endParaRPr lang="es-PE" dirty="0">
              <a:solidFill>
                <a:srgbClr val="DD0B18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5ED6A2-42D5-F929-BFA0-76A69C39F66F}"/>
              </a:ext>
            </a:extLst>
          </p:cNvPr>
          <p:cNvSpPr txBox="1"/>
          <p:nvPr/>
        </p:nvSpPr>
        <p:spPr>
          <a:xfrm>
            <a:off x="137156" y="6521776"/>
            <a:ext cx="6309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PE" sz="900" dirty="0">
                <a:cs typeface="Times New Roman" panose="02020603050405020304" pitchFamily="18" charset="0"/>
              </a:rPr>
              <a:t>Montos referenciales, pueden variar de acuerdo al número de usuarios que soliciten la conexión de 01 </a:t>
            </a:r>
            <a:r>
              <a:rPr lang="es-PE" sz="900" dirty="0" err="1">
                <a:cs typeface="Times New Roman" panose="02020603050405020304" pitchFamily="18" charset="0"/>
              </a:rPr>
              <a:t>ó</a:t>
            </a:r>
            <a:r>
              <a:rPr lang="es-PE" sz="900" dirty="0">
                <a:cs typeface="Times New Roman" panose="02020603050405020304" pitchFamily="18" charset="0"/>
              </a:rPr>
              <a:t> 02 puntos de conexión, y </a:t>
            </a:r>
            <a:r>
              <a:rPr lang="es-PE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acuerdo a los costos unitarios o montos determinados por el Osinergmin.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3F5CF4A-867B-D5F9-DE8F-230389F6AA7C}"/>
              </a:ext>
            </a:extLst>
          </p:cNvPr>
          <p:cNvSpPr txBox="1"/>
          <p:nvPr/>
        </p:nvSpPr>
        <p:spPr>
          <a:xfrm>
            <a:off x="426021" y="1823192"/>
            <a:ext cx="751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2060"/>
                </a:solidFill>
              </a:rPr>
              <a:t>Financiamiento Plan Con Punche Perú: </a:t>
            </a:r>
            <a:r>
              <a:rPr kumimoji="0" lang="es-MX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S/ 491 millones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883D23DA-EE62-E4B1-25EF-C0DC00EC98F9}"/>
              </a:ext>
            </a:extLst>
          </p:cNvPr>
          <p:cNvSpPr/>
          <p:nvPr/>
        </p:nvSpPr>
        <p:spPr>
          <a:xfrm>
            <a:off x="426021" y="2174196"/>
            <a:ext cx="5350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2060"/>
                </a:solidFill>
                <a:ea typeface="+mj-ea"/>
                <a:cs typeface="+mj-cs"/>
              </a:rPr>
              <a:t>Financiamiento Ley </a:t>
            </a:r>
            <a:r>
              <a:rPr lang="es-PE" b="1" dirty="0">
                <a:solidFill>
                  <a:srgbClr val="002060"/>
                </a:solidFill>
                <a:ea typeface="+mj-ea"/>
                <a:cs typeface="+mj-cs"/>
              </a:rPr>
              <a:t>Nº 31728: </a:t>
            </a:r>
            <a:r>
              <a:rPr lang="es-PE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S/ 248 millones</a:t>
            </a:r>
            <a:r>
              <a:rPr lang="es-PE" dirty="0"/>
              <a:t> </a:t>
            </a:r>
            <a:r>
              <a:rPr lang="es-MX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endParaRPr lang="es-PE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45C6F31-6ADC-C018-D408-A39DDAF03DFF}"/>
              </a:ext>
            </a:extLst>
          </p:cNvPr>
          <p:cNvGraphicFramePr>
            <a:graphicFrameLocks noGrp="1"/>
          </p:cNvGraphicFramePr>
          <p:nvPr/>
        </p:nvGraphicFramePr>
        <p:xfrm>
          <a:off x="352036" y="2658488"/>
          <a:ext cx="5879791" cy="3663465"/>
        </p:xfrm>
        <a:graphic>
          <a:graphicData uri="http://schemas.openxmlformats.org/drawingml/2006/table">
            <a:tbl>
              <a:tblPr firstRow="1" firstCol="1" bandRow="1"/>
              <a:tblGrid>
                <a:gridCol w="1279423">
                  <a:extLst>
                    <a:ext uri="{9D8B030D-6E8A-4147-A177-3AD203B41FA5}">
                      <a16:colId xmlns:a16="http://schemas.microsoft.com/office/drawing/2014/main" val="375276412"/>
                    </a:ext>
                  </a:extLst>
                </a:gridCol>
                <a:gridCol w="1366148">
                  <a:extLst>
                    <a:ext uri="{9D8B030D-6E8A-4147-A177-3AD203B41FA5}">
                      <a16:colId xmlns:a16="http://schemas.microsoft.com/office/drawing/2014/main" val="3293611479"/>
                    </a:ext>
                  </a:extLst>
                </a:gridCol>
                <a:gridCol w="1024611">
                  <a:extLst>
                    <a:ext uri="{9D8B030D-6E8A-4147-A177-3AD203B41FA5}">
                      <a16:colId xmlns:a16="http://schemas.microsoft.com/office/drawing/2014/main" val="435966283"/>
                    </a:ext>
                  </a:extLst>
                </a:gridCol>
                <a:gridCol w="859352">
                  <a:extLst>
                    <a:ext uri="{9D8B030D-6E8A-4147-A177-3AD203B41FA5}">
                      <a16:colId xmlns:a16="http://schemas.microsoft.com/office/drawing/2014/main" val="897451900"/>
                    </a:ext>
                  </a:extLst>
                </a:gridCol>
                <a:gridCol w="1350257">
                  <a:extLst>
                    <a:ext uri="{9D8B030D-6E8A-4147-A177-3AD203B41FA5}">
                      <a16:colId xmlns:a16="http://schemas.microsoft.com/office/drawing/2014/main" val="3318683584"/>
                    </a:ext>
                  </a:extLst>
                </a:gridCol>
              </a:tblGrid>
              <a:tr h="50381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Concesión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0C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Suministros residenciales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0C1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Kilómetros de redes de distribución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0C1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Centros de Salud y Hospitales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0C1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Monto Total 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0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179229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(hogares)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0C1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(S/) millones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0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096738"/>
                  </a:ext>
                </a:extLst>
              </a:tr>
              <a:tr h="688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Lima y Callao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24,568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 175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095199"/>
                  </a:ext>
                </a:extLst>
              </a:tr>
              <a:tr h="3616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8,726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 61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425835"/>
                  </a:ext>
                </a:extLst>
              </a:tr>
              <a:tr h="3616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Norte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45,258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613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 300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484069"/>
                  </a:ext>
                </a:extLst>
              </a:tr>
              <a:tr h="3616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Sur Oeste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12,300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 135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304182"/>
                  </a:ext>
                </a:extLst>
              </a:tr>
              <a:tr h="688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10,526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 68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610471"/>
                  </a:ext>
                </a:extLst>
              </a:tr>
              <a:tr h="3444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101,378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1,622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S/ 739</a:t>
                      </a:r>
                    </a:p>
                  </a:txBody>
                  <a:tcPr marL="6300" marR="6300" marT="6300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376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180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784FFB6-54BF-A2FB-734F-E2DDD7DDB93D}"/>
              </a:ext>
            </a:extLst>
          </p:cNvPr>
          <p:cNvSpPr/>
          <p:nvPr/>
        </p:nvSpPr>
        <p:spPr>
          <a:xfrm>
            <a:off x="443501" y="1540721"/>
            <a:ext cx="7264996" cy="5234541"/>
          </a:xfrm>
          <a:prstGeom prst="roundRect">
            <a:avLst>
              <a:gd name="adj" fmla="val 611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E6D96E0-5B83-1C3A-F8AE-B3B488536D96}"/>
              </a:ext>
            </a:extLst>
          </p:cNvPr>
          <p:cNvSpPr/>
          <p:nvPr/>
        </p:nvSpPr>
        <p:spPr>
          <a:xfrm>
            <a:off x="7916753" y="1540721"/>
            <a:ext cx="3982884" cy="5234541"/>
          </a:xfrm>
          <a:prstGeom prst="roundRect">
            <a:avLst>
              <a:gd name="adj" fmla="val 611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326D2A46-F2B9-2934-43AE-5F81B9B4466F}"/>
              </a:ext>
            </a:extLst>
          </p:cNvPr>
          <p:cNvSpPr txBox="1"/>
          <p:nvPr/>
        </p:nvSpPr>
        <p:spPr>
          <a:xfrm>
            <a:off x="307331" y="6440944"/>
            <a:ext cx="20694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053">
              <a:defRPr/>
            </a:pPr>
            <a:r>
              <a:rPr lang="es-MX" altLang="zh-CN" sz="1050" b="1" i="1" kern="0" dirty="0"/>
              <a:t>(*) Fuente de recursos: </a:t>
            </a:r>
            <a:r>
              <a:rPr lang="es-MX" altLang="zh-CN" sz="1050" i="1" kern="0" dirty="0"/>
              <a:t>FISE</a:t>
            </a:r>
            <a:endParaRPr lang="en-US" altLang="zh-CN" sz="1050" i="1" kern="0" dirty="0"/>
          </a:p>
        </p:txBody>
      </p:sp>
      <p:graphicFrame>
        <p:nvGraphicFramePr>
          <p:cNvPr id="233" name="Tabla 232">
            <a:extLst>
              <a:ext uri="{FF2B5EF4-FFF2-40B4-BE49-F238E27FC236}">
                <a16:creationId xmlns:a16="http://schemas.microsoft.com/office/drawing/2014/main" id="{80236A5F-6D36-849D-536C-D8AD15820320}"/>
              </a:ext>
            </a:extLst>
          </p:cNvPr>
          <p:cNvGraphicFramePr>
            <a:graphicFrameLocks noGrp="1"/>
          </p:cNvGraphicFramePr>
          <p:nvPr/>
        </p:nvGraphicFramePr>
        <p:xfrm>
          <a:off x="4172656" y="3572002"/>
          <a:ext cx="3374034" cy="1841871"/>
        </p:xfrm>
        <a:graphic>
          <a:graphicData uri="http://schemas.openxmlformats.org/drawingml/2006/table">
            <a:tbl>
              <a:tblPr firstRow="1" firstCol="1" bandRow="1"/>
              <a:tblGrid>
                <a:gridCol w="939272">
                  <a:extLst>
                    <a:ext uri="{9D8B030D-6E8A-4147-A177-3AD203B41FA5}">
                      <a16:colId xmlns:a16="http://schemas.microsoft.com/office/drawing/2014/main" val="757079810"/>
                    </a:ext>
                  </a:extLst>
                </a:gridCol>
                <a:gridCol w="715224">
                  <a:extLst>
                    <a:ext uri="{9D8B030D-6E8A-4147-A177-3AD203B41FA5}">
                      <a16:colId xmlns:a16="http://schemas.microsoft.com/office/drawing/2014/main" val="1223960795"/>
                    </a:ext>
                  </a:extLst>
                </a:gridCol>
                <a:gridCol w="861718">
                  <a:extLst>
                    <a:ext uri="{9D8B030D-6E8A-4147-A177-3AD203B41FA5}">
                      <a16:colId xmlns:a16="http://schemas.microsoft.com/office/drawing/2014/main" val="3356700057"/>
                    </a:ext>
                  </a:extLst>
                </a:gridCol>
                <a:gridCol w="857820">
                  <a:extLst>
                    <a:ext uri="{9D8B030D-6E8A-4147-A177-3AD203B41FA5}">
                      <a16:colId xmlns:a16="http://schemas.microsoft.com/office/drawing/2014/main" val="3366756928"/>
                    </a:ext>
                  </a:extLst>
                </a:gridCol>
              </a:tblGrid>
              <a:tr h="238946">
                <a:tc>
                  <a:txBody>
                    <a:bodyPr/>
                    <a:lstStyle/>
                    <a:p>
                      <a:pPr algn="ctr"/>
                      <a:r>
                        <a:rPr lang="es-PE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Regiones</a:t>
                      </a:r>
                      <a:endParaRPr lang="es-PE" sz="105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53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Km de Redes de Distribución</a:t>
                      </a:r>
                    </a:p>
                  </a:txBody>
                  <a:tcPr marL="2299" marR="2299" marT="2299" marB="0" anchor="ctr"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3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Estación de Regulación/ Descompresión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3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Potenciales beneficiarios </a:t>
                      </a:r>
                    </a:p>
                    <a:p>
                      <a:pPr algn="ctr" rtl="0" fontAlgn="ctr"/>
                      <a:r>
                        <a:rPr lang="es-PE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(Año 1)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3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57161"/>
                  </a:ext>
                </a:extLst>
              </a:tr>
              <a:tr h="84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564502"/>
                  </a:ext>
                </a:extLst>
              </a:tr>
              <a:tr h="84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3,000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350516"/>
                  </a:ext>
                </a:extLst>
              </a:tr>
              <a:tr h="84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Ucayali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2,000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064426"/>
                  </a:ext>
                </a:extLst>
              </a:tr>
              <a:tr h="84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Apurímac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286043"/>
                  </a:ext>
                </a:extLst>
              </a:tr>
              <a:tr h="84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1,500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633777"/>
                  </a:ext>
                </a:extLst>
              </a:tr>
              <a:tr h="84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Junín 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228742"/>
                  </a:ext>
                </a:extLst>
              </a:tr>
              <a:tr h="84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1,800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315390"/>
                  </a:ext>
                </a:extLst>
              </a:tr>
              <a:tr h="84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11,700</a:t>
                      </a:r>
                    </a:p>
                  </a:txBody>
                  <a:tcPr marL="2299" marR="2299" marT="2299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740614"/>
                  </a:ext>
                </a:extLst>
              </a:tr>
            </a:tbl>
          </a:graphicData>
        </a:graphic>
      </p:graphicFrame>
      <p:sp>
        <p:nvSpPr>
          <p:cNvPr id="234" name="Título 1">
            <a:extLst>
              <a:ext uri="{FF2B5EF4-FFF2-40B4-BE49-F238E27FC236}">
                <a16:creationId xmlns:a16="http://schemas.microsoft.com/office/drawing/2014/main" id="{B4FE167C-A655-21C6-6B7E-277E6E03A0EA}"/>
              </a:ext>
            </a:extLst>
          </p:cNvPr>
          <p:cNvSpPr txBox="1">
            <a:spLocks/>
          </p:cNvSpPr>
          <p:nvPr/>
        </p:nvSpPr>
        <p:spPr>
          <a:xfrm>
            <a:off x="434659" y="760922"/>
            <a:ext cx="11388389" cy="851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s-MX" sz="2800" dirty="0">
                <a:solidFill>
                  <a:srgbClr val="DD0B18"/>
                </a:solidFill>
              </a:rPr>
              <a:t>Impulsar la masificación de Gas Natural en las regiones</a:t>
            </a:r>
          </a:p>
        </p:txBody>
      </p:sp>
      <p:grpSp>
        <p:nvGrpSpPr>
          <p:cNvPr id="235" name="Grupo 234">
            <a:extLst>
              <a:ext uri="{FF2B5EF4-FFF2-40B4-BE49-F238E27FC236}">
                <a16:creationId xmlns:a16="http://schemas.microsoft.com/office/drawing/2014/main" id="{3DCFC5CE-0A57-2524-C17C-B023A64AC8DF}"/>
              </a:ext>
            </a:extLst>
          </p:cNvPr>
          <p:cNvGrpSpPr/>
          <p:nvPr/>
        </p:nvGrpSpPr>
        <p:grpSpPr>
          <a:xfrm>
            <a:off x="409570" y="2157477"/>
            <a:ext cx="3629173" cy="4183163"/>
            <a:chOff x="8911708" y="2964937"/>
            <a:chExt cx="3162077" cy="3548977"/>
          </a:xfrm>
        </p:grpSpPr>
        <p:grpSp>
          <p:nvGrpSpPr>
            <p:cNvPr id="236" name="Grupo 235">
              <a:extLst>
                <a:ext uri="{FF2B5EF4-FFF2-40B4-BE49-F238E27FC236}">
                  <a16:creationId xmlns:a16="http://schemas.microsoft.com/office/drawing/2014/main" id="{EACD53F3-F867-C674-0EF8-45AC3A38A993}"/>
                </a:ext>
              </a:extLst>
            </p:cNvPr>
            <p:cNvGrpSpPr/>
            <p:nvPr/>
          </p:nvGrpSpPr>
          <p:grpSpPr>
            <a:xfrm>
              <a:off x="8911708" y="2964937"/>
              <a:ext cx="3162077" cy="3548977"/>
              <a:chOff x="6712503" y="1654623"/>
              <a:chExt cx="3648878" cy="4095341"/>
            </a:xfrm>
          </p:grpSpPr>
          <p:sp>
            <p:nvSpPr>
              <p:cNvPr id="251" name="CuadroTexto 250">
                <a:extLst>
                  <a:ext uri="{FF2B5EF4-FFF2-40B4-BE49-F238E27FC236}">
                    <a16:creationId xmlns:a16="http://schemas.microsoft.com/office/drawing/2014/main" id="{1163D1C9-FBDD-45AE-E469-864831A94B70}"/>
                  </a:ext>
                </a:extLst>
              </p:cNvPr>
              <p:cNvSpPr txBox="1"/>
              <p:nvPr/>
            </p:nvSpPr>
            <p:spPr>
              <a:xfrm>
                <a:off x="9086101" y="3024759"/>
                <a:ext cx="879091" cy="451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</a:rPr>
                  <a:t>Ucayali;</a:t>
                </a:r>
                <a:r>
                  <a:rPr lang="es-PE" sz="1200" dirty="0">
                    <a:solidFill>
                      <a:srgbClr val="253E7B"/>
                    </a:solidFill>
                  </a:rPr>
                  <a:t> </a:t>
                </a:r>
              </a:p>
              <a:p>
                <a:pPr algn="ctr"/>
                <a:r>
                  <a:rPr lang="es-PE" sz="1200" dirty="0">
                    <a:solidFill>
                      <a:srgbClr val="F15555"/>
                    </a:solidFill>
                  </a:rPr>
                  <a:t>S/ 32 MM</a:t>
                </a:r>
              </a:p>
            </p:txBody>
          </p:sp>
          <p:grpSp>
            <p:nvGrpSpPr>
              <p:cNvPr id="252" name="Grupo 251">
                <a:extLst>
                  <a:ext uri="{FF2B5EF4-FFF2-40B4-BE49-F238E27FC236}">
                    <a16:creationId xmlns:a16="http://schemas.microsoft.com/office/drawing/2014/main" id="{812C8C92-C7F8-7623-E963-0230A25A24C5}"/>
                  </a:ext>
                </a:extLst>
              </p:cNvPr>
              <p:cNvGrpSpPr/>
              <p:nvPr/>
            </p:nvGrpSpPr>
            <p:grpSpPr>
              <a:xfrm>
                <a:off x="7115193" y="1654623"/>
                <a:ext cx="2552474" cy="3922125"/>
                <a:chOff x="6546285" y="1801068"/>
                <a:chExt cx="2552474" cy="3922125"/>
              </a:xfrm>
            </p:grpSpPr>
            <p:sp>
              <p:nvSpPr>
                <p:cNvPr id="259" name="Freeform 113">
                  <a:extLst>
                    <a:ext uri="{FF2B5EF4-FFF2-40B4-BE49-F238E27FC236}">
                      <a16:creationId xmlns:a16="http://schemas.microsoft.com/office/drawing/2014/main" id="{9E44C35D-73D7-139F-F157-7E104BF25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9436" y="3597394"/>
                  <a:ext cx="559222" cy="434249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90" y="347"/>
                    </a:cxn>
                    <a:cxn ang="0">
                      <a:pos x="248" y="529"/>
                    </a:cxn>
                    <a:cxn ang="0">
                      <a:pos x="429" y="644"/>
                    </a:cxn>
                    <a:cxn ang="0">
                      <a:pos x="508" y="753"/>
                    </a:cxn>
                    <a:cxn ang="0">
                      <a:pos x="374" y="899"/>
                    </a:cxn>
                    <a:cxn ang="0">
                      <a:pos x="338" y="1168"/>
                    </a:cxn>
                    <a:cxn ang="0">
                      <a:pos x="233" y="1280"/>
                    </a:cxn>
                    <a:cxn ang="0">
                      <a:pos x="225" y="1398"/>
                    </a:cxn>
                    <a:cxn ang="0">
                      <a:pos x="308" y="1460"/>
                    </a:cxn>
                    <a:cxn ang="0">
                      <a:pos x="308" y="1570"/>
                    </a:cxn>
                    <a:cxn ang="0">
                      <a:pos x="384" y="1653"/>
                    </a:cxn>
                    <a:cxn ang="0">
                      <a:pos x="369" y="1802"/>
                    </a:cxn>
                    <a:cxn ang="0">
                      <a:pos x="580" y="1951"/>
                    </a:cxn>
                    <a:cxn ang="0">
                      <a:pos x="643" y="1853"/>
                    </a:cxn>
                    <a:cxn ang="0">
                      <a:pos x="770" y="1773"/>
                    </a:cxn>
                    <a:cxn ang="0">
                      <a:pos x="930" y="1786"/>
                    </a:cxn>
                    <a:cxn ang="0">
                      <a:pos x="1072" y="1878"/>
                    </a:cxn>
                    <a:cxn ang="0">
                      <a:pos x="1382" y="1901"/>
                    </a:cxn>
                    <a:cxn ang="0">
                      <a:pos x="1496" y="1787"/>
                    </a:cxn>
                    <a:cxn ang="0">
                      <a:pos x="1422" y="1683"/>
                    </a:cxn>
                    <a:cxn ang="0">
                      <a:pos x="1402" y="1588"/>
                    </a:cxn>
                    <a:cxn ang="0">
                      <a:pos x="1419" y="1483"/>
                    </a:cxn>
                    <a:cxn ang="0">
                      <a:pos x="1537" y="1393"/>
                    </a:cxn>
                    <a:cxn ang="0">
                      <a:pos x="1764" y="1405"/>
                    </a:cxn>
                    <a:cxn ang="0">
                      <a:pos x="1977" y="1363"/>
                    </a:cxn>
                    <a:cxn ang="0">
                      <a:pos x="2141" y="1275"/>
                    </a:cxn>
                    <a:cxn ang="0">
                      <a:pos x="2420" y="1263"/>
                    </a:cxn>
                    <a:cxn ang="0">
                      <a:pos x="2634" y="1160"/>
                    </a:cxn>
                    <a:cxn ang="0">
                      <a:pos x="2587" y="1024"/>
                    </a:cxn>
                    <a:cxn ang="0">
                      <a:pos x="2435" y="884"/>
                    </a:cxn>
                    <a:cxn ang="0">
                      <a:pos x="2494" y="720"/>
                    </a:cxn>
                    <a:cxn ang="0">
                      <a:pos x="2631" y="165"/>
                    </a:cxn>
                    <a:cxn ang="0">
                      <a:pos x="2509" y="150"/>
                    </a:cxn>
                    <a:cxn ang="0">
                      <a:pos x="2365" y="210"/>
                    </a:cxn>
                    <a:cxn ang="0">
                      <a:pos x="2159" y="344"/>
                    </a:cxn>
                    <a:cxn ang="0">
                      <a:pos x="2036" y="514"/>
                    </a:cxn>
                    <a:cxn ang="0">
                      <a:pos x="1938" y="680"/>
                    </a:cxn>
                    <a:cxn ang="0">
                      <a:pos x="1820" y="783"/>
                    </a:cxn>
                    <a:cxn ang="0">
                      <a:pos x="1643" y="853"/>
                    </a:cxn>
                    <a:cxn ang="0">
                      <a:pos x="1481" y="793"/>
                    </a:cxn>
                    <a:cxn ang="0">
                      <a:pos x="1372" y="660"/>
                    </a:cxn>
                    <a:cxn ang="0">
                      <a:pos x="1377" y="349"/>
                    </a:cxn>
                    <a:cxn ang="0">
                      <a:pos x="1240" y="210"/>
                    </a:cxn>
                    <a:cxn ang="0">
                      <a:pos x="1156" y="284"/>
                    </a:cxn>
                    <a:cxn ang="0">
                      <a:pos x="1082" y="215"/>
                    </a:cxn>
                    <a:cxn ang="0">
                      <a:pos x="993" y="0"/>
                    </a:cxn>
                    <a:cxn ang="0">
                      <a:pos x="905" y="6"/>
                    </a:cxn>
                    <a:cxn ang="0">
                      <a:pos x="902" y="176"/>
                    </a:cxn>
                    <a:cxn ang="0">
                      <a:pos x="679" y="165"/>
                    </a:cxn>
                    <a:cxn ang="0">
                      <a:pos x="478" y="81"/>
                    </a:cxn>
                    <a:cxn ang="0">
                      <a:pos x="370" y="154"/>
                    </a:cxn>
                    <a:cxn ang="0">
                      <a:pos x="218" y="66"/>
                    </a:cxn>
                    <a:cxn ang="0">
                      <a:pos x="0" y="38"/>
                    </a:cxn>
                  </a:cxnLst>
                  <a:rect l="0" t="0" r="r" b="b"/>
                  <a:pathLst>
                    <a:path w="2634" h="1951">
                      <a:moveTo>
                        <a:pt x="0" y="38"/>
                      </a:moveTo>
                      <a:lnTo>
                        <a:pt x="90" y="347"/>
                      </a:lnTo>
                      <a:lnTo>
                        <a:pt x="248" y="529"/>
                      </a:lnTo>
                      <a:lnTo>
                        <a:pt x="429" y="644"/>
                      </a:lnTo>
                      <a:lnTo>
                        <a:pt x="508" y="753"/>
                      </a:lnTo>
                      <a:lnTo>
                        <a:pt x="374" y="899"/>
                      </a:lnTo>
                      <a:lnTo>
                        <a:pt x="338" y="1168"/>
                      </a:lnTo>
                      <a:lnTo>
                        <a:pt x="233" y="1280"/>
                      </a:lnTo>
                      <a:lnTo>
                        <a:pt x="225" y="1398"/>
                      </a:lnTo>
                      <a:lnTo>
                        <a:pt x="308" y="1460"/>
                      </a:lnTo>
                      <a:lnTo>
                        <a:pt x="308" y="1570"/>
                      </a:lnTo>
                      <a:lnTo>
                        <a:pt x="384" y="1653"/>
                      </a:lnTo>
                      <a:lnTo>
                        <a:pt x="369" y="1802"/>
                      </a:lnTo>
                      <a:lnTo>
                        <a:pt x="580" y="1951"/>
                      </a:lnTo>
                      <a:lnTo>
                        <a:pt x="643" y="1853"/>
                      </a:lnTo>
                      <a:lnTo>
                        <a:pt x="770" y="1773"/>
                      </a:lnTo>
                      <a:lnTo>
                        <a:pt x="930" y="1786"/>
                      </a:lnTo>
                      <a:lnTo>
                        <a:pt x="1072" y="1878"/>
                      </a:lnTo>
                      <a:lnTo>
                        <a:pt x="1382" y="1901"/>
                      </a:lnTo>
                      <a:lnTo>
                        <a:pt x="1496" y="1787"/>
                      </a:lnTo>
                      <a:lnTo>
                        <a:pt x="1422" y="1683"/>
                      </a:lnTo>
                      <a:lnTo>
                        <a:pt x="1402" y="1588"/>
                      </a:lnTo>
                      <a:lnTo>
                        <a:pt x="1419" y="1483"/>
                      </a:lnTo>
                      <a:lnTo>
                        <a:pt x="1537" y="1393"/>
                      </a:lnTo>
                      <a:lnTo>
                        <a:pt x="1764" y="1405"/>
                      </a:lnTo>
                      <a:lnTo>
                        <a:pt x="1977" y="1363"/>
                      </a:lnTo>
                      <a:lnTo>
                        <a:pt x="2141" y="1275"/>
                      </a:lnTo>
                      <a:lnTo>
                        <a:pt x="2420" y="1263"/>
                      </a:lnTo>
                      <a:lnTo>
                        <a:pt x="2634" y="1160"/>
                      </a:lnTo>
                      <a:lnTo>
                        <a:pt x="2587" y="1024"/>
                      </a:lnTo>
                      <a:lnTo>
                        <a:pt x="2435" y="884"/>
                      </a:lnTo>
                      <a:lnTo>
                        <a:pt x="2494" y="720"/>
                      </a:lnTo>
                      <a:lnTo>
                        <a:pt x="2631" y="165"/>
                      </a:lnTo>
                      <a:lnTo>
                        <a:pt x="2509" y="150"/>
                      </a:lnTo>
                      <a:lnTo>
                        <a:pt x="2365" y="210"/>
                      </a:lnTo>
                      <a:lnTo>
                        <a:pt x="2159" y="344"/>
                      </a:lnTo>
                      <a:lnTo>
                        <a:pt x="2036" y="514"/>
                      </a:lnTo>
                      <a:lnTo>
                        <a:pt x="1938" y="680"/>
                      </a:lnTo>
                      <a:lnTo>
                        <a:pt x="1820" y="783"/>
                      </a:lnTo>
                      <a:lnTo>
                        <a:pt x="1643" y="853"/>
                      </a:lnTo>
                      <a:lnTo>
                        <a:pt x="1481" y="793"/>
                      </a:lnTo>
                      <a:lnTo>
                        <a:pt x="1372" y="660"/>
                      </a:lnTo>
                      <a:lnTo>
                        <a:pt x="1377" y="349"/>
                      </a:lnTo>
                      <a:lnTo>
                        <a:pt x="1240" y="210"/>
                      </a:lnTo>
                      <a:lnTo>
                        <a:pt x="1156" y="284"/>
                      </a:lnTo>
                      <a:lnTo>
                        <a:pt x="1082" y="215"/>
                      </a:lnTo>
                      <a:lnTo>
                        <a:pt x="993" y="0"/>
                      </a:lnTo>
                      <a:lnTo>
                        <a:pt x="905" y="6"/>
                      </a:lnTo>
                      <a:lnTo>
                        <a:pt x="902" y="176"/>
                      </a:lnTo>
                      <a:lnTo>
                        <a:pt x="679" y="165"/>
                      </a:lnTo>
                      <a:lnTo>
                        <a:pt x="478" y="81"/>
                      </a:lnTo>
                      <a:lnTo>
                        <a:pt x="370" y="154"/>
                      </a:lnTo>
                      <a:lnTo>
                        <a:pt x="218" y="66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0" name="Freeform 114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E276B149-3CA8-AD24-C1EB-2A77452FD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1885" y="3856176"/>
                  <a:ext cx="513777" cy="318112"/>
                </a:xfrm>
                <a:custGeom>
                  <a:avLst/>
                  <a:gdLst/>
                  <a:ahLst/>
                  <a:cxnLst>
                    <a:cxn ang="0">
                      <a:pos x="214" y="1427"/>
                    </a:cxn>
                    <a:cxn ang="0">
                      <a:pos x="412" y="1402"/>
                    </a:cxn>
                    <a:cxn ang="0">
                      <a:pos x="407" y="1292"/>
                    </a:cxn>
                    <a:cxn ang="0">
                      <a:pos x="569" y="1202"/>
                    </a:cxn>
                    <a:cxn ang="0">
                      <a:pos x="702" y="1173"/>
                    </a:cxn>
                    <a:cxn ang="0">
                      <a:pos x="834" y="1262"/>
                    </a:cxn>
                    <a:cxn ang="0">
                      <a:pos x="968" y="1163"/>
                    </a:cxn>
                    <a:cxn ang="0">
                      <a:pos x="1278" y="1088"/>
                    </a:cxn>
                    <a:cxn ang="0">
                      <a:pos x="1543" y="968"/>
                    </a:cxn>
                    <a:cxn ang="0">
                      <a:pos x="1680" y="1028"/>
                    </a:cxn>
                    <a:cxn ang="0">
                      <a:pos x="2035" y="1173"/>
                    </a:cxn>
                    <a:cxn ang="0">
                      <a:pos x="2163" y="1118"/>
                    </a:cxn>
                    <a:cxn ang="0">
                      <a:pos x="2287" y="968"/>
                    </a:cxn>
                    <a:cxn ang="0">
                      <a:pos x="2419" y="873"/>
                    </a:cxn>
                    <a:cxn ang="0">
                      <a:pos x="2257" y="669"/>
                    </a:cxn>
                    <a:cxn ang="0">
                      <a:pos x="2242" y="484"/>
                    </a:cxn>
                    <a:cxn ang="0">
                      <a:pos x="2163" y="339"/>
                    </a:cxn>
                    <a:cxn ang="0">
                      <a:pos x="2119" y="156"/>
                    </a:cxn>
                    <a:cxn ang="0">
                      <a:pos x="2053" y="0"/>
                    </a:cxn>
                    <a:cxn ang="0">
                      <a:pos x="1837" y="100"/>
                    </a:cxn>
                    <a:cxn ang="0">
                      <a:pos x="1559" y="111"/>
                    </a:cxn>
                    <a:cxn ang="0">
                      <a:pos x="1395" y="200"/>
                    </a:cxn>
                    <a:cxn ang="0">
                      <a:pos x="1179" y="244"/>
                    </a:cxn>
                    <a:cxn ang="0">
                      <a:pos x="953" y="230"/>
                    </a:cxn>
                    <a:cxn ang="0">
                      <a:pos x="838" y="321"/>
                    </a:cxn>
                    <a:cxn ang="0">
                      <a:pos x="819" y="424"/>
                    </a:cxn>
                    <a:cxn ang="0">
                      <a:pos x="839" y="519"/>
                    </a:cxn>
                    <a:cxn ang="0">
                      <a:pos x="915" y="627"/>
                    </a:cxn>
                    <a:cxn ang="0">
                      <a:pos x="802" y="739"/>
                    </a:cxn>
                    <a:cxn ang="0">
                      <a:pos x="492" y="715"/>
                    </a:cxn>
                    <a:cxn ang="0">
                      <a:pos x="352" y="624"/>
                    </a:cxn>
                    <a:cxn ang="0">
                      <a:pos x="190" y="610"/>
                    </a:cxn>
                    <a:cxn ang="0">
                      <a:pos x="57" y="694"/>
                    </a:cxn>
                    <a:cxn ang="0">
                      <a:pos x="0" y="790"/>
                    </a:cxn>
                    <a:cxn ang="0">
                      <a:pos x="97" y="1128"/>
                    </a:cxn>
                    <a:cxn ang="0">
                      <a:pos x="204" y="1427"/>
                    </a:cxn>
                    <a:cxn ang="0">
                      <a:pos x="214" y="1427"/>
                    </a:cxn>
                  </a:cxnLst>
                  <a:rect l="0" t="0" r="r" b="b"/>
                  <a:pathLst>
                    <a:path w="2419" h="1427">
                      <a:moveTo>
                        <a:pt x="214" y="1427"/>
                      </a:moveTo>
                      <a:lnTo>
                        <a:pt x="412" y="1402"/>
                      </a:lnTo>
                      <a:lnTo>
                        <a:pt x="407" y="1292"/>
                      </a:lnTo>
                      <a:lnTo>
                        <a:pt x="569" y="1202"/>
                      </a:lnTo>
                      <a:lnTo>
                        <a:pt x="702" y="1173"/>
                      </a:lnTo>
                      <a:lnTo>
                        <a:pt x="834" y="1262"/>
                      </a:lnTo>
                      <a:lnTo>
                        <a:pt x="968" y="1163"/>
                      </a:lnTo>
                      <a:lnTo>
                        <a:pt x="1278" y="1088"/>
                      </a:lnTo>
                      <a:lnTo>
                        <a:pt x="1543" y="968"/>
                      </a:lnTo>
                      <a:lnTo>
                        <a:pt x="1680" y="1028"/>
                      </a:lnTo>
                      <a:lnTo>
                        <a:pt x="2035" y="1173"/>
                      </a:lnTo>
                      <a:lnTo>
                        <a:pt x="2163" y="1118"/>
                      </a:lnTo>
                      <a:lnTo>
                        <a:pt x="2287" y="968"/>
                      </a:lnTo>
                      <a:lnTo>
                        <a:pt x="2419" y="873"/>
                      </a:lnTo>
                      <a:lnTo>
                        <a:pt x="2257" y="669"/>
                      </a:lnTo>
                      <a:lnTo>
                        <a:pt x="2242" y="484"/>
                      </a:lnTo>
                      <a:lnTo>
                        <a:pt x="2163" y="339"/>
                      </a:lnTo>
                      <a:lnTo>
                        <a:pt x="2119" y="156"/>
                      </a:lnTo>
                      <a:lnTo>
                        <a:pt x="2053" y="0"/>
                      </a:lnTo>
                      <a:lnTo>
                        <a:pt x="1837" y="100"/>
                      </a:lnTo>
                      <a:lnTo>
                        <a:pt x="1559" y="111"/>
                      </a:lnTo>
                      <a:lnTo>
                        <a:pt x="1395" y="200"/>
                      </a:lnTo>
                      <a:lnTo>
                        <a:pt x="1179" y="244"/>
                      </a:lnTo>
                      <a:lnTo>
                        <a:pt x="953" y="230"/>
                      </a:lnTo>
                      <a:lnTo>
                        <a:pt x="838" y="321"/>
                      </a:lnTo>
                      <a:lnTo>
                        <a:pt x="819" y="424"/>
                      </a:lnTo>
                      <a:lnTo>
                        <a:pt x="839" y="519"/>
                      </a:lnTo>
                      <a:lnTo>
                        <a:pt x="915" y="627"/>
                      </a:lnTo>
                      <a:lnTo>
                        <a:pt x="802" y="739"/>
                      </a:lnTo>
                      <a:lnTo>
                        <a:pt x="492" y="715"/>
                      </a:lnTo>
                      <a:lnTo>
                        <a:pt x="352" y="624"/>
                      </a:lnTo>
                      <a:lnTo>
                        <a:pt x="190" y="610"/>
                      </a:lnTo>
                      <a:lnTo>
                        <a:pt x="57" y="694"/>
                      </a:lnTo>
                      <a:lnTo>
                        <a:pt x="0" y="790"/>
                      </a:lnTo>
                      <a:lnTo>
                        <a:pt x="97" y="1128"/>
                      </a:lnTo>
                      <a:lnTo>
                        <a:pt x="204" y="1427"/>
                      </a:lnTo>
                      <a:lnTo>
                        <a:pt x="214" y="142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1" name="Freeform 11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BEE25D1-05DC-30F2-EC8E-CACA1A5225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42005" y="3352498"/>
                  <a:ext cx="1102033" cy="881122"/>
                </a:xfrm>
                <a:custGeom>
                  <a:avLst/>
                  <a:gdLst/>
                  <a:ahLst/>
                  <a:cxnLst>
                    <a:cxn ang="0">
                      <a:pos x="5068" y="2531"/>
                    </a:cxn>
                    <a:cxn ang="0">
                      <a:pos x="4893" y="2808"/>
                    </a:cxn>
                    <a:cxn ang="0">
                      <a:pos x="4553" y="3247"/>
                    </a:cxn>
                    <a:cxn ang="0">
                      <a:pos x="3986" y="3512"/>
                    </a:cxn>
                    <a:cxn ang="0">
                      <a:pos x="3637" y="3502"/>
                    </a:cxn>
                    <a:cxn ang="0">
                      <a:pos x="3607" y="3841"/>
                    </a:cxn>
                    <a:cxn ang="0">
                      <a:pos x="3381" y="3961"/>
                    </a:cxn>
                    <a:cxn ang="0">
                      <a:pos x="2943" y="3871"/>
                    </a:cxn>
                    <a:cxn ang="0">
                      <a:pos x="2677" y="3891"/>
                    </a:cxn>
                    <a:cxn ang="0">
                      <a:pos x="2352" y="3412"/>
                    </a:cxn>
                    <a:cxn ang="0">
                      <a:pos x="2101" y="3362"/>
                    </a:cxn>
                    <a:cxn ang="0">
                      <a:pos x="1712" y="3572"/>
                    </a:cxn>
                    <a:cxn ang="0">
                      <a:pos x="1374" y="3437"/>
                    </a:cxn>
                    <a:cxn ang="0">
                      <a:pos x="1624" y="3237"/>
                    </a:cxn>
                    <a:cxn ang="0">
                      <a:pos x="1599" y="2932"/>
                    </a:cxn>
                    <a:cxn ang="0">
                      <a:pos x="1506" y="2604"/>
                    </a:cxn>
                    <a:cxn ang="0">
                      <a:pos x="1395" y="2259"/>
                    </a:cxn>
                    <a:cxn ang="0">
                      <a:pos x="1197" y="1988"/>
                    </a:cxn>
                    <a:cxn ang="0">
                      <a:pos x="1392" y="1268"/>
                    </a:cxn>
                    <a:cxn ang="0">
                      <a:pos x="1122" y="1317"/>
                    </a:cxn>
                    <a:cxn ang="0">
                      <a:pos x="786" y="1635"/>
                    </a:cxn>
                    <a:cxn ang="0">
                      <a:pos x="576" y="1889"/>
                    </a:cxn>
                    <a:cxn ang="0">
                      <a:pos x="240" y="1895"/>
                    </a:cxn>
                    <a:cxn ang="0">
                      <a:pos x="139" y="1452"/>
                    </a:cxn>
                    <a:cxn ang="0">
                      <a:pos x="205" y="1213"/>
                    </a:cxn>
                    <a:cxn ang="0">
                      <a:pos x="486" y="1153"/>
                    </a:cxn>
                    <a:cxn ang="0">
                      <a:pos x="459" y="998"/>
                    </a:cxn>
                    <a:cxn ang="0">
                      <a:pos x="693" y="763"/>
                    </a:cxn>
                    <a:cxn ang="0">
                      <a:pos x="1033" y="644"/>
                    </a:cxn>
                    <a:cxn ang="0">
                      <a:pos x="1313" y="524"/>
                    </a:cxn>
                    <a:cxn ang="0">
                      <a:pos x="1343" y="284"/>
                    </a:cxn>
                    <a:cxn ang="0">
                      <a:pos x="1289" y="10"/>
                    </a:cxn>
                    <a:cxn ang="0">
                      <a:pos x="1599" y="85"/>
                    </a:cxn>
                    <a:cxn ang="0">
                      <a:pos x="1926" y="193"/>
                    </a:cxn>
                    <a:cxn ang="0">
                      <a:pos x="2176" y="493"/>
                    </a:cxn>
                    <a:cxn ang="0">
                      <a:pos x="2347" y="983"/>
                    </a:cxn>
                    <a:cxn ang="0">
                      <a:pos x="2860" y="1697"/>
                    </a:cxn>
                    <a:cxn ang="0">
                      <a:pos x="2672" y="2002"/>
                    </a:cxn>
                    <a:cxn ang="0">
                      <a:pos x="3462" y="2114"/>
                    </a:cxn>
                    <a:cxn ang="0">
                      <a:pos x="3605" y="2449"/>
                    </a:cxn>
                    <a:cxn ang="0">
                      <a:pos x="4006" y="2604"/>
                    </a:cxn>
                    <a:cxn ang="0">
                      <a:pos x="4784" y="2374"/>
                    </a:cxn>
                    <a:cxn ang="0">
                      <a:pos x="5198" y="2166"/>
                    </a:cxn>
                    <a:cxn ang="0">
                      <a:pos x="5188" y="2349"/>
                    </a:cxn>
                  </a:cxnLst>
                  <a:rect l="0" t="0" r="r" b="b"/>
                  <a:pathLst>
                    <a:path w="5198" h="3961">
                      <a:moveTo>
                        <a:pt x="5188" y="2349"/>
                      </a:moveTo>
                      <a:lnTo>
                        <a:pt x="5068" y="2531"/>
                      </a:lnTo>
                      <a:lnTo>
                        <a:pt x="4908" y="2649"/>
                      </a:lnTo>
                      <a:lnTo>
                        <a:pt x="4893" y="2808"/>
                      </a:lnTo>
                      <a:lnTo>
                        <a:pt x="4819" y="3023"/>
                      </a:lnTo>
                      <a:lnTo>
                        <a:pt x="4553" y="3247"/>
                      </a:lnTo>
                      <a:lnTo>
                        <a:pt x="4214" y="3412"/>
                      </a:lnTo>
                      <a:lnTo>
                        <a:pt x="3986" y="3512"/>
                      </a:lnTo>
                      <a:lnTo>
                        <a:pt x="3815" y="3547"/>
                      </a:lnTo>
                      <a:lnTo>
                        <a:pt x="3637" y="3502"/>
                      </a:lnTo>
                      <a:lnTo>
                        <a:pt x="3681" y="3667"/>
                      </a:lnTo>
                      <a:lnTo>
                        <a:pt x="3607" y="3841"/>
                      </a:lnTo>
                      <a:lnTo>
                        <a:pt x="3470" y="3841"/>
                      </a:lnTo>
                      <a:lnTo>
                        <a:pt x="3381" y="3961"/>
                      </a:lnTo>
                      <a:lnTo>
                        <a:pt x="3150" y="3951"/>
                      </a:lnTo>
                      <a:lnTo>
                        <a:pt x="2943" y="3871"/>
                      </a:lnTo>
                      <a:lnTo>
                        <a:pt x="2850" y="3786"/>
                      </a:lnTo>
                      <a:lnTo>
                        <a:pt x="2677" y="3891"/>
                      </a:lnTo>
                      <a:lnTo>
                        <a:pt x="2421" y="3846"/>
                      </a:lnTo>
                      <a:lnTo>
                        <a:pt x="2352" y="3412"/>
                      </a:lnTo>
                      <a:lnTo>
                        <a:pt x="2245" y="3332"/>
                      </a:lnTo>
                      <a:lnTo>
                        <a:pt x="2101" y="3362"/>
                      </a:lnTo>
                      <a:lnTo>
                        <a:pt x="1968" y="3532"/>
                      </a:lnTo>
                      <a:lnTo>
                        <a:pt x="1712" y="3572"/>
                      </a:lnTo>
                      <a:lnTo>
                        <a:pt x="1511" y="3602"/>
                      </a:lnTo>
                      <a:lnTo>
                        <a:pt x="1374" y="3437"/>
                      </a:lnTo>
                      <a:lnTo>
                        <a:pt x="1509" y="3382"/>
                      </a:lnTo>
                      <a:lnTo>
                        <a:pt x="1624" y="3237"/>
                      </a:lnTo>
                      <a:lnTo>
                        <a:pt x="1762" y="3137"/>
                      </a:lnTo>
                      <a:lnTo>
                        <a:pt x="1599" y="2932"/>
                      </a:lnTo>
                      <a:lnTo>
                        <a:pt x="1587" y="2752"/>
                      </a:lnTo>
                      <a:lnTo>
                        <a:pt x="1506" y="2604"/>
                      </a:lnTo>
                      <a:lnTo>
                        <a:pt x="1465" y="2434"/>
                      </a:lnTo>
                      <a:lnTo>
                        <a:pt x="1395" y="2259"/>
                      </a:lnTo>
                      <a:lnTo>
                        <a:pt x="1350" y="2127"/>
                      </a:lnTo>
                      <a:lnTo>
                        <a:pt x="1197" y="1988"/>
                      </a:lnTo>
                      <a:lnTo>
                        <a:pt x="1259" y="1810"/>
                      </a:lnTo>
                      <a:lnTo>
                        <a:pt x="1392" y="1268"/>
                      </a:lnTo>
                      <a:lnTo>
                        <a:pt x="1274" y="1252"/>
                      </a:lnTo>
                      <a:lnTo>
                        <a:pt x="1122" y="1317"/>
                      </a:lnTo>
                      <a:lnTo>
                        <a:pt x="919" y="1447"/>
                      </a:lnTo>
                      <a:lnTo>
                        <a:pt x="786" y="1635"/>
                      </a:lnTo>
                      <a:lnTo>
                        <a:pt x="699" y="1784"/>
                      </a:lnTo>
                      <a:lnTo>
                        <a:pt x="576" y="1889"/>
                      </a:lnTo>
                      <a:lnTo>
                        <a:pt x="401" y="1954"/>
                      </a:lnTo>
                      <a:lnTo>
                        <a:pt x="240" y="1895"/>
                      </a:lnTo>
                      <a:lnTo>
                        <a:pt x="135" y="1760"/>
                      </a:lnTo>
                      <a:lnTo>
                        <a:pt x="139" y="1452"/>
                      </a:lnTo>
                      <a:lnTo>
                        <a:pt x="0" y="1314"/>
                      </a:lnTo>
                      <a:lnTo>
                        <a:pt x="205" y="1213"/>
                      </a:lnTo>
                      <a:lnTo>
                        <a:pt x="339" y="1058"/>
                      </a:lnTo>
                      <a:lnTo>
                        <a:pt x="486" y="1153"/>
                      </a:lnTo>
                      <a:lnTo>
                        <a:pt x="580" y="1088"/>
                      </a:lnTo>
                      <a:lnTo>
                        <a:pt x="459" y="998"/>
                      </a:lnTo>
                      <a:lnTo>
                        <a:pt x="459" y="879"/>
                      </a:lnTo>
                      <a:lnTo>
                        <a:pt x="693" y="763"/>
                      </a:lnTo>
                      <a:lnTo>
                        <a:pt x="845" y="743"/>
                      </a:lnTo>
                      <a:lnTo>
                        <a:pt x="1033" y="644"/>
                      </a:lnTo>
                      <a:lnTo>
                        <a:pt x="1239" y="609"/>
                      </a:lnTo>
                      <a:lnTo>
                        <a:pt x="1313" y="524"/>
                      </a:lnTo>
                      <a:lnTo>
                        <a:pt x="1348" y="389"/>
                      </a:lnTo>
                      <a:lnTo>
                        <a:pt x="1343" y="284"/>
                      </a:lnTo>
                      <a:lnTo>
                        <a:pt x="1313" y="135"/>
                      </a:lnTo>
                      <a:lnTo>
                        <a:pt x="1289" y="10"/>
                      </a:lnTo>
                      <a:lnTo>
                        <a:pt x="1422" y="0"/>
                      </a:lnTo>
                      <a:lnTo>
                        <a:pt x="1599" y="85"/>
                      </a:lnTo>
                      <a:lnTo>
                        <a:pt x="1762" y="115"/>
                      </a:lnTo>
                      <a:lnTo>
                        <a:pt x="1926" y="193"/>
                      </a:lnTo>
                      <a:lnTo>
                        <a:pt x="1954" y="311"/>
                      </a:lnTo>
                      <a:lnTo>
                        <a:pt x="2176" y="493"/>
                      </a:lnTo>
                      <a:lnTo>
                        <a:pt x="2116" y="614"/>
                      </a:lnTo>
                      <a:lnTo>
                        <a:pt x="2347" y="983"/>
                      </a:lnTo>
                      <a:lnTo>
                        <a:pt x="2532" y="1152"/>
                      </a:lnTo>
                      <a:lnTo>
                        <a:pt x="2860" y="1697"/>
                      </a:lnTo>
                      <a:lnTo>
                        <a:pt x="2737" y="1849"/>
                      </a:lnTo>
                      <a:lnTo>
                        <a:pt x="2672" y="2002"/>
                      </a:lnTo>
                      <a:lnTo>
                        <a:pt x="3061" y="2021"/>
                      </a:lnTo>
                      <a:lnTo>
                        <a:pt x="3462" y="2114"/>
                      </a:lnTo>
                      <a:lnTo>
                        <a:pt x="3544" y="2226"/>
                      </a:lnTo>
                      <a:lnTo>
                        <a:pt x="3605" y="2449"/>
                      </a:lnTo>
                      <a:lnTo>
                        <a:pt x="3617" y="2614"/>
                      </a:lnTo>
                      <a:lnTo>
                        <a:pt x="4006" y="2604"/>
                      </a:lnTo>
                      <a:lnTo>
                        <a:pt x="4390" y="2589"/>
                      </a:lnTo>
                      <a:lnTo>
                        <a:pt x="4784" y="2374"/>
                      </a:lnTo>
                      <a:lnTo>
                        <a:pt x="5144" y="2066"/>
                      </a:lnTo>
                      <a:lnTo>
                        <a:pt x="5198" y="2166"/>
                      </a:lnTo>
                      <a:lnTo>
                        <a:pt x="5144" y="2259"/>
                      </a:lnTo>
                      <a:lnTo>
                        <a:pt x="5188" y="2349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2" name="Freeform 116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80AE23E4-D233-802E-A205-3BB35C7ECA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0775" y="3998821"/>
                  <a:ext cx="499891" cy="647587"/>
                </a:xfrm>
                <a:custGeom>
                  <a:avLst/>
                  <a:gdLst/>
                  <a:ahLst/>
                  <a:cxnLst>
                    <a:cxn ang="0">
                      <a:pos x="0" y="279"/>
                    </a:cxn>
                    <a:cxn ang="0">
                      <a:pos x="280" y="778"/>
                    </a:cxn>
                    <a:cxn ang="0">
                      <a:pos x="290" y="1001"/>
                    </a:cxn>
                    <a:cxn ang="0">
                      <a:pos x="511" y="1136"/>
                    </a:cxn>
                    <a:cxn ang="0">
                      <a:pos x="734" y="1490"/>
                    </a:cxn>
                    <a:cxn ang="0">
                      <a:pos x="841" y="1825"/>
                    </a:cxn>
                    <a:cxn ang="0">
                      <a:pos x="1044" y="2005"/>
                    </a:cxn>
                    <a:cxn ang="0">
                      <a:pos x="1132" y="2199"/>
                    </a:cxn>
                    <a:cxn ang="0">
                      <a:pos x="1328" y="2454"/>
                    </a:cxn>
                    <a:cxn ang="0">
                      <a:pos x="1412" y="2693"/>
                    </a:cxn>
                    <a:cxn ang="0">
                      <a:pos x="1595" y="2913"/>
                    </a:cxn>
                    <a:cxn ang="0">
                      <a:pos x="1737" y="2693"/>
                    </a:cxn>
                    <a:cxn ang="0">
                      <a:pos x="1928" y="2589"/>
                    </a:cxn>
                    <a:cxn ang="0">
                      <a:pos x="2046" y="2593"/>
                    </a:cxn>
                    <a:cxn ang="0">
                      <a:pos x="2230" y="2494"/>
                    </a:cxn>
                    <a:cxn ang="0">
                      <a:pos x="2357" y="2304"/>
                    </a:cxn>
                    <a:cxn ang="0">
                      <a:pos x="2226" y="2200"/>
                    </a:cxn>
                    <a:cxn ang="0">
                      <a:pos x="2258" y="2059"/>
                    </a:cxn>
                    <a:cxn ang="0">
                      <a:pos x="2168" y="1898"/>
                    </a:cxn>
                    <a:cxn ang="0">
                      <a:pos x="2195" y="1745"/>
                    </a:cxn>
                    <a:cxn ang="0">
                      <a:pos x="1978" y="1640"/>
                    </a:cxn>
                    <a:cxn ang="0">
                      <a:pos x="1783" y="1618"/>
                    </a:cxn>
                    <a:cxn ang="0">
                      <a:pos x="1653" y="1431"/>
                    </a:cxn>
                    <a:cxn ang="0">
                      <a:pos x="1496" y="1175"/>
                    </a:cxn>
                    <a:cxn ang="0">
                      <a:pos x="1346" y="785"/>
                    </a:cxn>
                    <a:cxn ang="0">
                      <a:pos x="1235" y="493"/>
                    </a:cxn>
                    <a:cxn ang="0">
                      <a:pos x="1137" y="149"/>
                    </a:cxn>
                    <a:cxn ang="0">
                      <a:pos x="926" y="0"/>
                    </a:cxn>
                    <a:cxn ang="0">
                      <a:pos x="789" y="58"/>
                    </a:cxn>
                    <a:cxn ang="0">
                      <a:pos x="729" y="220"/>
                    </a:cxn>
                    <a:cxn ang="0">
                      <a:pos x="456" y="450"/>
                    </a:cxn>
                    <a:cxn ang="0">
                      <a:pos x="310" y="433"/>
                    </a:cxn>
                    <a:cxn ang="0">
                      <a:pos x="296" y="297"/>
                    </a:cxn>
                    <a:cxn ang="0">
                      <a:pos x="177" y="239"/>
                    </a:cxn>
                    <a:cxn ang="0">
                      <a:pos x="0" y="279"/>
                    </a:cxn>
                  </a:cxnLst>
                  <a:rect l="0" t="0" r="r" b="b"/>
                  <a:pathLst>
                    <a:path w="2357" h="2913">
                      <a:moveTo>
                        <a:pt x="0" y="279"/>
                      </a:moveTo>
                      <a:lnTo>
                        <a:pt x="280" y="778"/>
                      </a:lnTo>
                      <a:lnTo>
                        <a:pt x="290" y="1001"/>
                      </a:lnTo>
                      <a:lnTo>
                        <a:pt x="511" y="1136"/>
                      </a:lnTo>
                      <a:lnTo>
                        <a:pt x="734" y="1490"/>
                      </a:lnTo>
                      <a:lnTo>
                        <a:pt x="841" y="1825"/>
                      </a:lnTo>
                      <a:lnTo>
                        <a:pt x="1044" y="2005"/>
                      </a:lnTo>
                      <a:lnTo>
                        <a:pt x="1132" y="2199"/>
                      </a:lnTo>
                      <a:lnTo>
                        <a:pt x="1328" y="2454"/>
                      </a:lnTo>
                      <a:lnTo>
                        <a:pt x="1412" y="2693"/>
                      </a:lnTo>
                      <a:lnTo>
                        <a:pt x="1595" y="2913"/>
                      </a:lnTo>
                      <a:lnTo>
                        <a:pt x="1737" y="2693"/>
                      </a:lnTo>
                      <a:lnTo>
                        <a:pt x="1928" y="2589"/>
                      </a:lnTo>
                      <a:lnTo>
                        <a:pt x="2046" y="2593"/>
                      </a:lnTo>
                      <a:lnTo>
                        <a:pt x="2230" y="2494"/>
                      </a:lnTo>
                      <a:lnTo>
                        <a:pt x="2357" y="2304"/>
                      </a:lnTo>
                      <a:lnTo>
                        <a:pt x="2226" y="2200"/>
                      </a:lnTo>
                      <a:lnTo>
                        <a:pt x="2258" y="2059"/>
                      </a:lnTo>
                      <a:lnTo>
                        <a:pt x="2168" y="1898"/>
                      </a:lnTo>
                      <a:lnTo>
                        <a:pt x="2195" y="1745"/>
                      </a:lnTo>
                      <a:lnTo>
                        <a:pt x="1978" y="1640"/>
                      </a:lnTo>
                      <a:lnTo>
                        <a:pt x="1783" y="1618"/>
                      </a:lnTo>
                      <a:lnTo>
                        <a:pt x="1653" y="1431"/>
                      </a:lnTo>
                      <a:lnTo>
                        <a:pt x="1496" y="1175"/>
                      </a:lnTo>
                      <a:lnTo>
                        <a:pt x="1346" y="785"/>
                      </a:lnTo>
                      <a:lnTo>
                        <a:pt x="1235" y="493"/>
                      </a:lnTo>
                      <a:lnTo>
                        <a:pt x="1137" y="149"/>
                      </a:lnTo>
                      <a:lnTo>
                        <a:pt x="926" y="0"/>
                      </a:lnTo>
                      <a:lnTo>
                        <a:pt x="789" y="58"/>
                      </a:lnTo>
                      <a:lnTo>
                        <a:pt x="729" y="220"/>
                      </a:lnTo>
                      <a:lnTo>
                        <a:pt x="456" y="450"/>
                      </a:lnTo>
                      <a:lnTo>
                        <a:pt x="310" y="433"/>
                      </a:lnTo>
                      <a:lnTo>
                        <a:pt x="296" y="297"/>
                      </a:lnTo>
                      <a:lnTo>
                        <a:pt x="177" y="239"/>
                      </a:lnTo>
                      <a:lnTo>
                        <a:pt x="0" y="279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3" name="Freeform 117">
                  <a:extLst>
                    <a:ext uri="{FF2B5EF4-FFF2-40B4-BE49-F238E27FC236}">
                      <a16:creationId xmlns:a16="http://schemas.microsoft.com/office/drawing/2014/main" id="{F899563A-8DF9-5010-1A29-83100B664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7330" y="4072038"/>
                  <a:ext cx="610978" cy="439298"/>
                </a:xfrm>
                <a:custGeom>
                  <a:avLst/>
                  <a:gdLst/>
                  <a:ahLst/>
                  <a:cxnLst>
                    <a:cxn ang="0">
                      <a:pos x="808" y="1581"/>
                    </a:cxn>
                    <a:cxn ang="0">
                      <a:pos x="890" y="1408"/>
                    </a:cxn>
                    <a:cxn ang="0">
                      <a:pos x="1012" y="1325"/>
                    </a:cxn>
                    <a:cxn ang="0">
                      <a:pos x="1102" y="1181"/>
                    </a:cxn>
                    <a:cxn ang="0">
                      <a:pos x="1043" y="1053"/>
                    </a:cxn>
                    <a:cxn ang="0">
                      <a:pos x="1114" y="1037"/>
                    </a:cxn>
                    <a:cxn ang="0">
                      <a:pos x="1236" y="1073"/>
                    </a:cxn>
                    <a:cxn ang="0">
                      <a:pos x="1461" y="1049"/>
                    </a:cxn>
                    <a:cxn ang="0">
                      <a:pos x="1576" y="1127"/>
                    </a:cxn>
                    <a:cxn ang="0">
                      <a:pos x="1669" y="1229"/>
                    </a:cxn>
                    <a:cxn ang="0">
                      <a:pos x="1803" y="1265"/>
                    </a:cxn>
                    <a:cxn ang="0">
                      <a:pos x="1945" y="1253"/>
                    </a:cxn>
                    <a:cxn ang="0">
                      <a:pos x="2087" y="1241"/>
                    </a:cxn>
                    <a:cxn ang="0">
                      <a:pos x="2181" y="1161"/>
                    </a:cxn>
                    <a:cxn ang="0">
                      <a:pos x="2240" y="982"/>
                    </a:cxn>
                    <a:cxn ang="0">
                      <a:pos x="2307" y="838"/>
                    </a:cxn>
                    <a:cxn ang="0">
                      <a:pos x="2252" y="778"/>
                    </a:cxn>
                    <a:cxn ang="0">
                      <a:pos x="2153" y="742"/>
                    </a:cxn>
                    <a:cxn ang="0">
                      <a:pos x="2252" y="670"/>
                    </a:cxn>
                    <a:cxn ang="0">
                      <a:pos x="2296" y="495"/>
                    </a:cxn>
                    <a:cxn ang="0">
                      <a:pos x="2238" y="143"/>
                    </a:cxn>
                    <a:cxn ang="0">
                      <a:pos x="2154" y="77"/>
                    </a:cxn>
                    <a:cxn ang="0">
                      <a:pos x="2040" y="101"/>
                    </a:cxn>
                    <a:cxn ang="0">
                      <a:pos x="1936" y="239"/>
                    </a:cxn>
                    <a:cxn ang="0">
                      <a:pos x="1570" y="295"/>
                    </a:cxn>
                    <a:cxn ang="0">
                      <a:pos x="1461" y="164"/>
                    </a:cxn>
                    <a:cxn ang="0">
                      <a:pos x="1067" y="0"/>
                    </a:cxn>
                    <a:cxn ang="0">
                      <a:pos x="858" y="95"/>
                    </a:cxn>
                    <a:cxn ang="0">
                      <a:pos x="606" y="156"/>
                    </a:cxn>
                    <a:cxn ang="0">
                      <a:pos x="498" y="235"/>
                    </a:cxn>
                    <a:cxn ang="0">
                      <a:pos x="394" y="163"/>
                    </a:cxn>
                    <a:cxn ang="0">
                      <a:pos x="291" y="188"/>
                    </a:cxn>
                    <a:cxn ang="0">
                      <a:pos x="156" y="259"/>
                    </a:cxn>
                    <a:cxn ang="0">
                      <a:pos x="162" y="349"/>
                    </a:cxn>
                    <a:cxn ang="0">
                      <a:pos x="0" y="369"/>
                    </a:cxn>
                    <a:cxn ang="0">
                      <a:pos x="114" y="670"/>
                    </a:cxn>
                    <a:cxn ang="0">
                      <a:pos x="228" y="858"/>
                    </a:cxn>
                    <a:cxn ang="0">
                      <a:pos x="346" y="1029"/>
                    </a:cxn>
                    <a:cxn ang="0">
                      <a:pos x="500" y="1049"/>
                    </a:cxn>
                    <a:cxn ang="0">
                      <a:pos x="676" y="1131"/>
                    </a:cxn>
                    <a:cxn ang="0">
                      <a:pos x="658" y="1253"/>
                    </a:cxn>
                    <a:cxn ang="0">
                      <a:pos x="726" y="1383"/>
                    </a:cxn>
                    <a:cxn ang="0">
                      <a:pos x="704" y="1499"/>
                    </a:cxn>
                    <a:cxn ang="0">
                      <a:pos x="808" y="1581"/>
                    </a:cxn>
                  </a:cxnLst>
                  <a:rect l="0" t="0" r="r" b="b"/>
                  <a:pathLst>
                    <a:path w="2307" h="1581">
                      <a:moveTo>
                        <a:pt x="808" y="1581"/>
                      </a:moveTo>
                      <a:lnTo>
                        <a:pt x="890" y="1408"/>
                      </a:lnTo>
                      <a:lnTo>
                        <a:pt x="1012" y="1325"/>
                      </a:lnTo>
                      <a:lnTo>
                        <a:pt x="1102" y="1181"/>
                      </a:lnTo>
                      <a:lnTo>
                        <a:pt x="1043" y="1053"/>
                      </a:lnTo>
                      <a:lnTo>
                        <a:pt x="1114" y="1037"/>
                      </a:lnTo>
                      <a:lnTo>
                        <a:pt x="1236" y="1073"/>
                      </a:lnTo>
                      <a:lnTo>
                        <a:pt x="1461" y="1049"/>
                      </a:lnTo>
                      <a:lnTo>
                        <a:pt x="1576" y="1127"/>
                      </a:lnTo>
                      <a:lnTo>
                        <a:pt x="1669" y="1229"/>
                      </a:lnTo>
                      <a:lnTo>
                        <a:pt x="1803" y="1265"/>
                      </a:lnTo>
                      <a:lnTo>
                        <a:pt x="1945" y="1253"/>
                      </a:lnTo>
                      <a:lnTo>
                        <a:pt x="2087" y="1241"/>
                      </a:lnTo>
                      <a:lnTo>
                        <a:pt x="2181" y="1161"/>
                      </a:lnTo>
                      <a:lnTo>
                        <a:pt x="2240" y="982"/>
                      </a:lnTo>
                      <a:lnTo>
                        <a:pt x="2307" y="838"/>
                      </a:lnTo>
                      <a:lnTo>
                        <a:pt x="2252" y="778"/>
                      </a:lnTo>
                      <a:lnTo>
                        <a:pt x="2153" y="742"/>
                      </a:lnTo>
                      <a:lnTo>
                        <a:pt x="2252" y="670"/>
                      </a:lnTo>
                      <a:lnTo>
                        <a:pt x="2296" y="495"/>
                      </a:lnTo>
                      <a:lnTo>
                        <a:pt x="2238" y="143"/>
                      </a:lnTo>
                      <a:lnTo>
                        <a:pt x="2154" y="77"/>
                      </a:lnTo>
                      <a:lnTo>
                        <a:pt x="2040" y="101"/>
                      </a:lnTo>
                      <a:lnTo>
                        <a:pt x="1936" y="239"/>
                      </a:lnTo>
                      <a:lnTo>
                        <a:pt x="1570" y="295"/>
                      </a:lnTo>
                      <a:lnTo>
                        <a:pt x="1461" y="164"/>
                      </a:lnTo>
                      <a:lnTo>
                        <a:pt x="1067" y="0"/>
                      </a:lnTo>
                      <a:lnTo>
                        <a:pt x="858" y="95"/>
                      </a:lnTo>
                      <a:lnTo>
                        <a:pt x="606" y="156"/>
                      </a:lnTo>
                      <a:lnTo>
                        <a:pt x="498" y="235"/>
                      </a:lnTo>
                      <a:lnTo>
                        <a:pt x="394" y="163"/>
                      </a:lnTo>
                      <a:lnTo>
                        <a:pt x="291" y="188"/>
                      </a:lnTo>
                      <a:lnTo>
                        <a:pt x="156" y="259"/>
                      </a:lnTo>
                      <a:lnTo>
                        <a:pt x="162" y="349"/>
                      </a:lnTo>
                      <a:lnTo>
                        <a:pt x="0" y="369"/>
                      </a:lnTo>
                      <a:lnTo>
                        <a:pt x="114" y="670"/>
                      </a:lnTo>
                      <a:lnTo>
                        <a:pt x="228" y="858"/>
                      </a:lnTo>
                      <a:lnTo>
                        <a:pt x="346" y="1029"/>
                      </a:lnTo>
                      <a:lnTo>
                        <a:pt x="500" y="1049"/>
                      </a:lnTo>
                      <a:lnTo>
                        <a:pt x="676" y="1131"/>
                      </a:lnTo>
                      <a:lnTo>
                        <a:pt x="658" y="1253"/>
                      </a:lnTo>
                      <a:lnTo>
                        <a:pt x="726" y="1383"/>
                      </a:lnTo>
                      <a:lnTo>
                        <a:pt x="704" y="1499"/>
                      </a:lnTo>
                      <a:lnTo>
                        <a:pt x="808" y="1581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rgbClr val="00AC99"/>
                    </a:solidFill>
                  </a:endParaRPr>
                </a:p>
              </p:txBody>
            </p:sp>
            <p:sp>
              <p:nvSpPr>
                <p:cNvPr id="264" name="Freeform 11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6B31FF24-28A3-3030-B3BB-EDFFB6C95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3838" y="4574454"/>
                  <a:ext cx="348408" cy="521352"/>
                </a:xfrm>
                <a:custGeom>
                  <a:avLst/>
                  <a:gdLst/>
                  <a:ahLst/>
                  <a:cxnLst>
                    <a:cxn ang="0">
                      <a:pos x="1020" y="1876"/>
                    </a:cxn>
                    <a:cxn ang="0">
                      <a:pos x="1122" y="1712"/>
                    </a:cxn>
                    <a:cxn ang="0">
                      <a:pos x="1291" y="1617"/>
                    </a:cxn>
                    <a:cxn ang="0">
                      <a:pos x="1316" y="1492"/>
                    </a:cxn>
                    <a:cxn ang="0">
                      <a:pos x="1256" y="1329"/>
                    </a:cxn>
                    <a:cxn ang="0">
                      <a:pos x="1180" y="1242"/>
                    </a:cxn>
                    <a:cxn ang="0">
                      <a:pos x="1043" y="1241"/>
                    </a:cxn>
                    <a:cxn ang="0">
                      <a:pos x="988" y="1188"/>
                    </a:cxn>
                    <a:cxn ang="0">
                      <a:pos x="962" y="1094"/>
                    </a:cxn>
                    <a:cxn ang="0">
                      <a:pos x="1014" y="1008"/>
                    </a:cxn>
                    <a:cxn ang="0">
                      <a:pos x="1008" y="894"/>
                    </a:cxn>
                    <a:cxn ang="0">
                      <a:pos x="862" y="778"/>
                    </a:cxn>
                    <a:cxn ang="0">
                      <a:pos x="732" y="738"/>
                    </a:cxn>
                    <a:cxn ang="0">
                      <a:pos x="665" y="667"/>
                    </a:cxn>
                    <a:cxn ang="0">
                      <a:pos x="673" y="379"/>
                    </a:cxn>
                    <a:cxn ang="0">
                      <a:pos x="535" y="271"/>
                    </a:cxn>
                    <a:cxn ang="0">
                      <a:pos x="547" y="144"/>
                    </a:cxn>
                    <a:cxn ang="0">
                      <a:pos x="464" y="2"/>
                    </a:cxn>
                    <a:cxn ang="0">
                      <a:pos x="366" y="0"/>
                    </a:cxn>
                    <a:cxn ang="0">
                      <a:pos x="212" y="82"/>
                    </a:cxn>
                    <a:cxn ang="0">
                      <a:pos x="100" y="260"/>
                    </a:cxn>
                    <a:cxn ang="0">
                      <a:pos x="193" y="379"/>
                    </a:cxn>
                    <a:cxn ang="0">
                      <a:pos x="142" y="659"/>
                    </a:cxn>
                    <a:cxn ang="0">
                      <a:pos x="47" y="655"/>
                    </a:cxn>
                    <a:cxn ang="0">
                      <a:pos x="0" y="718"/>
                    </a:cxn>
                    <a:cxn ang="0">
                      <a:pos x="110" y="742"/>
                    </a:cxn>
                    <a:cxn ang="0">
                      <a:pos x="118" y="886"/>
                    </a:cxn>
                    <a:cxn ang="0">
                      <a:pos x="287" y="1102"/>
                    </a:cxn>
                    <a:cxn ang="0">
                      <a:pos x="394" y="1293"/>
                    </a:cxn>
                    <a:cxn ang="0">
                      <a:pos x="618" y="1469"/>
                    </a:cxn>
                    <a:cxn ang="0">
                      <a:pos x="831" y="1700"/>
                    </a:cxn>
                    <a:cxn ang="0">
                      <a:pos x="909" y="1712"/>
                    </a:cxn>
                    <a:cxn ang="0">
                      <a:pos x="909" y="1804"/>
                    </a:cxn>
                    <a:cxn ang="0">
                      <a:pos x="1020" y="1876"/>
                    </a:cxn>
                  </a:cxnLst>
                  <a:rect l="0" t="0" r="r" b="b"/>
                  <a:pathLst>
                    <a:path w="1316" h="1876">
                      <a:moveTo>
                        <a:pt x="1020" y="1876"/>
                      </a:moveTo>
                      <a:lnTo>
                        <a:pt x="1122" y="1712"/>
                      </a:lnTo>
                      <a:lnTo>
                        <a:pt x="1291" y="1617"/>
                      </a:lnTo>
                      <a:lnTo>
                        <a:pt x="1316" y="1492"/>
                      </a:lnTo>
                      <a:lnTo>
                        <a:pt x="1256" y="1329"/>
                      </a:lnTo>
                      <a:lnTo>
                        <a:pt x="1180" y="1242"/>
                      </a:lnTo>
                      <a:lnTo>
                        <a:pt x="1043" y="1241"/>
                      </a:lnTo>
                      <a:lnTo>
                        <a:pt x="988" y="1188"/>
                      </a:lnTo>
                      <a:lnTo>
                        <a:pt x="962" y="1094"/>
                      </a:lnTo>
                      <a:lnTo>
                        <a:pt x="1014" y="1008"/>
                      </a:lnTo>
                      <a:lnTo>
                        <a:pt x="1008" y="894"/>
                      </a:lnTo>
                      <a:lnTo>
                        <a:pt x="862" y="778"/>
                      </a:lnTo>
                      <a:lnTo>
                        <a:pt x="732" y="738"/>
                      </a:lnTo>
                      <a:lnTo>
                        <a:pt x="665" y="667"/>
                      </a:lnTo>
                      <a:lnTo>
                        <a:pt x="673" y="379"/>
                      </a:lnTo>
                      <a:lnTo>
                        <a:pt x="535" y="271"/>
                      </a:lnTo>
                      <a:lnTo>
                        <a:pt x="547" y="144"/>
                      </a:lnTo>
                      <a:lnTo>
                        <a:pt x="464" y="2"/>
                      </a:lnTo>
                      <a:lnTo>
                        <a:pt x="366" y="0"/>
                      </a:lnTo>
                      <a:lnTo>
                        <a:pt x="212" y="82"/>
                      </a:lnTo>
                      <a:lnTo>
                        <a:pt x="100" y="260"/>
                      </a:lnTo>
                      <a:lnTo>
                        <a:pt x="193" y="379"/>
                      </a:lnTo>
                      <a:lnTo>
                        <a:pt x="142" y="659"/>
                      </a:lnTo>
                      <a:lnTo>
                        <a:pt x="47" y="655"/>
                      </a:lnTo>
                      <a:lnTo>
                        <a:pt x="0" y="718"/>
                      </a:lnTo>
                      <a:lnTo>
                        <a:pt x="110" y="742"/>
                      </a:lnTo>
                      <a:lnTo>
                        <a:pt x="118" y="886"/>
                      </a:lnTo>
                      <a:lnTo>
                        <a:pt x="287" y="1102"/>
                      </a:lnTo>
                      <a:lnTo>
                        <a:pt x="394" y="1293"/>
                      </a:lnTo>
                      <a:lnTo>
                        <a:pt x="618" y="1469"/>
                      </a:lnTo>
                      <a:lnTo>
                        <a:pt x="831" y="1700"/>
                      </a:lnTo>
                      <a:lnTo>
                        <a:pt x="909" y="1712"/>
                      </a:lnTo>
                      <a:lnTo>
                        <a:pt x="909" y="1804"/>
                      </a:lnTo>
                      <a:lnTo>
                        <a:pt x="1020" y="187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5" name="Freeform 119">
                  <a:extLst>
                    <a:ext uri="{FF2B5EF4-FFF2-40B4-BE49-F238E27FC236}">
                      <a16:creationId xmlns:a16="http://schemas.microsoft.com/office/drawing/2014/main" id="{F5DA54F2-57B5-37E2-FA36-FBDB56941E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6287" y="4359853"/>
                  <a:ext cx="292865" cy="464545"/>
                </a:xfrm>
                <a:custGeom>
                  <a:avLst/>
                  <a:gdLst/>
                  <a:ahLst/>
                  <a:cxnLst>
                    <a:cxn ang="0">
                      <a:pos x="1011" y="88"/>
                    </a:cxn>
                    <a:cxn ang="0">
                      <a:pos x="942" y="196"/>
                    </a:cxn>
                    <a:cxn ang="0">
                      <a:pos x="920" y="299"/>
                    </a:cxn>
                    <a:cxn ang="0">
                      <a:pos x="1105" y="603"/>
                    </a:cxn>
                    <a:cxn ang="0">
                      <a:pos x="1086" y="746"/>
                    </a:cxn>
                    <a:cxn ang="0">
                      <a:pos x="1026" y="854"/>
                    </a:cxn>
                    <a:cxn ang="0">
                      <a:pos x="936" y="916"/>
                    </a:cxn>
                    <a:cxn ang="0">
                      <a:pos x="837" y="1042"/>
                    </a:cxn>
                    <a:cxn ang="0">
                      <a:pos x="744" y="1030"/>
                    </a:cxn>
                    <a:cxn ang="0">
                      <a:pos x="668" y="1092"/>
                    </a:cxn>
                    <a:cxn ang="0">
                      <a:pos x="740" y="1170"/>
                    </a:cxn>
                    <a:cxn ang="0">
                      <a:pos x="774" y="1285"/>
                    </a:cxn>
                    <a:cxn ang="0">
                      <a:pos x="812" y="1422"/>
                    </a:cxn>
                    <a:cxn ang="0">
                      <a:pos x="790" y="1558"/>
                    </a:cxn>
                    <a:cxn ang="0">
                      <a:pos x="644" y="1592"/>
                    </a:cxn>
                    <a:cxn ang="0">
                      <a:pos x="544" y="1666"/>
                    </a:cxn>
                    <a:cxn ang="0">
                      <a:pos x="402" y="1550"/>
                    </a:cxn>
                    <a:cxn ang="0">
                      <a:pos x="268" y="1508"/>
                    </a:cxn>
                    <a:cxn ang="0">
                      <a:pos x="200" y="1437"/>
                    </a:cxn>
                    <a:cxn ang="0">
                      <a:pos x="206" y="1148"/>
                    </a:cxn>
                    <a:cxn ang="0">
                      <a:pos x="70" y="1042"/>
                    </a:cxn>
                    <a:cxn ang="0">
                      <a:pos x="82" y="914"/>
                    </a:cxn>
                    <a:cxn ang="0">
                      <a:pos x="0" y="772"/>
                    </a:cxn>
                    <a:cxn ang="0">
                      <a:pos x="137" y="698"/>
                    </a:cxn>
                    <a:cxn ang="0">
                      <a:pos x="244" y="544"/>
                    </a:cxn>
                    <a:cxn ang="0">
                      <a:pos x="322" y="376"/>
                    </a:cxn>
                    <a:cxn ang="0">
                      <a:pos x="446" y="292"/>
                    </a:cxn>
                    <a:cxn ang="0">
                      <a:pos x="538" y="144"/>
                    </a:cxn>
                    <a:cxn ang="0">
                      <a:pos x="480" y="18"/>
                    </a:cxn>
                    <a:cxn ang="0">
                      <a:pos x="548" y="0"/>
                    </a:cxn>
                    <a:cxn ang="0">
                      <a:pos x="672" y="36"/>
                    </a:cxn>
                    <a:cxn ang="0">
                      <a:pos x="896" y="12"/>
                    </a:cxn>
                    <a:cxn ang="0">
                      <a:pos x="1011" y="88"/>
                    </a:cxn>
                  </a:cxnLst>
                  <a:rect l="0" t="0" r="r" b="b"/>
                  <a:pathLst>
                    <a:path w="1105" h="1666">
                      <a:moveTo>
                        <a:pt x="1011" y="88"/>
                      </a:moveTo>
                      <a:lnTo>
                        <a:pt x="942" y="196"/>
                      </a:lnTo>
                      <a:lnTo>
                        <a:pt x="920" y="299"/>
                      </a:lnTo>
                      <a:lnTo>
                        <a:pt x="1105" y="603"/>
                      </a:lnTo>
                      <a:lnTo>
                        <a:pt x="1086" y="746"/>
                      </a:lnTo>
                      <a:lnTo>
                        <a:pt x="1026" y="854"/>
                      </a:lnTo>
                      <a:lnTo>
                        <a:pt x="936" y="916"/>
                      </a:lnTo>
                      <a:lnTo>
                        <a:pt x="837" y="1042"/>
                      </a:lnTo>
                      <a:lnTo>
                        <a:pt x="744" y="1030"/>
                      </a:lnTo>
                      <a:lnTo>
                        <a:pt x="668" y="1092"/>
                      </a:lnTo>
                      <a:lnTo>
                        <a:pt x="740" y="1170"/>
                      </a:lnTo>
                      <a:lnTo>
                        <a:pt x="774" y="1285"/>
                      </a:lnTo>
                      <a:lnTo>
                        <a:pt x="812" y="1422"/>
                      </a:lnTo>
                      <a:lnTo>
                        <a:pt x="790" y="1558"/>
                      </a:lnTo>
                      <a:lnTo>
                        <a:pt x="644" y="1592"/>
                      </a:lnTo>
                      <a:lnTo>
                        <a:pt x="544" y="1666"/>
                      </a:lnTo>
                      <a:lnTo>
                        <a:pt x="402" y="1550"/>
                      </a:lnTo>
                      <a:lnTo>
                        <a:pt x="268" y="1508"/>
                      </a:lnTo>
                      <a:lnTo>
                        <a:pt x="200" y="1437"/>
                      </a:lnTo>
                      <a:lnTo>
                        <a:pt x="206" y="1148"/>
                      </a:lnTo>
                      <a:lnTo>
                        <a:pt x="70" y="1042"/>
                      </a:lnTo>
                      <a:lnTo>
                        <a:pt x="82" y="914"/>
                      </a:lnTo>
                      <a:lnTo>
                        <a:pt x="0" y="772"/>
                      </a:lnTo>
                      <a:lnTo>
                        <a:pt x="137" y="698"/>
                      </a:lnTo>
                      <a:lnTo>
                        <a:pt x="244" y="544"/>
                      </a:lnTo>
                      <a:lnTo>
                        <a:pt x="322" y="376"/>
                      </a:lnTo>
                      <a:lnTo>
                        <a:pt x="446" y="292"/>
                      </a:lnTo>
                      <a:lnTo>
                        <a:pt x="538" y="144"/>
                      </a:lnTo>
                      <a:lnTo>
                        <a:pt x="480" y="18"/>
                      </a:lnTo>
                      <a:lnTo>
                        <a:pt x="548" y="0"/>
                      </a:lnTo>
                      <a:lnTo>
                        <a:pt x="672" y="36"/>
                      </a:lnTo>
                      <a:lnTo>
                        <a:pt x="896" y="12"/>
                      </a:lnTo>
                      <a:lnTo>
                        <a:pt x="1011" y="88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6" name="Freeform 12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7801EA2-2829-4FBF-0345-4C6917088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27571" y="4386363"/>
                  <a:ext cx="444348" cy="751099"/>
                </a:xfrm>
                <a:custGeom>
                  <a:avLst/>
                  <a:gdLst/>
                  <a:ahLst/>
                  <a:cxnLst>
                    <a:cxn ang="0">
                      <a:pos x="957" y="285"/>
                    </a:cxn>
                    <a:cxn ang="0">
                      <a:pos x="1224" y="728"/>
                    </a:cxn>
                    <a:cxn ang="0">
                      <a:pos x="1445" y="998"/>
                    </a:cxn>
                    <a:cxn ang="0">
                      <a:pos x="1271" y="1018"/>
                    </a:cxn>
                    <a:cxn ang="0">
                      <a:pos x="1001" y="824"/>
                    </a:cxn>
                    <a:cxn ang="0">
                      <a:pos x="975" y="1006"/>
                    </a:cxn>
                    <a:cxn ang="0">
                      <a:pos x="1059" y="1219"/>
                    </a:cxn>
                    <a:cxn ang="0">
                      <a:pos x="1079" y="1448"/>
                    </a:cxn>
                    <a:cxn ang="0">
                      <a:pos x="1190" y="1679"/>
                    </a:cxn>
                    <a:cxn ang="0">
                      <a:pos x="1201" y="1912"/>
                    </a:cxn>
                    <a:cxn ang="0">
                      <a:pos x="1228" y="2101"/>
                    </a:cxn>
                    <a:cxn ang="0">
                      <a:pos x="1479" y="1957"/>
                    </a:cxn>
                    <a:cxn ang="0">
                      <a:pos x="1673" y="2032"/>
                    </a:cxn>
                    <a:cxn ang="0">
                      <a:pos x="1523" y="2388"/>
                    </a:cxn>
                    <a:cxn ang="0">
                      <a:pos x="1394" y="2531"/>
                    </a:cxn>
                    <a:cxn ang="0">
                      <a:pos x="964" y="2579"/>
                    </a:cxn>
                    <a:cxn ang="0">
                      <a:pos x="799" y="2703"/>
                    </a:cxn>
                    <a:cxn ang="0">
                      <a:pos x="661" y="2627"/>
                    </a:cxn>
                    <a:cxn ang="0">
                      <a:pos x="496" y="2388"/>
                    </a:cxn>
                    <a:cxn ang="0">
                      <a:pos x="329" y="2298"/>
                    </a:cxn>
                    <a:cxn ang="0">
                      <a:pos x="297" y="2014"/>
                    </a:cxn>
                    <a:cxn ang="0">
                      <a:pos x="83" y="1921"/>
                    </a:cxn>
                    <a:cxn ang="0">
                      <a:pos x="0" y="1777"/>
                    </a:cxn>
                    <a:cxn ang="0">
                      <a:pos x="49" y="1574"/>
                    </a:cxn>
                    <a:cxn ang="0">
                      <a:pos x="295" y="1470"/>
                    </a:cxn>
                    <a:cxn ang="0">
                      <a:pos x="248" y="1083"/>
                    </a:cxn>
                    <a:cxn ang="0">
                      <a:pos x="248" y="940"/>
                    </a:cxn>
                    <a:cxn ang="0">
                      <a:pos x="441" y="826"/>
                    </a:cxn>
                    <a:cxn ang="0">
                      <a:pos x="593" y="650"/>
                    </a:cxn>
                    <a:cxn ang="0">
                      <a:pos x="425" y="213"/>
                    </a:cxn>
                    <a:cxn ang="0">
                      <a:pos x="517" y="0"/>
                    </a:cxn>
                    <a:cxn ang="0">
                      <a:pos x="737" y="138"/>
                    </a:cxn>
                  </a:cxnLst>
                  <a:rect l="0" t="0" r="r" b="b"/>
                  <a:pathLst>
                    <a:path w="1673" h="2703">
                      <a:moveTo>
                        <a:pt x="882" y="126"/>
                      </a:moveTo>
                      <a:lnTo>
                        <a:pt x="957" y="285"/>
                      </a:lnTo>
                      <a:lnTo>
                        <a:pt x="1122" y="497"/>
                      </a:lnTo>
                      <a:lnTo>
                        <a:pt x="1224" y="728"/>
                      </a:lnTo>
                      <a:lnTo>
                        <a:pt x="1311" y="880"/>
                      </a:lnTo>
                      <a:lnTo>
                        <a:pt x="1445" y="998"/>
                      </a:lnTo>
                      <a:lnTo>
                        <a:pt x="1382" y="1027"/>
                      </a:lnTo>
                      <a:lnTo>
                        <a:pt x="1271" y="1018"/>
                      </a:lnTo>
                      <a:lnTo>
                        <a:pt x="1153" y="952"/>
                      </a:lnTo>
                      <a:lnTo>
                        <a:pt x="1001" y="824"/>
                      </a:lnTo>
                      <a:lnTo>
                        <a:pt x="921" y="920"/>
                      </a:lnTo>
                      <a:lnTo>
                        <a:pt x="975" y="1006"/>
                      </a:lnTo>
                      <a:lnTo>
                        <a:pt x="981" y="1130"/>
                      </a:lnTo>
                      <a:lnTo>
                        <a:pt x="1059" y="1219"/>
                      </a:lnTo>
                      <a:lnTo>
                        <a:pt x="1023" y="1351"/>
                      </a:lnTo>
                      <a:lnTo>
                        <a:pt x="1079" y="1448"/>
                      </a:lnTo>
                      <a:lnTo>
                        <a:pt x="1157" y="1542"/>
                      </a:lnTo>
                      <a:lnTo>
                        <a:pt x="1190" y="1679"/>
                      </a:lnTo>
                      <a:lnTo>
                        <a:pt x="1129" y="1862"/>
                      </a:lnTo>
                      <a:lnTo>
                        <a:pt x="1201" y="1912"/>
                      </a:lnTo>
                      <a:lnTo>
                        <a:pt x="1157" y="1997"/>
                      </a:lnTo>
                      <a:lnTo>
                        <a:pt x="1228" y="2101"/>
                      </a:lnTo>
                      <a:lnTo>
                        <a:pt x="1320" y="2014"/>
                      </a:lnTo>
                      <a:lnTo>
                        <a:pt x="1479" y="1957"/>
                      </a:lnTo>
                      <a:lnTo>
                        <a:pt x="1607" y="1948"/>
                      </a:lnTo>
                      <a:lnTo>
                        <a:pt x="1673" y="2032"/>
                      </a:lnTo>
                      <a:lnTo>
                        <a:pt x="1559" y="2113"/>
                      </a:lnTo>
                      <a:lnTo>
                        <a:pt x="1523" y="2388"/>
                      </a:lnTo>
                      <a:lnTo>
                        <a:pt x="1437" y="2452"/>
                      </a:lnTo>
                      <a:lnTo>
                        <a:pt x="1394" y="2531"/>
                      </a:lnTo>
                      <a:lnTo>
                        <a:pt x="1181" y="2531"/>
                      </a:lnTo>
                      <a:lnTo>
                        <a:pt x="964" y="2579"/>
                      </a:lnTo>
                      <a:lnTo>
                        <a:pt x="898" y="2699"/>
                      </a:lnTo>
                      <a:lnTo>
                        <a:pt x="799" y="2703"/>
                      </a:lnTo>
                      <a:lnTo>
                        <a:pt x="775" y="2631"/>
                      </a:lnTo>
                      <a:lnTo>
                        <a:pt x="661" y="2627"/>
                      </a:lnTo>
                      <a:lnTo>
                        <a:pt x="567" y="2543"/>
                      </a:lnTo>
                      <a:lnTo>
                        <a:pt x="496" y="2388"/>
                      </a:lnTo>
                      <a:lnTo>
                        <a:pt x="390" y="2376"/>
                      </a:lnTo>
                      <a:lnTo>
                        <a:pt x="329" y="2298"/>
                      </a:lnTo>
                      <a:lnTo>
                        <a:pt x="355" y="2168"/>
                      </a:lnTo>
                      <a:lnTo>
                        <a:pt x="297" y="2014"/>
                      </a:lnTo>
                      <a:lnTo>
                        <a:pt x="220" y="1921"/>
                      </a:lnTo>
                      <a:lnTo>
                        <a:pt x="83" y="1921"/>
                      </a:lnTo>
                      <a:lnTo>
                        <a:pt x="31" y="1873"/>
                      </a:lnTo>
                      <a:lnTo>
                        <a:pt x="0" y="1777"/>
                      </a:lnTo>
                      <a:lnTo>
                        <a:pt x="54" y="1684"/>
                      </a:lnTo>
                      <a:lnTo>
                        <a:pt x="49" y="1574"/>
                      </a:lnTo>
                      <a:lnTo>
                        <a:pt x="149" y="1502"/>
                      </a:lnTo>
                      <a:lnTo>
                        <a:pt x="295" y="1470"/>
                      </a:lnTo>
                      <a:lnTo>
                        <a:pt x="319" y="1335"/>
                      </a:lnTo>
                      <a:lnTo>
                        <a:pt x="248" y="1083"/>
                      </a:lnTo>
                      <a:lnTo>
                        <a:pt x="173" y="1003"/>
                      </a:lnTo>
                      <a:lnTo>
                        <a:pt x="248" y="940"/>
                      </a:lnTo>
                      <a:lnTo>
                        <a:pt x="342" y="953"/>
                      </a:lnTo>
                      <a:lnTo>
                        <a:pt x="441" y="826"/>
                      </a:lnTo>
                      <a:lnTo>
                        <a:pt x="531" y="764"/>
                      </a:lnTo>
                      <a:lnTo>
                        <a:pt x="593" y="650"/>
                      </a:lnTo>
                      <a:lnTo>
                        <a:pt x="610" y="513"/>
                      </a:lnTo>
                      <a:lnTo>
                        <a:pt x="425" y="213"/>
                      </a:lnTo>
                      <a:lnTo>
                        <a:pt x="445" y="106"/>
                      </a:lnTo>
                      <a:lnTo>
                        <a:pt x="517" y="0"/>
                      </a:lnTo>
                      <a:lnTo>
                        <a:pt x="611" y="102"/>
                      </a:lnTo>
                      <a:lnTo>
                        <a:pt x="737" y="138"/>
                      </a:lnTo>
                      <a:lnTo>
                        <a:pt x="882" y="126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7" name="Freeform 121">
                  <a:extLst>
                    <a:ext uri="{FF2B5EF4-FFF2-40B4-BE49-F238E27FC236}">
                      <a16:creationId xmlns:a16="http://schemas.microsoft.com/office/drawing/2014/main" id="{E388924C-226E-661E-5EE1-BCE721254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2467" y="4614848"/>
                  <a:ext cx="364820" cy="354721"/>
                </a:xfrm>
                <a:custGeom>
                  <a:avLst/>
                  <a:gdLst/>
                  <a:ahLst/>
                  <a:cxnLst>
                    <a:cxn ang="0">
                      <a:pos x="528" y="174"/>
                    </a:cxn>
                    <a:cxn ang="0">
                      <a:pos x="859" y="168"/>
                    </a:cxn>
                    <a:cxn ang="0">
                      <a:pos x="953" y="275"/>
                    </a:cxn>
                    <a:cxn ang="0">
                      <a:pos x="1202" y="323"/>
                    </a:cxn>
                    <a:cxn ang="0">
                      <a:pos x="1320" y="443"/>
                    </a:cxn>
                    <a:cxn ang="0">
                      <a:pos x="1379" y="595"/>
                    </a:cxn>
                    <a:cxn ang="0">
                      <a:pos x="1347" y="694"/>
                    </a:cxn>
                    <a:cxn ang="0">
                      <a:pos x="1300" y="870"/>
                    </a:cxn>
                    <a:cxn ang="0">
                      <a:pos x="1131" y="958"/>
                    </a:cxn>
                    <a:cxn ang="0">
                      <a:pos x="1048" y="1042"/>
                    </a:cxn>
                    <a:cxn ang="0">
                      <a:pos x="1046" y="1156"/>
                    </a:cxn>
                    <a:cxn ang="0">
                      <a:pos x="953" y="1149"/>
                    </a:cxn>
                    <a:cxn ang="0">
                      <a:pos x="894" y="1109"/>
                    </a:cxn>
                    <a:cxn ang="0">
                      <a:pos x="812" y="1137"/>
                    </a:cxn>
                    <a:cxn ang="0">
                      <a:pos x="750" y="1206"/>
                    </a:cxn>
                    <a:cxn ang="0">
                      <a:pos x="686" y="1124"/>
                    </a:cxn>
                    <a:cxn ang="0">
                      <a:pos x="556" y="1133"/>
                    </a:cxn>
                    <a:cxn ang="0">
                      <a:pos x="400" y="1190"/>
                    </a:cxn>
                    <a:cxn ang="0">
                      <a:pos x="306" y="1276"/>
                    </a:cxn>
                    <a:cxn ang="0">
                      <a:pos x="236" y="1173"/>
                    </a:cxn>
                    <a:cxn ang="0">
                      <a:pos x="280" y="1089"/>
                    </a:cxn>
                    <a:cxn ang="0">
                      <a:pos x="209" y="1038"/>
                    </a:cxn>
                    <a:cxn ang="0">
                      <a:pos x="268" y="858"/>
                    </a:cxn>
                    <a:cxn ang="0">
                      <a:pos x="236" y="718"/>
                    </a:cxn>
                    <a:cxn ang="0">
                      <a:pos x="154" y="619"/>
                    </a:cxn>
                    <a:cxn ang="0">
                      <a:pos x="102" y="527"/>
                    </a:cxn>
                    <a:cxn ang="0">
                      <a:pos x="138" y="395"/>
                    </a:cxn>
                    <a:cxn ang="0">
                      <a:pos x="59" y="307"/>
                    </a:cxn>
                    <a:cxn ang="0">
                      <a:pos x="55" y="188"/>
                    </a:cxn>
                    <a:cxn ang="0">
                      <a:pos x="0" y="96"/>
                    </a:cxn>
                    <a:cxn ang="0">
                      <a:pos x="79" y="0"/>
                    </a:cxn>
                    <a:cxn ang="0">
                      <a:pos x="232" y="128"/>
                    </a:cxn>
                    <a:cxn ang="0">
                      <a:pos x="343" y="192"/>
                    </a:cxn>
                    <a:cxn ang="0">
                      <a:pos x="457" y="204"/>
                    </a:cxn>
                    <a:cxn ang="0">
                      <a:pos x="528" y="174"/>
                    </a:cxn>
                  </a:cxnLst>
                  <a:rect l="0" t="0" r="r" b="b"/>
                  <a:pathLst>
                    <a:path w="1379" h="1276">
                      <a:moveTo>
                        <a:pt x="528" y="174"/>
                      </a:moveTo>
                      <a:lnTo>
                        <a:pt x="859" y="168"/>
                      </a:lnTo>
                      <a:lnTo>
                        <a:pt x="953" y="275"/>
                      </a:lnTo>
                      <a:lnTo>
                        <a:pt x="1202" y="323"/>
                      </a:lnTo>
                      <a:lnTo>
                        <a:pt x="1320" y="443"/>
                      </a:lnTo>
                      <a:lnTo>
                        <a:pt x="1379" y="595"/>
                      </a:lnTo>
                      <a:lnTo>
                        <a:pt x="1347" y="694"/>
                      </a:lnTo>
                      <a:lnTo>
                        <a:pt x="1300" y="870"/>
                      </a:lnTo>
                      <a:lnTo>
                        <a:pt x="1131" y="958"/>
                      </a:lnTo>
                      <a:lnTo>
                        <a:pt x="1048" y="1042"/>
                      </a:lnTo>
                      <a:lnTo>
                        <a:pt x="1046" y="1156"/>
                      </a:lnTo>
                      <a:lnTo>
                        <a:pt x="953" y="1149"/>
                      </a:lnTo>
                      <a:lnTo>
                        <a:pt x="894" y="1109"/>
                      </a:lnTo>
                      <a:lnTo>
                        <a:pt x="812" y="1137"/>
                      </a:lnTo>
                      <a:lnTo>
                        <a:pt x="750" y="1206"/>
                      </a:lnTo>
                      <a:lnTo>
                        <a:pt x="686" y="1124"/>
                      </a:lnTo>
                      <a:lnTo>
                        <a:pt x="556" y="1133"/>
                      </a:lnTo>
                      <a:lnTo>
                        <a:pt x="400" y="1190"/>
                      </a:lnTo>
                      <a:lnTo>
                        <a:pt x="306" y="1276"/>
                      </a:lnTo>
                      <a:lnTo>
                        <a:pt x="236" y="1173"/>
                      </a:lnTo>
                      <a:lnTo>
                        <a:pt x="280" y="1089"/>
                      </a:lnTo>
                      <a:lnTo>
                        <a:pt x="209" y="1038"/>
                      </a:lnTo>
                      <a:lnTo>
                        <a:pt x="268" y="858"/>
                      </a:lnTo>
                      <a:lnTo>
                        <a:pt x="236" y="718"/>
                      </a:lnTo>
                      <a:lnTo>
                        <a:pt x="154" y="619"/>
                      </a:lnTo>
                      <a:lnTo>
                        <a:pt x="102" y="527"/>
                      </a:lnTo>
                      <a:lnTo>
                        <a:pt x="138" y="395"/>
                      </a:lnTo>
                      <a:lnTo>
                        <a:pt x="59" y="307"/>
                      </a:lnTo>
                      <a:lnTo>
                        <a:pt x="55" y="188"/>
                      </a:lnTo>
                      <a:lnTo>
                        <a:pt x="0" y="96"/>
                      </a:lnTo>
                      <a:lnTo>
                        <a:pt x="79" y="0"/>
                      </a:lnTo>
                      <a:lnTo>
                        <a:pt x="232" y="128"/>
                      </a:lnTo>
                      <a:lnTo>
                        <a:pt x="343" y="192"/>
                      </a:lnTo>
                      <a:lnTo>
                        <a:pt x="457" y="204"/>
                      </a:lnTo>
                      <a:lnTo>
                        <a:pt x="528" y="174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8" name="Freeform 122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AB9FB2BD-887D-6FBD-E248-C15280D080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62369" y="4194486"/>
                  <a:ext cx="720802" cy="878596"/>
                </a:xfrm>
                <a:custGeom>
                  <a:avLst/>
                  <a:gdLst/>
                  <a:ahLst/>
                  <a:cxnLst>
                    <a:cxn ang="0">
                      <a:pos x="2595" y="3848"/>
                    </a:cxn>
                    <a:cxn ang="0">
                      <a:pos x="2447" y="3708"/>
                    </a:cxn>
                    <a:cxn ang="0">
                      <a:pos x="2112" y="3713"/>
                    </a:cxn>
                    <a:cxn ang="0">
                      <a:pos x="1980" y="3549"/>
                    </a:cxn>
                    <a:cxn ang="0">
                      <a:pos x="1787" y="3274"/>
                    </a:cxn>
                    <a:cxn ang="0">
                      <a:pos x="1517" y="3459"/>
                    </a:cxn>
                    <a:cxn ang="0">
                      <a:pos x="1355" y="3334"/>
                    </a:cxn>
                    <a:cxn ang="0">
                      <a:pos x="1462" y="3080"/>
                    </a:cxn>
                    <a:cxn ang="0">
                      <a:pos x="1717" y="2798"/>
                    </a:cxn>
                    <a:cxn ang="0">
                      <a:pos x="1697" y="2440"/>
                    </a:cxn>
                    <a:cxn ang="0">
                      <a:pos x="1236" y="2229"/>
                    </a:cxn>
                    <a:cxn ang="0">
                      <a:pos x="700" y="2105"/>
                    </a:cxn>
                    <a:cxn ang="0">
                      <a:pos x="415" y="1753"/>
                    </a:cxn>
                    <a:cxn ang="0">
                      <a:pos x="87" y="1215"/>
                    </a:cxn>
                    <a:cxn ang="0">
                      <a:pos x="185" y="998"/>
                    </a:cxn>
                    <a:cxn ang="0">
                      <a:pos x="365" y="691"/>
                    </a:cxn>
                    <a:cxn ang="0">
                      <a:pos x="385" y="425"/>
                    </a:cxn>
                    <a:cxn ang="0">
                      <a:pos x="385" y="290"/>
                    </a:cxn>
                    <a:cxn ang="0">
                      <a:pos x="697" y="105"/>
                    </a:cxn>
                    <a:cxn ang="0">
                      <a:pos x="962" y="85"/>
                    </a:cxn>
                    <a:cxn ang="0">
                      <a:pos x="1400" y="178"/>
                    </a:cxn>
                    <a:cxn ang="0">
                      <a:pos x="1620" y="58"/>
                    </a:cxn>
                    <a:cxn ang="0">
                      <a:pos x="1522" y="296"/>
                    </a:cxn>
                    <a:cxn ang="0">
                      <a:pos x="1507" y="780"/>
                    </a:cxn>
                    <a:cxn ang="0">
                      <a:pos x="1741" y="1002"/>
                    </a:cxn>
                    <a:cxn ang="0">
                      <a:pos x="1937" y="1468"/>
                    </a:cxn>
                    <a:cxn ang="0">
                      <a:pos x="2242" y="1544"/>
                    </a:cxn>
                    <a:cxn ang="0">
                      <a:pos x="2653" y="1694"/>
                    </a:cxn>
                    <a:cxn ang="0">
                      <a:pos x="3016" y="1841"/>
                    </a:cxn>
                    <a:cxn ang="0">
                      <a:pos x="3205" y="1695"/>
                    </a:cxn>
                    <a:cxn ang="0">
                      <a:pos x="3397" y="1724"/>
                    </a:cxn>
                    <a:cxn ang="0">
                      <a:pos x="3272" y="2048"/>
                    </a:cxn>
                    <a:cxn ang="0">
                      <a:pos x="3117" y="2336"/>
                    </a:cxn>
                    <a:cxn ang="0">
                      <a:pos x="2895" y="2765"/>
                    </a:cxn>
                    <a:cxn ang="0">
                      <a:pos x="2750" y="3075"/>
                    </a:cxn>
                    <a:cxn ang="0">
                      <a:pos x="2652" y="3368"/>
                    </a:cxn>
                    <a:cxn ang="0">
                      <a:pos x="2742" y="3843"/>
                    </a:cxn>
                  </a:cxnLst>
                  <a:rect l="0" t="0" r="r" b="b"/>
                  <a:pathLst>
                    <a:path w="3397" h="3945">
                      <a:moveTo>
                        <a:pt x="2657" y="3945"/>
                      </a:moveTo>
                      <a:lnTo>
                        <a:pt x="2595" y="3848"/>
                      </a:lnTo>
                      <a:lnTo>
                        <a:pt x="2595" y="3723"/>
                      </a:lnTo>
                      <a:lnTo>
                        <a:pt x="2447" y="3708"/>
                      </a:lnTo>
                      <a:lnTo>
                        <a:pt x="2330" y="3639"/>
                      </a:lnTo>
                      <a:lnTo>
                        <a:pt x="2112" y="3713"/>
                      </a:lnTo>
                      <a:lnTo>
                        <a:pt x="1960" y="3708"/>
                      </a:lnTo>
                      <a:lnTo>
                        <a:pt x="1980" y="3549"/>
                      </a:lnTo>
                      <a:lnTo>
                        <a:pt x="1921" y="3369"/>
                      </a:lnTo>
                      <a:lnTo>
                        <a:pt x="1787" y="3274"/>
                      </a:lnTo>
                      <a:lnTo>
                        <a:pt x="1670" y="3414"/>
                      </a:lnTo>
                      <a:lnTo>
                        <a:pt x="1517" y="3459"/>
                      </a:lnTo>
                      <a:lnTo>
                        <a:pt x="1370" y="3414"/>
                      </a:lnTo>
                      <a:lnTo>
                        <a:pt x="1355" y="3334"/>
                      </a:lnTo>
                      <a:lnTo>
                        <a:pt x="1357" y="3185"/>
                      </a:lnTo>
                      <a:lnTo>
                        <a:pt x="1462" y="3080"/>
                      </a:lnTo>
                      <a:lnTo>
                        <a:pt x="1672" y="2975"/>
                      </a:lnTo>
                      <a:lnTo>
                        <a:pt x="1717" y="2798"/>
                      </a:lnTo>
                      <a:lnTo>
                        <a:pt x="1770" y="2628"/>
                      </a:lnTo>
                      <a:lnTo>
                        <a:pt x="1697" y="2440"/>
                      </a:lnTo>
                      <a:lnTo>
                        <a:pt x="1546" y="2291"/>
                      </a:lnTo>
                      <a:lnTo>
                        <a:pt x="1236" y="2229"/>
                      </a:lnTo>
                      <a:lnTo>
                        <a:pt x="1120" y="2095"/>
                      </a:lnTo>
                      <a:lnTo>
                        <a:pt x="700" y="2105"/>
                      </a:lnTo>
                      <a:lnTo>
                        <a:pt x="537" y="1963"/>
                      </a:lnTo>
                      <a:lnTo>
                        <a:pt x="415" y="1753"/>
                      </a:lnTo>
                      <a:lnTo>
                        <a:pt x="295" y="1478"/>
                      </a:lnTo>
                      <a:lnTo>
                        <a:pt x="87" y="1215"/>
                      </a:lnTo>
                      <a:lnTo>
                        <a:pt x="0" y="1015"/>
                      </a:lnTo>
                      <a:lnTo>
                        <a:pt x="185" y="998"/>
                      </a:lnTo>
                      <a:lnTo>
                        <a:pt x="295" y="903"/>
                      </a:lnTo>
                      <a:lnTo>
                        <a:pt x="365" y="691"/>
                      </a:lnTo>
                      <a:lnTo>
                        <a:pt x="455" y="498"/>
                      </a:lnTo>
                      <a:lnTo>
                        <a:pt x="385" y="425"/>
                      </a:lnTo>
                      <a:lnTo>
                        <a:pt x="262" y="375"/>
                      </a:lnTo>
                      <a:lnTo>
                        <a:pt x="385" y="290"/>
                      </a:lnTo>
                      <a:lnTo>
                        <a:pt x="442" y="63"/>
                      </a:lnTo>
                      <a:lnTo>
                        <a:pt x="697" y="105"/>
                      </a:lnTo>
                      <a:lnTo>
                        <a:pt x="865" y="0"/>
                      </a:lnTo>
                      <a:lnTo>
                        <a:pt x="962" y="85"/>
                      </a:lnTo>
                      <a:lnTo>
                        <a:pt x="1177" y="168"/>
                      </a:lnTo>
                      <a:lnTo>
                        <a:pt x="1400" y="178"/>
                      </a:lnTo>
                      <a:lnTo>
                        <a:pt x="1487" y="58"/>
                      </a:lnTo>
                      <a:lnTo>
                        <a:pt x="1620" y="58"/>
                      </a:lnTo>
                      <a:lnTo>
                        <a:pt x="1625" y="183"/>
                      </a:lnTo>
                      <a:lnTo>
                        <a:pt x="1522" y="296"/>
                      </a:lnTo>
                      <a:lnTo>
                        <a:pt x="1404" y="646"/>
                      </a:lnTo>
                      <a:lnTo>
                        <a:pt x="1507" y="780"/>
                      </a:lnTo>
                      <a:lnTo>
                        <a:pt x="1606" y="850"/>
                      </a:lnTo>
                      <a:lnTo>
                        <a:pt x="1741" y="1002"/>
                      </a:lnTo>
                      <a:lnTo>
                        <a:pt x="1890" y="1077"/>
                      </a:lnTo>
                      <a:lnTo>
                        <a:pt x="1937" y="1468"/>
                      </a:lnTo>
                      <a:lnTo>
                        <a:pt x="2097" y="1539"/>
                      </a:lnTo>
                      <a:lnTo>
                        <a:pt x="2242" y="1544"/>
                      </a:lnTo>
                      <a:lnTo>
                        <a:pt x="2416" y="1659"/>
                      </a:lnTo>
                      <a:lnTo>
                        <a:pt x="2653" y="1694"/>
                      </a:lnTo>
                      <a:lnTo>
                        <a:pt x="2823" y="1806"/>
                      </a:lnTo>
                      <a:lnTo>
                        <a:pt x="3016" y="1841"/>
                      </a:lnTo>
                      <a:lnTo>
                        <a:pt x="3199" y="1833"/>
                      </a:lnTo>
                      <a:lnTo>
                        <a:pt x="3205" y="1695"/>
                      </a:lnTo>
                      <a:lnTo>
                        <a:pt x="3308" y="1689"/>
                      </a:lnTo>
                      <a:lnTo>
                        <a:pt x="3397" y="1724"/>
                      </a:lnTo>
                      <a:lnTo>
                        <a:pt x="3288" y="1881"/>
                      </a:lnTo>
                      <a:lnTo>
                        <a:pt x="3272" y="2048"/>
                      </a:lnTo>
                      <a:lnTo>
                        <a:pt x="3170" y="2170"/>
                      </a:lnTo>
                      <a:lnTo>
                        <a:pt x="3117" y="2336"/>
                      </a:lnTo>
                      <a:lnTo>
                        <a:pt x="2925" y="2480"/>
                      </a:lnTo>
                      <a:lnTo>
                        <a:pt x="2895" y="2765"/>
                      </a:lnTo>
                      <a:lnTo>
                        <a:pt x="2925" y="2973"/>
                      </a:lnTo>
                      <a:lnTo>
                        <a:pt x="2750" y="3075"/>
                      </a:lnTo>
                      <a:lnTo>
                        <a:pt x="2757" y="3234"/>
                      </a:lnTo>
                      <a:lnTo>
                        <a:pt x="2652" y="3368"/>
                      </a:lnTo>
                      <a:lnTo>
                        <a:pt x="2777" y="3514"/>
                      </a:lnTo>
                      <a:lnTo>
                        <a:pt x="2742" y="3843"/>
                      </a:lnTo>
                      <a:lnTo>
                        <a:pt x="2657" y="3945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69" name="Freeform 123">
                  <a:extLst>
                    <a:ext uri="{FF2B5EF4-FFF2-40B4-BE49-F238E27FC236}">
                      <a16:creationId xmlns:a16="http://schemas.microsoft.com/office/drawing/2014/main" id="{5EE8ABA8-BCB8-D01A-4DFD-9B79EE641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0284" y="3916768"/>
                  <a:ext cx="738475" cy="730902"/>
                </a:xfrm>
                <a:custGeom>
                  <a:avLst/>
                  <a:gdLst/>
                  <a:ahLst/>
                  <a:cxnLst>
                    <a:cxn ang="0">
                      <a:pos x="3169" y="3014"/>
                    </a:cxn>
                    <a:cxn ang="0">
                      <a:pos x="2583" y="3289"/>
                    </a:cxn>
                    <a:cxn ang="0">
                      <a:pos x="1993" y="2977"/>
                    </a:cxn>
                    <a:cxn ang="0">
                      <a:pos x="1905" y="2942"/>
                    </a:cxn>
                    <a:cxn ang="0">
                      <a:pos x="1800" y="2947"/>
                    </a:cxn>
                    <a:cxn ang="0">
                      <a:pos x="1795" y="3089"/>
                    </a:cxn>
                    <a:cxn ang="0">
                      <a:pos x="1609" y="3094"/>
                    </a:cxn>
                    <a:cxn ang="0">
                      <a:pos x="1420" y="3062"/>
                    </a:cxn>
                    <a:cxn ang="0">
                      <a:pos x="1250" y="2947"/>
                    </a:cxn>
                    <a:cxn ang="0">
                      <a:pos x="1010" y="2914"/>
                    </a:cxn>
                    <a:cxn ang="0">
                      <a:pos x="840" y="2797"/>
                    </a:cxn>
                    <a:cxn ang="0">
                      <a:pos x="693" y="2794"/>
                    </a:cxn>
                    <a:cxn ang="0">
                      <a:pos x="535" y="2722"/>
                    </a:cxn>
                    <a:cxn ang="0">
                      <a:pos x="485" y="2329"/>
                    </a:cxn>
                    <a:cxn ang="0">
                      <a:pos x="335" y="2254"/>
                    </a:cxn>
                    <a:cxn ang="0">
                      <a:pos x="203" y="2102"/>
                    </a:cxn>
                    <a:cxn ang="0">
                      <a:pos x="103" y="2032"/>
                    </a:cxn>
                    <a:cxn ang="0">
                      <a:pos x="0" y="1894"/>
                    </a:cxn>
                    <a:cxn ang="0">
                      <a:pos x="113" y="1553"/>
                    </a:cxn>
                    <a:cxn ang="0">
                      <a:pos x="220" y="1433"/>
                    </a:cxn>
                    <a:cxn ang="0">
                      <a:pos x="215" y="1314"/>
                    </a:cxn>
                    <a:cxn ang="0">
                      <a:pos x="293" y="1134"/>
                    </a:cxn>
                    <a:cxn ang="0">
                      <a:pos x="253" y="969"/>
                    </a:cxn>
                    <a:cxn ang="0">
                      <a:pos x="428" y="1014"/>
                    </a:cxn>
                    <a:cxn ang="0">
                      <a:pos x="604" y="979"/>
                    </a:cxn>
                    <a:cxn ang="0">
                      <a:pos x="825" y="879"/>
                    </a:cxn>
                    <a:cxn ang="0">
                      <a:pos x="1165" y="716"/>
                    </a:cxn>
                    <a:cxn ang="0">
                      <a:pos x="1430" y="494"/>
                    </a:cxn>
                    <a:cxn ang="0">
                      <a:pos x="1505" y="281"/>
                    </a:cxn>
                    <a:cxn ang="0">
                      <a:pos x="1520" y="117"/>
                    </a:cxn>
                    <a:cxn ang="0">
                      <a:pos x="1681" y="0"/>
                    </a:cxn>
                    <a:cxn ang="0">
                      <a:pos x="1678" y="1039"/>
                    </a:cxn>
                    <a:cxn ang="0">
                      <a:pos x="1810" y="979"/>
                    </a:cxn>
                    <a:cxn ang="0">
                      <a:pos x="2051" y="1104"/>
                    </a:cxn>
                    <a:cxn ang="0">
                      <a:pos x="2229" y="984"/>
                    </a:cxn>
                    <a:cxn ang="0">
                      <a:pos x="2430" y="964"/>
                    </a:cxn>
                    <a:cxn ang="0">
                      <a:pos x="2656" y="999"/>
                    </a:cxn>
                    <a:cxn ang="0">
                      <a:pos x="2981" y="1473"/>
                    </a:cxn>
                    <a:cxn ang="0">
                      <a:pos x="3480" y="2482"/>
                    </a:cxn>
                    <a:cxn ang="0">
                      <a:pos x="3484" y="2645"/>
                    </a:cxn>
                    <a:cxn ang="0">
                      <a:pos x="3351" y="2745"/>
                    </a:cxn>
                    <a:cxn ang="0">
                      <a:pos x="3243" y="2802"/>
                    </a:cxn>
                    <a:cxn ang="0">
                      <a:pos x="3235" y="2987"/>
                    </a:cxn>
                    <a:cxn ang="0">
                      <a:pos x="3169" y="3014"/>
                    </a:cxn>
                  </a:cxnLst>
                  <a:rect l="0" t="0" r="r" b="b"/>
                  <a:pathLst>
                    <a:path w="3484" h="3289">
                      <a:moveTo>
                        <a:pt x="3169" y="3014"/>
                      </a:moveTo>
                      <a:lnTo>
                        <a:pt x="2583" y="3289"/>
                      </a:lnTo>
                      <a:lnTo>
                        <a:pt x="1993" y="2977"/>
                      </a:lnTo>
                      <a:lnTo>
                        <a:pt x="1905" y="2942"/>
                      </a:lnTo>
                      <a:lnTo>
                        <a:pt x="1800" y="2947"/>
                      </a:lnTo>
                      <a:lnTo>
                        <a:pt x="1795" y="3089"/>
                      </a:lnTo>
                      <a:lnTo>
                        <a:pt x="1609" y="3094"/>
                      </a:lnTo>
                      <a:lnTo>
                        <a:pt x="1420" y="3062"/>
                      </a:lnTo>
                      <a:lnTo>
                        <a:pt x="1250" y="2947"/>
                      </a:lnTo>
                      <a:lnTo>
                        <a:pt x="1010" y="2914"/>
                      </a:lnTo>
                      <a:lnTo>
                        <a:pt x="840" y="2797"/>
                      </a:lnTo>
                      <a:lnTo>
                        <a:pt x="693" y="2794"/>
                      </a:lnTo>
                      <a:lnTo>
                        <a:pt x="535" y="2722"/>
                      </a:lnTo>
                      <a:lnTo>
                        <a:pt x="485" y="2329"/>
                      </a:lnTo>
                      <a:lnTo>
                        <a:pt x="335" y="2254"/>
                      </a:lnTo>
                      <a:lnTo>
                        <a:pt x="203" y="2102"/>
                      </a:lnTo>
                      <a:lnTo>
                        <a:pt x="103" y="2032"/>
                      </a:lnTo>
                      <a:lnTo>
                        <a:pt x="0" y="1894"/>
                      </a:lnTo>
                      <a:lnTo>
                        <a:pt x="113" y="1553"/>
                      </a:lnTo>
                      <a:lnTo>
                        <a:pt x="220" y="1433"/>
                      </a:lnTo>
                      <a:lnTo>
                        <a:pt x="215" y="1314"/>
                      </a:lnTo>
                      <a:lnTo>
                        <a:pt x="293" y="1134"/>
                      </a:lnTo>
                      <a:lnTo>
                        <a:pt x="253" y="969"/>
                      </a:lnTo>
                      <a:lnTo>
                        <a:pt x="428" y="1014"/>
                      </a:lnTo>
                      <a:lnTo>
                        <a:pt x="604" y="979"/>
                      </a:lnTo>
                      <a:lnTo>
                        <a:pt x="825" y="879"/>
                      </a:lnTo>
                      <a:lnTo>
                        <a:pt x="1165" y="716"/>
                      </a:lnTo>
                      <a:lnTo>
                        <a:pt x="1430" y="494"/>
                      </a:lnTo>
                      <a:lnTo>
                        <a:pt x="1505" y="281"/>
                      </a:lnTo>
                      <a:lnTo>
                        <a:pt x="1520" y="117"/>
                      </a:lnTo>
                      <a:lnTo>
                        <a:pt x="1681" y="0"/>
                      </a:lnTo>
                      <a:lnTo>
                        <a:pt x="1678" y="1039"/>
                      </a:lnTo>
                      <a:lnTo>
                        <a:pt x="1810" y="979"/>
                      </a:lnTo>
                      <a:lnTo>
                        <a:pt x="2051" y="1104"/>
                      </a:lnTo>
                      <a:lnTo>
                        <a:pt x="2229" y="984"/>
                      </a:lnTo>
                      <a:lnTo>
                        <a:pt x="2430" y="964"/>
                      </a:lnTo>
                      <a:lnTo>
                        <a:pt x="2656" y="999"/>
                      </a:lnTo>
                      <a:lnTo>
                        <a:pt x="2981" y="1473"/>
                      </a:lnTo>
                      <a:lnTo>
                        <a:pt x="3480" y="2482"/>
                      </a:lnTo>
                      <a:lnTo>
                        <a:pt x="3484" y="2645"/>
                      </a:lnTo>
                      <a:lnTo>
                        <a:pt x="3351" y="2745"/>
                      </a:lnTo>
                      <a:lnTo>
                        <a:pt x="3243" y="2802"/>
                      </a:lnTo>
                      <a:lnTo>
                        <a:pt x="3235" y="2987"/>
                      </a:lnTo>
                      <a:lnTo>
                        <a:pt x="3169" y="301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0" name="Freeform 125">
                  <a:extLst>
                    <a:ext uri="{FF2B5EF4-FFF2-40B4-BE49-F238E27FC236}">
                      <a16:creationId xmlns:a16="http://schemas.microsoft.com/office/drawing/2014/main" id="{D7F7432B-FC3C-D5C5-0E6F-BAFF99875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5377" y="4578241"/>
                  <a:ext cx="444348" cy="911418"/>
                </a:xfrm>
                <a:custGeom>
                  <a:avLst/>
                  <a:gdLst/>
                  <a:ahLst/>
                  <a:cxnLst>
                    <a:cxn ang="0">
                      <a:pos x="1064" y="3280"/>
                    </a:cxn>
                    <a:cxn ang="0">
                      <a:pos x="897" y="3280"/>
                    </a:cxn>
                    <a:cxn ang="0">
                      <a:pos x="748" y="3100"/>
                    </a:cxn>
                    <a:cxn ang="0">
                      <a:pos x="662" y="2993"/>
                    </a:cxn>
                    <a:cxn ang="0">
                      <a:pos x="756" y="2825"/>
                    </a:cxn>
                    <a:cxn ang="0">
                      <a:pos x="571" y="2644"/>
                    </a:cxn>
                    <a:cxn ang="0">
                      <a:pos x="561" y="2456"/>
                    </a:cxn>
                    <a:cxn ang="0">
                      <a:pos x="414" y="2294"/>
                    </a:cxn>
                    <a:cxn ang="0">
                      <a:pos x="284" y="2346"/>
                    </a:cxn>
                    <a:cxn ang="0">
                      <a:pos x="165" y="2247"/>
                    </a:cxn>
                    <a:cxn ang="0">
                      <a:pos x="119" y="2140"/>
                    </a:cxn>
                    <a:cxn ang="0">
                      <a:pos x="118" y="2011"/>
                    </a:cxn>
                    <a:cxn ang="0">
                      <a:pos x="39" y="1892"/>
                    </a:cxn>
                    <a:cxn ang="0">
                      <a:pos x="3" y="1778"/>
                    </a:cxn>
                    <a:cxn ang="0">
                      <a:pos x="71" y="1700"/>
                    </a:cxn>
                    <a:cxn ang="0">
                      <a:pos x="98" y="1433"/>
                    </a:cxn>
                    <a:cxn ang="0">
                      <a:pos x="0" y="1317"/>
                    </a:cxn>
                    <a:cxn ang="0">
                      <a:pos x="83" y="1209"/>
                    </a:cxn>
                    <a:cxn ang="0">
                      <a:pos x="75" y="1085"/>
                    </a:cxn>
                    <a:cxn ang="0">
                      <a:pos x="217" y="1002"/>
                    </a:cxn>
                    <a:cxn ang="0">
                      <a:pos x="191" y="832"/>
                    </a:cxn>
                    <a:cxn ang="0">
                      <a:pos x="217" y="607"/>
                    </a:cxn>
                    <a:cxn ang="0">
                      <a:pos x="370" y="491"/>
                    </a:cxn>
                    <a:cxn ang="0">
                      <a:pos x="414" y="355"/>
                    </a:cxn>
                    <a:cxn ang="0">
                      <a:pos x="496" y="259"/>
                    </a:cxn>
                    <a:cxn ang="0">
                      <a:pos x="508" y="128"/>
                    </a:cxn>
                    <a:cxn ang="0">
                      <a:pos x="595" y="0"/>
                    </a:cxn>
                    <a:cxn ang="0">
                      <a:pos x="1067" y="251"/>
                    </a:cxn>
                    <a:cxn ang="0">
                      <a:pos x="1587" y="8"/>
                    </a:cxn>
                    <a:cxn ang="0">
                      <a:pos x="1589" y="142"/>
                    </a:cxn>
                    <a:cxn ang="0">
                      <a:pos x="1623" y="284"/>
                    </a:cxn>
                    <a:cxn ang="0">
                      <a:pos x="1597" y="418"/>
                    </a:cxn>
                    <a:cxn ang="0">
                      <a:pos x="1513" y="522"/>
                    </a:cxn>
                    <a:cxn ang="0">
                      <a:pos x="1587" y="654"/>
                    </a:cxn>
                    <a:cxn ang="0">
                      <a:pos x="1653" y="862"/>
                    </a:cxn>
                    <a:cxn ang="0">
                      <a:pos x="1585" y="932"/>
                    </a:cxn>
                    <a:cxn ang="0">
                      <a:pos x="1572" y="1049"/>
                    </a:cxn>
                    <a:cxn ang="0">
                      <a:pos x="1406" y="1181"/>
                    </a:cxn>
                    <a:cxn ang="0">
                      <a:pos x="1375" y="1305"/>
                    </a:cxn>
                    <a:cxn ang="0">
                      <a:pos x="1289" y="1388"/>
                    </a:cxn>
                    <a:cxn ang="0">
                      <a:pos x="1291" y="1504"/>
                    </a:cxn>
                    <a:cxn ang="0">
                      <a:pos x="1339" y="1608"/>
                    </a:cxn>
                    <a:cxn ang="0">
                      <a:pos x="1421" y="1660"/>
                    </a:cxn>
                    <a:cxn ang="0">
                      <a:pos x="1387" y="1748"/>
                    </a:cxn>
                    <a:cxn ang="0">
                      <a:pos x="1293" y="1812"/>
                    </a:cxn>
                    <a:cxn ang="0">
                      <a:pos x="1253" y="2084"/>
                    </a:cxn>
                    <a:cxn ang="0">
                      <a:pos x="1335" y="2312"/>
                    </a:cxn>
                    <a:cxn ang="0">
                      <a:pos x="1435" y="2442"/>
                    </a:cxn>
                    <a:cxn ang="0">
                      <a:pos x="1576" y="2498"/>
                    </a:cxn>
                    <a:cxn ang="0">
                      <a:pos x="1678" y="2570"/>
                    </a:cxn>
                    <a:cxn ang="0">
                      <a:pos x="1559" y="2658"/>
                    </a:cxn>
                    <a:cxn ang="0">
                      <a:pos x="1505" y="2806"/>
                    </a:cxn>
                    <a:cxn ang="0">
                      <a:pos x="1469" y="2965"/>
                    </a:cxn>
                    <a:cxn ang="0">
                      <a:pos x="1373" y="2882"/>
                    </a:cxn>
                    <a:cxn ang="0">
                      <a:pos x="1280" y="3061"/>
                    </a:cxn>
                    <a:cxn ang="0">
                      <a:pos x="1133" y="3174"/>
                    </a:cxn>
                    <a:cxn ang="0">
                      <a:pos x="1064" y="3280"/>
                    </a:cxn>
                  </a:cxnLst>
                  <a:rect l="0" t="0" r="r" b="b"/>
                  <a:pathLst>
                    <a:path w="1678" h="3280">
                      <a:moveTo>
                        <a:pt x="1064" y="3280"/>
                      </a:moveTo>
                      <a:lnTo>
                        <a:pt x="897" y="3280"/>
                      </a:lnTo>
                      <a:lnTo>
                        <a:pt x="748" y="3100"/>
                      </a:lnTo>
                      <a:lnTo>
                        <a:pt x="662" y="2993"/>
                      </a:lnTo>
                      <a:lnTo>
                        <a:pt x="756" y="2825"/>
                      </a:lnTo>
                      <a:lnTo>
                        <a:pt x="571" y="2644"/>
                      </a:lnTo>
                      <a:lnTo>
                        <a:pt x="561" y="2456"/>
                      </a:lnTo>
                      <a:lnTo>
                        <a:pt x="414" y="2294"/>
                      </a:lnTo>
                      <a:lnTo>
                        <a:pt x="284" y="2346"/>
                      </a:lnTo>
                      <a:lnTo>
                        <a:pt x="165" y="2247"/>
                      </a:lnTo>
                      <a:lnTo>
                        <a:pt x="119" y="2140"/>
                      </a:lnTo>
                      <a:lnTo>
                        <a:pt x="118" y="2011"/>
                      </a:lnTo>
                      <a:lnTo>
                        <a:pt x="39" y="1892"/>
                      </a:lnTo>
                      <a:lnTo>
                        <a:pt x="3" y="1778"/>
                      </a:lnTo>
                      <a:lnTo>
                        <a:pt x="71" y="1700"/>
                      </a:lnTo>
                      <a:lnTo>
                        <a:pt x="98" y="1433"/>
                      </a:lnTo>
                      <a:lnTo>
                        <a:pt x="0" y="1317"/>
                      </a:lnTo>
                      <a:lnTo>
                        <a:pt x="83" y="1209"/>
                      </a:lnTo>
                      <a:lnTo>
                        <a:pt x="75" y="1085"/>
                      </a:lnTo>
                      <a:lnTo>
                        <a:pt x="217" y="1002"/>
                      </a:lnTo>
                      <a:lnTo>
                        <a:pt x="191" y="832"/>
                      </a:lnTo>
                      <a:lnTo>
                        <a:pt x="217" y="607"/>
                      </a:lnTo>
                      <a:lnTo>
                        <a:pt x="370" y="491"/>
                      </a:lnTo>
                      <a:lnTo>
                        <a:pt x="414" y="355"/>
                      </a:lnTo>
                      <a:lnTo>
                        <a:pt x="496" y="259"/>
                      </a:lnTo>
                      <a:lnTo>
                        <a:pt x="508" y="128"/>
                      </a:lnTo>
                      <a:lnTo>
                        <a:pt x="595" y="0"/>
                      </a:lnTo>
                      <a:lnTo>
                        <a:pt x="1067" y="251"/>
                      </a:lnTo>
                      <a:lnTo>
                        <a:pt x="1587" y="8"/>
                      </a:lnTo>
                      <a:lnTo>
                        <a:pt x="1589" y="142"/>
                      </a:lnTo>
                      <a:lnTo>
                        <a:pt x="1623" y="284"/>
                      </a:lnTo>
                      <a:lnTo>
                        <a:pt x="1597" y="418"/>
                      </a:lnTo>
                      <a:lnTo>
                        <a:pt x="1513" y="522"/>
                      </a:lnTo>
                      <a:lnTo>
                        <a:pt x="1587" y="654"/>
                      </a:lnTo>
                      <a:lnTo>
                        <a:pt x="1653" y="862"/>
                      </a:lnTo>
                      <a:lnTo>
                        <a:pt x="1585" y="932"/>
                      </a:lnTo>
                      <a:lnTo>
                        <a:pt x="1572" y="1049"/>
                      </a:lnTo>
                      <a:lnTo>
                        <a:pt x="1406" y="1181"/>
                      </a:lnTo>
                      <a:lnTo>
                        <a:pt x="1375" y="1305"/>
                      </a:lnTo>
                      <a:lnTo>
                        <a:pt x="1289" y="1388"/>
                      </a:lnTo>
                      <a:lnTo>
                        <a:pt x="1291" y="1504"/>
                      </a:lnTo>
                      <a:lnTo>
                        <a:pt x="1339" y="1608"/>
                      </a:lnTo>
                      <a:lnTo>
                        <a:pt x="1421" y="1660"/>
                      </a:lnTo>
                      <a:lnTo>
                        <a:pt x="1387" y="1748"/>
                      </a:lnTo>
                      <a:lnTo>
                        <a:pt x="1293" y="1812"/>
                      </a:lnTo>
                      <a:lnTo>
                        <a:pt x="1253" y="2084"/>
                      </a:lnTo>
                      <a:lnTo>
                        <a:pt x="1335" y="2312"/>
                      </a:lnTo>
                      <a:lnTo>
                        <a:pt x="1435" y="2442"/>
                      </a:lnTo>
                      <a:lnTo>
                        <a:pt x="1576" y="2498"/>
                      </a:lnTo>
                      <a:lnTo>
                        <a:pt x="1678" y="2570"/>
                      </a:lnTo>
                      <a:lnTo>
                        <a:pt x="1559" y="2658"/>
                      </a:lnTo>
                      <a:lnTo>
                        <a:pt x="1505" y="2806"/>
                      </a:lnTo>
                      <a:lnTo>
                        <a:pt x="1469" y="2965"/>
                      </a:lnTo>
                      <a:lnTo>
                        <a:pt x="1373" y="2882"/>
                      </a:lnTo>
                      <a:lnTo>
                        <a:pt x="1280" y="3061"/>
                      </a:lnTo>
                      <a:lnTo>
                        <a:pt x="1133" y="3174"/>
                      </a:lnTo>
                      <a:lnTo>
                        <a:pt x="1064" y="3280"/>
                      </a:lnTo>
                      <a:close/>
                    </a:path>
                  </a:pathLst>
                </a:custGeom>
                <a:solidFill>
                  <a:srgbClr val="253E7B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271" name="Grupo 270">
                  <a:extLst>
                    <a:ext uri="{FF2B5EF4-FFF2-40B4-BE49-F238E27FC236}">
                      <a16:creationId xmlns:a16="http://schemas.microsoft.com/office/drawing/2014/main" id="{A6CBD29F-4E68-52BA-40C9-C3CAD46F2566}"/>
                    </a:ext>
                  </a:extLst>
                </p:cNvPr>
                <p:cNvGrpSpPr/>
                <p:nvPr/>
              </p:nvGrpSpPr>
              <p:grpSpPr>
                <a:xfrm>
                  <a:off x="7843981" y="4922863"/>
                  <a:ext cx="1089409" cy="800330"/>
                  <a:chOff x="5909405" y="5745545"/>
                  <a:chExt cx="1278026" cy="938897"/>
                </a:xfrm>
                <a:solidFill>
                  <a:srgbClr val="D9D9D9"/>
                </a:solidFill>
              </p:grpSpPr>
              <p:sp>
                <p:nvSpPr>
                  <p:cNvPr id="283" name="Freeform 124">
                    <a:extLst>
                      <a:ext uri="{FF2B5EF4-FFF2-40B4-BE49-F238E27FC236}">
                        <a16:creationId xmlns:a16="http://schemas.microsoft.com/office/drawing/2014/main" id="{AE06585C-260F-6D3B-6109-F698C44D01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09405" y="5745545"/>
                    <a:ext cx="971477" cy="667891"/>
                  </a:xfrm>
                  <a:custGeom>
                    <a:avLst/>
                    <a:gdLst/>
                    <a:ahLst/>
                    <a:cxnLst>
                      <a:cxn ang="0">
                        <a:pos x="0" y="778"/>
                      </a:cxn>
                      <a:cxn ang="0">
                        <a:pos x="983" y="1347"/>
                      </a:cxn>
                      <a:cxn ang="0">
                        <a:pos x="1254" y="1557"/>
                      </a:cxn>
                      <a:cxn ang="0">
                        <a:pos x="1549" y="1602"/>
                      </a:cxn>
                      <a:cxn ang="0">
                        <a:pos x="1905" y="1767"/>
                      </a:cxn>
                      <a:cxn ang="0">
                        <a:pos x="2141" y="1936"/>
                      </a:cxn>
                      <a:cxn ang="0">
                        <a:pos x="2609" y="2096"/>
                      </a:cxn>
                      <a:cxn ang="0">
                        <a:pos x="2726" y="2291"/>
                      </a:cxn>
                      <a:cxn ang="0">
                        <a:pos x="2894" y="2335"/>
                      </a:cxn>
                      <a:cxn ang="0">
                        <a:pos x="3071" y="2460"/>
                      </a:cxn>
                      <a:cxn ang="0">
                        <a:pos x="3362" y="2560"/>
                      </a:cxn>
                      <a:cxn ang="0">
                        <a:pos x="3425" y="2355"/>
                      </a:cxn>
                      <a:cxn ang="0">
                        <a:pos x="3367" y="2186"/>
                      </a:cxn>
                      <a:cxn ang="0">
                        <a:pos x="3524" y="1816"/>
                      </a:cxn>
                      <a:cxn ang="0">
                        <a:pos x="3662" y="1767"/>
                      </a:cxn>
                      <a:cxn ang="0">
                        <a:pos x="3804" y="1772"/>
                      </a:cxn>
                      <a:cxn ang="0">
                        <a:pos x="3824" y="1617"/>
                      </a:cxn>
                      <a:cxn ang="0">
                        <a:pos x="3908" y="1502"/>
                      </a:cxn>
                      <a:cxn ang="0">
                        <a:pos x="3893" y="1258"/>
                      </a:cxn>
                      <a:cxn ang="0">
                        <a:pos x="3834" y="1123"/>
                      </a:cxn>
                      <a:cxn ang="0">
                        <a:pos x="3834" y="963"/>
                      </a:cxn>
                      <a:cxn ang="0">
                        <a:pos x="3735" y="808"/>
                      </a:cxn>
                      <a:cxn ang="0">
                        <a:pos x="3690" y="669"/>
                      </a:cxn>
                      <a:cxn ang="0">
                        <a:pos x="3630" y="582"/>
                      </a:cxn>
                      <a:cxn ang="0">
                        <a:pos x="3625" y="446"/>
                      </a:cxn>
                      <a:cxn ang="0">
                        <a:pos x="3479" y="434"/>
                      </a:cxn>
                      <a:cxn ang="0">
                        <a:pos x="3362" y="364"/>
                      </a:cxn>
                      <a:cxn ang="0">
                        <a:pos x="3143" y="439"/>
                      </a:cxn>
                      <a:cxn ang="0">
                        <a:pos x="2993" y="431"/>
                      </a:cxn>
                      <a:cxn ang="0">
                        <a:pos x="3010" y="271"/>
                      </a:cxn>
                      <a:cxn ang="0">
                        <a:pos x="2953" y="90"/>
                      </a:cxn>
                      <a:cxn ang="0">
                        <a:pos x="2818" y="1"/>
                      </a:cxn>
                      <a:cxn ang="0">
                        <a:pos x="2707" y="136"/>
                      </a:cxn>
                      <a:cxn ang="0">
                        <a:pos x="2547" y="186"/>
                      </a:cxn>
                      <a:cxn ang="0">
                        <a:pos x="2400" y="141"/>
                      </a:cxn>
                      <a:cxn ang="0">
                        <a:pos x="2386" y="60"/>
                      </a:cxn>
                      <a:cxn ang="0">
                        <a:pos x="2269" y="50"/>
                      </a:cxn>
                      <a:cxn ang="0">
                        <a:pos x="2195" y="0"/>
                      </a:cxn>
                      <a:cxn ang="0">
                        <a:pos x="2092" y="36"/>
                      </a:cxn>
                      <a:cxn ang="0">
                        <a:pos x="2017" y="121"/>
                      </a:cxn>
                      <a:cxn ang="0">
                        <a:pos x="1877" y="221"/>
                      </a:cxn>
                      <a:cxn ang="0">
                        <a:pos x="1827" y="572"/>
                      </a:cxn>
                      <a:cxn ang="0">
                        <a:pos x="1722" y="649"/>
                      </a:cxn>
                      <a:cxn ang="0">
                        <a:pos x="1668" y="747"/>
                      </a:cxn>
                      <a:cxn ang="0">
                        <a:pos x="1403" y="748"/>
                      </a:cxn>
                      <a:cxn ang="0">
                        <a:pos x="1129" y="808"/>
                      </a:cxn>
                      <a:cxn ang="0">
                        <a:pos x="1049" y="960"/>
                      </a:cxn>
                      <a:cxn ang="0">
                        <a:pos x="923" y="962"/>
                      </a:cxn>
                      <a:cxn ang="0">
                        <a:pos x="896" y="872"/>
                      </a:cxn>
                      <a:cxn ang="0">
                        <a:pos x="753" y="870"/>
                      </a:cxn>
                      <a:cxn ang="0">
                        <a:pos x="633" y="759"/>
                      </a:cxn>
                      <a:cxn ang="0">
                        <a:pos x="548" y="570"/>
                      </a:cxn>
                      <a:cxn ang="0">
                        <a:pos x="411" y="553"/>
                      </a:cxn>
                      <a:cxn ang="0">
                        <a:pos x="338" y="455"/>
                      </a:cxn>
                      <a:cxn ang="0">
                        <a:pos x="126" y="574"/>
                      </a:cxn>
                      <a:cxn ang="0">
                        <a:pos x="0" y="778"/>
                      </a:cxn>
                    </a:cxnLst>
                    <a:rect l="0" t="0" r="r" b="b"/>
                    <a:pathLst>
                      <a:path w="3908" h="2560">
                        <a:moveTo>
                          <a:pt x="0" y="778"/>
                        </a:moveTo>
                        <a:lnTo>
                          <a:pt x="983" y="1347"/>
                        </a:lnTo>
                        <a:lnTo>
                          <a:pt x="1254" y="1557"/>
                        </a:lnTo>
                        <a:lnTo>
                          <a:pt x="1549" y="1602"/>
                        </a:lnTo>
                        <a:lnTo>
                          <a:pt x="1905" y="1767"/>
                        </a:lnTo>
                        <a:lnTo>
                          <a:pt x="2141" y="1936"/>
                        </a:lnTo>
                        <a:lnTo>
                          <a:pt x="2609" y="2096"/>
                        </a:lnTo>
                        <a:lnTo>
                          <a:pt x="2726" y="2291"/>
                        </a:lnTo>
                        <a:lnTo>
                          <a:pt x="2894" y="2335"/>
                        </a:lnTo>
                        <a:lnTo>
                          <a:pt x="3071" y="2460"/>
                        </a:lnTo>
                        <a:lnTo>
                          <a:pt x="3362" y="2560"/>
                        </a:lnTo>
                        <a:lnTo>
                          <a:pt x="3425" y="2355"/>
                        </a:lnTo>
                        <a:lnTo>
                          <a:pt x="3367" y="2186"/>
                        </a:lnTo>
                        <a:lnTo>
                          <a:pt x="3524" y="1816"/>
                        </a:lnTo>
                        <a:lnTo>
                          <a:pt x="3662" y="1767"/>
                        </a:lnTo>
                        <a:lnTo>
                          <a:pt x="3804" y="1772"/>
                        </a:lnTo>
                        <a:lnTo>
                          <a:pt x="3824" y="1617"/>
                        </a:lnTo>
                        <a:lnTo>
                          <a:pt x="3908" y="1502"/>
                        </a:lnTo>
                        <a:lnTo>
                          <a:pt x="3893" y="1258"/>
                        </a:lnTo>
                        <a:lnTo>
                          <a:pt x="3834" y="1123"/>
                        </a:lnTo>
                        <a:lnTo>
                          <a:pt x="3834" y="963"/>
                        </a:lnTo>
                        <a:lnTo>
                          <a:pt x="3735" y="808"/>
                        </a:lnTo>
                        <a:lnTo>
                          <a:pt x="3690" y="669"/>
                        </a:lnTo>
                        <a:lnTo>
                          <a:pt x="3630" y="582"/>
                        </a:lnTo>
                        <a:lnTo>
                          <a:pt x="3625" y="446"/>
                        </a:lnTo>
                        <a:lnTo>
                          <a:pt x="3479" y="434"/>
                        </a:lnTo>
                        <a:lnTo>
                          <a:pt x="3362" y="364"/>
                        </a:lnTo>
                        <a:lnTo>
                          <a:pt x="3143" y="439"/>
                        </a:lnTo>
                        <a:lnTo>
                          <a:pt x="2993" y="431"/>
                        </a:lnTo>
                        <a:lnTo>
                          <a:pt x="3010" y="271"/>
                        </a:lnTo>
                        <a:lnTo>
                          <a:pt x="2953" y="90"/>
                        </a:lnTo>
                        <a:lnTo>
                          <a:pt x="2818" y="1"/>
                        </a:lnTo>
                        <a:lnTo>
                          <a:pt x="2707" y="136"/>
                        </a:lnTo>
                        <a:lnTo>
                          <a:pt x="2547" y="186"/>
                        </a:lnTo>
                        <a:lnTo>
                          <a:pt x="2400" y="141"/>
                        </a:lnTo>
                        <a:lnTo>
                          <a:pt x="2386" y="60"/>
                        </a:lnTo>
                        <a:lnTo>
                          <a:pt x="2269" y="50"/>
                        </a:lnTo>
                        <a:lnTo>
                          <a:pt x="2195" y="0"/>
                        </a:lnTo>
                        <a:lnTo>
                          <a:pt x="2092" y="36"/>
                        </a:lnTo>
                        <a:lnTo>
                          <a:pt x="2017" y="121"/>
                        </a:lnTo>
                        <a:lnTo>
                          <a:pt x="1877" y="221"/>
                        </a:lnTo>
                        <a:lnTo>
                          <a:pt x="1827" y="572"/>
                        </a:lnTo>
                        <a:lnTo>
                          <a:pt x="1722" y="649"/>
                        </a:lnTo>
                        <a:lnTo>
                          <a:pt x="1668" y="747"/>
                        </a:lnTo>
                        <a:lnTo>
                          <a:pt x="1403" y="748"/>
                        </a:lnTo>
                        <a:lnTo>
                          <a:pt x="1129" y="808"/>
                        </a:lnTo>
                        <a:lnTo>
                          <a:pt x="1049" y="960"/>
                        </a:lnTo>
                        <a:lnTo>
                          <a:pt x="923" y="962"/>
                        </a:lnTo>
                        <a:lnTo>
                          <a:pt x="896" y="872"/>
                        </a:lnTo>
                        <a:lnTo>
                          <a:pt x="753" y="870"/>
                        </a:lnTo>
                        <a:lnTo>
                          <a:pt x="633" y="759"/>
                        </a:lnTo>
                        <a:lnTo>
                          <a:pt x="548" y="570"/>
                        </a:lnTo>
                        <a:lnTo>
                          <a:pt x="411" y="553"/>
                        </a:lnTo>
                        <a:lnTo>
                          <a:pt x="338" y="455"/>
                        </a:lnTo>
                        <a:lnTo>
                          <a:pt x="126" y="574"/>
                        </a:lnTo>
                        <a:lnTo>
                          <a:pt x="0" y="778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84" name="Freeform 126">
                    <a:extLst>
                      <a:ext uri="{FF2B5EF4-FFF2-40B4-BE49-F238E27FC236}">
                        <a16:creationId xmlns:a16="http://schemas.microsoft.com/office/drawing/2014/main" id="{81A10F72-F75D-5145-27AA-017292D82E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44638" y="6075787"/>
                    <a:ext cx="315434" cy="460564"/>
                  </a:xfrm>
                  <a:custGeom>
                    <a:avLst/>
                    <a:gdLst/>
                    <a:ahLst/>
                    <a:cxnLst>
                      <a:cxn ang="0">
                        <a:pos x="173" y="1412"/>
                      </a:cxn>
                      <a:cxn ang="0">
                        <a:pos x="98" y="1361"/>
                      </a:cxn>
                      <a:cxn ang="0">
                        <a:pos x="28" y="1222"/>
                      </a:cxn>
                      <a:cxn ang="0">
                        <a:pos x="0" y="1038"/>
                      </a:cxn>
                      <a:cxn ang="0">
                        <a:pos x="51" y="875"/>
                      </a:cxn>
                      <a:cxn ang="0">
                        <a:pos x="3" y="737"/>
                      </a:cxn>
                      <a:cxn ang="0">
                        <a:pos x="132" y="443"/>
                      </a:cxn>
                      <a:cxn ang="0">
                        <a:pos x="243" y="404"/>
                      </a:cxn>
                      <a:cxn ang="0">
                        <a:pos x="356" y="408"/>
                      </a:cxn>
                      <a:cxn ang="0">
                        <a:pos x="370" y="288"/>
                      </a:cxn>
                      <a:cxn ang="0">
                        <a:pos x="437" y="189"/>
                      </a:cxn>
                      <a:cxn ang="0">
                        <a:pos x="426" y="0"/>
                      </a:cxn>
                      <a:cxn ang="0">
                        <a:pos x="543" y="95"/>
                      </a:cxn>
                      <a:cxn ang="0">
                        <a:pos x="674" y="44"/>
                      </a:cxn>
                      <a:cxn ang="0">
                        <a:pos x="819" y="204"/>
                      </a:cxn>
                      <a:cxn ang="0">
                        <a:pos x="831" y="392"/>
                      </a:cxn>
                      <a:cxn ang="0">
                        <a:pos x="1016" y="575"/>
                      </a:cxn>
                      <a:cxn ang="0">
                        <a:pos x="923" y="742"/>
                      </a:cxn>
                      <a:cxn ang="0">
                        <a:pos x="855" y="799"/>
                      </a:cxn>
                      <a:cxn ang="0">
                        <a:pos x="819" y="679"/>
                      </a:cxn>
                      <a:cxn ang="0">
                        <a:pos x="725" y="691"/>
                      </a:cxn>
                      <a:cxn ang="0">
                        <a:pos x="701" y="767"/>
                      </a:cxn>
                      <a:cxn ang="0">
                        <a:pos x="689" y="859"/>
                      </a:cxn>
                      <a:cxn ang="0">
                        <a:pos x="547" y="1018"/>
                      </a:cxn>
                      <a:cxn ang="0">
                        <a:pos x="323" y="1350"/>
                      </a:cxn>
                      <a:cxn ang="0">
                        <a:pos x="173" y="1412"/>
                      </a:cxn>
                    </a:cxnLst>
                    <a:rect l="0" t="0" r="r" b="b"/>
                    <a:pathLst>
                      <a:path w="1016" h="1412">
                        <a:moveTo>
                          <a:pt x="173" y="1412"/>
                        </a:moveTo>
                        <a:lnTo>
                          <a:pt x="98" y="1361"/>
                        </a:lnTo>
                        <a:lnTo>
                          <a:pt x="28" y="1222"/>
                        </a:lnTo>
                        <a:lnTo>
                          <a:pt x="0" y="1038"/>
                        </a:lnTo>
                        <a:lnTo>
                          <a:pt x="51" y="875"/>
                        </a:lnTo>
                        <a:lnTo>
                          <a:pt x="3" y="737"/>
                        </a:lnTo>
                        <a:lnTo>
                          <a:pt x="132" y="443"/>
                        </a:lnTo>
                        <a:lnTo>
                          <a:pt x="243" y="404"/>
                        </a:lnTo>
                        <a:lnTo>
                          <a:pt x="356" y="408"/>
                        </a:lnTo>
                        <a:lnTo>
                          <a:pt x="370" y="288"/>
                        </a:lnTo>
                        <a:lnTo>
                          <a:pt x="437" y="189"/>
                        </a:lnTo>
                        <a:lnTo>
                          <a:pt x="426" y="0"/>
                        </a:lnTo>
                        <a:lnTo>
                          <a:pt x="543" y="95"/>
                        </a:lnTo>
                        <a:lnTo>
                          <a:pt x="674" y="44"/>
                        </a:lnTo>
                        <a:lnTo>
                          <a:pt x="819" y="204"/>
                        </a:lnTo>
                        <a:lnTo>
                          <a:pt x="831" y="392"/>
                        </a:lnTo>
                        <a:lnTo>
                          <a:pt x="1016" y="575"/>
                        </a:lnTo>
                        <a:lnTo>
                          <a:pt x="923" y="742"/>
                        </a:lnTo>
                        <a:lnTo>
                          <a:pt x="855" y="799"/>
                        </a:lnTo>
                        <a:lnTo>
                          <a:pt x="819" y="679"/>
                        </a:lnTo>
                        <a:lnTo>
                          <a:pt x="725" y="691"/>
                        </a:lnTo>
                        <a:lnTo>
                          <a:pt x="701" y="767"/>
                        </a:lnTo>
                        <a:lnTo>
                          <a:pt x="689" y="859"/>
                        </a:lnTo>
                        <a:lnTo>
                          <a:pt x="547" y="1018"/>
                        </a:lnTo>
                        <a:lnTo>
                          <a:pt x="323" y="1350"/>
                        </a:lnTo>
                        <a:lnTo>
                          <a:pt x="173" y="1412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85" name="Freeform 127">
                    <a:extLst>
                      <a:ext uri="{FF2B5EF4-FFF2-40B4-BE49-F238E27FC236}">
                        <a16:creationId xmlns:a16="http://schemas.microsoft.com/office/drawing/2014/main" id="{2C229D26-E000-6560-67D8-1C1E230B26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99432" y="6296443"/>
                    <a:ext cx="387999" cy="387999"/>
                  </a:xfrm>
                  <a:custGeom>
                    <a:avLst/>
                    <a:gdLst/>
                    <a:ahLst/>
                    <a:cxnLst>
                      <a:cxn ang="0">
                        <a:pos x="1438" y="438"/>
                      </a:cxn>
                      <a:cxn ang="0">
                        <a:pos x="1559" y="601"/>
                      </a:cxn>
                      <a:cxn ang="0">
                        <a:pos x="1559" y="736"/>
                      </a:cxn>
                      <a:cxn ang="0">
                        <a:pos x="1438" y="777"/>
                      </a:cxn>
                      <a:cxn ang="0">
                        <a:pos x="1318" y="747"/>
                      </a:cxn>
                      <a:cxn ang="0">
                        <a:pos x="1244" y="896"/>
                      </a:cxn>
                      <a:cxn ang="0">
                        <a:pos x="1303" y="1202"/>
                      </a:cxn>
                      <a:cxn ang="0">
                        <a:pos x="1190" y="1346"/>
                      </a:cxn>
                      <a:cxn ang="0">
                        <a:pos x="1012" y="1426"/>
                      </a:cxn>
                      <a:cxn ang="0">
                        <a:pos x="761" y="1486"/>
                      </a:cxn>
                      <a:cxn ang="0">
                        <a:pos x="343" y="1212"/>
                      </a:cxn>
                      <a:cxn ang="0">
                        <a:pos x="283" y="1062"/>
                      </a:cxn>
                      <a:cxn ang="0">
                        <a:pos x="112" y="1047"/>
                      </a:cxn>
                      <a:cxn ang="0">
                        <a:pos x="0" y="918"/>
                      </a:cxn>
                      <a:cxn ang="0">
                        <a:pos x="186" y="840"/>
                      </a:cxn>
                      <a:cxn ang="0">
                        <a:pos x="472" y="417"/>
                      </a:cxn>
                      <a:cxn ang="0">
                        <a:pos x="643" y="228"/>
                      </a:cxn>
                      <a:cxn ang="0">
                        <a:pos x="657" y="117"/>
                      </a:cxn>
                      <a:cxn ang="0">
                        <a:pos x="687" y="14"/>
                      </a:cxn>
                      <a:cxn ang="0">
                        <a:pos x="803" y="0"/>
                      </a:cxn>
                      <a:cxn ang="0">
                        <a:pos x="852" y="152"/>
                      </a:cxn>
                      <a:cxn ang="0">
                        <a:pos x="934" y="78"/>
                      </a:cxn>
                      <a:cxn ang="0">
                        <a:pos x="1077" y="255"/>
                      </a:cxn>
                      <a:cxn ang="0">
                        <a:pos x="1230" y="440"/>
                      </a:cxn>
                      <a:cxn ang="0">
                        <a:pos x="1438" y="438"/>
                      </a:cxn>
                    </a:cxnLst>
                    <a:rect l="0" t="0" r="r" b="b"/>
                    <a:pathLst>
                      <a:path w="1559" h="1486">
                        <a:moveTo>
                          <a:pt x="1438" y="438"/>
                        </a:moveTo>
                        <a:lnTo>
                          <a:pt x="1559" y="601"/>
                        </a:lnTo>
                        <a:lnTo>
                          <a:pt x="1559" y="736"/>
                        </a:lnTo>
                        <a:lnTo>
                          <a:pt x="1438" y="777"/>
                        </a:lnTo>
                        <a:lnTo>
                          <a:pt x="1318" y="747"/>
                        </a:lnTo>
                        <a:lnTo>
                          <a:pt x="1244" y="896"/>
                        </a:lnTo>
                        <a:lnTo>
                          <a:pt x="1303" y="1202"/>
                        </a:lnTo>
                        <a:lnTo>
                          <a:pt x="1190" y="1346"/>
                        </a:lnTo>
                        <a:lnTo>
                          <a:pt x="1012" y="1426"/>
                        </a:lnTo>
                        <a:lnTo>
                          <a:pt x="761" y="1486"/>
                        </a:lnTo>
                        <a:lnTo>
                          <a:pt x="343" y="1212"/>
                        </a:lnTo>
                        <a:lnTo>
                          <a:pt x="283" y="1062"/>
                        </a:lnTo>
                        <a:lnTo>
                          <a:pt x="112" y="1047"/>
                        </a:lnTo>
                        <a:lnTo>
                          <a:pt x="0" y="918"/>
                        </a:lnTo>
                        <a:lnTo>
                          <a:pt x="186" y="840"/>
                        </a:lnTo>
                        <a:lnTo>
                          <a:pt x="472" y="417"/>
                        </a:lnTo>
                        <a:lnTo>
                          <a:pt x="643" y="228"/>
                        </a:lnTo>
                        <a:lnTo>
                          <a:pt x="657" y="117"/>
                        </a:lnTo>
                        <a:lnTo>
                          <a:pt x="687" y="14"/>
                        </a:lnTo>
                        <a:lnTo>
                          <a:pt x="803" y="0"/>
                        </a:lnTo>
                        <a:lnTo>
                          <a:pt x="852" y="152"/>
                        </a:lnTo>
                        <a:lnTo>
                          <a:pt x="934" y="78"/>
                        </a:lnTo>
                        <a:lnTo>
                          <a:pt x="1077" y="255"/>
                        </a:lnTo>
                        <a:lnTo>
                          <a:pt x="1230" y="440"/>
                        </a:lnTo>
                        <a:lnTo>
                          <a:pt x="1438" y="438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272" name="Freeform 129">
                  <a:extLst>
                    <a:ext uri="{FF2B5EF4-FFF2-40B4-BE49-F238E27FC236}">
                      <a16:creationId xmlns:a16="http://schemas.microsoft.com/office/drawing/2014/main" id="{A99E90AA-5583-38E2-D6E1-3C462819C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0973" y="2933397"/>
                  <a:ext cx="468332" cy="728377"/>
                </a:xfrm>
                <a:custGeom>
                  <a:avLst/>
                  <a:gdLst/>
                  <a:ahLst/>
                  <a:cxnLst>
                    <a:cxn ang="0">
                      <a:pos x="67" y="0"/>
                    </a:cxn>
                    <a:cxn ang="0">
                      <a:pos x="18" y="150"/>
                    </a:cxn>
                    <a:cxn ang="0">
                      <a:pos x="121" y="548"/>
                    </a:cxn>
                    <a:cxn ang="0">
                      <a:pos x="226" y="641"/>
                    </a:cxn>
                    <a:cxn ang="0">
                      <a:pos x="451" y="720"/>
                    </a:cxn>
                    <a:cxn ang="0">
                      <a:pos x="594" y="961"/>
                    </a:cxn>
                    <a:cxn ang="0">
                      <a:pos x="291" y="1214"/>
                    </a:cxn>
                    <a:cxn ang="0">
                      <a:pos x="73" y="1237"/>
                    </a:cxn>
                    <a:cxn ang="0">
                      <a:pos x="0" y="1470"/>
                    </a:cxn>
                    <a:cxn ang="0">
                      <a:pos x="52" y="1602"/>
                    </a:cxn>
                    <a:cxn ang="0">
                      <a:pos x="141" y="1825"/>
                    </a:cxn>
                    <a:cxn ang="0">
                      <a:pos x="186" y="2022"/>
                    </a:cxn>
                    <a:cxn ang="0">
                      <a:pos x="288" y="2113"/>
                    </a:cxn>
                    <a:cxn ang="0">
                      <a:pos x="271" y="2288"/>
                    </a:cxn>
                    <a:cxn ang="0">
                      <a:pos x="343" y="2455"/>
                    </a:cxn>
                    <a:cxn ang="0">
                      <a:pos x="446" y="2635"/>
                    </a:cxn>
                    <a:cxn ang="0">
                      <a:pos x="675" y="2643"/>
                    </a:cxn>
                    <a:cxn ang="0">
                      <a:pos x="879" y="2768"/>
                    </a:cxn>
                    <a:cxn ang="0">
                      <a:pos x="858" y="2940"/>
                    </a:cxn>
                    <a:cxn ang="0">
                      <a:pos x="938" y="3068"/>
                    </a:cxn>
                    <a:cxn ang="0">
                      <a:pos x="1139" y="3153"/>
                    </a:cxn>
                    <a:cxn ang="0">
                      <a:pos x="1365" y="3164"/>
                    </a:cxn>
                    <a:cxn ang="0">
                      <a:pos x="1367" y="2994"/>
                    </a:cxn>
                    <a:cxn ang="0">
                      <a:pos x="1454" y="2989"/>
                    </a:cxn>
                    <a:cxn ang="0">
                      <a:pos x="1546" y="3203"/>
                    </a:cxn>
                    <a:cxn ang="0">
                      <a:pos x="1618" y="3272"/>
                    </a:cxn>
                    <a:cxn ang="0">
                      <a:pos x="1703" y="3199"/>
                    </a:cxn>
                    <a:cxn ang="0">
                      <a:pos x="1883" y="2829"/>
                    </a:cxn>
                    <a:cxn ang="0">
                      <a:pos x="1923" y="2604"/>
                    </a:cxn>
                    <a:cxn ang="0">
                      <a:pos x="1642" y="2046"/>
                    </a:cxn>
                    <a:cxn ang="0">
                      <a:pos x="1588" y="1781"/>
                    </a:cxn>
                    <a:cxn ang="0">
                      <a:pos x="1583" y="1542"/>
                    </a:cxn>
                    <a:cxn ang="0">
                      <a:pos x="1702" y="1343"/>
                    </a:cxn>
                    <a:cxn ang="0">
                      <a:pos x="1879" y="1358"/>
                    </a:cxn>
                    <a:cxn ang="0">
                      <a:pos x="2031" y="1542"/>
                    </a:cxn>
                    <a:cxn ang="0">
                      <a:pos x="2144" y="1403"/>
                    </a:cxn>
                    <a:cxn ang="0">
                      <a:pos x="2159" y="1297"/>
                    </a:cxn>
                    <a:cxn ang="0">
                      <a:pos x="2208" y="900"/>
                    </a:cxn>
                    <a:cxn ang="0">
                      <a:pos x="2047" y="790"/>
                    </a:cxn>
                    <a:cxn ang="0">
                      <a:pos x="1861" y="745"/>
                    </a:cxn>
                    <a:cxn ang="0">
                      <a:pos x="1568" y="728"/>
                    </a:cxn>
                    <a:cxn ang="0">
                      <a:pos x="1429" y="570"/>
                    </a:cxn>
                    <a:cxn ang="0">
                      <a:pos x="1307" y="539"/>
                    </a:cxn>
                    <a:cxn ang="0">
                      <a:pos x="1154" y="674"/>
                    </a:cxn>
                    <a:cxn ang="0">
                      <a:pos x="1009" y="596"/>
                    </a:cxn>
                    <a:cxn ang="0">
                      <a:pos x="941" y="420"/>
                    </a:cxn>
                    <a:cxn ang="0">
                      <a:pos x="791" y="314"/>
                    </a:cxn>
                    <a:cxn ang="0">
                      <a:pos x="569" y="329"/>
                    </a:cxn>
                    <a:cxn ang="0">
                      <a:pos x="436" y="234"/>
                    </a:cxn>
                    <a:cxn ang="0">
                      <a:pos x="343" y="120"/>
                    </a:cxn>
                    <a:cxn ang="0">
                      <a:pos x="186" y="105"/>
                    </a:cxn>
                    <a:cxn ang="0">
                      <a:pos x="67" y="0"/>
                    </a:cxn>
                  </a:cxnLst>
                  <a:rect l="0" t="0" r="r" b="b"/>
                  <a:pathLst>
                    <a:path w="2208" h="3272">
                      <a:moveTo>
                        <a:pt x="67" y="0"/>
                      </a:moveTo>
                      <a:lnTo>
                        <a:pt x="18" y="150"/>
                      </a:lnTo>
                      <a:lnTo>
                        <a:pt x="121" y="548"/>
                      </a:lnTo>
                      <a:lnTo>
                        <a:pt x="226" y="641"/>
                      </a:lnTo>
                      <a:lnTo>
                        <a:pt x="451" y="720"/>
                      </a:lnTo>
                      <a:lnTo>
                        <a:pt x="594" y="961"/>
                      </a:lnTo>
                      <a:lnTo>
                        <a:pt x="291" y="1214"/>
                      </a:lnTo>
                      <a:lnTo>
                        <a:pt x="73" y="1237"/>
                      </a:lnTo>
                      <a:lnTo>
                        <a:pt x="0" y="1470"/>
                      </a:lnTo>
                      <a:lnTo>
                        <a:pt x="52" y="1602"/>
                      </a:lnTo>
                      <a:lnTo>
                        <a:pt x="141" y="1825"/>
                      </a:lnTo>
                      <a:lnTo>
                        <a:pt x="186" y="2022"/>
                      </a:lnTo>
                      <a:lnTo>
                        <a:pt x="288" y="2113"/>
                      </a:lnTo>
                      <a:lnTo>
                        <a:pt x="271" y="2288"/>
                      </a:lnTo>
                      <a:lnTo>
                        <a:pt x="343" y="2455"/>
                      </a:lnTo>
                      <a:lnTo>
                        <a:pt x="446" y="2635"/>
                      </a:lnTo>
                      <a:lnTo>
                        <a:pt x="675" y="2643"/>
                      </a:lnTo>
                      <a:lnTo>
                        <a:pt x="879" y="2768"/>
                      </a:lnTo>
                      <a:lnTo>
                        <a:pt x="858" y="2940"/>
                      </a:lnTo>
                      <a:lnTo>
                        <a:pt x="938" y="3068"/>
                      </a:lnTo>
                      <a:lnTo>
                        <a:pt x="1139" y="3153"/>
                      </a:lnTo>
                      <a:lnTo>
                        <a:pt x="1365" y="3164"/>
                      </a:lnTo>
                      <a:lnTo>
                        <a:pt x="1367" y="2994"/>
                      </a:lnTo>
                      <a:lnTo>
                        <a:pt x="1454" y="2989"/>
                      </a:lnTo>
                      <a:lnTo>
                        <a:pt x="1546" y="3203"/>
                      </a:lnTo>
                      <a:lnTo>
                        <a:pt x="1618" y="3272"/>
                      </a:lnTo>
                      <a:lnTo>
                        <a:pt x="1703" y="3199"/>
                      </a:lnTo>
                      <a:lnTo>
                        <a:pt x="1883" y="2829"/>
                      </a:lnTo>
                      <a:lnTo>
                        <a:pt x="1923" y="2604"/>
                      </a:lnTo>
                      <a:lnTo>
                        <a:pt x="1642" y="2046"/>
                      </a:lnTo>
                      <a:lnTo>
                        <a:pt x="1588" y="1781"/>
                      </a:lnTo>
                      <a:lnTo>
                        <a:pt x="1583" y="1542"/>
                      </a:lnTo>
                      <a:lnTo>
                        <a:pt x="1702" y="1343"/>
                      </a:lnTo>
                      <a:lnTo>
                        <a:pt x="1879" y="1358"/>
                      </a:lnTo>
                      <a:lnTo>
                        <a:pt x="2031" y="1542"/>
                      </a:lnTo>
                      <a:lnTo>
                        <a:pt x="2144" y="1403"/>
                      </a:lnTo>
                      <a:lnTo>
                        <a:pt x="2159" y="1297"/>
                      </a:lnTo>
                      <a:lnTo>
                        <a:pt x="2208" y="900"/>
                      </a:lnTo>
                      <a:lnTo>
                        <a:pt x="2047" y="790"/>
                      </a:lnTo>
                      <a:lnTo>
                        <a:pt x="1861" y="745"/>
                      </a:lnTo>
                      <a:lnTo>
                        <a:pt x="1568" y="728"/>
                      </a:lnTo>
                      <a:lnTo>
                        <a:pt x="1429" y="570"/>
                      </a:lnTo>
                      <a:lnTo>
                        <a:pt x="1307" y="539"/>
                      </a:lnTo>
                      <a:lnTo>
                        <a:pt x="1154" y="674"/>
                      </a:lnTo>
                      <a:lnTo>
                        <a:pt x="1009" y="596"/>
                      </a:lnTo>
                      <a:lnTo>
                        <a:pt x="941" y="420"/>
                      </a:lnTo>
                      <a:lnTo>
                        <a:pt x="791" y="314"/>
                      </a:lnTo>
                      <a:lnTo>
                        <a:pt x="569" y="329"/>
                      </a:lnTo>
                      <a:lnTo>
                        <a:pt x="436" y="234"/>
                      </a:lnTo>
                      <a:lnTo>
                        <a:pt x="343" y="120"/>
                      </a:lnTo>
                      <a:lnTo>
                        <a:pt x="186" y="105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3" name="Freeform 130">
                  <a:extLst>
                    <a:ext uri="{FF2B5EF4-FFF2-40B4-BE49-F238E27FC236}">
                      <a16:creationId xmlns:a16="http://schemas.microsoft.com/office/drawing/2014/main" id="{E9690C87-A346-DFC0-47B7-06F031FFFE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2685" y="2425932"/>
                  <a:ext cx="334523" cy="865973"/>
                </a:xfrm>
                <a:custGeom>
                  <a:avLst/>
                  <a:gdLst/>
                  <a:ahLst/>
                  <a:cxnLst>
                    <a:cxn ang="0">
                      <a:pos x="923" y="0"/>
                    </a:cxn>
                    <a:cxn ang="0">
                      <a:pos x="716" y="109"/>
                    </a:cxn>
                    <a:cxn ang="0">
                      <a:pos x="714" y="110"/>
                    </a:cxn>
                    <a:cxn ang="0">
                      <a:pos x="559" y="376"/>
                    </a:cxn>
                    <a:cxn ang="0">
                      <a:pos x="388" y="459"/>
                    </a:cxn>
                    <a:cxn ang="0">
                      <a:pos x="369" y="651"/>
                    </a:cxn>
                    <a:cxn ang="0">
                      <a:pos x="153" y="1020"/>
                    </a:cxn>
                    <a:cxn ang="0">
                      <a:pos x="59" y="1544"/>
                    </a:cxn>
                    <a:cxn ang="0">
                      <a:pos x="193" y="1863"/>
                    </a:cxn>
                    <a:cxn ang="0">
                      <a:pos x="140" y="2042"/>
                    </a:cxn>
                    <a:cxn ang="0">
                      <a:pos x="163" y="2355"/>
                    </a:cxn>
                    <a:cxn ang="0">
                      <a:pos x="104" y="2576"/>
                    </a:cxn>
                    <a:cxn ang="0">
                      <a:pos x="0" y="2740"/>
                    </a:cxn>
                    <a:cxn ang="0">
                      <a:pos x="236" y="2995"/>
                    </a:cxn>
                    <a:cxn ang="0">
                      <a:pos x="440" y="3258"/>
                    </a:cxn>
                    <a:cxn ang="0">
                      <a:pos x="693" y="3548"/>
                    </a:cxn>
                    <a:cxn ang="0">
                      <a:pos x="840" y="3890"/>
                    </a:cxn>
                    <a:cxn ang="0">
                      <a:pos x="1038" y="3878"/>
                    </a:cxn>
                    <a:cxn ang="0">
                      <a:pos x="988" y="3748"/>
                    </a:cxn>
                    <a:cxn ang="0">
                      <a:pos x="1058" y="3518"/>
                    </a:cxn>
                    <a:cxn ang="0">
                      <a:pos x="1275" y="3494"/>
                    </a:cxn>
                    <a:cxn ang="0">
                      <a:pos x="1580" y="3239"/>
                    </a:cxn>
                    <a:cxn ang="0">
                      <a:pos x="1438" y="3000"/>
                    </a:cxn>
                    <a:cxn ang="0">
                      <a:pos x="1216" y="2925"/>
                    </a:cxn>
                    <a:cxn ang="0">
                      <a:pos x="1108" y="2830"/>
                    </a:cxn>
                    <a:cxn ang="0">
                      <a:pos x="1004" y="2431"/>
                    </a:cxn>
                    <a:cxn ang="0">
                      <a:pos x="1054" y="2281"/>
                    </a:cxn>
                    <a:cxn ang="0">
                      <a:pos x="989" y="2128"/>
                    </a:cxn>
                    <a:cxn ang="0">
                      <a:pos x="975" y="1848"/>
                    </a:cxn>
                    <a:cxn ang="0">
                      <a:pos x="964" y="1673"/>
                    </a:cxn>
                    <a:cxn ang="0">
                      <a:pos x="1123" y="1364"/>
                    </a:cxn>
                    <a:cxn ang="0">
                      <a:pos x="1213" y="983"/>
                    </a:cxn>
                    <a:cxn ang="0">
                      <a:pos x="1085" y="754"/>
                    </a:cxn>
                    <a:cxn ang="0">
                      <a:pos x="1108" y="586"/>
                    </a:cxn>
                    <a:cxn ang="0">
                      <a:pos x="961" y="290"/>
                    </a:cxn>
                    <a:cxn ang="0">
                      <a:pos x="923" y="0"/>
                    </a:cxn>
                  </a:cxnLst>
                  <a:rect l="0" t="0" r="r" b="b"/>
                  <a:pathLst>
                    <a:path w="1580" h="3890">
                      <a:moveTo>
                        <a:pt x="923" y="0"/>
                      </a:moveTo>
                      <a:lnTo>
                        <a:pt x="716" y="109"/>
                      </a:lnTo>
                      <a:lnTo>
                        <a:pt x="714" y="110"/>
                      </a:lnTo>
                      <a:lnTo>
                        <a:pt x="559" y="376"/>
                      </a:lnTo>
                      <a:lnTo>
                        <a:pt x="388" y="459"/>
                      </a:lnTo>
                      <a:lnTo>
                        <a:pt x="369" y="651"/>
                      </a:lnTo>
                      <a:lnTo>
                        <a:pt x="153" y="1020"/>
                      </a:lnTo>
                      <a:lnTo>
                        <a:pt x="59" y="1544"/>
                      </a:lnTo>
                      <a:lnTo>
                        <a:pt x="193" y="1863"/>
                      </a:lnTo>
                      <a:lnTo>
                        <a:pt x="140" y="2042"/>
                      </a:lnTo>
                      <a:lnTo>
                        <a:pt x="163" y="2355"/>
                      </a:lnTo>
                      <a:lnTo>
                        <a:pt x="104" y="2576"/>
                      </a:lnTo>
                      <a:lnTo>
                        <a:pt x="0" y="2740"/>
                      </a:lnTo>
                      <a:lnTo>
                        <a:pt x="236" y="2995"/>
                      </a:lnTo>
                      <a:lnTo>
                        <a:pt x="440" y="3258"/>
                      </a:lnTo>
                      <a:lnTo>
                        <a:pt x="693" y="3548"/>
                      </a:lnTo>
                      <a:lnTo>
                        <a:pt x="840" y="3890"/>
                      </a:lnTo>
                      <a:lnTo>
                        <a:pt x="1038" y="3878"/>
                      </a:lnTo>
                      <a:lnTo>
                        <a:pt x="988" y="3748"/>
                      </a:lnTo>
                      <a:lnTo>
                        <a:pt x="1058" y="3518"/>
                      </a:lnTo>
                      <a:lnTo>
                        <a:pt x="1275" y="3494"/>
                      </a:lnTo>
                      <a:lnTo>
                        <a:pt x="1580" y="3239"/>
                      </a:lnTo>
                      <a:lnTo>
                        <a:pt x="1438" y="3000"/>
                      </a:lnTo>
                      <a:lnTo>
                        <a:pt x="1216" y="2925"/>
                      </a:lnTo>
                      <a:lnTo>
                        <a:pt x="1108" y="2830"/>
                      </a:lnTo>
                      <a:lnTo>
                        <a:pt x="1004" y="2431"/>
                      </a:lnTo>
                      <a:lnTo>
                        <a:pt x="1054" y="2281"/>
                      </a:lnTo>
                      <a:lnTo>
                        <a:pt x="989" y="2128"/>
                      </a:lnTo>
                      <a:lnTo>
                        <a:pt x="975" y="1848"/>
                      </a:lnTo>
                      <a:lnTo>
                        <a:pt x="964" y="1673"/>
                      </a:lnTo>
                      <a:lnTo>
                        <a:pt x="1123" y="1364"/>
                      </a:lnTo>
                      <a:lnTo>
                        <a:pt x="1213" y="983"/>
                      </a:lnTo>
                      <a:lnTo>
                        <a:pt x="1085" y="754"/>
                      </a:lnTo>
                      <a:lnTo>
                        <a:pt x="1108" y="586"/>
                      </a:lnTo>
                      <a:lnTo>
                        <a:pt x="961" y="290"/>
                      </a:lnTo>
                      <a:lnTo>
                        <a:pt x="923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4" name="Freeform 131">
                  <a:extLst>
                    <a:ext uri="{FF2B5EF4-FFF2-40B4-BE49-F238E27FC236}">
                      <a16:creationId xmlns:a16="http://schemas.microsoft.com/office/drawing/2014/main" id="{2655BC48-0882-DAAD-6D93-80EC5AB19A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6285" y="2636745"/>
                  <a:ext cx="434249" cy="526401"/>
                </a:xfrm>
                <a:custGeom>
                  <a:avLst/>
                  <a:gdLst/>
                  <a:ahLst/>
                  <a:cxnLst>
                    <a:cxn ang="0">
                      <a:pos x="300" y="41"/>
                    </a:cxn>
                    <a:cxn ang="0">
                      <a:pos x="30" y="525"/>
                    </a:cxn>
                    <a:cxn ang="0">
                      <a:pos x="0" y="793"/>
                    </a:cxn>
                    <a:cxn ang="0">
                      <a:pos x="325" y="1058"/>
                    </a:cxn>
                    <a:cxn ang="0">
                      <a:pos x="271" y="1148"/>
                    </a:cxn>
                    <a:cxn ang="0">
                      <a:pos x="148" y="1133"/>
                    </a:cxn>
                    <a:cxn ang="0">
                      <a:pos x="183" y="1301"/>
                    </a:cxn>
                    <a:cxn ang="0">
                      <a:pos x="419" y="1506"/>
                    </a:cxn>
                    <a:cxn ang="0">
                      <a:pos x="488" y="1685"/>
                    </a:cxn>
                    <a:cxn ang="0">
                      <a:pos x="448" y="1850"/>
                    </a:cxn>
                    <a:cxn ang="0">
                      <a:pos x="355" y="1895"/>
                    </a:cxn>
                    <a:cxn ang="0">
                      <a:pos x="236" y="1885"/>
                    </a:cxn>
                    <a:cxn ang="0">
                      <a:pos x="153" y="2005"/>
                    </a:cxn>
                    <a:cxn ang="0">
                      <a:pos x="193" y="2138"/>
                    </a:cxn>
                    <a:cxn ang="0">
                      <a:pos x="709" y="2363"/>
                    </a:cxn>
                    <a:cxn ang="0">
                      <a:pos x="920" y="1970"/>
                    </a:cxn>
                    <a:cxn ang="0">
                      <a:pos x="1113" y="1865"/>
                    </a:cxn>
                    <a:cxn ang="0">
                      <a:pos x="1352" y="1869"/>
                    </a:cxn>
                    <a:cxn ang="0">
                      <a:pos x="1329" y="1700"/>
                    </a:cxn>
                    <a:cxn ang="0">
                      <a:pos x="1408" y="1625"/>
                    </a:cxn>
                    <a:cxn ang="0">
                      <a:pos x="1508" y="1670"/>
                    </a:cxn>
                    <a:cxn ang="0">
                      <a:pos x="1585" y="1790"/>
                    </a:cxn>
                    <a:cxn ang="0">
                      <a:pos x="1670" y="1878"/>
                    </a:cxn>
                    <a:cxn ang="0">
                      <a:pos x="1890" y="1885"/>
                    </a:cxn>
                    <a:cxn ang="0">
                      <a:pos x="1875" y="1685"/>
                    </a:cxn>
                    <a:cxn ang="0">
                      <a:pos x="1935" y="1440"/>
                    </a:cxn>
                    <a:cxn ang="0">
                      <a:pos x="1895" y="1271"/>
                    </a:cxn>
                    <a:cxn ang="0">
                      <a:pos x="1911" y="1136"/>
                    </a:cxn>
                    <a:cxn ang="0">
                      <a:pos x="2046" y="999"/>
                    </a:cxn>
                    <a:cxn ang="0">
                      <a:pos x="1895" y="913"/>
                    </a:cxn>
                    <a:cxn ang="0">
                      <a:pos x="1764" y="751"/>
                    </a:cxn>
                    <a:cxn ang="0">
                      <a:pos x="1747" y="581"/>
                    </a:cxn>
                    <a:cxn ang="0">
                      <a:pos x="1630" y="506"/>
                    </a:cxn>
                    <a:cxn ang="0">
                      <a:pos x="1492" y="503"/>
                    </a:cxn>
                    <a:cxn ang="0">
                      <a:pos x="1138" y="355"/>
                    </a:cxn>
                    <a:cxn ang="0">
                      <a:pos x="943" y="510"/>
                    </a:cxn>
                    <a:cxn ang="0">
                      <a:pos x="828" y="466"/>
                    </a:cxn>
                    <a:cxn ang="0">
                      <a:pos x="886" y="330"/>
                    </a:cxn>
                    <a:cxn ang="0">
                      <a:pos x="813" y="264"/>
                    </a:cxn>
                    <a:cxn ang="0">
                      <a:pos x="849" y="0"/>
                    </a:cxn>
                    <a:cxn ang="0">
                      <a:pos x="635" y="61"/>
                    </a:cxn>
                    <a:cxn ang="0">
                      <a:pos x="300" y="41"/>
                    </a:cxn>
                  </a:cxnLst>
                  <a:rect l="0" t="0" r="r" b="b"/>
                  <a:pathLst>
                    <a:path w="2046" h="2363">
                      <a:moveTo>
                        <a:pt x="300" y="41"/>
                      </a:moveTo>
                      <a:lnTo>
                        <a:pt x="30" y="525"/>
                      </a:lnTo>
                      <a:lnTo>
                        <a:pt x="0" y="793"/>
                      </a:lnTo>
                      <a:lnTo>
                        <a:pt x="325" y="1058"/>
                      </a:lnTo>
                      <a:lnTo>
                        <a:pt x="271" y="1148"/>
                      </a:lnTo>
                      <a:lnTo>
                        <a:pt x="148" y="1133"/>
                      </a:lnTo>
                      <a:lnTo>
                        <a:pt x="183" y="1301"/>
                      </a:lnTo>
                      <a:lnTo>
                        <a:pt x="419" y="1506"/>
                      </a:lnTo>
                      <a:lnTo>
                        <a:pt x="488" y="1685"/>
                      </a:lnTo>
                      <a:lnTo>
                        <a:pt x="448" y="1850"/>
                      </a:lnTo>
                      <a:lnTo>
                        <a:pt x="355" y="1895"/>
                      </a:lnTo>
                      <a:lnTo>
                        <a:pt x="236" y="1885"/>
                      </a:lnTo>
                      <a:lnTo>
                        <a:pt x="153" y="2005"/>
                      </a:lnTo>
                      <a:lnTo>
                        <a:pt x="193" y="2138"/>
                      </a:lnTo>
                      <a:lnTo>
                        <a:pt x="709" y="2363"/>
                      </a:lnTo>
                      <a:lnTo>
                        <a:pt x="920" y="1970"/>
                      </a:lnTo>
                      <a:lnTo>
                        <a:pt x="1113" y="1865"/>
                      </a:lnTo>
                      <a:lnTo>
                        <a:pt x="1352" y="1869"/>
                      </a:lnTo>
                      <a:lnTo>
                        <a:pt x="1329" y="1700"/>
                      </a:lnTo>
                      <a:lnTo>
                        <a:pt x="1408" y="1625"/>
                      </a:lnTo>
                      <a:lnTo>
                        <a:pt x="1508" y="1670"/>
                      </a:lnTo>
                      <a:lnTo>
                        <a:pt x="1585" y="1790"/>
                      </a:lnTo>
                      <a:lnTo>
                        <a:pt x="1670" y="1878"/>
                      </a:lnTo>
                      <a:lnTo>
                        <a:pt x="1890" y="1885"/>
                      </a:lnTo>
                      <a:lnTo>
                        <a:pt x="1875" y="1685"/>
                      </a:lnTo>
                      <a:lnTo>
                        <a:pt x="1935" y="1440"/>
                      </a:lnTo>
                      <a:lnTo>
                        <a:pt x="1895" y="1271"/>
                      </a:lnTo>
                      <a:lnTo>
                        <a:pt x="1911" y="1136"/>
                      </a:lnTo>
                      <a:lnTo>
                        <a:pt x="2046" y="999"/>
                      </a:lnTo>
                      <a:lnTo>
                        <a:pt x="1895" y="913"/>
                      </a:lnTo>
                      <a:lnTo>
                        <a:pt x="1764" y="751"/>
                      </a:lnTo>
                      <a:lnTo>
                        <a:pt x="1747" y="581"/>
                      </a:lnTo>
                      <a:lnTo>
                        <a:pt x="1630" y="506"/>
                      </a:lnTo>
                      <a:lnTo>
                        <a:pt x="1492" y="503"/>
                      </a:lnTo>
                      <a:lnTo>
                        <a:pt x="1138" y="355"/>
                      </a:lnTo>
                      <a:lnTo>
                        <a:pt x="943" y="510"/>
                      </a:lnTo>
                      <a:lnTo>
                        <a:pt x="828" y="466"/>
                      </a:lnTo>
                      <a:lnTo>
                        <a:pt x="886" y="330"/>
                      </a:lnTo>
                      <a:lnTo>
                        <a:pt x="813" y="264"/>
                      </a:lnTo>
                      <a:lnTo>
                        <a:pt x="849" y="0"/>
                      </a:lnTo>
                      <a:lnTo>
                        <a:pt x="635" y="61"/>
                      </a:lnTo>
                      <a:lnTo>
                        <a:pt x="300" y="41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5" name="Freeform 132">
                  <a:extLst>
                    <a:ext uri="{FF2B5EF4-FFF2-40B4-BE49-F238E27FC236}">
                      <a16:creationId xmlns:a16="http://schemas.microsoft.com/office/drawing/2014/main" id="{3806629B-EF23-F61B-A072-6B5283A2F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0665" y="2529445"/>
                  <a:ext cx="180517" cy="122448"/>
                </a:xfrm>
                <a:custGeom>
                  <a:avLst/>
                  <a:gdLst/>
                  <a:ahLst/>
                  <a:cxnLst>
                    <a:cxn ang="0">
                      <a:pos x="672" y="0"/>
                    </a:cxn>
                    <a:cxn ang="0">
                      <a:pos x="379" y="151"/>
                    </a:cxn>
                    <a:cxn ang="0">
                      <a:pos x="147" y="374"/>
                    </a:cxn>
                    <a:cxn ang="0">
                      <a:pos x="0" y="523"/>
                    </a:cxn>
                    <a:cxn ang="0">
                      <a:pos x="330" y="546"/>
                    </a:cxn>
                    <a:cxn ang="0">
                      <a:pos x="551" y="481"/>
                    </a:cxn>
                    <a:cxn ang="0">
                      <a:pos x="680" y="501"/>
                    </a:cxn>
                    <a:cxn ang="0">
                      <a:pos x="852" y="412"/>
                    </a:cxn>
                    <a:cxn ang="0">
                      <a:pos x="782" y="275"/>
                    </a:cxn>
                    <a:cxn ang="0">
                      <a:pos x="752" y="111"/>
                    </a:cxn>
                    <a:cxn ang="0">
                      <a:pos x="672" y="0"/>
                    </a:cxn>
                  </a:cxnLst>
                  <a:rect l="0" t="0" r="r" b="b"/>
                  <a:pathLst>
                    <a:path w="852" h="546">
                      <a:moveTo>
                        <a:pt x="672" y="0"/>
                      </a:moveTo>
                      <a:lnTo>
                        <a:pt x="379" y="151"/>
                      </a:lnTo>
                      <a:lnTo>
                        <a:pt x="147" y="374"/>
                      </a:lnTo>
                      <a:lnTo>
                        <a:pt x="0" y="523"/>
                      </a:lnTo>
                      <a:lnTo>
                        <a:pt x="330" y="546"/>
                      </a:lnTo>
                      <a:lnTo>
                        <a:pt x="551" y="481"/>
                      </a:lnTo>
                      <a:lnTo>
                        <a:pt x="680" y="501"/>
                      </a:lnTo>
                      <a:lnTo>
                        <a:pt x="852" y="412"/>
                      </a:lnTo>
                      <a:lnTo>
                        <a:pt x="782" y="275"/>
                      </a:lnTo>
                      <a:lnTo>
                        <a:pt x="752" y="111"/>
                      </a:lnTo>
                      <a:lnTo>
                        <a:pt x="672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6" name="Freeform 133">
                  <a:extLst>
                    <a:ext uri="{FF2B5EF4-FFF2-40B4-BE49-F238E27FC236}">
                      <a16:creationId xmlns:a16="http://schemas.microsoft.com/office/drawing/2014/main" id="{69740C21-30F1-13F7-7E36-A062510D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8350" y="1801068"/>
                  <a:ext cx="1591825" cy="1843033"/>
                </a:xfrm>
                <a:custGeom>
                  <a:avLst/>
                  <a:gdLst/>
                  <a:ahLst/>
                  <a:cxnLst>
                    <a:cxn ang="0">
                      <a:pos x="2344" y="15"/>
                    </a:cxn>
                    <a:cxn ang="0">
                      <a:pos x="2920" y="145"/>
                    </a:cxn>
                    <a:cxn ang="0">
                      <a:pos x="3363" y="832"/>
                    </a:cxn>
                    <a:cxn ang="0">
                      <a:pos x="4155" y="1416"/>
                    </a:cxn>
                    <a:cxn ang="0">
                      <a:pos x="4259" y="1671"/>
                    </a:cxn>
                    <a:cxn ang="0">
                      <a:pos x="4559" y="1940"/>
                    </a:cxn>
                    <a:cxn ang="0">
                      <a:pos x="4750" y="2343"/>
                    </a:cxn>
                    <a:cxn ang="0">
                      <a:pos x="5444" y="2285"/>
                    </a:cxn>
                    <a:cxn ang="0">
                      <a:pos x="5784" y="2020"/>
                    </a:cxn>
                    <a:cxn ang="0">
                      <a:pos x="6153" y="2215"/>
                    </a:cxn>
                    <a:cxn ang="0">
                      <a:pos x="6582" y="2065"/>
                    </a:cxn>
                    <a:cxn ang="0">
                      <a:pos x="7054" y="2333"/>
                    </a:cxn>
                    <a:cxn ang="0">
                      <a:pos x="7417" y="2560"/>
                    </a:cxn>
                    <a:cxn ang="0">
                      <a:pos x="6962" y="3635"/>
                    </a:cxn>
                    <a:cxn ang="0">
                      <a:pos x="7203" y="3588"/>
                    </a:cxn>
                    <a:cxn ang="0">
                      <a:pos x="7468" y="4096"/>
                    </a:cxn>
                    <a:cxn ang="0">
                      <a:pos x="7109" y="3931"/>
                    </a:cxn>
                    <a:cxn ang="0">
                      <a:pos x="6857" y="3901"/>
                    </a:cxn>
                    <a:cxn ang="0">
                      <a:pos x="6568" y="4138"/>
                    </a:cxn>
                    <a:cxn ang="0">
                      <a:pos x="6134" y="4229"/>
                    </a:cxn>
                    <a:cxn ang="0">
                      <a:pos x="5543" y="4359"/>
                    </a:cxn>
                    <a:cxn ang="0">
                      <a:pos x="4958" y="4783"/>
                    </a:cxn>
                    <a:cxn ang="0">
                      <a:pos x="4657" y="5127"/>
                    </a:cxn>
                    <a:cxn ang="0">
                      <a:pos x="4573" y="5491"/>
                    </a:cxn>
                    <a:cxn ang="0">
                      <a:pos x="4412" y="5851"/>
                    </a:cxn>
                    <a:cxn ang="0">
                      <a:pos x="4455" y="6239"/>
                    </a:cxn>
                    <a:cxn ang="0">
                      <a:pos x="3909" y="6518"/>
                    </a:cxn>
                    <a:cxn ang="0">
                      <a:pos x="3860" y="6793"/>
                    </a:cxn>
                    <a:cxn ang="0">
                      <a:pos x="3904" y="6988"/>
                    </a:cxn>
                    <a:cxn ang="0">
                      <a:pos x="3689" y="7164"/>
                    </a:cxn>
                    <a:cxn ang="0">
                      <a:pos x="3363" y="7055"/>
                    </a:cxn>
                    <a:cxn ang="0">
                      <a:pos x="3051" y="6980"/>
                    </a:cxn>
                    <a:cxn ang="0">
                      <a:pos x="3111" y="7362"/>
                    </a:cxn>
                    <a:cxn ang="0">
                      <a:pos x="3004" y="7580"/>
                    </a:cxn>
                    <a:cxn ang="0">
                      <a:pos x="2605" y="7715"/>
                    </a:cxn>
                    <a:cxn ang="0">
                      <a:pos x="2221" y="7850"/>
                    </a:cxn>
                    <a:cxn ang="0">
                      <a:pos x="2343" y="8060"/>
                    </a:cxn>
                    <a:cxn ang="0">
                      <a:pos x="2101" y="8030"/>
                    </a:cxn>
                    <a:cxn ang="0">
                      <a:pos x="1767" y="8284"/>
                    </a:cxn>
                    <a:cxn ang="0">
                      <a:pos x="1985" y="7685"/>
                    </a:cxn>
                    <a:cxn ang="0">
                      <a:pos x="1651" y="6870"/>
                    </a:cxn>
                    <a:cxn ang="0">
                      <a:pos x="1762" y="6429"/>
                    </a:cxn>
                    <a:cxn ang="0">
                      <a:pos x="2093" y="6628"/>
                    </a:cxn>
                    <a:cxn ang="0">
                      <a:pos x="2270" y="5984"/>
                    </a:cxn>
                    <a:cxn ang="0">
                      <a:pos x="1925" y="5831"/>
                    </a:cxn>
                    <a:cxn ang="0">
                      <a:pos x="1487" y="5656"/>
                    </a:cxn>
                    <a:cxn ang="0">
                      <a:pos x="1216" y="5761"/>
                    </a:cxn>
                    <a:cxn ang="0">
                      <a:pos x="1000" y="5506"/>
                    </a:cxn>
                    <a:cxn ang="0">
                      <a:pos x="631" y="5417"/>
                    </a:cxn>
                    <a:cxn ang="0">
                      <a:pos x="407" y="5207"/>
                    </a:cxn>
                    <a:cxn ang="0">
                      <a:pos x="129" y="5086"/>
                    </a:cxn>
                    <a:cxn ang="0">
                      <a:pos x="40" y="4473"/>
                    </a:cxn>
                    <a:cxn ang="0">
                      <a:pos x="290" y="3797"/>
                    </a:cxn>
                    <a:cxn ang="0">
                      <a:pos x="184" y="3396"/>
                    </a:cxn>
                    <a:cxn ang="0">
                      <a:pos x="0" y="2808"/>
                    </a:cxn>
                    <a:cxn ang="0">
                      <a:pos x="735" y="2508"/>
                    </a:cxn>
                    <a:cxn ang="0">
                      <a:pos x="1369" y="2200"/>
                    </a:cxn>
                    <a:cxn ang="0">
                      <a:pos x="2206" y="1207"/>
                    </a:cxn>
                    <a:cxn ang="0">
                      <a:pos x="2344" y="852"/>
                    </a:cxn>
                    <a:cxn ang="0">
                      <a:pos x="2418" y="669"/>
                    </a:cxn>
                    <a:cxn ang="0">
                      <a:pos x="2280" y="284"/>
                    </a:cxn>
                  </a:cxnLst>
                  <a:rect l="0" t="0" r="r" b="b"/>
                  <a:pathLst>
                    <a:path w="7507" h="8284">
                      <a:moveTo>
                        <a:pt x="2103" y="55"/>
                      </a:moveTo>
                      <a:lnTo>
                        <a:pt x="2344" y="15"/>
                      </a:lnTo>
                      <a:lnTo>
                        <a:pt x="2624" y="0"/>
                      </a:lnTo>
                      <a:lnTo>
                        <a:pt x="2920" y="145"/>
                      </a:lnTo>
                      <a:lnTo>
                        <a:pt x="3284" y="464"/>
                      </a:lnTo>
                      <a:lnTo>
                        <a:pt x="3363" y="832"/>
                      </a:lnTo>
                      <a:lnTo>
                        <a:pt x="4008" y="1177"/>
                      </a:lnTo>
                      <a:lnTo>
                        <a:pt x="4155" y="1416"/>
                      </a:lnTo>
                      <a:lnTo>
                        <a:pt x="4140" y="1586"/>
                      </a:lnTo>
                      <a:lnTo>
                        <a:pt x="4259" y="1671"/>
                      </a:lnTo>
                      <a:lnTo>
                        <a:pt x="4440" y="1686"/>
                      </a:lnTo>
                      <a:lnTo>
                        <a:pt x="4559" y="1940"/>
                      </a:lnTo>
                      <a:lnTo>
                        <a:pt x="4499" y="2090"/>
                      </a:lnTo>
                      <a:lnTo>
                        <a:pt x="4750" y="2343"/>
                      </a:lnTo>
                      <a:lnTo>
                        <a:pt x="4982" y="2275"/>
                      </a:lnTo>
                      <a:lnTo>
                        <a:pt x="5444" y="2285"/>
                      </a:lnTo>
                      <a:lnTo>
                        <a:pt x="5637" y="2180"/>
                      </a:lnTo>
                      <a:lnTo>
                        <a:pt x="5784" y="2020"/>
                      </a:lnTo>
                      <a:lnTo>
                        <a:pt x="5991" y="2060"/>
                      </a:lnTo>
                      <a:lnTo>
                        <a:pt x="6153" y="2215"/>
                      </a:lnTo>
                      <a:lnTo>
                        <a:pt x="6371" y="2200"/>
                      </a:lnTo>
                      <a:lnTo>
                        <a:pt x="6582" y="2065"/>
                      </a:lnTo>
                      <a:lnTo>
                        <a:pt x="6754" y="2110"/>
                      </a:lnTo>
                      <a:lnTo>
                        <a:pt x="7054" y="2333"/>
                      </a:lnTo>
                      <a:lnTo>
                        <a:pt x="7276" y="2408"/>
                      </a:lnTo>
                      <a:lnTo>
                        <a:pt x="7417" y="2560"/>
                      </a:lnTo>
                      <a:lnTo>
                        <a:pt x="6828" y="3496"/>
                      </a:lnTo>
                      <a:lnTo>
                        <a:pt x="6962" y="3635"/>
                      </a:lnTo>
                      <a:lnTo>
                        <a:pt x="7083" y="3591"/>
                      </a:lnTo>
                      <a:lnTo>
                        <a:pt x="7203" y="3588"/>
                      </a:lnTo>
                      <a:lnTo>
                        <a:pt x="7507" y="3975"/>
                      </a:lnTo>
                      <a:lnTo>
                        <a:pt x="7468" y="4096"/>
                      </a:lnTo>
                      <a:lnTo>
                        <a:pt x="7239" y="4052"/>
                      </a:lnTo>
                      <a:lnTo>
                        <a:pt x="7109" y="3931"/>
                      </a:lnTo>
                      <a:lnTo>
                        <a:pt x="6932" y="3961"/>
                      </a:lnTo>
                      <a:lnTo>
                        <a:pt x="6857" y="3901"/>
                      </a:lnTo>
                      <a:lnTo>
                        <a:pt x="6711" y="3987"/>
                      </a:lnTo>
                      <a:lnTo>
                        <a:pt x="6568" y="4138"/>
                      </a:lnTo>
                      <a:lnTo>
                        <a:pt x="6252" y="4140"/>
                      </a:lnTo>
                      <a:lnTo>
                        <a:pt x="6134" y="4229"/>
                      </a:lnTo>
                      <a:lnTo>
                        <a:pt x="5799" y="4244"/>
                      </a:lnTo>
                      <a:lnTo>
                        <a:pt x="5543" y="4359"/>
                      </a:lnTo>
                      <a:lnTo>
                        <a:pt x="5203" y="4573"/>
                      </a:lnTo>
                      <a:lnTo>
                        <a:pt x="4958" y="4783"/>
                      </a:lnTo>
                      <a:lnTo>
                        <a:pt x="4730" y="4828"/>
                      </a:lnTo>
                      <a:lnTo>
                        <a:pt x="4657" y="5127"/>
                      </a:lnTo>
                      <a:lnTo>
                        <a:pt x="4662" y="5252"/>
                      </a:lnTo>
                      <a:lnTo>
                        <a:pt x="4573" y="5491"/>
                      </a:lnTo>
                      <a:lnTo>
                        <a:pt x="4420" y="5681"/>
                      </a:lnTo>
                      <a:lnTo>
                        <a:pt x="4412" y="5851"/>
                      </a:lnTo>
                      <a:lnTo>
                        <a:pt x="4495" y="6084"/>
                      </a:lnTo>
                      <a:lnTo>
                        <a:pt x="4455" y="6239"/>
                      </a:lnTo>
                      <a:lnTo>
                        <a:pt x="4184" y="6309"/>
                      </a:lnTo>
                      <a:lnTo>
                        <a:pt x="3909" y="6518"/>
                      </a:lnTo>
                      <a:lnTo>
                        <a:pt x="3860" y="6638"/>
                      </a:lnTo>
                      <a:lnTo>
                        <a:pt x="3860" y="6793"/>
                      </a:lnTo>
                      <a:lnTo>
                        <a:pt x="3948" y="6923"/>
                      </a:lnTo>
                      <a:lnTo>
                        <a:pt x="3904" y="6988"/>
                      </a:lnTo>
                      <a:lnTo>
                        <a:pt x="3698" y="7012"/>
                      </a:lnTo>
                      <a:lnTo>
                        <a:pt x="3689" y="7164"/>
                      </a:lnTo>
                      <a:lnTo>
                        <a:pt x="3520" y="7087"/>
                      </a:lnTo>
                      <a:lnTo>
                        <a:pt x="3363" y="7055"/>
                      </a:lnTo>
                      <a:lnTo>
                        <a:pt x="3185" y="6973"/>
                      </a:lnTo>
                      <a:lnTo>
                        <a:pt x="3051" y="6980"/>
                      </a:lnTo>
                      <a:lnTo>
                        <a:pt x="3106" y="7257"/>
                      </a:lnTo>
                      <a:lnTo>
                        <a:pt x="3111" y="7362"/>
                      </a:lnTo>
                      <a:lnTo>
                        <a:pt x="3078" y="7494"/>
                      </a:lnTo>
                      <a:lnTo>
                        <a:pt x="3004" y="7580"/>
                      </a:lnTo>
                      <a:lnTo>
                        <a:pt x="2795" y="7617"/>
                      </a:lnTo>
                      <a:lnTo>
                        <a:pt x="2605" y="7715"/>
                      </a:lnTo>
                      <a:lnTo>
                        <a:pt x="2458" y="7735"/>
                      </a:lnTo>
                      <a:lnTo>
                        <a:pt x="2221" y="7850"/>
                      </a:lnTo>
                      <a:lnTo>
                        <a:pt x="2221" y="7970"/>
                      </a:lnTo>
                      <a:lnTo>
                        <a:pt x="2343" y="8060"/>
                      </a:lnTo>
                      <a:lnTo>
                        <a:pt x="2250" y="8124"/>
                      </a:lnTo>
                      <a:lnTo>
                        <a:pt x="2101" y="8030"/>
                      </a:lnTo>
                      <a:lnTo>
                        <a:pt x="1970" y="8184"/>
                      </a:lnTo>
                      <a:lnTo>
                        <a:pt x="1767" y="8284"/>
                      </a:lnTo>
                      <a:lnTo>
                        <a:pt x="1945" y="7915"/>
                      </a:lnTo>
                      <a:lnTo>
                        <a:pt x="1985" y="7685"/>
                      </a:lnTo>
                      <a:lnTo>
                        <a:pt x="1704" y="7132"/>
                      </a:lnTo>
                      <a:lnTo>
                        <a:pt x="1651" y="6870"/>
                      </a:lnTo>
                      <a:lnTo>
                        <a:pt x="1645" y="6624"/>
                      </a:lnTo>
                      <a:lnTo>
                        <a:pt x="1762" y="6429"/>
                      </a:lnTo>
                      <a:lnTo>
                        <a:pt x="1940" y="6444"/>
                      </a:lnTo>
                      <a:lnTo>
                        <a:pt x="2093" y="6628"/>
                      </a:lnTo>
                      <a:lnTo>
                        <a:pt x="2206" y="6488"/>
                      </a:lnTo>
                      <a:lnTo>
                        <a:pt x="2270" y="5984"/>
                      </a:lnTo>
                      <a:lnTo>
                        <a:pt x="2103" y="5876"/>
                      </a:lnTo>
                      <a:lnTo>
                        <a:pt x="1925" y="5831"/>
                      </a:lnTo>
                      <a:lnTo>
                        <a:pt x="1630" y="5816"/>
                      </a:lnTo>
                      <a:lnTo>
                        <a:pt x="1487" y="5656"/>
                      </a:lnTo>
                      <a:lnTo>
                        <a:pt x="1369" y="5626"/>
                      </a:lnTo>
                      <a:lnTo>
                        <a:pt x="1216" y="5761"/>
                      </a:lnTo>
                      <a:lnTo>
                        <a:pt x="1069" y="5681"/>
                      </a:lnTo>
                      <a:lnTo>
                        <a:pt x="1000" y="5506"/>
                      </a:lnTo>
                      <a:lnTo>
                        <a:pt x="852" y="5402"/>
                      </a:lnTo>
                      <a:lnTo>
                        <a:pt x="631" y="5417"/>
                      </a:lnTo>
                      <a:lnTo>
                        <a:pt x="504" y="5327"/>
                      </a:lnTo>
                      <a:lnTo>
                        <a:pt x="407" y="5207"/>
                      </a:lnTo>
                      <a:lnTo>
                        <a:pt x="247" y="5192"/>
                      </a:lnTo>
                      <a:lnTo>
                        <a:pt x="129" y="5086"/>
                      </a:lnTo>
                      <a:lnTo>
                        <a:pt x="62" y="4929"/>
                      </a:lnTo>
                      <a:lnTo>
                        <a:pt x="40" y="4473"/>
                      </a:lnTo>
                      <a:lnTo>
                        <a:pt x="201" y="4161"/>
                      </a:lnTo>
                      <a:lnTo>
                        <a:pt x="290" y="3797"/>
                      </a:lnTo>
                      <a:lnTo>
                        <a:pt x="162" y="3560"/>
                      </a:lnTo>
                      <a:lnTo>
                        <a:pt x="184" y="3396"/>
                      </a:lnTo>
                      <a:lnTo>
                        <a:pt x="35" y="3092"/>
                      </a:lnTo>
                      <a:lnTo>
                        <a:pt x="0" y="2808"/>
                      </a:lnTo>
                      <a:lnTo>
                        <a:pt x="365" y="2658"/>
                      </a:lnTo>
                      <a:lnTo>
                        <a:pt x="735" y="2508"/>
                      </a:lnTo>
                      <a:lnTo>
                        <a:pt x="1114" y="2408"/>
                      </a:lnTo>
                      <a:lnTo>
                        <a:pt x="1369" y="2200"/>
                      </a:lnTo>
                      <a:lnTo>
                        <a:pt x="2161" y="1401"/>
                      </a:lnTo>
                      <a:lnTo>
                        <a:pt x="2206" y="1207"/>
                      </a:lnTo>
                      <a:lnTo>
                        <a:pt x="2265" y="952"/>
                      </a:lnTo>
                      <a:lnTo>
                        <a:pt x="2344" y="852"/>
                      </a:lnTo>
                      <a:lnTo>
                        <a:pt x="2471" y="897"/>
                      </a:lnTo>
                      <a:lnTo>
                        <a:pt x="2418" y="669"/>
                      </a:lnTo>
                      <a:lnTo>
                        <a:pt x="2433" y="419"/>
                      </a:lnTo>
                      <a:lnTo>
                        <a:pt x="2280" y="284"/>
                      </a:lnTo>
                      <a:lnTo>
                        <a:pt x="2103" y="5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277" name="Grupo 276">
                  <a:extLst>
                    <a:ext uri="{FF2B5EF4-FFF2-40B4-BE49-F238E27FC236}">
                      <a16:creationId xmlns:a16="http://schemas.microsoft.com/office/drawing/2014/main" id="{94FDE9E1-DCA0-886A-A1AA-E7AC5AF69DEA}"/>
                    </a:ext>
                  </a:extLst>
                </p:cNvPr>
                <p:cNvGrpSpPr/>
                <p:nvPr/>
              </p:nvGrpSpPr>
              <p:grpSpPr>
                <a:xfrm>
                  <a:off x="6696505" y="2769292"/>
                  <a:ext cx="790232" cy="1329255"/>
                  <a:chOff x="4563257" y="3219111"/>
                  <a:chExt cx="927050" cy="1559399"/>
                </a:xfrm>
                <a:solidFill>
                  <a:srgbClr val="D9D9D9"/>
                </a:solidFill>
              </p:grpSpPr>
              <p:sp>
                <p:nvSpPr>
                  <p:cNvPr id="279" name="Freeform 112">
                    <a:extLst>
                      <a:ext uri="{FF2B5EF4-FFF2-40B4-BE49-F238E27FC236}">
                        <a16:creationId xmlns:a16="http://schemas.microsoft.com/office/drawing/2014/main" id="{5BA4E014-51D8-4E38-A8DC-F6C6F3EBDA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44552" y="4091367"/>
                    <a:ext cx="445755" cy="687143"/>
                  </a:xfrm>
                  <a:custGeom>
                    <a:avLst/>
                    <a:gdLst/>
                    <a:ahLst/>
                    <a:cxnLst>
                      <a:cxn ang="0">
                        <a:pos x="0" y="742"/>
                      </a:cxn>
                      <a:cxn ang="0">
                        <a:pos x="272" y="1305"/>
                      </a:cxn>
                      <a:cxn ang="0">
                        <a:pos x="319" y="1492"/>
                      </a:cxn>
                      <a:cxn ang="0">
                        <a:pos x="583" y="1971"/>
                      </a:cxn>
                      <a:cxn ang="0">
                        <a:pos x="724" y="1938"/>
                      </a:cxn>
                      <a:cxn ang="0">
                        <a:pos x="818" y="1986"/>
                      </a:cxn>
                      <a:cxn ang="0">
                        <a:pos x="831" y="2095"/>
                      </a:cxn>
                      <a:cxn ang="0">
                        <a:pos x="949" y="2107"/>
                      </a:cxn>
                      <a:cxn ang="0">
                        <a:pos x="1168" y="1922"/>
                      </a:cxn>
                      <a:cxn ang="0">
                        <a:pos x="1216" y="1792"/>
                      </a:cxn>
                      <a:cxn ang="0">
                        <a:pos x="1323" y="1748"/>
                      </a:cxn>
                      <a:cxn ang="0">
                        <a:pos x="1335" y="1628"/>
                      </a:cxn>
                      <a:cxn ang="0">
                        <a:pos x="1276" y="1564"/>
                      </a:cxn>
                      <a:cxn ang="0">
                        <a:pos x="1276" y="1473"/>
                      </a:cxn>
                      <a:cxn ang="0">
                        <a:pos x="1209" y="1425"/>
                      </a:cxn>
                      <a:cxn ang="0">
                        <a:pos x="1216" y="1329"/>
                      </a:cxn>
                      <a:cxn ang="0">
                        <a:pos x="1299" y="1241"/>
                      </a:cxn>
                      <a:cxn ang="0">
                        <a:pos x="1327" y="1026"/>
                      </a:cxn>
                      <a:cxn ang="0">
                        <a:pos x="1433" y="910"/>
                      </a:cxn>
                      <a:cxn ang="0">
                        <a:pos x="1370" y="822"/>
                      </a:cxn>
                      <a:cxn ang="0">
                        <a:pos x="1228" y="730"/>
                      </a:cxn>
                      <a:cxn ang="0">
                        <a:pos x="1102" y="587"/>
                      </a:cxn>
                      <a:cxn ang="0">
                        <a:pos x="1028" y="335"/>
                      </a:cxn>
                      <a:cxn ang="0">
                        <a:pos x="760" y="0"/>
                      </a:cxn>
                      <a:cxn ang="0">
                        <a:pos x="579" y="12"/>
                      </a:cxn>
                      <a:cxn ang="0">
                        <a:pos x="534" y="142"/>
                      </a:cxn>
                      <a:cxn ang="0">
                        <a:pos x="370" y="239"/>
                      </a:cxn>
                      <a:cxn ang="0">
                        <a:pos x="335" y="347"/>
                      </a:cxn>
                      <a:cxn ang="0">
                        <a:pos x="272" y="499"/>
                      </a:cxn>
                      <a:cxn ang="0">
                        <a:pos x="142" y="515"/>
                      </a:cxn>
                      <a:cxn ang="0">
                        <a:pos x="0" y="742"/>
                      </a:cxn>
                    </a:cxnLst>
                    <a:rect l="0" t="0" r="r" b="b"/>
                    <a:pathLst>
                      <a:path w="1433" h="2107">
                        <a:moveTo>
                          <a:pt x="0" y="742"/>
                        </a:moveTo>
                        <a:lnTo>
                          <a:pt x="272" y="1305"/>
                        </a:lnTo>
                        <a:lnTo>
                          <a:pt x="319" y="1492"/>
                        </a:lnTo>
                        <a:lnTo>
                          <a:pt x="583" y="1971"/>
                        </a:lnTo>
                        <a:lnTo>
                          <a:pt x="724" y="1938"/>
                        </a:lnTo>
                        <a:lnTo>
                          <a:pt x="818" y="1986"/>
                        </a:lnTo>
                        <a:lnTo>
                          <a:pt x="831" y="2095"/>
                        </a:lnTo>
                        <a:lnTo>
                          <a:pt x="949" y="2107"/>
                        </a:lnTo>
                        <a:lnTo>
                          <a:pt x="1168" y="1922"/>
                        </a:lnTo>
                        <a:lnTo>
                          <a:pt x="1216" y="1792"/>
                        </a:lnTo>
                        <a:lnTo>
                          <a:pt x="1323" y="1748"/>
                        </a:lnTo>
                        <a:lnTo>
                          <a:pt x="1335" y="1628"/>
                        </a:lnTo>
                        <a:lnTo>
                          <a:pt x="1276" y="1564"/>
                        </a:lnTo>
                        <a:lnTo>
                          <a:pt x="1276" y="1473"/>
                        </a:lnTo>
                        <a:lnTo>
                          <a:pt x="1209" y="1425"/>
                        </a:lnTo>
                        <a:lnTo>
                          <a:pt x="1216" y="1329"/>
                        </a:lnTo>
                        <a:lnTo>
                          <a:pt x="1299" y="1241"/>
                        </a:lnTo>
                        <a:lnTo>
                          <a:pt x="1327" y="1026"/>
                        </a:lnTo>
                        <a:lnTo>
                          <a:pt x="1433" y="910"/>
                        </a:lnTo>
                        <a:lnTo>
                          <a:pt x="1370" y="822"/>
                        </a:lnTo>
                        <a:lnTo>
                          <a:pt x="1228" y="730"/>
                        </a:lnTo>
                        <a:lnTo>
                          <a:pt x="1102" y="587"/>
                        </a:lnTo>
                        <a:lnTo>
                          <a:pt x="1028" y="335"/>
                        </a:lnTo>
                        <a:lnTo>
                          <a:pt x="760" y="0"/>
                        </a:lnTo>
                        <a:lnTo>
                          <a:pt x="579" y="12"/>
                        </a:lnTo>
                        <a:lnTo>
                          <a:pt x="534" y="142"/>
                        </a:lnTo>
                        <a:lnTo>
                          <a:pt x="370" y="239"/>
                        </a:lnTo>
                        <a:lnTo>
                          <a:pt x="335" y="347"/>
                        </a:lnTo>
                        <a:lnTo>
                          <a:pt x="272" y="499"/>
                        </a:lnTo>
                        <a:lnTo>
                          <a:pt x="142" y="515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80" name="Freeform 128">
                    <a:extLst>
                      <a:ext uri="{FF2B5EF4-FFF2-40B4-BE49-F238E27FC236}">
                        <a16:creationId xmlns:a16="http://schemas.microsoft.com/office/drawing/2014/main" id="{0DBC7C6B-E63C-8517-ED43-CA3C9CC2AF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0553" y="3219111"/>
                    <a:ext cx="395404" cy="799692"/>
                  </a:xfrm>
                  <a:custGeom>
                    <a:avLst/>
                    <a:gdLst/>
                    <a:ahLst/>
                    <a:cxnLst>
                      <a:cxn ang="0">
                        <a:pos x="187" y="409"/>
                      </a:cxn>
                      <a:cxn ang="0">
                        <a:pos x="51" y="544"/>
                      </a:cxn>
                      <a:cxn ang="0">
                        <a:pos x="37" y="689"/>
                      </a:cxn>
                      <a:cxn ang="0">
                        <a:pos x="76" y="842"/>
                      </a:cxn>
                      <a:cxn ang="0">
                        <a:pos x="17" y="1092"/>
                      </a:cxn>
                      <a:cxn ang="0">
                        <a:pos x="29" y="1292"/>
                      </a:cxn>
                      <a:cxn ang="0">
                        <a:pos x="163" y="1482"/>
                      </a:cxn>
                      <a:cxn ang="0">
                        <a:pos x="154" y="1633"/>
                      </a:cxn>
                      <a:cxn ang="0">
                        <a:pos x="0" y="1741"/>
                      </a:cxn>
                      <a:cxn ang="0">
                        <a:pos x="45" y="1906"/>
                      </a:cxn>
                      <a:cxn ang="0">
                        <a:pos x="134" y="2035"/>
                      </a:cxn>
                      <a:cxn ang="0">
                        <a:pos x="223" y="2070"/>
                      </a:cxn>
                      <a:cxn ang="0">
                        <a:pos x="120" y="2280"/>
                      </a:cxn>
                      <a:cxn ang="0">
                        <a:pos x="91" y="2683"/>
                      </a:cxn>
                      <a:cxn ang="0">
                        <a:pos x="313" y="2830"/>
                      </a:cxn>
                      <a:cxn ang="0">
                        <a:pos x="434" y="3027"/>
                      </a:cxn>
                      <a:cxn ang="0">
                        <a:pos x="606" y="2902"/>
                      </a:cxn>
                      <a:cxn ang="0">
                        <a:pos x="878" y="2919"/>
                      </a:cxn>
                      <a:cxn ang="0">
                        <a:pos x="1187" y="3067"/>
                      </a:cxn>
                      <a:cxn ang="0">
                        <a:pos x="1288" y="2955"/>
                      </a:cxn>
                      <a:cxn ang="0">
                        <a:pos x="1462" y="2962"/>
                      </a:cxn>
                      <a:cxn ang="0">
                        <a:pos x="1594" y="2770"/>
                      </a:cxn>
                      <a:cxn ang="0">
                        <a:pos x="1452" y="2480"/>
                      </a:cxn>
                      <a:cxn ang="0">
                        <a:pos x="1462" y="2348"/>
                      </a:cxn>
                      <a:cxn ang="0">
                        <a:pos x="1314" y="2005"/>
                      </a:cxn>
                      <a:cxn ang="0">
                        <a:pos x="1034" y="1681"/>
                      </a:cxn>
                      <a:cxn ang="0">
                        <a:pos x="847" y="1441"/>
                      </a:cxn>
                      <a:cxn ang="0">
                        <a:pos x="621" y="1202"/>
                      </a:cxn>
                      <a:cxn ang="0">
                        <a:pos x="724" y="1032"/>
                      </a:cxn>
                      <a:cxn ang="0">
                        <a:pos x="783" y="812"/>
                      </a:cxn>
                      <a:cxn ang="0">
                        <a:pos x="759" y="499"/>
                      </a:cxn>
                      <a:cxn ang="0">
                        <a:pos x="813" y="319"/>
                      </a:cxn>
                      <a:cxn ang="0">
                        <a:pos x="681" y="0"/>
                      </a:cxn>
                      <a:cxn ang="0">
                        <a:pos x="508" y="120"/>
                      </a:cxn>
                      <a:cxn ang="0">
                        <a:pos x="448" y="299"/>
                      </a:cxn>
                      <a:cxn ang="0">
                        <a:pos x="342" y="419"/>
                      </a:cxn>
                      <a:cxn ang="0">
                        <a:pos x="187" y="409"/>
                      </a:cxn>
                    </a:cxnLst>
                    <a:rect l="0" t="0" r="r" b="b"/>
                    <a:pathLst>
                      <a:path w="1594" h="3067">
                        <a:moveTo>
                          <a:pt x="187" y="409"/>
                        </a:moveTo>
                        <a:lnTo>
                          <a:pt x="51" y="544"/>
                        </a:lnTo>
                        <a:lnTo>
                          <a:pt x="37" y="689"/>
                        </a:lnTo>
                        <a:lnTo>
                          <a:pt x="76" y="842"/>
                        </a:lnTo>
                        <a:lnTo>
                          <a:pt x="17" y="1092"/>
                        </a:lnTo>
                        <a:lnTo>
                          <a:pt x="29" y="1292"/>
                        </a:lnTo>
                        <a:lnTo>
                          <a:pt x="163" y="1482"/>
                        </a:lnTo>
                        <a:lnTo>
                          <a:pt x="154" y="1633"/>
                        </a:lnTo>
                        <a:lnTo>
                          <a:pt x="0" y="1741"/>
                        </a:lnTo>
                        <a:lnTo>
                          <a:pt x="45" y="1906"/>
                        </a:lnTo>
                        <a:lnTo>
                          <a:pt x="134" y="2035"/>
                        </a:lnTo>
                        <a:lnTo>
                          <a:pt x="223" y="2070"/>
                        </a:lnTo>
                        <a:lnTo>
                          <a:pt x="120" y="2280"/>
                        </a:lnTo>
                        <a:lnTo>
                          <a:pt x="91" y="2683"/>
                        </a:lnTo>
                        <a:lnTo>
                          <a:pt x="313" y="2830"/>
                        </a:lnTo>
                        <a:lnTo>
                          <a:pt x="434" y="3027"/>
                        </a:lnTo>
                        <a:lnTo>
                          <a:pt x="606" y="2902"/>
                        </a:lnTo>
                        <a:lnTo>
                          <a:pt x="878" y="2919"/>
                        </a:lnTo>
                        <a:lnTo>
                          <a:pt x="1187" y="3067"/>
                        </a:lnTo>
                        <a:lnTo>
                          <a:pt x="1288" y="2955"/>
                        </a:lnTo>
                        <a:lnTo>
                          <a:pt x="1462" y="2962"/>
                        </a:lnTo>
                        <a:lnTo>
                          <a:pt x="1594" y="2770"/>
                        </a:lnTo>
                        <a:lnTo>
                          <a:pt x="1452" y="2480"/>
                        </a:lnTo>
                        <a:lnTo>
                          <a:pt x="1462" y="2348"/>
                        </a:lnTo>
                        <a:lnTo>
                          <a:pt x="1314" y="2005"/>
                        </a:lnTo>
                        <a:lnTo>
                          <a:pt x="1034" y="1681"/>
                        </a:lnTo>
                        <a:lnTo>
                          <a:pt x="847" y="1441"/>
                        </a:lnTo>
                        <a:lnTo>
                          <a:pt x="621" y="1202"/>
                        </a:lnTo>
                        <a:lnTo>
                          <a:pt x="724" y="1032"/>
                        </a:lnTo>
                        <a:lnTo>
                          <a:pt x="783" y="812"/>
                        </a:lnTo>
                        <a:lnTo>
                          <a:pt x="759" y="499"/>
                        </a:lnTo>
                        <a:lnTo>
                          <a:pt x="813" y="319"/>
                        </a:lnTo>
                        <a:lnTo>
                          <a:pt x="681" y="0"/>
                        </a:lnTo>
                        <a:lnTo>
                          <a:pt x="508" y="120"/>
                        </a:lnTo>
                        <a:lnTo>
                          <a:pt x="448" y="299"/>
                        </a:lnTo>
                        <a:lnTo>
                          <a:pt x="342" y="419"/>
                        </a:lnTo>
                        <a:lnTo>
                          <a:pt x="187" y="409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81" name="Freeform 134">
                    <a:extLst>
                      <a:ext uri="{FF2B5EF4-FFF2-40B4-BE49-F238E27FC236}">
                        <a16:creationId xmlns:a16="http://schemas.microsoft.com/office/drawing/2014/main" id="{DC8DA873-ACF4-01D5-E098-0102424F9D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88355" y="3829246"/>
                    <a:ext cx="694547" cy="502029"/>
                  </a:xfrm>
                  <a:custGeom>
                    <a:avLst/>
                    <a:gdLst/>
                    <a:ahLst/>
                    <a:cxnLst>
                      <a:cxn ang="0">
                        <a:pos x="1032" y="1929"/>
                      </a:cxn>
                      <a:cxn ang="0">
                        <a:pos x="1210" y="1651"/>
                      </a:cxn>
                      <a:cxn ang="0">
                        <a:pos x="1375" y="1626"/>
                      </a:cxn>
                      <a:cxn ang="0">
                        <a:pos x="1446" y="1456"/>
                      </a:cxn>
                      <a:cxn ang="0">
                        <a:pos x="1495" y="1300"/>
                      </a:cxn>
                      <a:cxn ang="0">
                        <a:pos x="1704" y="1183"/>
                      </a:cxn>
                      <a:cxn ang="0">
                        <a:pos x="1755" y="1023"/>
                      </a:cxn>
                      <a:cxn ang="0">
                        <a:pos x="1984" y="1005"/>
                      </a:cxn>
                      <a:cxn ang="0">
                        <a:pos x="2319" y="1428"/>
                      </a:cxn>
                      <a:cxn ang="0">
                        <a:pos x="2542" y="1455"/>
                      </a:cxn>
                      <a:cxn ang="0">
                        <a:pos x="2692" y="1543"/>
                      </a:cxn>
                      <a:cxn ang="0">
                        <a:pos x="2796" y="1465"/>
                      </a:cxn>
                      <a:cxn ang="0">
                        <a:pos x="2715" y="1341"/>
                      </a:cxn>
                      <a:cxn ang="0">
                        <a:pos x="2737" y="1170"/>
                      </a:cxn>
                      <a:cxn ang="0">
                        <a:pos x="2532" y="1042"/>
                      </a:cxn>
                      <a:cxn ang="0">
                        <a:pos x="2301" y="1033"/>
                      </a:cxn>
                      <a:cxn ang="0">
                        <a:pos x="2200" y="859"/>
                      </a:cxn>
                      <a:cxn ang="0">
                        <a:pos x="2125" y="682"/>
                      </a:cxn>
                      <a:cxn ang="0">
                        <a:pos x="2145" y="513"/>
                      </a:cxn>
                      <a:cxn ang="0">
                        <a:pos x="2044" y="420"/>
                      </a:cxn>
                      <a:cxn ang="0">
                        <a:pos x="1996" y="217"/>
                      </a:cxn>
                      <a:cxn ang="0">
                        <a:pos x="1906" y="0"/>
                      </a:cxn>
                      <a:cxn ang="0">
                        <a:pos x="1713" y="12"/>
                      </a:cxn>
                      <a:cxn ang="0">
                        <a:pos x="1704" y="142"/>
                      </a:cxn>
                      <a:cxn ang="0">
                        <a:pos x="1845" y="429"/>
                      </a:cxn>
                      <a:cxn ang="0">
                        <a:pos x="1716" y="625"/>
                      </a:cxn>
                      <a:cxn ang="0">
                        <a:pos x="1542" y="615"/>
                      </a:cxn>
                      <a:cxn ang="0">
                        <a:pos x="1441" y="730"/>
                      </a:cxn>
                      <a:cxn ang="0">
                        <a:pos x="1131" y="582"/>
                      </a:cxn>
                      <a:cxn ang="0">
                        <a:pos x="858" y="565"/>
                      </a:cxn>
                      <a:cxn ang="0">
                        <a:pos x="688" y="690"/>
                      </a:cxn>
                      <a:cxn ang="0">
                        <a:pos x="564" y="495"/>
                      </a:cxn>
                      <a:cxn ang="0">
                        <a:pos x="340" y="343"/>
                      </a:cxn>
                      <a:cxn ang="0">
                        <a:pos x="355" y="154"/>
                      </a:cxn>
                      <a:cxn ang="0">
                        <a:pos x="160" y="82"/>
                      </a:cxn>
                      <a:cxn ang="0">
                        <a:pos x="0" y="181"/>
                      </a:cxn>
                      <a:cxn ang="0">
                        <a:pos x="192" y="579"/>
                      </a:cxn>
                      <a:cxn ang="0">
                        <a:pos x="376" y="909"/>
                      </a:cxn>
                      <a:cxn ang="0">
                        <a:pos x="597" y="1089"/>
                      </a:cxn>
                      <a:cxn ang="0">
                        <a:pos x="685" y="1315"/>
                      </a:cxn>
                      <a:cxn ang="0">
                        <a:pos x="909" y="1548"/>
                      </a:cxn>
                      <a:cxn ang="0">
                        <a:pos x="921" y="1758"/>
                      </a:cxn>
                      <a:cxn ang="0">
                        <a:pos x="1032" y="1929"/>
                      </a:cxn>
                    </a:cxnLst>
                    <a:rect l="0" t="0" r="r" b="b"/>
                    <a:pathLst>
                      <a:path w="2796" h="1929">
                        <a:moveTo>
                          <a:pt x="1032" y="1929"/>
                        </a:moveTo>
                        <a:lnTo>
                          <a:pt x="1210" y="1651"/>
                        </a:lnTo>
                        <a:lnTo>
                          <a:pt x="1375" y="1626"/>
                        </a:lnTo>
                        <a:lnTo>
                          <a:pt x="1446" y="1456"/>
                        </a:lnTo>
                        <a:lnTo>
                          <a:pt x="1495" y="1300"/>
                        </a:lnTo>
                        <a:lnTo>
                          <a:pt x="1704" y="1183"/>
                        </a:lnTo>
                        <a:lnTo>
                          <a:pt x="1755" y="1023"/>
                        </a:lnTo>
                        <a:lnTo>
                          <a:pt x="1984" y="1005"/>
                        </a:lnTo>
                        <a:lnTo>
                          <a:pt x="2319" y="1428"/>
                        </a:lnTo>
                        <a:lnTo>
                          <a:pt x="2542" y="1455"/>
                        </a:lnTo>
                        <a:lnTo>
                          <a:pt x="2692" y="1543"/>
                        </a:lnTo>
                        <a:lnTo>
                          <a:pt x="2796" y="1465"/>
                        </a:lnTo>
                        <a:lnTo>
                          <a:pt x="2715" y="1341"/>
                        </a:lnTo>
                        <a:lnTo>
                          <a:pt x="2737" y="1170"/>
                        </a:lnTo>
                        <a:lnTo>
                          <a:pt x="2532" y="1042"/>
                        </a:lnTo>
                        <a:lnTo>
                          <a:pt x="2301" y="1033"/>
                        </a:lnTo>
                        <a:lnTo>
                          <a:pt x="2200" y="859"/>
                        </a:lnTo>
                        <a:lnTo>
                          <a:pt x="2125" y="682"/>
                        </a:lnTo>
                        <a:lnTo>
                          <a:pt x="2145" y="513"/>
                        </a:lnTo>
                        <a:lnTo>
                          <a:pt x="2044" y="420"/>
                        </a:lnTo>
                        <a:lnTo>
                          <a:pt x="1996" y="217"/>
                        </a:lnTo>
                        <a:lnTo>
                          <a:pt x="1906" y="0"/>
                        </a:lnTo>
                        <a:lnTo>
                          <a:pt x="1713" y="12"/>
                        </a:lnTo>
                        <a:lnTo>
                          <a:pt x="1704" y="142"/>
                        </a:lnTo>
                        <a:lnTo>
                          <a:pt x="1845" y="429"/>
                        </a:lnTo>
                        <a:lnTo>
                          <a:pt x="1716" y="625"/>
                        </a:lnTo>
                        <a:lnTo>
                          <a:pt x="1542" y="615"/>
                        </a:lnTo>
                        <a:lnTo>
                          <a:pt x="1441" y="730"/>
                        </a:lnTo>
                        <a:lnTo>
                          <a:pt x="1131" y="582"/>
                        </a:lnTo>
                        <a:lnTo>
                          <a:pt x="858" y="565"/>
                        </a:lnTo>
                        <a:lnTo>
                          <a:pt x="688" y="690"/>
                        </a:lnTo>
                        <a:lnTo>
                          <a:pt x="564" y="495"/>
                        </a:lnTo>
                        <a:lnTo>
                          <a:pt x="340" y="343"/>
                        </a:lnTo>
                        <a:lnTo>
                          <a:pt x="355" y="154"/>
                        </a:lnTo>
                        <a:lnTo>
                          <a:pt x="160" y="82"/>
                        </a:lnTo>
                        <a:lnTo>
                          <a:pt x="0" y="181"/>
                        </a:lnTo>
                        <a:lnTo>
                          <a:pt x="192" y="579"/>
                        </a:lnTo>
                        <a:lnTo>
                          <a:pt x="376" y="909"/>
                        </a:lnTo>
                        <a:lnTo>
                          <a:pt x="597" y="1089"/>
                        </a:lnTo>
                        <a:lnTo>
                          <a:pt x="685" y="1315"/>
                        </a:lnTo>
                        <a:lnTo>
                          <a:pt x="909" y="1548"/>
                        </a:lnTo>
                        <a:lnTo>
                          <a:pt x="921" y="1758"/>
                        </a:lnTo>
                        <a:lnTo>
                          <a:pt x="1032" y="1929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82" name="Freeform 135">
                    <a:extLst>
                      <a:ext uri="{FF2B5EF4-FFF2-40B4-BE49-F238E27FC236}">
                        <a16:creationId xmlns:a16="http://schemas.microsoft.com/office/drawing/2014/main" id="{323546C2-4853-6514-6D1C-D66BE5A66E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3257" y="3488637"/>
                    <a:ext cx="342091" cy="387999"/>
                  </a:xfrm>
                  <a:custGeom>
                    <a:avLst/>
                    <a:gdLst/>
                    <a:ahLst/>
                    <a:cxnLst>
                      <a:cxn ang="0">
                        <a:pos x="0" y="736"/>
                      </a:cxn>
                      <a:cxn ang="0">
                        <a:pos x="211" y="345"/>
                      </a:cxn>
                      <a:cxn ang="0">
                        <a:pos x="405" y="241"/>
                      </a:cxn>
                      <a:cxn ang="0">
                        <a:pos x="645" y="243"/>
                      </a:cxn>
                      <a:cxn ang="0">
                        <a:pos x="619" y="76"/>
                      </a:cxn>
                      <a:cxn ang="0">
                        <a:pos x="699" y="0"/>
                      </a:cxn>
                      <a:cxn ang="0">
                        <a:pos x="801" y="48"/>
                      </a:cxn>
                      <a:cxn ang="0">
                        <a:pos x="873" y="163"/>
                      </a:cxn>
                      <a:cxn ang="0">
                        <a:pos x="961" y="255"/>
                      </a:cxn>
                      <a:cxn ang="0">
                        <a:pos x="1179" y="259"/>
                      </a:cxn>
                      <a:cxn ang="0">
                        <a:pos x="1314" y="450"/>
                      </a:cxn>
                      <a:cxn ang="0">
                        <a:pos x="1305" y="600"/>
                      </a:cxn>
                      <a:cxn ang="0">
                        <a:pos x="1150" y="711"/>
                      </a:cxn>
                      <a:cxn ang="0">
                        <a:pos x="1197" y="873"/>
                      </a:cxn>
                      <a:cxn ang="0">
                        <a:pos x="1282" y="1003"/>
                      </a:cxn>
                      <a:cxn ang="0">
                        <a:pos x="1374" y="1039"/>
                      </a:cxn>
                      <a:cxn ang="0">
                        <a:pos x="1272" y="1252"/>
                      </a:cxn>
                      <a:cxn ang="0">
                        <a:pos x="1258" y="1461"/>
                      </a:cxn>
                      <a:cxn ang="0">
                        <a:pos x="1059" y="1386"/>
                      </a:cxn>
                      <a:cxn ang="0">
                        <a:pos x="903" y="1486"/>
                      </a:cxn>
                      <a:cxn ang="0">
                        <a:pos x="534" y="1024"/>
                      </a:cxn>
                      <a:cxn ang="0">
                        <a:pos x="0" y="736"/>
                      </a:cxn>
                    </a:cxnLst>
                    <a:rect l="0" t="0" r="r" b="b"/>
                    <a:pathLst>
                      <a:path w="1374" h="1486">
                        <a:moveTo>
                          <a:pt x="0" y="736"/>
                        </a:moveTo>
                        <a:lnTo>
                          <a:pt x="211" y="345"/>
                        </a:lnTo>
                        <a:lnTo>
                          <a:pt x="405" y="241"/>
                        </a:lnTo>
                        <a:lnTo>
                          <a:pt x="645" y="243"/>
                        </a:lnTo>
                        <a:lnTo>
                          <a:pt x="619" y="76"/>
                        </a:lnTo>
                        <a:lnTo>
                          <a:pt x="699" y="0"/>
                        </a:lnTo>
                        <a:lnTo>
                          <a:pt x="801" y="48"/>
                        </a:lnTo>
                        <a:lnTo>
                          <a:pt x="873" y="163"/>
                        </a:lnTo>
                        <a:lnTo>
                          <a:pt x="961" y="255"/>
                        </a:lnTo>
                        <a:lnTo>
                          <a:pt x="1179" y="259"/>
                        </a:lnTo>
                        <a:lnTo>
                          <a:pt x="1314" y="450"/>
                        </a:lnTo>
                        <a:lnTo>
                          <a:pt x="1305" y="600"/>
                        </a:lnTo>
                        <a:lnTo>
                          <a:pt x="1150" y="711"/>
                        </a:lnTo>
                        <a:lnTo>
                          <a:pt x="1197" y="873"/>
                        </a:lnTo>
                        <a:lnTo>
                          <a:pt x="1282" y="1003"/>
                        </a:lnTo>
                        <a:lnTo>
                          <a:pt x="1374" y="1039"/>
                        </a:lnTo>
                        <a:lnTo>
                          <a:pt x="1272" y="1252"/>
                        </a:lnTo>
                        <a:lnTo>
                          <a:pt x="1258" y="1461"/>
                        </a:lnTo>
                        <a:lnTo>
                          <a:pt x="1059" y="1386"/>
                        </a:lnTo>
                        <a:lnTo>
                          <a:pt x="903" y="1486"/>
                        </a:lnTo>
                        <a:lnTo>
                          <a:pt x="534" y="1024"/>
                        </a:lnTo>
                        <a:lnTo>
                          <a:pt x="0" y="736"/>
                        </a:lnTo>
                        <a:close/>
                      </a:path>
                    </a:pathLst>
                  </a:custGeom>
                  <a:grpFill/>
                  <a:ln w="6350" cmpd="sng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ffectLst>
                    <a:outerShdw dist="28398" dir="6993903" algn="ctr" rotWithShape="0">
                      <a:srgbClr val="B2B2B2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endParaRPr lang="zh-CN" altLang="en-US" sz="20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sp>
              <p:nvSpPr>
                <p:cNvPr id="278" name="Freeform 136">
                  <a:extLst>
                    <a:ext uri="{FF2B5EF4-FFF2-40B4-BE49-F238E27FC236}">
                      <a16:creationId xmlns:a16="http://schemas.microsoft.com/office/drawing/2014/main" id="{3B51FEE7-C039-E62B-4B3B-D19C136DAD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8570" y="4337132"/>
                  <a:ext cx="37870" cy="59331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52" y="0"/>
                    </a:cxn>
                    <a:cxn ang="0">
                      <a:pos x="83" y="1"/>
                    </a:cxn>
                    <a:cxn ang="0">
                      <a:pos x="102" y="35"/>
                    </a:cxn>
                    <a:cxn ang="0">
                      <a:pos x="80" y="78"/>
                    </a:cxn>
                    <a:cxn ang="0">
                      <a:pos x="67" y="133"/>
                    </a:cxn>
                    <a:cxn ang="0">
                      <a:pos x="114" y="151"/>
                    </a:cxn>
                    <a:cxn ang="0">
                      <a:pos x="111" y="196"/>
                    </a:cxn>
                    <a:cxn ang="0">
                      <a:pos x="178" y="222"/>
                    </a:cxn>
                    <a:cxn ang="0">
                      <a:pos x="123" y="259"/>
                    </a:cxn>
                    <a:cxn ang="0">
                      <a:pos x="85" y="267"/>
                    </a:cxn>
                    <a:cxn ang="0">
                      <a:pos x="55" y="175"/>
                    </a:cxn>
                    <a:cxn ang="0">
                      <a:pos x="18" y="59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78" h="267">
                      <a:moveTo>
                        <a:pt x="0" y="4"/>
                      </a:moveTo>
                      <a:lnTo>
                        <a:pt x="52" y="0"/>
                      </a:lnTo>
                      <a:lnTo>
                        <a:pt x="83" y="1"/>
                      </a:lnTo>
                      <a:lnTo>
                        <a:pt x="102" y="35"/>
                      </a:lnTo>
                      <a:lnTo>
                        <a:pt x="80" y="78"/>
                      </a:lnTo>
                      <a:lnTo>
                        <a:pt x="67" y="133"/>
                      </a:lnTo>
                      <a:lnTo>
                        <a:pt x="114" y="151"/>
                      </a:lnTo>
                      <a:lnTo>
                        <a:pt x="111" y="196"/>
                      </a:lnTo>
                      <a:lnTo>
                        <a:pt x="178" y="222"/>
                      </a:lnTo>
                      <a:lnTo>
                        <a:pt x="123" y="259"/>
                      </a:lnTo>
                      <a:lnTo>
                        <a:pt x="85" y="267"/>
                      </a:lnTo>
                      <a:lnTo>
                        <a:pt x="55" y="175"/>
                      </a:lnTo>
                      <a:lnTo>
                        <a:pt x="18" y="5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20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53" name="CuadroTexto 252">
                <a:extLst>
                  <a:ext uri="{FF2B5EF4-FFF2-40B4-BE49-F238E27FC236}">
                    <a16:creationId xmlns:a16="http://schemas.microsoft.com/office/drawing/2014/main" id="{5DF19C6B-9347-7C60-EF74-413CF32BF8FE}"/>
                  </a:ext>
                </a:extLst>
              </p:cNvPr>
              <p:cNvSpPr txBox="1"/>
              <p:nvPr/>
            </p:nvSpPr>
            <p:spPr>
              <a:xfrm>
                <a:off x="6712503" y="3732021"/>
                <a:ext cx="960277" cy="451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</a:rPr>
                  <a:t>Junín;</a:t>
                </a:r>
              </a:p>
              <a:p>
                <a:pPr algn="ctr"/>
                <a:r>
                  <a:rPr lang="es-PE" sz="1200" dirty="0">
                    <a:solidFill>
                      <a:srgbClr val="F15555"/>
                    </a:solidFill>
                  </a:rPr>
                  <a:t>S/ 17 MM</a:t>
                </a:r>
              </a:p>
            </p:txBody>
          </p:sp>
          <p:sp>
            <p:nvSpPr>
              <p:cNvPr id="254" name="CuadroTexto 253">
                <a:extLst>
                  <a:ext uri="{FF2B5EF4-FFF2-40B4-BE49-F238E27FC236}">
                    <a16:creationId xmlns:a16="http://schemas.microsoft.com/office/drawing/2014/main" id="{2281A319-64AD-77C6-22B7-A486630DFE87}"/>
                  </a:ext>
                </a:extLst>
              </p:cNvPr>
              <p:cNvSpPr txBox="1"/>
              <p:nvPr/>
            </p:nvSpPr>
            <p:spPr>
              <a:xfrm>
                <a:off x="7016714" y="4806937"/>
                <a:ext cx="937655" cy="451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r>
                  <a:rPr lang="es-PE" sz="1200" b="1" dirty="0">
                    <a:solidFill>
                      <a:srgbClr val="253E7B"/>
                    </a:solidFill>
                  </a:rPr>
                  <a:t>Ayacucho;</a:t>
                </a:r>
              </a:p>
              <a:p>
                <a:r>
                  <a:rPr lang="es-PE" sz="1200" dirty="0">
                    <a:solidFill>
                      <a:srgbClr val="F15555"/>
                    </a:solidFill>
                  </a:rPr>
                  <a:t>S/ 21 MM</a:t>
                </a:r>
              </a:p>
            </p:txBody>
          </p:sp>
          <p:sp>
            <p:nvSpPr>
              <p:cNvPr id="255" name="CuadroTexto 254">
                <a:extLst>
                  <a:ext uri="{FF2B5EF4-FFF2-40B4-BE49-F238E27FC236}">
                    <a16:creationId xmlns:a16="http://schemas.microsoft.com/office/drawing/2014/main" id="{D1829032-03A9-91FE-11BB-CFA7A40896F9}"/>
                  </a:ext>
                </a:extLst>
              </p:cNvPr>
              <p:cNvSpPr txBox="1"/>
              <p:nvPr/>
            </p:nvSpPr>
            <p:spPr>
              <a:xfrm>
                <a:off x="9528509" y="3507051"/>
                <a:ext cx="832872" cy="451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Cusco;</a:t>
                </a:r>
              </a:p>
              <a:p>
                <a:pPr algn="ctr"/>
                <a:r>
                  <a:rPr lang="es-PE" sz="1200" dirty="0">
                    <a:solidFill>
                      <a:srgbClr val="F15555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S/ 47 MM</a:t>
                </a:r>
              </a:p>
            </p:txBody>
          </p:sp>
          <p:sp>
            <p:nvSpPr>
              <p:cNvPr id="256" name="CuadroTexto 255">
                <a:extLst>
                  <a:ext uri="{FF2B5EF4-FFF2-40B4-BE49-F238E27FC236}">
                    <a16:creationId xmlns:a16="http://schemas.microsoft.com/office/drawing/2014/main" id="{6F8D8F44-46D8-7CBE-C29A-BA3F0242A96A}"/>
                  </a:ext>
                </a:extLst>
              </p:cNvPr>
              <p:cNvSpPr txBox="1"/>
              <p:nvPr/>
            </p:nvSpPr>
            <p:spPr>
              <a:xfrm>
                <a:off x="9460642" y="4673023"/>
                <a:ext cx="858178" cy="451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Puno;</a:t>
                </a:r>
              </a:p>
              <a:p>
                <a:pPr algn="ctr"/>
                <a:r>
                  <a:rPr lang="es-PE" sz="1200" dirty="0">
                    <a:solidFill>
                      <a:srgbClr val="F15555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S/ 20 MM</a:t>
                </a:r>
              </a:p>
            </p:txBody>
          </p:sp>
          <p:sp>
            <p:nvSpPr>
              <p:cNvPr id="257" name="CuadroTexto 256">
                <a:extLst>
                  <a:ext uri="{FF2B5EF4-FFF2-40B4-BE49-F238E27FC236}">
                    <a16:creationId xmlns:a16="http://schemas.microsoft.com/office/drawing/2014/main" id="{048146A9-CDD1-42ED-4033-55108B82A274}"/>
                  </a:ext>
                </a:extLst>
              </p:cNvPr>
              <p:cNvSpPr txBox="1"/>
              <p:nvPr/>
            </p:nvSpPr>
            <p:spPr>
              <a:xfrm>
                <a:off x="8006414" y="5297991"/>
                <a:ext cx="849319" cy="451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Apurímac;</a:t>
                </a:r>
              </a:p>
              <a:p>
                <a:pPr algn="ctr"/>
                <a:r>
                  <a:rPr lang="es-PE" sz="1200" dirty="0">
                    <a:solidFill>
                      <a:srgbClr val="F15555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S/ 8 MM</a:t>
                </a:r>
              </a:p>
            </p:txBody>
          </p:sp>
          <p:sp>
            <p:nvSpPr>
              <p:cNvPr id="258" name="CuadroTexto 257">
                <a:extLst>
                  <a:ext uri="{FF2B5EF4-FFF2-40B4-BE49-F238E27FC236}">
                    <a16:creationId xmlns:a16="http://schemas.microsoft.com/office/drawing/2014/main" id="{D088489A-1712-9D27-D2DB-71AE456DC1A7}"/>
                  </a:ext>
                </a:extLst>
              </p:cNvPr>
              <p:cNvSpPr txBox="1"/>
              <p:nvPr/>
            </p:nvSpPr>
            <p:spPr>
              <a:xfrm>
                <a:off x="6785720" y="4305954"/>
                <a:ext cx="1080285" cy="451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defRPr>
                </a:lvl1pPr>
              </a:lstStyle>
              <a:p>
                <a:pPr algn="ctr"/>
                <a:r>
                  <a:rPr lang="es-PE" sz="1200" b="1" dirty="0">
                    <a:solidFill>
                      <a:srgbClr val="253E7B"/>
                    </a:solidFill>
                  </a:rPr>
                  <a:t>Huancavelica;</a:t>
                </a:r>
              </a:p>
              <a:p>
                <a:pPr algn="ctr"/>
                <a:r>
                  <a:rPr lang="es-PE" sz="1200" dirty="0">
                    <a:solidFill>
                      <a:srgbClr val="F15555"/>
                    </a:solidFill>
                  </a:rPr>
                  <a:t>S/ 5 MM</a:t>
                </a:r>
              </a:p>
            </p:txBody>
          </p:sp>
        </p:grpSp>
        <p:cxnSp>
          <p:nvCxnSpPr>
            <p:cNvPr id="237" name="Conector: angular 236">
              <a:extLst>
                <a:ext uri="{FF2B5EF4-FFF2-40B4-BE49-F238E27FC236}">
                  <a16:creationId xmlns:a16="http://schemas.microsoft.com/office/drawing/2014/main" id="{3A81B992-7BB0-46BB-B628-3E0E0C39DD1C}"/>
                </a:ext>
              </a:extLst>
            </p:cNvPr>
            <p:cNvCxnSpPr>
              <a:cxnSpLocks/>
              <a:endCxn id="251" idx="1"/>
            </p:cNvCxnSpPr>
            <p:nvPr/>
          </p:nvCxnSpPr>
          <p:spPr>
            <a:xfrm rot="5400000" flipH="1" flipV="1">
              <a:off x="10573397" y="4432358"/>
              <a:ext cx="479483" cy="311007"/>
            </a:xfrm>
            <a:prstGeom prst="bentConnector2">
              <a:avLst/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ector: angular 237">
              <a:extLst>
                <a:ext uri="{FF2B5EF4-FFF2-40B4-BE49-F238E27FC236}">
                  <a16:creationId xmlns:a16="http://schemas.microsoft.com/office/drawing/2014/main" id="{FD4ADE66-C11F-DDE6-BAB8-9AE4B941EDF5}"/>
                </a:ext>
              </a:extLst>
            </p:cNvPr>
            <p:cNvCxnSpPr>
              <a:cxnSpLocks/>
              <a:stCxn id="245" idx="4"/>
              <a:endCxn id="255" idx="1"/>
            </p:cNvCxnSpPr>
            <p:nvPr/>
          </p:nvCxnSpPr>
          <p:spPr>
            <a:xfrm rot="5400000" flipH="1" flipV="1">
              <a:off x="10782103" y="4842641"/>
              <a:ext cx="646497" cy="493350"/>
            </a:xfrm>
            <a:prstGeom prst="bentConnector4">
              <a:avLst>
                <a:gd name="adj1" fmla="val -29999"/>
                <a:gd name="adj2" fmla="val 52736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ector: angular 238">
              <a:extLst>
                <a:ext uri="{FF2B5EF4-FFF2-40B4-BE49-F238E27FC236}">
                  <a16:creationId xmlns:a16="http://schemas.microsoft.com/office/drawing/2014/main" id="{E1424827-EF83-15E5-F06B-74128E98700B}"/>
                </a:ext>
              </a:extLst>
            </p:cNvPr>
            <p:cNvCxnSpPr>
              <a:cxnSpLocks/>
              <a:endCxn id="256" idx="0"/>
            </p:cNvCxnSpPr>
            <p:nvPr/>
          </p:nvCxnSpPr>
          <p:spPr>
            <a:xfrm flipV="1">
              <a:off x="11217727" y="5580649"/>
              <a:ext cx="447331" cy="189557"/>
            </a:xfrm>
            <a:prstGeom prst="bentConnector4">
              <a:avLst>
                <a:gd name="adj1" fmla="val 8438"/>
                <a:gd name="adj2" fmla="val 202314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: angular 239">
              <a:extLst>
                <a:ext uri="{FF2B5EF4-FFF2-40B4-BE49-F238E27FC236}">
                  <a16:creationId xmlns:a16="http://schemas.microsoft.com/office/drawing/2014/main" id="{F26D7FF0-0E0B-C22C-BC7F-ED83034200F9}"/>
                </a:ext>
              </a:extLst>
            </p:cNvPr>
            <p:cNvCxnSpPr>
              <a:cxnSpLocks/>
              <a:endCxn id="257" idx="0"/>
            </p:cNvCxnSpPr>
            <p:nvPr/>
          </p:nvCxnSpPr>
          <p:spPr>
            <a:xfrm rot="5400000">
              <a:off x="10287476" y="5658102"/>
              <a:ext cx="577664" cy="350611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ector: angular 240">
              <a:extLst>
                <a:ext uri="{FF2B5EF4-FFF2-40B4-BE49-F238E27FC236}">
                  <a16:creationId xmlns:a16="http://schemas.microsoft.com/office/drawing/2014/main" id="{2CA1B525-8797-EE7F-A88F-D1E09EF528B2}"/>
                </a:ext>
              </a:extLst>
            </p:cNvPr>
            <p:cNvCxnSpPr>
              <a:cxnSpLocks/>
              <a:endCxn id="254" idx="3"/>
            </p:cNvCxnSpPr>
            <p:nvPr/>
          </p:nvCxnSpPr>
          <p:spPr>
            <a:xfrm rot="10800000" flipV="1">
              <a:off x="9987896" y="5614578"/>
              <a:ext cx="545135" cy="277956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ector: angular 241">
              <a:extLst>
                <a:ext uri="{FF2B5EF4-FFF2-40B4-BE49-F238E27FC236}">
                  <a16:creationId xmlns:a16="http://schemas.microsoft.com/office/drawing/2014/main" id="{03DCDA67-7CDB-BE89-13E6-BB4AD37951C0}"/>
                </a:ext>
              </a:extLst>
            </p:cNvPr>
            <p:cNvCxnSpPr>
              <a:cxnSpLocks/>
              <a:endCxn id="258" idx="3"/>
            </p:cNvCxnSpPr>
            <p:nvPr/>
          </p:nvCxnSpPr>
          <p:spPr>
            <a:xfrm rot="10800000" flipV="1">
              <a:off x="9911321" y="5365024"/>
              <a:ext cx="480276" cy="93363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ector: angular 242">
              <a:extLst>
                <a:ext uri="{FF2B5EF4-FFF2-40B4-BE49-F238E27FC236}">
                  <a16:creationId xmlns:a16="http://schemas.microsoft.com/office/drawing/2014/main" id="{0D42CDC0-C9C7-B883-0742-99EFE3BBBB7B}"/>
                </a:ext>
              </a:extLst>
            </p:cNvPr>
            <p:cNvCxnSpPr>
              <a:cxnSpLocks/>
              <a:endCxn id="253" idx="3"/>
            </p:cNvCxnSpPr>
            <p:nvPr/>
          </p:nvCxnSpPr>
          <p:spPr>
            <a:xfrm rot="10800000">
              <a:off x="9743873" y="4961025"/>
              <a:ext cx="643820" cy="122387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Elipse 243">
              <a:extLst>
                <a:ext uri="{FF2B5EF4-FFF2-40B4-BE49-F238E27FC236}">
                  <a16:creationId xmlns:a16="http://schemas.microsoft.com/office/drawing/2014/main" id="{53E36D84-8683-182E-08E4-210A62557C97}"/>
                </a:ext>
              </a:extLst>
            </p:cNvPr>
            <p:cNvSpPr/>
            <p:nvPr/>
          </p:nvSpPr>
          <p:spPr>
            <a:xfrm>
              <a:off x="10622104" y="4797363"/>
              <a:ext cx="54000" cy="5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245" name="Elipse 244">
              <a:extLst>
                <a:ext uri="{FF2B5EF4-FFF2-40B4-BE49-F238E27FC236}">
                  <a16:creationId xmlns:a16="http://schemas.microsoft.com/office/drawing/2014/main" id="{A180A119-9B46-A498-71BF-9957E9E4CDC9}"/>
                </a:ext>
              </a:extLst>
            </p:cNvPr>
            <p:cNvSpPr/>
            <p:nvPr/>
          </p:nvSpPr>
          <p:spPr>
            <a:xfrm>
              <a:off x="10831677" y="5358565"/>
              <a:ext cx="54000" cy="5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246" name="Elipse 245">
              <a:extLst>
                <a:ext uri="{FF2B5EF4-FFF2-40B4-BE49-F238E27FC236}">
                  <a16:creationId xmlns:a16="http://schemas.microsoft.com/office/drawing/2014/main" id="{49599722-44A7-12FB-A3EA-9E22E1DFE8A9}"/>
                </a:ext>
              </a:extLst>
            </p:cNvPr>
            <p:cNvSpPr/>
            <p:nvPr/>
          </p:nvSpPr>
          <p:spPr>
            <a:xfrm>
              <a:off x="11191870" y="5756196"/>
              <a:ext cx="54000" cy="5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247" name="Elipse 246">
              <a:extLst>
                <a:ext uri="{FF2B5EF4-FFF2-40B4-BE49-F238E27FC236}">
                  <a16:creationId xmlns:a16="http://schemas.microsoft.com/office/drawing/2014/main" id="{91A83BC5-58E8-6EA3-2893-D6F3C7B68126}"/>
                </a:ext>
              </a:extLst>
            </p:cNvPr>
            <p:cNvSpPr/>
            <p:nvPr/>
          </p:nvSpPr>
          <p:spPr>
            <a:xfrm>
              <a:off x="10729090" y="5535230"/>
              <a:ext cx="54000" cy="5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248" name="Elipse 247">
              <a:extLst>
                <a:ext uri="{FF2B5EF4-FFF2-40B4-BE49-F238E27FC236}">
                  <a16:creationId xmlns:a16="http://schemas.microsoft.com/office/drawing/2014/main" id="{430CA4AD-1159-F854-0DA3-3906D542146B}"/>
                </a:ext>
              </a:extLst>
            </p:cNvPr>
            <p:cNvSpPr/>
            <p:nvPr/>
          </p:nvSpPr>
          <p:spPr>
            <a:xfrm>
              <a:off x="10494841" y="5582812"/>
              <a:ext cx="54000" cy="5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249" name="Elipse 248">
              <a:extLst>
                <a:ext uri="{FF2B5EF4-FFF2-40B4-BE49-F238E27FC236}">
                  <a16:creationId xmlns:a16="http://schemas.microsoft.com/office/drawing/2014/main" id="{813E56BB-F46B-CB2A-1860-3C4FEDEDB3B4}"/>
                </a:ext>
              </a:extLst>
            </p:cNvPr>
            <p:cNvSpPr/>
            <p:nvPr/>
          </p:nvSpPr>
          <p:spPr>
            <a:xfrm>
              <a:off x="10358506" y="5344363"/>
              <a:ext cx="54000" cy="5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sp>
          <p:nvSpPr>
            <p:cNvPr id="250" name="Elipse 249">
              <a:extLst>
                <a:ext uri="{FF2B5EF4-FFF2-40B4-BE49-F238E27FC236}">
                  <a16:creationId xmlns:a16="http://schemas.microsoft.com/office/drawing/2014/main" id="{CF65052C-B22A-EAB2-F834-B72DD601CD58}"/>
                </a:ext>
              </a:extLst>
            </p:cNvPr>
            <p:cNvSpPr/>
            <p:nvPr/>
          </p:nvSpPr>
          <p:spPr>
            <a:xfrm>
              <a:off x="10353727" y="5057390"/>
              <a:ext cx="54000" cy="54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</p:grpSp>
      <p:grpSp>
        <p:nvGrpSpPr>
          <p:cNvPr id="286" name="Grupo 285">
            <a:extLst>
              <a:ext uri="{FF2B5EF4-FFF2-40B4-BE49-F238E27FC236}">
                <a16:creationId xmlns:a16="http://schemas.microsoft.com/office/drawing/2014/main" id="{915E223D-ACE0-C9D5-E907-FF8EF40BDA05}"/>
              </a:ext>
            </a:extLst>
          </p:cNvPr>
          <p:cNvGrpSpPr/>
          <p:nvPr/>
        </p:nvGrpSpPr>
        <p:grpSpPr>
          <a:xfrm>
            <a:off x="3634429" y="2635801"/>
            <a:ext cx="3902029" cy="797385"/>
            <a:chOff x="-278850" y="5594760"/>
            <a:chExt cx="4024769" cy="987708"/>
          </a:xfrm>
        </p:grpSpPr>
        <p:sp>
          <p:nvSpPr>
            <p:cNvPr id="287" name="CuadroTexto 286">
              <a:extLst>
                <a:ext uri="{FF2B5EF4-FFF2-40B4-BE49-F238E27FC236}">
                  <a16:creationId xmlns:a16="http://schemas.microsoft.com/office/drawing/2014/main" id="{70A20AAB-BA24-75B4-7BC8-28B8348CF833}"/>
                </a:ext>
              </a:extLst>
            </p:cNvPr>
            <p:cNvSpPr txBox="1"/>
            <p:nvPr/>
          </p:nvSpPr>
          <p:spPr>
            <a:xfrm>
              <a:off x="1925986" y="6147349"/>
              <a:ext cx="1731507" cy="419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 fontAlgn="ctr"/>
              <a:r>
                <a:rPr lang="es-PE" sz="1600" b="1" dirty="0">
                  <a:solidFill>
                    <a:srgbClr val="203864"/>
                  </a:solidFill>
                </a:rPr>
                <a:t>150 MM Soles</a:t>
              </a:r>
            </a:p>
          </p:txBody>
        </p:sp>
        <p:sp>
          <p:nvSpPr>
            <p:cNvPr id="288" name="CuadroTexto 287">
              <a:extLst>
                <a:ext uri="{FF2B5EF4-FFF2-40B4-BE49-F238E27FC236}">
                  <a16:creationId xmlns:a16="http://schemas.microsoft.com/office/drawing/2014/main" id="{F7BBFDA3-5A4F-C724-5A37-8B7D52232C88}"/>
                </a:ext>
              </a:extLst>
            </p:cNvPr>
            <p:cNvSpPr txBox="1"/>
            <p:nvPr/>
          </p:nvSpPr>
          <p:spPr>
            <a:xfrm>
              <a:off x="259779" y="6163108"/>
              <a:ext cx="1952129" cy="419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600" b="1" dirty="0">
                  <a:solidFill>
                    <a:srgbClr val="203864"/>
                  </a:solidFill>
                </a:rPr>
                <a:t>Inversión 2023:</a:t>
              </a:r>
              <a:endParaRPr lang="es-PE" sz="1600" dirty="0">
                <a:solidFill>
                  <a:srgbClr val="203864"/>
                </a:solidFill>
              </a:endParaRPr>
            </a:p>
          </p:txBody>
        </p:sp>
        <p:sp>
          <p:nvSpPr>
            <p:cNvPr id="289" name="CuadroTexto 288">
              <a:extLst>
                <a:ext uri="{FF2B5EF4-FFF2-40B4-BE49-F238E27FC236}">
                  <a16:creationId xmlns:a16="http://schemas.microsoft.com/office/drawing/2014/main" id="{2DE3D1FD-9FFF-ADB4-D4B2-4E5267D8A940}"/>
                </a:ext>
              </a:extLst>
            </p:cNvPr>
            <p:cNvSpPr txBox="1"/>
            <p:nvPr/>
          </p:nvSpPr>
          <p:spPr>
            <a:xfrm>
              <a:off x="1959598" y="5612619"/>
              <a:ext cx="1731507" cy="419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 fontAlgn="ctr"/>
              <a:r>
                <a:rPr lang="es-PE" sz="1600" b="1" dirty="0">
                  <a:solidFill>
                    <a:srgbClr val="203864"/>
                  </a:solidFill>
                </a:rPr>
                <a:t>800 MM Soles</a:t>
              </a:r>
            </a:p>
          </p:txBody>
        </p:sp>
        <p:sp>
          <p:nvSpPr>
            <p:cNvPr id="290" name="CuadroTexto 289">
              <a:extLst>
                <a:ext uri="{FF2B5EF4-FFF2-40B4-BE49-F238E27FC236}">
                  <a16:creationId xmlns:a16="http://schemas.microsoft.com/office/drawing/2014/main" id="{A08BBCF6-7350-6294-FDD3-B8C66C6E90DB}"/>
                </a:ext>
              </a:extLst>
            </p:cNvPr>
            <p:cNvSpPr txBox="1"/>
            <p:nvPr/>
          </p:nvSpPr>
          <p:spPr>
            <a:xfrm>
              <a:off x="234310" y="5594760"/>
              <a:ext cx="1952129" cy="648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600" b="1" dirty="0">
                  <a:solidFill>
                    <a:srgbClr val="203864"/>
                  </a:solidFill>
                </a:rPr>
                <a:t>Inversión Total: </a:t>
              </a:r>
              <a:r>
                <a:rPr lang="es-MX" sz="1100" b="1" dirty="0">
                  <a:solidFill>
                    <a:srgbClr val="203864"/>
                  </a:solidFill>
                </a:rPr>
                <a:t>(2023-2027)</a:t>
              </a:r>
              <a:endParaRPr lang="es-PE" sz="1600" dirty="0">
                <a:solidFill>
                  <a:srgbClr val="203864"/>
                </a:solidFill>
              </a:endParaRPr>
            </a:p>
          </p:txBody>
        </p:sp>
        <p:pic>
          <p:nvPicPr>
            <p:cNvPr id="291" name="Imagen 290">
              <a:extLst>
                <a:ext uri="{FF2B5EF4-FFF2-40B4-BE49-F238E27FC236}">
                  <a16:creationId xmlns:a16="http://schemas.microsoft.com/office/drawing/2014/main" id="{3EC03AD6-C0A7-3BA1-5610-FD9CF2620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278850" y="5647009"/>
              <a:ext cx="528631" cy="528629"/>
            </a:xfrm>
            <a:prstGeom prst="rect">
              <a:avLst/>
            </a:prstGeom>
          </p:spPr>
        </p:pic>
        <p:sp>
          <p:nvSpPr>
            <p:cNvPr id="292" name="CuadroTexto 291">
              <a:extLst>
                <a:ext uri="{FF2B5EF4-FFF2-40B4-BE49-F238E27FC236}">
                  <a16:creationId xmlns:a16="http://schemas.microsoft.com/office/drawing/2014/main" id="{8892A65A-690E-6992-5677-1EB74868E386}"/>
                </a:ext>
              </a:extLst>
            </p:cNvPr>
            <p:cNvSpPr txBox="1"/>
            <p:nvPr/>
          </p:nvSpPr>
          <p:spPr>
            <a:xfrm>
              <a:off x="3458312" y="5615157"/>
              <a:ext cx="287607" cy="324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 fontAlgn="ctr"/>
              <a:r>
                <a:rPr lang="es-PE" sz="1100" b="1" dirty="0">
                  <a:solidFill>
                    <a:srgbClr val="203864"/>
                  </a:solidFill>
                </a:rPr>
                <a:t>*</a:t>
              </a:r>
            </a:p>
          </p:txBody>
        </p:sp>
        <p:sp>
          <p:nvSpPr>
            <p:cNvPr id="293" name="CuadroTexto 292">
              <a:extLst>
                <a:ext uri="{FF2B5EF4-FFF2-40B4-BE49-F238E27FC236}">
                  <a16:creationId xmlns:a16="http://schemas.microsoft.com/office/drawing/2014/main" id="{02CBE400-D135-E93B-7F03-C143F02C135B}"/>
                </a:ext>
              </a:extLst>
            </p:cNvPr>
            <p:cNvSpPr txBox="1"/>
            <p:nvPr/>
          </p:nvSpPr>
          <p:spPr>
            <a:xfrm>
              <a:off x="3442996" y="6180922"/>
              <a:ext cx="287607" cy="324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 fontAlgn="ctr"/>
              <a:r>
                <a:rPr lang="es-PE" sz="1100" b="1" dirty="0">
                  <a:solidFill>
                    <a:srgbClr val="203864"/>
                  </a:solidFill>
                </a:rPr>
                <a:t>*</a:t>
              </a:r>
            </a:p>
          </p:txBody>
        </p:sp>
      </p:grpSp>
      <p:sp>
        <p:nvSpPr>
          <p:cNvPr id="294" name="TextBox 90">
            <a:extLst>
              <a:ext uri="{FF2B5EF4-FFF2-40B4-BE49-F238E27FC236}">
                <a16:creationId xmlns:a16="http://schemas.microsoft.com/office/drawing/2014/main" id="{DF27BB70-34A7-6963-4A91-6E6B7C319000}"/>
              </a:ext>
            </a:extLst>
          </p:cNvPr>
          <p:cNvSpPr txBox="1"/>
          <p:nvPr/>
        </p:nvSpPr>
        <p:spPr>
          <a:xfrm>
            <a:off x="1888410" y="1644223"/>
            <a:ext cx="3335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u="sng" dirty="0">
                <a:solidFill>
                  <a:srgbClr val="DE0C18"/>
                </a:solidFill>
              </a:rPr>
              <a:t>Zonas no concesionadas</a:t>
            </a:r>
          </a:p>
        </p:txBody>
      </p:sp>
      <p:sp>
        <p:nvSpPr>
          <p:cNvPr id="295" name="Rectángulo 294">
            <a:extLst>
              <a:ext uri="{FF2B5EF4-FFF2-40B4-BE49-F238E27FC236}">
                <a16:creationId xmlns:a16="http://schemas.microsoft.com/office/drawing/2014/main" id="{310F9012-9FE8-5E11-418B-383D41527ED2}"/>
              </a:ext>
            </a:extLst>
          </p:cNvPr>
          <p:cNvSpPr/>
          <p:nvPr/>
        </p:nvSpPr>
        <p:spPr>
          <a:xfrm>
            <a:off x="8784438" y="4936960"/>
            <a:ext cx="2490055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180975" algn="ctr" defTabSz="914053"/>
            <a:r>
              <a:rPr lang="es-MX" sz="1600" b="1" kern="0" dirty="0">
                <a:solidFill>
                  <a:schemeClr val="bg1"/>
                </a:solidFill>
              </a:rPr>
              <a:t>Proyección 2023:</a:t>
            </a:r>
            <a:endParaRPr lang="es-PE" sz="1600" b="1" kern="0" dirty="0">
              <a:solidFill>
                <a:schemeClr val="bg1"/>
              </a:solidFill>
            </a:endParaRPr>
          </a:p>
        </p:txBody>
      </p:sp>
      <p:grpSp>
        <p:nvGrpSpPr>
          <p:cNvPr id="296" name="Grupo 295">
            <a:extLst>
              <a:ext uri="{FF2B5EF4-FFF2-40B4-BE49-F238E27FC236}">
                <a16:creationId xmlns:a16="http://schemas.microsoft.com/office/drawing/2014/main" id="{AE295420-3381-0B02-8D3E-85B743BB8B8E}"/>
              </a:ext>
            </a:extLst>
          </p:cNvPr>
          <p:cNvGrpSpPr/>
          <p:nvPr/>
        </p:nvGrpSpPr>
        <p:grpSpPr>
          <a:xfrm>
            <a:off x="7987437" y="2135474"/>
            <a:ext cx="2691522" cy="2326209"/>
            <a:chOff x="9228135" y="1671916"/>
            <a:chExt cx="3538513" cy="3058239"/>
          </a:xfrm>
        </p:grpSpPr>
        <p:grpSp>
          <p:nvGrpSpPr>
            <p:cNvPr id="297" name="Grupo 4">
              <a:extLst>
                <a:ext uri="{FF2B5EF4-FFF2-40B4-BE49-F238E27FC236}">
                  <a16:creationId xmlns:a16="http://schemas.microsoft.com/office/drawing/2014/main" id="{31DC254F-DFAA-6332-91A9-EDEF3D7E2DAE}"/>
                </a:ext>
              </a:extLst>
            </p:cNvPr>
            <p:cNvGrpSpPr/>
            <p:nvPr/>
          </p:nvGrpSpPr>
          <p:grpSpPr>
            <a:xfrm>
              <a:off x="9492032" y="2508907"/>
              <a:ext cx="3274616" cy="2221248"/>
              <a:chOff x="9868554" y="3364626"/>
              <a:chExt cx="1265854" cy="858658"/>
            </a:xfrm>
          </p:grpSpPr>
          <p:sp>
            <p:nvSpPr>
              <p:cNvPr id="300" name="Freeform 124">
                <a:extLst>
                  <a:ext uri="{FF2B5EF4-FFF2-40B4-BE49-F238E27FC236}">
                    <a16:creationId xmlns:a16="http://schemas.microsoft.com/office/drawing/2014/main" id="{C571D148-5E0A-8CC6-E7C9-726E1CC09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8554" y="3364626"/>
                <a:ext cx="962224" cy="610812"/>
              </a:xfrm>
              <a:custGeom>
                <a:avLst/>
                <a:gdLst/>
                <a:ahLst/>
                <a:cxnLst>
                  <a:cxn ang="0">
                    <a:pos x="0" y="778"/>
                  </a:cxn>
                  <a:cxn ang="0">
                    <a:pos x="983" y="1347"/>
                  </a:cxn>
                  <a:cxn ang="0">
                    <a:pos x="1254" y="1557"/>
                  </a:cxn>
                  <a:cxn ang="0">
                    <a:pos x="1549" y="1602"/>
                  </a:cxn>
                  <a:cxn ang="0">
                    <a:pos x="1905" y="1767"/>
                  </a:cxn>
                  <a:cxn ang="0">
                    <a:pos x="2141" y="1936"/>
                  </a:cxn>
                  <a:cxn ang="0">
                    <a:pos x="2609" y="2096"/>
                  </a:cxn>
                  <a:cxn ang="0">
                    <a:pos x="2726" y="2291"/>
                  </a:cxn>
                  <a:cxn ang="0">
                    <a:pos x="2894" y="2335"/>
                  </a:cxn>
                  <a:cxn ang="0">
                    <a:pos x="3071" y="2460"/>
                  </a:cxn>
                  <a:cxn ang="0">
                    <a:pos x="3362" y="2560"/>
                  </a:cxn>
                  <a:cxn ang="0">
                    <a:pos x="3425" y="2355"/>
                  </a:cxn>
                  <a:cxn ang="0">
                    <a:pos x="3367" y="2186"/>
                  </a:cxn>
                  <a:cxn ang="0">
                    <a:pos x="3524" y="1816"/>
                  </a:cxn>
                  <a:cxn ang="0">
                    <a:pos x="3662" y="1767"/>
                  </a:cxn>
                  <a:cxn ang="0">
                    <a:pos x="3804" y="1772"/>
                  </a:cxn>
                  <a:cxn ang="0">
                    <a:pos x="3824" y="1617"/>
                  </a:cxn>
                  <a:cxn ang="0">
                    <a:pos x="3908" y="1502"/>
                  </a:cxn>
                  <a:cxn ang="0">
                    <a:pos x="3893" y="1258"/>
                  </a:cxn>
                  <a:cxn ang="0">
                    <a:pos x="3834" y="1123"/>
                  </a:cxn>
                  <a:cxn ang="0">
                    <a:pos x="3834" y="963"/>
                  </a:cxn>
                  <a:cxn ang="0">
                    <a:pos x="3735" y="808"/>
                  </a:cxn>
                  <a:cxn ang="0">
                    <a:pos x="3690" y="669"/>
                  </a:cxn>
                  <a:cxn ang="0">
                    <a:pos x="3630" y="582"/>
                  </a:cxn>
                  <a:cxn ang="0">
                    <a:pos x="3625" y="446"/>
                  </a:cxn>
                  <a:cxn ang="0">
                    <a:pos x="3479" y="434"/>
                  </a:cxn>
                  <a:cxn ang="0">
                    <a:pos x="3362" y="364"/>
                  </a:cxn>
                  <a:cxn ang="0">
                    <a:pos x="3143" y="439"/>
                  </a:cxn>
                  <a:cxn ang="0">
                    <a:pos x="2993" y="431"/>
                  </a:cxn>
                  <a:cxn ang="0">
                    <a:pos x="3010" y="271"/>
                  </a:cxn>
                  <a:cxn ang="0">
                    <a:pos x="2953" y="90"/>
                  </a:cxn>
                  <a:cxn ang="0">
                    <a:pos x="2818" y="1"/>
                  </a:cxn>
                  <a:cxn ang="0">
                    <a:pos x="2707" y="136"/>
                  </a:cxn>
                  <a:cxn ang="0">
                    <a:pos x="2547" y="186"/>
                  </a:cxn>
                  <a:cxn ang="0">
                    <a:pos x="2400" y="141"/>
                  </a:cxn>
                  <a:cxn ang="0">
                    <a:pos x="2386" y="60"/>
                  </a:cxn>
                  <a:cxn ang="0">
                    <a:pos x="2269" y="50"/>
                  </a:cxn>
                  <a:cxn ang="0">
                    <a:pos x="2195" y="0"/>
                  </a:cxn>
                  <a:cxn ang="0">
                    <a:pos x="2092" y="36"/>
                  </a:cxn>
                  <a:cxn ang="0">
                    <a:pos x="2017" y="121"/>
                  </a:cxn>
                  <a:cxn ang="0">
                    <a:pos x="1877" y="221"/>
                  </a:cxn>
                  <a:cxn ang="0">
                    <a:pos x="1827" y="572"/>
                  </a:cxn>
                  <a:cxn ang="0">
                    <a:pos x="1722" y="649"/>
                  </a:cxn>
                  <a:cxn ang="0">
                    <a:pos x="1668" y="747"/>
                  </a:cxn>
                  <a:cxn ang="0">
                    <a:pos x="1403" y="748"/>
                  </a:cxn>
                  <a:cxn ang="0">
                    <a:pos x="1129" y="808"/>
                  </a:cxn>
                  <a:cxn ang="0">
                    <a:pos x="1049" y="960"/>
                  </a:cxn>
                  <a:cxn ang="0">
                    <a:pos x="923" y="962"/>
                  </a:cxn>
                  <a:cxn ang="0">
                    <a:pos x="896" y="872"/>
                  </a:cxn>
                  <a:cxn ang="0">
                    <a:pos x="753" y="870"/>
                  </a:cxn>
                  <a:cxn ang="0">
                    <a:pos x="633" y="759"/>
                  </a:cxn>
                  <a:cxn ang="0">
                    <a:pos x="548" y="570"/>
                  </a:cxn>
                  <a:cxn ang="0">
                    <a:pos x="411" y="553"/>
                  </a:cxn>
                  <a:cxn ang="0">
                    <a:pos x="338" y="455"/>
                  </a:cxn>
                  <a:cxn ang="0">
                    <a:pos x="126" y="574"/>
                  </a:cxn>
                  <a:cxn ang="0">
                    <a:pos x="0" y="778"/>
                  </a:cxn>
                </a:cxnLst>
                <a:rect l="0" t="0" r="r" b="b"/>
                <a:pathLst>
                  <a:path w="3908" h="2560">
                    <a:moveTo>
                      <a:pt x="0" y="778"/>
                    </a:moveTo>
                    <a:lnTo>
                      <a:pt x="983" y="1347"/>
                    </a:lnTo>
                    <a:lnTo>
                      <a:pt x="1254" y="1557"/>
                    </a:lnTo>
                    <a:lnTo>
                      <a:pt x="1549" y="1602"/>
                    </a:lnTo>
                    <a:lnTo>
                      <a:pt x="1905" y="1767"/>
                    </a:lnTo>
                    <a:lnTo>
                      <a:pt x="2141" y="1936"/>
                    </a:lnTo>
                    <a:lnTo>
                      <a:pt x="2609" y="2096"/>
                    </a:lnTo>
                    <a:lnTo>
                      <a:pt x="2726" y="2291"/>
                    </a:lnTo>
                    <a:lnTo>
                      <a:pt x="2894" y="2335"/>
                    </a:lnTo>
                    <a:lnTo>
                      <a:pt x="3071" y="2460"/>
                    </a:lnTo>
                    <a:lnTo>
                      <a:pt x="3362" y="2560"/>
                    </a:lnTo>
                    <a:lnTo>
                      <a:pt x="3425" y="2355"/>
                    </a:lnTo>
                    <a:lnTo>
                      <a:pt x="3367" y="2186"/>
                    </a:lnTo>
                    <a:lnTo>
                      <a:pt x="3524" y="1816"/>
                    </a:lnTo>
                    <a:lnTo>
                      <a:pt x="3662" y="1767"/>
                    </a:lnTo>
                    <a:lnTo>
                      <a:pt x="3804" y="1772"/>
                    </a:lnTo>
                    <a:lnTo>
                      <a:pt x="3824" y="1617"/>
                    </a:lnTo>
                    <a:lnTo>
                      <a:pt x="3908" y="1502"/>
                    </a:lnTo>
                    <a:lnTo>
                      <a:pt x="3893" y="1258"/>
                    </a:lnTo>
                    <a:lnTo>
                      <a:pt x="3834" y="1123"/>
                    </a:lnTo>
                    <a:lnTo>
                      <a:pt x="3834" y="963"/>
                    </a:lnTo>
                    <a:lnTo>
                      <a:pt x="3735" y="808"/>
                    </a:lnTo>
                    <a:lnTo>
                      <a:pt x="3690" y="669"/>
                    </a:lnTo>
                    <a:lnTo>
                      <a:pt x="3630" y="582"/>
                    </a:lnTo>
                    <a:lnTo>
                      <a:pt x="3625" y="446"/>
                    </a:lnTo>
                    <a:lnTo>
                      <a:pt x="3479" y="434"/>
                    </a:lnTo>
                    <a:lnTo>
                      <a:pt x="3362" y="364"/>
                    </a:lnTo>
                    <a:lnTo>
                      <a:pt x="3143" y="439"/>
                    </a:lnTo>
                    <a:lnTo>
                      <a:pt x="2993" y="431"/>
                    </a:lnTo>
                    <a:lnTo>
                      <a:pt x="3010" y="271"/>
                    </a:lnTo>
                    <a:lnTo>
                      <a:pt x="2953" y="90"/>
                    </a:lnTo>
                    <a:lnTo>
                      <a:pt x="2818" y="1"/>
                    </a:lnTo>
                    <a:lnTo>
                      <a:pt x="2707" y="136"/>
                    </a:lnTo>
                    <a:lnTo>
                      <a:pt x="2547" y="186"/>
                    </a:lnTo>
                    <a:lnTo>
                      <a:pt x="2400" y="141"/>
                    </a:lnTo>
                    <a:lnTo>
                      <a:pt x="2386" y="60"/>
                    </a:lnTo>
                    <a:lnTo>
                      <a:pt x="2269" y="50"/>
                    </a:lnTo>
                    <a:lnTo>
                      <a:pt x="2195" y="0"/>
                    </a:lnTo>
                    <a:lnTo>
                      <a:pt x="2092" y="36"/>
                    </a:lnTo>
                    <a:lnTo>
                      <a:pt x="2017" y="121"/>
                    </a:lnTo>
                    <a:lnTo>
                      <a:pt x="1877" y="221"/>
                    </a:lnTo>
                    <a:lnTo>
                      <a:pt x="1827" y="572"/>
                    </a:lnTo>
                    <a:lnTo>
                      <a:pt x="1722" y="649"/>
                    </a:lnTo>
                    <a:lnTo>
                      <a:pt x="1668" y="747"/>
                    </a:lnTo>
                    <a:lnTo>
                      <a:pt x="1403" y="748"/>
                    </a:lnTo>
                    <a:lnTo>
                      <a:pt x="1129" y="808"/>
                    </a:lnTo>
                    <a:lnTo>
                      <a:pt x="1049" y="960"/>
                    </a:lnTo>
                    <a:lnTo>
                      <a:pt x="923" y="962"/>
                    </a:lnTo>
                    <a:lnTo>
                      <a:pt x="896" y="872"/>
                    </a:lnTo>
                    <a:lnTo>
                      <a:pt x="753" y="870"/>
                    </a:lnTo>
                    <a:lnTo>
                      <a:pt x="633" y="759"/>
                    </a:lnTo>
                    <a:lnTo>
                      <a:pt x="548" y="570"/>
                    </a:lnTo>
                    <a:lnTo>
                      <a:pt x="411" y="553"/>
                    </a:lnTo>
                    <a:lnTo>
                      <a:pt x="338" y="455"/>
                    </a:lnTo>
                    <a:lnTo>
                      <a:pt x="126" y="574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DD0B1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1" name="Freeform 126">
                <a:extLst>
                  <a:ext uri="{FF2B5EF4-FFF2-40B4-BE49-F238E27FC236}">
                    <a16:creationId xmlns:a16="http://schemas.microsoft.com/office/drawing/2014/main" id="{395BB466-CA2F-D691-6E01-A07165384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5834" y="3666647"/>
                <a:ext cx="312429" cy="421204"/>
              </a:xfrm>
              <a:custGeom>
                <a:avLst/>
                <a:gdLst/>
                <a:ahLst/>
                <a:cxnLst>
                  <a:cxn ang="0">
                    <a:pos x="173" y="1412"/>
                  </a:cxn>
                  <a:cxn ang="0">
                    <a:pos x="98" y="1361"/>
                  </a:cxn>
                  <a:cxn ang="0">
                    <a:pos x="28" y="1222"/>
                  </a:cxn>
                  <a:cxn ang="0">
                    <a:pos x="0" y="1038"/>
                  </a:cxn>
                  <a:cxn ang="0">
                    <a:pos x="51" y="875"/>
                  </a:cxn>
                  <a:cxn ang="0">
                    <a:pos x="3" y="737"/>
                  </a:cxn>
                  <a:cxn ang="0">
                    <a:pos x="132" y="443"/>
                  </a:cxn>
                  <a:cxn ang="0">
                    <a:pos x="243" y="404"/>
                  </a:cxn>
                  <a:cxn ang="0">
                    <a:pos x="356" y="408"/>
                  </a:cxn>
                  <a:cxn ang="0">
                    <a:pos x="370" y="288"/>
                  </a:cxn>
                  <a:cxn ang="0">
                    <a:pos x="437" y="189"/>
                  </a:cxn>
                  <a:cxn ang="0">
                    <a:pos x="426" y="0"/>
                  </a:cxn>
                  <a:cxn ang="0">
                    <a:pos x="543" y="95"/>
                  </a:cxn>
                  <a:cxn ang="0">
                    <a:pos x="674" y="44"/>
                  </a:cxn>
                  <a:cxn ang="0">
                    <a:pos x="819" y="204"/>
                  </a:cxn>
                  <a:cxn ang="0">
                    <a:pos x="831" y="392"/>
                  </a:cxn>
                  <a:cxn ang="0">
                    <a:pos x="1016" y="575"/>
                  </a:cxn>
                  <a:cxn ang="0">
                    <a:pos x="923" y="742"/>
                  </a:cxn>
                  <a:cxn ang="0">
                    <a:pos x="855" y="799"/>
                  </a:cxn>
                  <a:cxn ang="0">
                    <a:pos x="819" y="679"/>
                  </a:cxn>
                  <a:cxn ang="0">
                    <a:pos x="725" y="691"/>
                  </a:cxn>
                  <a:cxn ang="0">
                    <a:pos x="701" y="767"/>
                  </a:cxn>
                  <a:cxn ang="0">
                    <a:pos x="689" y="859"/>
                  </a:cxn>
                  <a:cxn ang="0">
                    <a:pos x="547" y="1018"/>
                  </a:cxn>
                  <a:cxn ang="0">
                    <a:pos x="323" y="1350"/>
                  </a:cxn>
                  <a:cxn ang="0">
                    <a:pos x="173" y="1412"/>
                  </a:cxn>
                </a:cxnLst>
                <a:rect l="0" t="0" r="r" b="b"/>
                <a:pathLst>
                  <a:path w="1016" h="1412">
                    <a:moveTo>
                      <a:pt x="173" y="1412"/>
                    </a:moveTo>
                    <a:lnTo>
                      <a:pt x="98" y="1361"/>
                    </a:lnTo>
                    <a:lnTo>
                      <a:pt x="28" y="1222"/>
                    </a:lnTo>
                    <a:lnTo>
                      <a:pt x="0" y="1038"/>
                    </a:lnTo>
                    <a:lnTo>
                      <a:pt x="51" y="875"/>
                    </a:lnTo>
                    <a:lnTo>
                      <a:pt x="3" y="737"/>
                    </a:lnTo>
                    <a:lnTo>
                      <a:pt x="132" y="443"/>
                    </a:lnTo>
                    <a:lnTo>
                      <a:pt x="243" y="404"/>
                    </a:lnTo>
                    <a:lnTo>
                      <a:pt x="356" y="408"/>
                    </a:lnTo>
                    <a:lnTo>
                      <a:pt x="370" y="288"/>
                    </a:lnTo>
                    <a:lnTo>
                      <a:pt x="437" y="189"/>
                    </a:lnTo>
                    <a:lnTo>
                      <a:pt x="426" y="0"/>
                    </a:lnTo>
                    <a:lnTo>
                      <a:pt x="543" y="95"/>
                    </a:lnTo>
                    <a:lnTo>
                      <a:pt x="674" y="44"/>
                    </a:lnTo>
                    <a:lnTo>
                      <a:pt x="819" y="204"/>
                    </a:lnTo>
                    <a:lnTo>
                      <a:pt x="831" y="392"/>
                    </a:lnTo>
                    <a:lnTo>
                      <a:pt x="1016" y="575"/>
                    </a:lnTo>
                    <a:lnTo>
                      <a:pt x="923" y="742"/>
                    </a:lnTo>
                    <a:lnTo>
                      <a:pt x="855" y="799"/>
                    </a:lnTo>
                    <a:lnTo>
                      <a:pt x="819" y="679"/>
                    </a:lnTo>
                    <a:lnTo>
                      <a:pt x="725" y="691"/>
                    </a:lnTo>
                    <a:lnTo>
                      <a:pt x="701" y="767"/>
                    </a:lnTo>
                    <a:lnTo>
                      <a:pt x="689" y="859"/>
                    </a:lnTo>
                    <a:lnTo>
                      <a:pt x="547" y="1018"/>
                    </a:lnTo>
                    <a:lnTo>
                      <a:pt x="323" y="1350"/>
                    </a:lnTo>
                    <a:lnTo>
                      <a:pt x="173" y="1412"/>
                    </a:lnTo>
                    <a:close/>
                  </a:path>
                </a:pathLst>
              </a:custGeom>
              <a:solidFill>
                <a:srgbClr val="DD0B1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2" name="Freeform 127">
                <a:extLst>
                  <a:ext uri="{FF2B5EF4-FFF2-40B4-BE49-F238E27FC236}">
                    <a16:creationId xmlns:a16="http://schemas.microsoft.com/office/drawing/2014/main" id="{559C2AC8-21F7-56CB-710D-96A51CAA3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0105" y="3868444"/>
                <a:ext cx="384303" cy="354840"/>
              </a:xfrm>
              <a:custGeom>
                <a:avLst/>
                <a:gdLst/>
                <a:ahLst/>
                <a:cxnLst>
                  <a:cxn ang="0">
                    <a:pos x="1438" y="438"/>
                  </a:cxn>
                  <a:cxn ang="0">
                    <a:pos x="1559" y="601"/>
                  </a:cxn>
                  <a:cxn ang="0">
                    <a:pos x="1559" y="736"/>
                  </a:cxn>
                  <a:cxn ang="0">
                    <a:pos x="1438" y="777"/>
                  </a:cxn>
                  <a:cxn ang="0">
                    <a:pos x="1318" y="747"/>
                  </a:cxn>
                  <a:cxn ang="0">
                    <a:pos x="1244" y="896"/>
                  </a:cxn>
                  <a:cxn ang="0">
                    <a:pos x="1303" y="1202"/>
                  </a:cxn>
                  <a:cxn ang="0">
                    <a:pos x="1190" y="1346"/>
                  </a:cxn>
                  <a:cxn ang="0">
                    <a:pos x="1012" y="1426"/>
                  </a:cxn>
                  <a:cxn ang="0">
                    <a:pos x="761" y="1486"/>
                  </a:cxn>
                  <a:cxn ang="0">
                    <a:pos x="343" y="1212"/>
                  </a:cxn>
                  <a:cxn ang="0">
                    <a:pos x="283" y="1062"/>
                  </a:cxn>
                  <a:cxn ang="0">
                    <a:pos x="112" y="1047"/>
                  </a:cxn>
                  <a:cxn ang="0">
                    <a:pos x="0" y="918"/>
                  </a:cxn>
                  <a:cxn ang="0">
                    <a:pos x="186" y="840"/>
                  </a:cxn>
                  <a:cxn ang="0">
                    <a:pos x="472" y="417"/>
                  </a:cxn>
                  <a:cxn ang="0">
                    <a:pos x="643" y="228"/>
                  </a:cxn>
                  <a:cxn ang="0">
                    <a:pos x="657" y="117"/>
                  </a:cxn>
                  <a:cxn ang="0">
                    <a:pos x="687" y="14"/>
                  </a:cxn>
                  <a:cxn ang="0">
                    <a:pos x="803" y="0"/>
                  </a:cxn>
                  <a:cxn ang="0">
                    <a:pos x="852" y="152"/>
                  </a:cxn>
                  <a:cxn ang="0">
                    <a:pos x="934" y="78"/>
                  </a:cxn>
                  <a:cxn ang="0">
                    <a:pos x="1077" y="255"/>
                  </a:cxn>
                  <a:cxn ang="0">
                    <a:pos x="1230" y="440"/>
                  </a:cxn>
                  <a:cxn ang="0">
                    <a:pos x="1438" y="438"/>
                  </a:cxn>
                </a:cxnLst>
                <a:rect l="0" t="0" r="r" b="b"/>
                <a:pathLst>
                  <a:path w="1559" h="1486">
                    <a:moveTo>
                      <a:pt x="1438" y="438"/>
                    </a:moveTo>
                    <a:lnTo>
                      <a:pt x="1559" y="601"/>
                    </a:lnTo>
                    <a:lnTo>
                      <a:pt x="1559" y="736"/>
                    </a:lnTo>
                    <a:lnTo>
                      <a:pt x="1438" y="777"/>
                    </a:lnTo>
                    <a:lnTo>
                      <a:pt x="1318" y="747"/>
                    </a:lnTo>
                    <a:lnTo>
                      <a:pt x="1244" y="896"/>
                    </a:lnTo>
                    <a:lnTo>
                      <a:pt x="1303" y="1202"/>
                    </a:lnTo>
                    <a:lnTo>
                      <a:pt x="1190" y="1346"/>
                    </a:lnTo>
                    <a:lnTo>
                      <a:pt x="1012" y="1426"/>
                    </a:lnTo>
                    <a:lnTo>
                      <a:pt x="761" y="1486"/>
                    </a:lnTo>
                    <a:lnTo>
                      <a:pt x="343" y="1212"/>
                    </a:lnTo>
                    <a:lnTo>
                      <a:pt x="283" y="1062"/>
                    </a:lnTo>
                    <a:lnTo>
                      <a:pt x="112" y="1047"/>
                    </a:lnTo>
                    <a:lnTo>
                      <a:pt x="0" y="918"/>
                    </a:lnTo>
                    <a:lnTo>
                      <a:pt x="186" y="840"/>
                    </a:lnTo>
                    <a:lnTo>
                      <a:pt x="472" y="417"/>
                    </a:lnTo>
                    <a:lnTo>
                      <a:pt x="643" y="228"/>
                    </a:lnTo>
                    <a:lnTo>
                      <a:pt x="657" y="117"/>
                    </a:lnTo>
                    <a:lnTo>
                      <a:pt x="687" y="14"/>
                    </a:lnTo>
                    <a:lnTo>
                      <a:pt x="803" y="0"/>
                    </a:lnTo>
                    <a:lnTo>
                      <a:pt x="852" y="152"/>
                    </a:lnTo>
                    <a:lnTo>
                      <a:pt x="934" y="78"/>
                    </a:lnTo>
                    <a:lnTo>
                      <a:pt x="1077" y="255"/>
                    </a:lnTo>
                    <a:lnTo>
                      <a:pt x="1230" y="440"/>
                    </a:lnTo>
                    <a:lnTo>
                      <a:pt x="1438" y="438"/>
                    </a:lnTo>
                    <a:close/>
                  </a:path>
                </a:pathLst>
              </a:custGeom>
              <a:solidFill>
                <a:srgbClr val="DD0B1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20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98" name="CuadroTexto 5">
              <a:extLst>
                <a:ext uri="{FF2B5EF4-FFF2-40B4-BE49-F238E27FC236}">
                  <a16:creationId xmlns:a16="http://schemas.microsoft.com/office/drawing/2014/main" id="{2A9628A0-D85B-4F54-2732-7EE9BB166F9E}"/>
                </a:ext>
              </a:extLst>
            </p:cNvPr>
            <p:cNvSpPr txBox="1"/>
            <p:nvPr/>
          </p:nvSpPr>
          <p:spPr>
            <a:xfrm>
              <a:off x="9576195" y="2048018"/>
              <a:ext cx="2312593" cy="63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200" b="1" dirty="0"/>
                <a:t>Administración temporal:</a:t>
              </a:r>
              <a:endParaRPr lang="es-PE" sz="1200" dirty="0"/>
            </a:p>
          </p:txBody>
        </p:sp>
        <p:pic>
          <p:nvPicPr>
            <p:cNvPr id="299" name="Picture 2" descr="PETROPERÚ INFORMA SOBRE RECIENTE ANUNCIO DE FITCH RATINGS -  RevistaEnergía.pe">
              <a:extLst>
                <a:ext uri="{FF2B5EF4-FFF2-40B4-BE49-F238E27FC236}">
                  <a16:creationId xmlns:a16="http://schemas.microsoft.com/office/drawing/2014/main" id="{2B79001C-9F63-3130-01D2-6274A9739D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451" b="36020"/>
            <a:stretch/>
          </p:blipFill>
          <p:spPr bwMode="auto">
            <a:xfrm>
              <a:off x="9228135" y="1671916"/>
              <a:ext cx="1864185" cy="481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03" name="Tabla 10">
            <a:extLst>
              <a:ext uri="{FF2B5EF4-FFF2-40B4-BE49-F238E27FC236}">
                <a16:creationId xmlns:a16="http://schemas.microsoft.com/office/drawing/2014/main" id="{6C5DD80F-E7DB-9812-2C47-EDEF5803C1BB}"/>
              </a:ext>
            </a:extLst>
          </p:cNvPr>
          <p:cNvGraphicFramePr>
            <a:graphicFrameLocks noGrp="1"/>
          </p:cNvGraphicFramePr>
          <p:nvPr/>
        </p:nvGraphicFramePr>
        <p:xfrm>
          <a:off x="8383111" y="5254167"/>
          <a:ext cx="3332640" cy="1298125"/>
        </p:xfrm>
        <a:graphic>
          <a:graphicData uri="http://schemas.openxmlformats.org/drawingml/2006/table">
            <a:tbl>
              <a:tblPr firstRow="1" firstCol="1" bandRow="1"/>
              <a:tblGrid>
                <a:gridCol w="1152031">
                  <a:extLst>
                    <a:ext uri="{9D8B030D-6E8A-4147-A177-3AD203B41FA5}">
                      <a16:colId xmlns:a16="http://schemas.microsoft.com/office/drawing/2014/main" val="3673357518"/>
                    </a:ext>
                  </a:extLst>
                </a:gridCol>
                <a:gridCol w="735627">
                  <a:extLst>
                    <a:ext uri="{9D8B030D-6E8A-4147-A177-3AD203B41FA5}">
                      <a16:colId xmlns:a16="http://schemas.microsoft.com/office/drawing/2014/main" val="2125447737"/>
                    </a:ext>
                  </a:extLst>
                </a:gridCol>
                <a:gridCol w="639294">
                  <a:extLst>
                    <a:ext uri="{9D8B030D-6E8A-4147-A177-3AD203B41FA5}">
                      <a16:colId xmlns:a16="http://schemas.microsoft.com/office/drawing/2014/main" val="2663958932"/>
                    </a:ext>
                  </a:extLst>
                </a:gridCol>
                <a:gridCol w="805688">
                  <a:extLst>
                    <a:ext uri="{9D8B030D-6E8A-4147-A177-3AD203B41FA5}">
                      <a16:colId xmlns:a16="http://schemas.microsoft.com/office/drawing/2014/main" val="1381718500"/>
                    </a:ext>
                  </a:extLst>
                </a:gridCol>
              </a:tblGrid>
              <a:tr h="2721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Proyecto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Km de Redes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Usuarios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Total, FISE  (MM S/.)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436941"/>
                  </a:ext>
                </a:extLst>
              </a:tr>
              <a:tr h="1503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 - FISE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9,500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39.5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483959"/>
                  </a:ext>
                </a:extLst>
              </a:tr>
              <a:tr h="1503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Punche Perú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3,300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684320"/>
                  </a:ext>
                </a:extLst>
              </a:tr>
              <a:tr h="1503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Ley N° 31728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9,000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105.4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336859"/>
                  </a:ext>
                </a:extLst>
              </a:tr>
              <a:tr h="1503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21,800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173.6 </a:t>
                      </a:r>
                    </a:p>
                  </a:txBody>
                  <a:tcPr marL="3593" marR="3593" marT="3593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7997"/>
                  </a:ext>
                </a:extLst>
              </a:tr>
            </a:tbl>
          </a:graphicData>
        </a:graphic>
      </p:graphicFrame>
      <p:grpSp>
        <p:nvGrpSpPr>
          <p:cNvPr id="304" name="组合 441">
            <a:extLst>
              <a:ext uri="{FF2B5EF4-FFF2-40B4-BE49-F238E27FC236}">
                <a16:creationId xmlns:a16="http://schemas.microsoft.com/office/drawing/2014/main" id="{064CBD3E-12A8-0FE8-49DA-CD9C9E53773B}"/>
              </a:ext>
            </a:extLst>
          </p:cNvPr>
          <p:cNvGrpSpPr/>
          <p:nvPr/>
        </p:nvGrpSpPr>
        <p:grpSpPr>
          <a:xfrm>
            <a:off x="10203284" y="2333700"/>
            <a:ext cx="1442773" cy="1052977"/>
            <a:chOff x="416521" y="4752697"/>
            <a:chExt cx="1800678" cy="2192703"/>
          </a:xfrm>
        </p:grpSpPr>
        <p:sp>
          <p:nvSpPr>
            <p:cNvPr id="305" name="圆角矩形 162">
              <a:extLst>
                <a:ext uri="{FF2B5EF4-FFF2-40B4-BE49-F238E27FC236}">
                  <a16:creationId xmlns:a16="http://schemas.microsoft.com/office/drawing/2014/main" id="{826E8595-FB18-B1AE-49D8-061A50ABE7E8}"/>
                </a:ext>
              </a:extLst>
            </p:cNvPr>
            <p:cNvSpPr/>
            <p:nvPr/>
          </p:nvSpPr>
          <p:spPr>
            <a:xfrm>
              <a:off x="416521" y="4964088"/>
              <a:ext cx="1800677" cy="1981312"/>
            </a:xfrm>
            <a:prstGeom prst="roundRect">
              <a:avLst>
                <a:gd name="adj" fmla="val 11361"/>
              </a:avLst>
            </a:prstGeom>
            <a:noFill/>
            <a:ln w="9525">
              <a:solidFill>
                <a:schemeClr val="bg1">
                  <a:lumMod val="65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wrap="none" lIns="91405" tIns="45703" rIns="91405" bIns="45703" anchor="ctr"/>
            <a:lstStyle/>
            <a:p>
              <a:pPr defTabSz="913706">
                <a:defRPr/>
              </a:pPr>
              <a:r>
                <a:rPr lang="en-US" altLang="zh-CN" sz="900" kern="0" dirty="0">
                  <a:solidFill>
                    <a:sysClr val="windowText" lastClr="000000"/>
                  </a:solidFill>
                  <a:ea typeface="微软雅黑" pitchFamily="34" charset="-122"/>
                  <a:cs typeface="Calibri" pitchFamily="34" charset="0"/>
                </a:rPr>
                <a:t>          </a:t>
              </a:r>
              <a:endParaRPr lang="zh-CN" altLang="en-US" sz="900" kern="0" dirty="0">
                <a:solidFill>
                  <a:sysClr val="windowText" lastClr="000000"/>
                </a:solidFill>
                <a:ea typeface="微软雅黑" pitchFamily="34" charset="-122"/>
                <a:cs typeface="Calibri" pitchFamily="34" charset="0"/>
              </a:endParaRPr>
            </a:p>
          </p:txBody>
        </p:sp>
        <p:sp>
          <p:nvSpPr>
            <p:cNvPr id="306" name="圆角矩形 45">
              <a:extLst>
                <a:ext uri="{FF2B5EF4-FFF2-40B4-BE49-F238E27FC236}">
                  <a16:creationId xmlns:a16="http://schemas.microsoft.com/office/drawing/2014/main" id="{735AE469-A91D-B25D-1F04-142B58780927}"/>
                </a:ext>
              </a:extLst>
            </p:cNvPr>
            <p:cNvSpPr/>
            <p:nvPr/>
          </p:nvSpPr>
          <p:spPr>
            <a:xfrm>
              <a:off x="594133" y="4752697"/>
              <a:ext cx="1559862" cy="42278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1905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 lIns="0" tIns="45703" rIns="0" bIns="45703" anchor="ctr" anchorCtr="1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00" b="1" kern="0" dirty="0"/>
                <a:t>A </a:t>
              </a:r>
              <a:r>
                <a:rPr lang="en-US" altLang="zh-CN" sz="900" b="1" kern="0" dirty="0" err="1"/>
                <a:t>julio</a:t>
              </a:r>
              <a:r>
                <a:rPr lang="en-US" altLang="zh-CN" sz="900" b="1" kern="0" dirty="0"/>
                <a:t> 2023</a:t>
              </a:r>
            </a:p>
          </p:txBody>
        </p:sp>
        <p:sp>
          <p:nvSpPr>
            <p:cNvPr id="307" name="Text Box 16">
              <a:extLst>
                <a:ext uri="{FF2B5EF4-FFF2-40B4-BE49-F238E27FC236}">
                  <a16:creationId xmlns:a16="http://schemas.microsoft.com/office/drawing/2014/main" id="{41681175-AE0F-584C-EBF7-8556BEA0B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279" y="5201101"/>
              <a:ext cx="1735920" cy="16343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17475" indent="-117475">
                <a:buClr>
                  <a:schemeClr val="bg1">
                    <a:lumMod val="50000"/>
                  </a:schemeClr>
                </a:buClr>
                <a:buSzPct val="50000"/>
                <a:buFont typeface="Wingdings" pitchFamily="2" charset="2"/>
                <a:buChar char="l"/>
              </a:pPr>
              <a:r>
                <a:rPr lang="es-PE" altLang="zh-CN" sz="900" b="1" dirty="0">
                  <a:cs typeface="Calibri" pitchFamily="34" charset="0"/>
                </a:rPr>
                <a:t>Redes: 395.45 km</a:t>
              </a:r>
            </a:p>
            <a:p>
              <a:pPr marL="117475" indent="-117475">
                <a:buClr>
                  <a:schemeClr val="bg1">
                    <a:lumMod val="50000"/>
                  </a:schemeClr>
                </a:buClr>
                <a:buSzPct val="50000"/>
                <a:buFont typeface="Wingdings" pitchFamily="2" charset="2"/>
                <a:buChar char="l"/>
              </a:pPr>
              <a:r>
                <a:rPr lang="es-PE" altLang="zh-CN" sz="900" b="1" dirty="0">
                  <a:cs typeface="Calibri" pitchFamily="34" charset="0"/>
                </a:rPr>
                <a:t>Usuarios: 12,895</a:t>
              </a:r>
            </a:p>
            <a:p>
              <a:pPr marL="268288" indent="-92075">
                <a:buClr>
                  <a:schemeClr val="bg1">
                    <a:lumMod val="50000"/>
                  </a:schemeClr>
                </a:buClr>
                <a:buSzPct val="50000"/>
                <a:buFontTx/>
                <a:buChar char="-"/>
              </a:pPr>
              <a:r>
                <a:rPr lang="es-PE" altLang="zh-CN" sz="900" dirty="0">
                  <a:cs typeface="Calibri" pitchFamily="34" charset="0"/>
                </a:rPr>
                <a:t>Residencial: 12,846</a:t>
              </a:r>
            </a:p>
            <a:p>
              <a:pPr marL="268288" indent="-92075">
                <a:buClr>
                  <a:schemeClr val="bg1">
                    <a:lumMod val="50000"/>
                  </a:schemeClr>
                </a:buClr>
                <a:buSzPct val="50000"/>
                <a:buFontTx/>
                <a:buChar char="-"/>
              </a:pPr>
              <a:r>
                <a:rPr lang="es-PE" altLang="zh-CN" sz="900" dirty="0">
                  <a:cs typeface="Calibri" pitchFamily="34" charset="0"/>
                </a:rPr>
                <a:t>Comercial: 29</a:t>
              </a:r>
            </a:p>
            <a:p>
              <a:pPr marL="268288" indent="-92075">
                <a:buClr>
                  <a:schemeClr val="bg1">
                    <a:lumMod val="50000"/>
                  </a:schemeClr>
                </a:buClr>
                <a:buSzPct val="50000"/>
                <a:buFontTx/>
                <a:buChar char="-"/>
              </a:pPr>
              <a:r>
                <a:rPr lang="es-PE" altLang="zh-CN" sz="900" dirty="0">
                  <a:cs typeface="Calibri" pitchFamily="34" charset="0"/>
                </a:rPr>
                <a:t>Industrial: 20</a:t>
              </a:r>
            </a:p>
          </p:txBody>
        </p:sp>
      </p:grpSp>
      <p:sp>
        <p:nvSpPr>
          <p:cNvPr id="308" name="TextBox 91">
            <a:extLst>
              <a:ext uri="{FF2B5EF4-FFF2-40B4-BE49-F238E27FC236}">
                <a16:creationId xmlns:a16="http://schemas.microsoft.com/office/drawing/2014/main" id="{FB3A7DD3-6586-9B3D-407F-29CA379B2710}"/>
              </a:ext>
            </a:extLst>
          </p:cNvPr>
          <p:cNvSpPr txBox="1"/>
          <p:nvPr/>
        </p:nvSpPr>
        <p:spPr>
          <a:xfrm>
            <a:off x="8383112" y="1644223"/>
            <a:ext cx="2541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u="sng" dirty="0">
                <a:solidFill>
                  <a:srgbClr val="DE0C18"/>
                </a:solidFill>
              </a:rPr>
              <a:t>Concesión Sur Oeste</a:t>
            </a:r>
          </a:p>
        </p:txBody>
      </p:sp>
      <p:sp>
        <p:nvSpPr>
          <p:cNvPr id="309" name="CuadroTexto 308">
            <a:extLst>
              <a:ext uri="{FF2B5EF4-FFF2-40B4-BE49-F238E27FC236}">
                <a16:creationId xmlns:a16="http://schemas.microsoft.com/office/drawing/2014/main" id="{A27DA912-543E-E464-E253-01F2451A571A}"/>
              </a:ext>
            </a:extLst>
          </p:cNvPr>
          <p:cNvSpPr txBox="1"/>
          <p:nvPr/>
        </p:nvSpPr>
        <p:spPr>
          <a:xfrm>
            <a:off x="4116434" y="5453563"/>
            <a:ext cx="3479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(*) </a:t>
            </a:r>
            <a:r>
              <a:rPr lang="es-PE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Montos referenciales, pueden variar de acuerdo a los estudios definitivos y la actualización de costos</a:t>
            </a:r>
          </a:p>
          <a:p>
            <a:r>
              <a:rPr lang="es-PE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(**) Montos estimados para el desarrollo de la infraestructura.</a:t>
            </a:r>
          </a:p>
          <a:p>
            <a:endParaRPr lang="es-PE" sz="800" dirty="0"/>
          </a:p>
        </p:txBody>
      </p:sp>
    </p:spTree>
    <p:extLst>
      <p:ext uri="{BB962C8B-B14F-4D97-AF65-F5344CB8AC3E}">
        <p14:creationId xmlns:p14="http://schemas.microsoft.com/office/powerpoint/2010/main" val="324491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18F5D-2A80-DA38-A76F-8E25F90A2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683250"/>
            <a:ext cx="2898476" cy="763500"/>
          </a:xfrm>
        </p:spPr>
        <p:txBody>
          <a:bodyPr>
            <a:noAutofit/>
          </a:bodyPr>
          <a:lstStyle/>
          <a:p>
            <a:r>
              <a:rPr lang="es-MX" sz="4400" dirty="0"/>
              <a:t>Contenido:</a:t>
            </a:r>
            <a:endParaRPr lang="es-PE" sz="4400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226F2E8C-D7F8-78EC-AE86-A52E3EE30296}"/>
              </a:ext>
            </a:extLst>
          </p:cNvPr>
          <p:cNvSpPr txBox="1">
            <a:spLocks/>
          </p:cNvSpPr>
          <p:nvPr/>
        </p:nvSpPr>
        <p:spPr>
          <a:xfrm>
            <a:off x="1532340" y="1446750"/>
            <a:ext cx="9298220" cy="4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○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■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●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○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E" sz="2800" kern="0" spc="5" dirty="0">
                <a:solidFill>
                  <a:schemeClr val="tx1"/>
                </a:solidFill>
                <a:latin typeface="Arial Black"/>
                <a:cs typeface="Arial Black"/>
              </a:rPr>
              <a:t>Visión </a:t>
            </a:r>
            <a:r>
              <a:rPr lang="es-PE" sz="2800" kern="0" dirty="0">
                <a:solidFill>
                  <a:schemeClr val="tx1"/>
                </a:solidFill>
                <a:latin typeface="Arial Black"/>
                <a:cs typeface="Arial Black"/>
              </a:rPr>
              <a:t>del </a:t>
            </a:r>
            <a:r>
              <a:rPr lang="es-ES" sz="2800" kern="0" dirty="0">
                <a:solidFill>
                  <a:schemeClr val="tx1"/>
                </a:solidFill>
                <a:latin typeface="Arial Black"/>
                <a:cs typeface="Arial Black"/>
              </a:rPr>
              <a:t>Sector Energía y Minas al 2050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2800" b="1" kern="0" dirty="0">
                <a:solidFill>
                  <a:schemeClr val="tx1"/>
                </a:solidFill>
                <a:latin typeface="Arial Black"/>
                <a:ea typeface="Gadugi" panose="020B0502040204020203" pitchFamily="34" charset="0"/>
                <a:cs typeface="Calibri" panose="020F0502020204030204" pitchFamily="34" charset="0"/>
              </a:rPr>
              <a:t>Avance de Inversiones del Sector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2800" b="1" kern="0" dirty="0">
                <a:solidFill>
                  <a:schemeClr val="tx1"/>
                </a:solidFill>
                <a:latin typeface="Arial Black"/>
                <a:ea typeface="Gadugi" panose="020B0502040204020203" pitchFamily="34" charset="0"/>
                <a:cs typeface="Calibri" panose="020F0502020204030204" pitchFamily="34" charset="0"/>
              </a:rPr>
              <a:t>Políticas del sector Energía y Minas</a:t>
            </a:r>
            <a:endParaRPr lang="es-ES" sz="2800" b="1" kern="1200" dirty="0">
              <a:solidFill>
                <a:schemeClr val="tx1"/>
              </a:solidFill>
              <a:latin typeface="Gadugi" panose="020B0502040204020203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marL="261938" indent="0" algn="just">
              <a:buFont typeface="Arial"/>
              <a:buNone/>
            </a:pPr>
            <a:r>
              <a:rPr lang="es-MX" sz="2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	</a:t>
            </a:r>
            <a:r>
              <a:rPr lang="es-MX" sz="2800" kern="12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Políticas del Subsector Electricidad  </a:t>
            </a:r>
          </a:p>
          <a:p>
            <a:pPr marL="261938" indent="0" algn="just">
              <a:buFont typeface="Arial"/>
              <a:buNone/>
            </a:pPr>
            <a:r>
              <a:rPr lang="es-MX" sz="2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	</a:t>
            </a:r>
            <a:r>
              <a:rPr lang="es-ES" sz="2800" kern="12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Políticas del Subsector Minería</a:t>
            </a:r>
          </a:p>
          <a:p>
            <a:pPr marL="263525" indent="0">
              <a:buFont typeface="Arial"/>
              <a:buNone/>
            </a:pPr>
            <a:r>
              <a:rPr lang="es-ES" sz="2800" kern="12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	Políticas del subsector Hidrocarburos</a:t>
            </a:r>
          </a:p>
          <a:p>
            <a:pPr marL="447675" indent="-355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2800" kern="0" dirty="0">
                <a:solidFill>
                  <a:schemeClr val="tx1"/>
                </a:solidFill>
                <a:latin typeface="Arial Black"/>
              </a:rPr>
              <a:t>Lotes petroleros</a:t>
            </a:r>
          </a:p>
          <a:p>
            <a:pPr marL="447675" indent="-355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2800" kern="0" dirty="0">
                <a:solidFill>
                  <a:schemeClr val="tx1"/>
                </a:solidFill>
                <a:latin typeface="Arial Black"/>
              </a:rPr>
              <a:t>Masificación del gas natural</a:t>
            </a:r>
          </a:p>
          <a:p>
            <a:pPr marL="447675" indent="-355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2800" kern="0" dirty="0">
                <a:solidFill>
                  <a:schemeClr val="tx1"/>
                </a:solidFill>
                <a:latin typeface="Arial Black"/>
              </a:rPr>
              <a:t>Industria petroquímica en el Perú</a:t>
            </a:r>
          </a:p>
          <a:p>
            <a:pPr marL="447675" indent="-355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2800" kern="0" dirty="0">
                <a:solidFill>
                  <a:schemeClr val="tx1"/>
                </a:solidFill>
                <a:latin typeface="Arial Black"/>
              </a:rPr>
              <a:t>Proyectos normativos en desarrollo</a:t>
            </a:r>
          </a:p>
          <a:p>
            <a:pPr marL="76200" indent="0">
              <a:buFont typeface="Arial"/>
              <a:buNone/>
            </a:pPr>
            <a:endParaRPr lang="es-ES" sz="2800" b="1" kern="1200" dirty="0">
              <a:solidFill>
                <a:srgbClr val="16927A"/>
              </a:solidFill>
              <a:latin typeface="Gadugi" panose="020B0502040204020203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marL="76200" indent="0">
              <a:buFont typeface="Arial"/>
              <a:buNone/>
            </a:pPr>
            <a:endParaRPr lang="es-PE" sz="2800" b="1" kern="1200" dirty="0">
              <a:solidFill>
                <a:schemeClr val="accent5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marL="76200" indent="0">
              <a:buFont typeface="Arial"/>
              <a:buNone/>
            </a:pPr>
            <a:endParaRPr lang="es-PE" sz="2800" b="1" kern="1200" dirty="0">
              <a:solidFill>
                <a:schemeClr val="accent5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marL="76200" indent="0">
              <a:buFont typeface="Arial"/>
              <a:buNone/>
            </a:pPr>
            <a:endParaRPr lang="es-PE" sz="3600" kern="0" dirty="0"/>
          </a:p>
        </p:txBody>
      </p:sp>
    </p:spTree>
    <p:extLst>
      <p:ext uri="{BB962C8B-B14F-4D97-AF65-F5344CB8AC3E}">
        <p14:creationId xmlns:p14="http://schemas.microsoft.com/office/powerpoint/2010/main" val="3880109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D5B10-AF91-9570-2DA3-6B9753D59CD0}"/>
              </a:ext>
            </a:extLst>
          </p:cNvPr>
          <p:cNvSpPr txBox="1"/>
          <p:nvPr/>
        </p:nvSpPr>
        <p:spPr>
          <a:xfrm>
            <a:off x="302826" y="3600525"/>
            <a:ext cx="3130688" cy="3149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PE"/>
            </a:defPPr>
            <a:lvl1pPr algn="ctr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s-ES" sz="2000" dirty="0">
                <a:solidFill>
                  <a:srgbClr val="253E7B"/>
                </a:solidFill>
                <a:latin typeface="+mn-lt"/>
              </a:rPr>
              <a:t>Objetivos:</a:t>
            </a:r>
            <a:endParaRPr lang="es-PE" sz="2000" dirty="0">
              <a:solidFill>
                <a:srgbClr val="253E7B"/>
              </a:solidFill>
              <a:latin typeface="+mn-lt"/>
            </a:endParaRPr>
          </a:p>
        </p:txBody>
      </p:sp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10F8FF67-076C-0B8A-54D4-56681C6170C1}"/>
              </a:ext>
            </a:extLst>
          </p:cNvPr>
          <p:cNvSpPr txBox="1">
            <a:spLocks/>
          </p:cNvSpPr>
          <p:nvPr/>
        </p:nvSpPr>
        <p:spPr>
          <a:xfrm>
            <a:off x="302826" y="3974175"/>
            <a:ext cx="3093278" cy="222305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es-ES"/>
            </a:defPPr>
            <a:lvl1pPr marR="0" lvl="0" indent="0" defTabSz="914296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866" indent="-285717" defTabSz="914296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2870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3pPr>
            <a:lvl4pPr marL="1600017" indent="-228574" defTabSz="914296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166" indent="-228574" defTabSz="914296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314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462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8610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758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271463" indent="-271463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253E7B"/>
                </a:solidFill>
                <a:latin typeface="+mn-lt"/>
              </a:rPr>
              <a:t>Seguridad Energética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AD38B6-5F2E-75A3-E688-BBAAB97635C0}"/>
              </a:ext>
            </a:extLst>
          </p:cNvPr>
          <p:cNvSpPr txBox="1"/>
          <p:nvPr/>
        </p:nvSpPr>
        <p:spPr>
          <a:xfrm>
            <a:off x="546940" y="5642968"/>
            <a:ext cx="2695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dirty="0"/>
              <a:t>Cusco, Apurímac, Puno, Arequipa, Moquegua y Tacna.</a:t>
            </a:r>
            <a:endParaRPr lang="es-PE" sz="1400" dirty="0"/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7469986F-9A3C-6F62-DE59-76924F147DDD}"/>
              </a:ext>
            </a:extLst>
          </p:cNvPr>
          <p:cNvSpPr txBox="1">
            <a:spLocks/>
          </p:cNvSpPr>
          <p:nvPr/>
        </p:nvSpPr>
        <p:spPr>
          <a:xfrm>
            <a:off x="302826" y="4231274"/>
            <a:ext cx="3093278" cy="524518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es-ES"/>
            </a:defPPr>
            <a:lvl1pPr marR="0" lvl="0" indent="0" defTabSz="914296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866" indent="-285717" defTabSz="914296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2870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3pPr>
            <a:lvl4pPr marL="1600017" indent="-228574" defTabSz="914296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166" indent="-228574" defTabSz="914296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314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462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8610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758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271463" indent="-271463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253E7B"/>
                </a:solidFill>
                <a:latin typeface="+mn-lt"/>
              </a:rPr>
              <a:t>Generación eficiente de electricidad: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31B19FF-4894-0F2A-9FB1-698D0774F0F3}"/>
              </a:ext>
            </a:extLst>
          </p:cNvPr>
          <p:cNvSpPr txBox="1"/>
          <p:nvPr/>
        </p:nvSpPr>
        <p:spPr>
          <a:xfrm>
            <a:off x="302826" y="5390472"/>
            <a:ext cx="3008953" cy="398990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es-PE"/>
            </a:defPPr>
            <a:lvl1pPr marR="0" lvl="0" indent="0" defTabSz="914296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866" indent="-285717" defTabSz="914296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2870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3pPr>
            <a:lvl4pPr marL="1600017" indent="-228574" defTabSz="914296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166" indent="-228574" defTabSz="914296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314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462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8610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758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271463" indent="-271463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253E7B"/>
                </a:solidFill>
                <a:latin typeface="+mn-lt"/>
              </a:rPr>
              <a:t>Abastecer con GN al sur:</a:t>
            </a:r>
            <a:endParaRPr lang="es-PE" sz="1600" dirty="0">
              <a:solidFill>
                <a:srgbClr val="253E7B"/>
              </a:solidFill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75FEDD-2102-0EF0-EB1B-27D9830062B7}"/>
              </a:ext>
            </a:extLst>
          </p:cNvPr>
          <p:cNvSpPr txBox="1"/>
          <p:nvPr/>
        </p:nvSpPr>
        <p:spPr>
          <a:xfrm>
            <a:off x="516250" y="4786107"/>
            <a:ext cx="2935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dirty="0"/>
              <a:t>Abastecer con GN a las CT del Nodo Energético del Sur en Mollendo e </a:t>
            </a:r>
            <a:r>
              <a:rPr lang="es-ES" sz="1400" b="0" dirty="0" err="1"/>
              <a:t>Ilo</a:t>
            </a:r>
            <a:r>
              <a:rPr lang="es-ES" sz="1400" b="0" dirty="0"/>
              <a:t>.</a:t>
            </a:r>
            <a:endParaRPr lang="es-PE" sz="14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4618FA2D-F5E9-4AA4-7A18-D4606735FB75}"/>
              </a:ext>
            </a:extLst>
          </p:cNvPr>
          <p:cNvSpPr txBox="1">
            <a:spLocks/>
          </p:cNvSpPr>
          <p:nvPr/>
        </p:nvSpPr>
        <p:spPr>
          <a:xfrm>
            <a:off x="438010" y="826140"/>
            <a:ext cx="11388389" cy="879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s-MX" sz="3200" dirty="0">
                <a:solidFill>
                  <a:srgbClr val="DD0B18"/>
                </a:solidFill>
              </a:rPr>
              <a:t>06. Proyecto SITGAS – APP Cofinanciada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83F6FDFB-0272-64FF-CCB2-38BC6E85C58C}"/>
              </a:ext>
            </a:extLst>
          </p:cNvPr>
          <p:cNvGrpSpPr/>
          <p:nvPr/>
        </p:nvGrpSpPr>
        <p:grpSpPr>
          <a:xfrm>
            <a:off x="566010" y="1902734"/>
            <a:ext cx="2471141" cy="1707592"/>
            <a:chOff x="709994" y="1511839"/>
            <a:chExt cx="2116279" cy="1707592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07E707C1-E2CE-2BB1-EB70-EE2824507C99}"/>
                </a:ext>
              </a:extLst>
            </p:cNvPr>
            <p:cNvSpPr/>
            <p:nvPr/>
          </p:nvSpPr>
          <p:spPr>
            <a:xfrm>
              <a:off x="709994" y="2679104"/>
              <a:ext cx="2116279" cy="540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2800" b="1" dirty="0">
                  <a:solidFill>
                    <a:srgbClr val="DD0B18"/>
                  </a:solidFill>
                </a:rPr>
                <a:t>de inversión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EFA82F8D-BE6A-EBC5-D833-32EFD5FFA5DD}"/>
                </a:ext>
              </a:extLst>
            </p:cNvPr>
            <p:cNvSpPr txBox="1"/>
            <p:nvPr/>
          </p:nvSpPr>
          <p:spPr>
            <a:xfrm>
              <a:off x="896292" y="1511839"/>
              <a:ext cx="1727655" cy="830997"/>
            </a:xfrm>
            <a:prstGeom prst="rect">
              <a:avLst/>
            </a:prstGeom>
            <a:solidFill>
              <a:srgbClr val="DD0B18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PE" sz="4800" b="1" dirty="0">
                  <a:solidFill>
                    <a:schemeClr val="bg1"/>
                  </a:solidFill>
                </a:rPr>
                <a:t>4,320</a:t>
              </a:r>
              <a:endParaRPr lang="es-PE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3929129B-4EDE-B7BB-FF00-C74A49698DF8}"/>
                </a:ext>
              </a:extLst>
            </p:cNvPr>
            <p:cNvSpPr txBox="1"/>
            <p:nvPr/>
          </p:nvSpPr>
          <p:spPr>
            <a:xfrm>
              <a:off x="759816" y="2191064"/>
              <a:ext cx="201663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PE" sz="4000" b="1" dirty="0">
                  <a:solidFill>
                    <a:srgbClr val="DD0B18"/>
                  </a:solidFill>
                </a:rPr>
                <a:t>MMUSD</a:t>
              </a:r>
              <a:endParaRPr lang="es-PE" sz="4000" dirty="0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62D9A258-3C2A-101A-C280-EB9459F6B94D}"/>
              </a:ext>
            </a:extLst>
          </p:cNvPr>
          <p:cNvGrpSpPr/>
          <p:nvPr/>
        </p:nvGrpSpPr>
        <p:grpSpPr>
          <a:xfrm>
            <a:off x="3423780" y="1875213"/>
            <a:ext cx="4863763" cy="4774951"/>
            <a:chOff x="3262639" y="2272655"/>
            <a:chExt cx="3363552" cy="3431422"/>
          </a:xfrm>
        </p:grpSpPr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72ECE6B5-5242-E7B7-5B69-311BEDE0C779}"/>
                </a:ext>
              </a:extLst>
            </p:cNvPr>
            <p:cNvSpPr/>
            <p:nvPr/>
          </p:nvSpPr>
          <p:spPr>
            <a:xfrm>
              <a:off x="3338329" y="2272655"/>
              <a:ext cx="3287862" cy="3387707"/>
            </a:xfrm>
            <a:prstGeom prst="roundRect">
              <a:avLst>
                <a:gd name="adj" fmla="val 7924"/>
              </a:avLst>
            </a:prstGeom>
            <a:solidFill>
              <a:schemeClr val="bg1"/>
            </a:solidFill>
            <a:ln>
              <a:solidFill>
                <a:srgbClr val="253E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4400" dirty="0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C3E5B479-DE1B-265B-EA50-854C8FAD2832}"/>
                </a:ext>
              </a:extLst>
            </p:cNvPr>
            <p:cNvSpPr txBox="1"/>
            <p:nvPr/>
          </p:nvSpPr>
          <p:spPr>
            <a:xfrm>
              <a:off x="3262639" y="5189251"/>
              <a:ext cx="1938147" cy="514826"/>
            </a:xfrm>
            <a:prstGeom prst="roundRect">
              <a:avLst>
                <a:gd name="adj" fmla="val 9808"/>
              </a:avLst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ALTERNATIVA SELECCIONADA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en Etapa I en base a la mayor Rentabilidad Social, que es función del costo del servicio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92429855-0103-5856-C07A-4D177C831192}"/>
              </a:ext>
            </a:extLst>
          </p:cNvPr>
          <p:cNvGrpSpPr/>
          <p:nvPr/>
        </p:nvGrpSpPr>
        <p:grpSpPr>
          <a:xfrm>
            <a:off x="8474483" y="3127155"/>
            <a:ext cx="3306572" cy="895155"/>
            <a:chOff x="3525214" y="5625804"/>
            <a:chExt cx="4207950" cy="1139175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4E51458-1FA8-8575-9D79-5770D542E9CC}"/>
                </a:ext>
              </a:extLst>
            </p:cNvPr>
            <p:cNvGrpSpPr/>
            <p:nvPr/>
          </p:nvGrpSpPr>
          <p:grpSpPr>
            <a:xfrm>
              <a:off x="3525214" y="5625804"/>
              <a:ext cx="4207950" cy="1139175"/>
              <a:chOff x="9733015" y="5328313"/>
              <a:chExt cx="4324043" cy="1091022"/>
            </a:xfrm>
          </p:grpSpPr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778E7E26-3039-E608-191C-117F0E74F12E}"/>
                  </a:ext>
                </a:extLst>
              </p:cNvPr>
              <p:cNvSpPr txBox="1"/>
              <p:nvPr/>
            </p:nvSpPr>
            <p:spPr>
              <a:xfrm>
                <a:off x="9733015" y="5328313"/>
                <a:ext cx="4324043" cy="412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PE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MINEM se encuentra en la Etapa 2</a:t>
                </a:r>
              </a:p>
            </p:txBody>
          </p:sp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0E628948-30CE-3182-EC26-193E6DA9F916}"/>
                  </a:ext>
                </a:extLst>
              </p:cNvPr>
              <p:cNvSpPr/>
              <p:nvPr/>
            </p:nvSpPr>
            <p:spPr>
              <a:xfrm>
                <a:off x="10601338" y="5820069"/>
                <a:ext cx="1520711" cy="34047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0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Ingeniería Básica</a:t>
                </a:r>
              </a:p>
            </p:txBody>
          </p: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503E1D74-6C92-4DA8-DFAF-98414E8D6BF2}"/>
                  </a:ext>
                </a:extLst>
              </p:cNvPr>
              <p:cNvSpPr txBox="1"/>
              <p:nvPr/>
            </p:nvSpPr>
            <p:spPr>
              <a:xfrm>
                <a:off x="11112071" y="6100481"/>
                <a:ext cx="1414070" cy="318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PE"/>
                </a:defPPr>
                <a:lvl1pPr>
                  <a:defRPr sz="3200" b="1">
                    <a:solidFill>
                      <a:srgbClr val="002F8E"/>
                    </a:solidFill>
                  </a:defRPr>
                </a:lvl1pPr>
              </a:lstStyle>
              <a:p>
                <a:r>
                  <a:rPr lang="es-E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En proceso</a:t>
                </a:r>
              </a:p>
            </p:txBody>
          </p:sp>
        </p:grp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B4AF5C27-0226-B73D-8871-E4ABC00C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665" y="6197239"/>
              <a:ext cx="550817" cy="550817"/>
            </a:xfrm>
            <a:prstGeom prst="rect">
              <a:avLst/>
            </a:prstGeom>
          </p:spPr>
        </p:pic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BAECD24-6BCE-D634-A9FB-E4A9A82780B5}"/>
              </a:ext>
            </a:extLst>
          </p:cNvPr>
          <p:cNvSpPr txBox="1"/>
          <p:nvPr/>
        </p:nvSpPr>
        <p:spPr>
          <a:xfrm>
            <a:off x="8284949" y="1914399"/>
            <a:ext cx="3449513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ctr"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solidFill>
                  <a:srgbClr val="253E7B"/>
                </a:solidFill>
              </a:rPr>
              <a:t>Opción 01:  APP Cofinanciada</a:t>
            </a:r>
          </a:p>
          <a:p>
            <a:pPr marL="171450" indent="-171450" algn="just" font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MINEM envió a Proinversión, los comentarios del TDR para la Etapa II del Estudio de Preinversión.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E491AA4-4640-7FB2-8579-1894430915DB}"/>
              </a:ext>
            </a:extLst>
          </p:cNvPr>
          <p:cNvSpPr txBox="1"/>
          <p:nvPr/>
        </p:nvSpPr>
        <p:spPr>
          <a:xfrm>
            <a:off x="8414120" y="5273999"/>
            <a:ext cx="3691271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ctr"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solidFill>
                  <a:srgbClr val="253E7B"/>
                </a:solidFill>
              </a:rPr>
              <a:t>Opción 02: Empresa privada</a:t>
            </a:r>
          </a:p>
          <a:p>
            <a:pPr marL="171450" indent="-171450" algn="just" font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24.07.23 se realizó una reunión con Energy Transfer. La empresa realizará la evaluación a fin de poder enviar su solicitud de parte.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3A597B37-9EFD-47C9-1E8B-65D8D8DB5763}"/>
              </a:ext>
            </a:extLst>
          </p:cNvPr>
          <p:cNvGrpSpPr/>
          <p:nvPr/>
        </p:nvGrpSpPr>
        <p:grpSpPr>
          <a:xfrm>
            <a:off x="3521795" y="1875212"/>
            <a:ext cx="4660796" cy="4600266"/>
            <a:chOff x="4662911" y="329027"/>
            <a:chExt cx="4328446" cy="5620817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90664A19-393A-70C5-F9B4-D2C20C694E33}"/>
                </a:ext>
              </a:extLst>
            </p:cNvPr>
            <p:cNvGrpSpPr/>
            <p:nvPr/>
          </p:nvGrpSpPr>
          <p:grpSpPr>
            <a:xfrm>
              <a:off x="4998625" y="329027"/>
              <a:ext cx="3992732" cy="5620817"/>
              <a:chOff x="3848470" y="-410667"/>
              <a:chExt cx="5323642" cy="5620817"/>
            </a:xfrm>
          </p:grpSpPr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51623BBD-1BA3-493A-63DB-EEA18A4CD338}"/>
                  </a:ext>
                </a:extLst>
              </p:cNvPr>
              <p:cNvGrpSpPr/>
              <p:nvPr/>
            </p:nvGrpSpPr>
            <p:grpSpPr>
              <a:xfrm>
                <a:off x="4026853" y="-410667"/>
                <a:ext cx="5145259" cy="5620817"/>
                <a:chOff x="4026853" y="-410667"/>
                <a:chExt cx="5145259" cy="5620817"/>
              </a:xfrm>
            </p:grpSpPr>
            <p:grpSp>
              <p:nvGrpSpPr>
                <p:cNvPr id="57" name="Grupo 56">
                  <a:extLst>
                    <a:ext uri="{FF2B5EF4-FFF2-40B4-BE49-F238E27FC236}">
                      <a16:creationId xmlns:a16="http://schemas.microsoft.com/office/drawing/2014/main" id="{24ADBB4D-55DC-C43F-1F68-00CBF2E5DCFB}"/>
                    </a:ext>
                  </a:extLst>
                </p:cNvPr>
                <p:cNvGrpSpPr/>
                <p:nvPr/>
              </p:nvGrpSpPr>
              <p:grpSpPr>
                <a:xfrm>
                  <a:off x="4026853" y="-410667"/>
                  <a:ext cx="5145259" cy="5620817"/>
                  <a:chOff x="3288053" y="5998657"/>
                  <a:chExt cx="3486340" cy="3945944"/>
                </a:xfrm>
              </p:grpSpPr>
              <p:grpSp>
                <p:nvGrpSpPr>
                  <p:cNvPr id="95" name="Grupo 94">
                    <a:extLst>
                      <a:ext uri="{FF2B5EF4-FFF2-40B4-BE49-F238E27FC236}">
                        <a16:creationId xmlns:a16="http://schemas.microsoft.com/office/drawing/2014/main" id="{1E008E9F-BD15-8995-AA7C-5BCD6B179C07}"/>
                      </a:ext>
                    </a:extLst>
                  </p:cNvPr>
                  <p:cNvGrpSpPr/>
                  <p:nvPr/>
                </p:nvGrpSpPr>
                <p:grpSpPr>
                  <a:xfrm>
                    <a:off x="3288053" y="5998657"/>
                    <a:ext cx="3486340" cy="3945944"/>
                    <a:chOff x="3509690" y="5195958"/>
                    <a:chExt cx="3086935" cy="3313260"/>
                  </a:xfrm>
                </p:grpSpPr>
                <p:grpSp>
                  <p:nvGrpSpPr>
                    <p:cNvPr id="100" name="354 Grupo">
                      <a:extLst>
                        <a:ext uri="{FF2B5EF4-FFF2-40B4-BE49-F238E27FC236}">
                          <a16:creationId xmlns:a16="http://schemas.microsoft.com/office/drawing/2014/main" id="{07821DB8-81CD-7DD6-2EAD-52E79395E7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09690" y="5195958"/>
                      <a:ext cx="3086935" cy="3313260"/>
                      <a:chOff x="7576820" y="4550770"/>
                      <a:chExt cx="4227847" cy="3777397"/>
                    </a:xfrm>
                  </p:grpSpPr>
                  <p:grpSp>
                    <p:nvGrpSpPr>
                      <p:cNvPr id="130" name="49 Grupo">
                        <a:extLst>
                          <a:ext uri="{FF2B5EF4-FFF2-40B4-BE49-F238E27FC236}">
                            <a16:creationId xmlns:a16="http://schemas.microsoft.com/office/drawing/2014/main" id="{19A0C273-C991-4420-5ADC-EB0895DBFE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576820" y="4550770"/>
                        <a:ext cx="4227847" cy="3777397"/>
                        <a:chOff x="7213170" y="4126443"/>
                        <a:chExt cx="2468123" cy="2627501"/>
                      </a:xfrm>
                    </p:grpSpPr>
                    <p:grpSp>
                      <p:nvGrpSpPr>
                        <p:cNvPr id="134" name="18 Grupo">
                          <a:extLst>
                            <a:ext uri="{FF2B5EF4-FFF2-40B4-BE49-F238E27FC236}">
                              <a16:creationId xmlns:a16="http://schemas.microsoft.com/office/drawing/2014/main" id="{1307B90E-CE25-8A0C-9B5A-167D459F265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990758" y="4126443"/>
                          <a:ext cx="1690535" cy="2331010"/>
                          <a:chOff x="8034048" y="4126443"/>
                          <a:chExt cx="1747361" cy="2331010"/>
                        </a:xfrm>
                        <a:solidFill>
                          <a:schemeClr val="bg1">
                            <a:lumMod val="85000"/>
                          </a:schemeClr>
                        </a:solidFill>
                      </p:grpSpPr>
                      <p:sp>
                        <p:nvSpPr>
                          <p:cNvPr id="144" name="titi">
                            <a:extLst>
                              <a:ext uri="{FF2B5EF4-FFF2-40B4-BE49-F238E27FC236}">
                                <a16:creationId xmlns:a16="http://schemas.microsoft.com/office/drawing/2014/main" id="{F2D7BFCC-D461-F739-3A8F-67F50435286E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9275695" y="5801848"/>
                            <a:ext cx="503351" cy="478259"/>
                          </a:xfrm>
                          <a:custGeom>
                            <a:avLst/>
                            <a:gdLst>
                              <a:gd name="connsiteX0" fmla="*/ 352425 w 776288"/>
                              <a:gd name="connsiteY0" fmla="*/ 114300 h 748554"/>
                              <a:gd name="connsiteX1" fmla="*/ 290513 w 776288"/>
                              <a:gd name="connsiteY1" fmla="*/ 80963 h 748554"/>
                              <a:gd name="connsiteX2" fmla="*/ 247650 w 776288"/>
                              <a:gd name="connsiteY2" fmla="*/ 33338 h 748554"/>
                              <a:gd name="connsiteX3" fmla="*/ 228600 w 776288"/>
                              <a:gd name="connsiteY3" fmla="*/ 38100 h 748554"/>
                              <a:gd name="connsiteX4" fmla="*/ 190500 w 776288"/>
                              <a:gd name="connsiteY4" fmla="*/ 0 h 748554"/>
                              <a:gd name="connsiteX5" fmla="*/ 166688 w 776288"/>
                              <a:gd name="connsiteY5" fmla="*/ 19050 h 748554"/>
                              <a:gd name="connsiteX6" fmla="*/ 119063 w 776288"/>
                              <a:gd name="connsiteY6" fmla="*/ 0 h 748554"/>
                              <a:gd name="connsiteX7" fmla="*/ 85725 w 776288"/>
                              <a:gd name="connsiteY7" fmla="*/ 14288 h 748554"/>
                              <a:gd name="connsiteX8" fmla="*/ 85725 w 776288"/>
                              <a:gd name="connsiteY8" fmla="*/ 47625 h 748554"/>
                              <a:gd name="connsiteX9" fmla="*/ 47625 w 776288"/>
                              <a:gd name="connsiteY9" fmla="*/ 85725 h 748554"/>
                              <a:gd name="connsiteX10" fmla="*/ 71438 w 776288"/>
                              <a:gd name="connsiteY10" fmla="*/ 133350 h 748554"/>
                              <a:gd name="connsiteX11" fmla="*/ 123825 w 776288"/>
                              <a:gd name="connsiteY11" fmla="*/ 147638 h 748554"/>
                              <a:gd name="connsiteX12" fmla="*/ 128588 w 776288"/>
                              <a:gd name="connsiteY12" fmla="*/ 214313 h 748554"/>
                              <a:gd name="connsiteX13" fmla="*/ 133350 w 776288"/>
                              <a:gd name="connsiteY13" fmla="*/ 242888 h 748554"/>
                              <a:gd name="connsiteX14" fmla="*/ 71438 w 776288"/>
                              <a:gd name="connsiteY14" fmla="*/ 185738 h 748554"/>
                              <a:gd name="connsiteX15" fmla="*/ 38100 w 776288"/>
                              <a:gd name="connsiteY15" fmla="*/ 219075 h 748554"/>
                              <a:gd name="connsiteX16" fmla="*/ 0 w 776288"/>
                              <a:gd name="connsiteY16" fmla="*/ 247650 h 748554"/>
                              <a:gd name="connsiteX17" fmla="*/ 0 w 776288"/>
                              <a:gd name="connsiteY17" fmla="*/ 304800 h 748554"/>
                              <a:gd name="connsiteX18" fmla="*/ 71438 w 776288"/>
                              <a:gd name="connsiteY18" fmla="*/ 304800 h 748554"/>
                              <a:gd name="connsiteX19" fmla="*/ 76200 w 776288"/>
                              <a:gd name="connsiteY19" fmla="*/ 333375 h 748554"/>
                              <a:gd name="connsiteX20" fmla="*/ 95250 w 776288"/>
                              <a:gd name="connsiteY20" fmla="*/ 357188 h 748554"/>
                              <a:gd name="connsiteX21" fmla="*/ 157163 w 776288"/>
                              <a:gd name="connsiteY21" fmla="*/ 333375 h 748554"/>
                              <a:gd name="connsiteX22" fmla="*/ 204788 w 776288"/>
                              <a:gd name="connsiteY22" fmla="*/ 390525 h 748554"/>
                              <a:gd name="connsiteX23" fmla="*/ 266700 w 776288"/>
                              <a:gd name="connsiteY23" fmla="*/ 366713 h 748554"/>
                              <a:gd name="connsiteX24" fmla="*/ 304800 w 776288"/>
                              <a:gd name="connsiteY24" fmla="*/ 419100 h 748554"/>
                              <a:gd name="connsiteX25" fmla="*/ 304800 w 776288"/>
                              <a:gd name="connsiteY25" fmla="*/ 461963 h 748554"/>
                              <a:gd name="connsiteX26" fmla="*/ 261938 w 776288"/>
                              <a:gd name="connsiteY26" fmla="*/ 500063 h 748554"/>
                              <a:gd name="connsiteX27" fmla="*/ 328613 w 776288"/>
                              <a:gd name="connsiteY27" fmla="*/ 500063 h 748554"/>
                              <a:gd name="connsiteX28" fmla="*/ 376238 w 776288"/>
                              <a:gd name="connsiteY28" fmla="*/ 552450 h 748554"/>
                              <a:gd name="connsiteX29" fmla="*/ 442913 w 776288"/>
                              <a:gd name="connsiteY29" fmla="*/ 566738 h 748554"/>
                              <a:gd name="connsiteX30" fmla="*/ 509588 w 776288"/>
                              <a:gd name="connsiteY30" fmla="*/ 514350 h 748554"/>
                              <a:gd name="connsiteX31" fmla="*/ 509588 w 776288"/>
                              <a:gd name="connsiteY31" fmla="*/ 461963 h 748554"/>
                              <a:gd name="connsiteX32" fmla="*/ 566738 w 776288"/>
                              <a:gd name="connsiteY32" fmla="*/ 490538 h 748554"/>
                              <a:gd name="connsiteX33" fmla="*/ 614363 w 776288"/>
                              <a:gd name="connsiteY33" fmla="*/ 514350 h 748554"/>
                              <a:gd name="connsiteX34" fmla="*/ 595313 w 776288"/>
                              <a:gd name="connsiteY34" fmla="*/ 533400 h 748554"/>
                              <a:gd name="connsiteX35" fmla="*/ 533400 w 776288"/>
                              <a:gd name="connsiteY35" fmla="*/ 557213 h 748554"/>
                              <a:gd name="connsiteX36" fmla="*/ 504825 w 776288"/>
                              <a:gd name="connsiteY36" fmla="*/ 604838 h 748554"/>
                              <a:gd name="connsiteX37" fmla="*/ 495300 w 776288"/>
                              <a:gd name="connsiteY37" fmla="*/ 700088 h 748554"/>
                              <a:gd name="connsiteX38" fmla="*/ 547688 w 776288"/>
                              <a:gd name="connsiteY38" fmla="*/ 723900 h 748554"/>
                              <a:gd name="connsiteX39" fmla="*/ 628650 w 776288"/>
                              <a:gd name="connsiteY39" fmla="*/ 714375 h 748554"/>
                              <a:gd name="connsiteX40" fmla="*/ 628650 w 776288"/>
                              <a:gd name="connsiteY40" fmla="*/ 661988 h 748554"/>
                              <a:gd name="connsiteX41" fmla="*/ 657225 w 776288"/>
                              <a:gd name="connsiteY41" fmla="*/ 647700 h 748554"/>
                              <a:gd name="connsiteX42" fmla="*/ 742950 w 776288"/>
                              <a:gd name="connsiteY42" fmla="*/ 619125 h 748554"/>
                              <a:gd name="connsiteX43" fmla="*/ 776288 w 776288"/>
                              <a:gd name="connsiteY43" fmla="*/ 552450 h 748554"/>
                              <a:gd name="connsiteX44" fmla="*/ 752475 w 776288"/>
                              <a:gd name="connsiteY44" fmla="*/ 519113 h 748554"/>
                              <a:gd name="connsiteX45" fmla="*/ 685800 w 776288"/>
                              <a:gd name="connsiteY45" fmla="*/ 519113 h 748554"/>
                              <a:gd name="connsiteX46" fmla="*/ 633413 w 776288"/>
                              <a:gd name="connsiteY46" fmla="*/ 485775 h 748554"/>
                              <a:gd name="connsiteX47" fmla="*/ 633413 w 776288"/>
                              <a:gd name="connsiteY47" fmla="*/ 438150 h 748554"/>
                              <a:gd name="connsiteX48" fmla="*/ 681038 w 776288"/>
                              <a:gd name="connsiteY48" fmla="*/ 400050 h 748554"/>
                              <a:gd name="connsiteX49" fmla="*/ 661988 w 776288"/>
                              <a:gd name="connsiteY49" fmla="*/ 352425 h 748554"/>
                              <a:gd name="connsiteX50" fmla="*/ 604838 w 776288"/>
                              <a:gd name="connsiteY50" fmla="*/ 338138 h 748554"/>
                              <a:gd name="connsiteX51" fmla="*/ 542925 w 776288"/>
                              <a:gd name="connsiteY51" fmla="*/ 328613 h 748554"/>
                              <a:gd name="connsiteX52" fmla="*/ 514350 w 776288"/>
                              <a:gd name="connsiteY52" fmla="*/ 271463 h 748554"/>
                              <a:gd name="connsiteX53" fmla="*/ 452438 w 776288"/>
                              <a:gd name="connsiteY53" fmla="*/ 223838 h 748554"/>
                              <a:gd name="connsiteX54" fmla="*/ 414338 w 776288"/>
                              <a:gd name="connsiteY54" fmla="*/ 180975 h 748554"/>
                              <a:gd name="connsiteX55" fmla="*/ 352425 w 776288"/>
                              <a:gd name="connsiteY55" fmla="*/ 114300 h 7485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</a:cxnLst>
                            <a:rect l="l" t="t" r="r" b="b"/>
                            <a:pathLst>
                              <a:path w="776288" h="748554">
                                <a:moveTo>
                                  <a:pt x="352425" y="114300"/>
                                </a:moveTo>
                                <a:lnTo>
                                  <a:pt x="290513" y="80963"/>
                                </a:lnTo>
                                <a:lnTo>
                                  <a:pt x="247650" y="33338"/>
                                </a:lnTo>
                                <a:lnTo>
                                  <a:pt x="228600" y="38100"/>
                                </a:lnTo>
                                <a:lnTo>
                                  <a:pt x="190500" y="0"/>
                                </a:lnTo>
                                <a:lnTo>
                                  <a:pt x="166688" y="19050"/>
                                </a:lnTo>
                                <a:lnTo>
                                  <a:pt x="119063" y="0"/>
                                </a:lnTo>
                                <a:lnTo>
                                  <a:pt x="85725" y="14288"/>
                                </a:lnTo>
                                <a:lnTo>
                                  <a:pt x="85725" y="47625"/>
                                </a:lnTo>
                                <a:lnTo>
                                  <a:pt x="47625" y="85725"/>
                                </a:lnTo>
                                <a:lnTo>
                                  <a:pt x="71438" y="133350"/>
                                </a:lnTo>
                                <a:lnTo>
                                  <a:pt x="123825" y="147638"/>
                                </a:lnTo>
                                <a:lnTo>
                                  <a:pt x="128588" y="214313"/>
                                </a:lnTo>
                                <a:lnTo>
                                  <a:pt x="133350" y="242888"/>
                                </a:lnTo>
                                <a:lnTo>
                                  <a:pt x="71438" y="185738"/>
                                </a:lnTo>
                                <a:lnTo>
                                  <a:pt x="38100" y="219075"/>
                                </a:lnTo>
                                <a:lnTo>
                                  <a:pt x="0" y="247650"/>
                                </a:lnTo>
                                <a:lnTo>
                                  <a:pt x="0" y="304800"/>
                                </a:lnTo>
                                <a:lnTo>
                                  <a:pt x="71438" y="304800"/>
                                </a:lnTo>
                                <a:lnTo>
                                  <a:pt x="76200" y="333375"/>
                                </a:lnTo>
                                <a:lnTo>
                                  <a:pt x="95250" y="357188"/>
                                </a:lnTo>
                                <a:lnTo>
                                  <a:pt x="157163" y="333375"/>
                                </a:lnTo>
                                <a:lnTo>
                                  <a:pt x="204788" y="390525"/>
                                </a:lnTo>
                                <a:lnTo>
                                  <a:pt x="266700" y="366713"/>
                                </a:lnTo>
                                <a:lnTo>
                                  <a:pt x="304800" y="419100"/>
                                </a:lnTo>
                                <a:lnTo>
                                  <a:pt x="304800" y="461963"/>
                                </a:lnTo>
                                <a:lnTo>
                                  <a:pt x="261938" y="500063"/>
                                </a:lnTo>
                                <a:lnTo>
                                  <a:pt x="328613" y="500063"/>
                                </a:lnTo>
                                <a:lnTo>
                                  <a:pt x="376238" y="552450"/>
                                </a:lnTo>
                                <a:lnTo>
                                  <a:pt x="442913" y="566738"/>
                                </a:lnTo>
                                <a:lnTo>
                                  <a:pt x="509588" y="514350"/>
                                </a:lnTo>
                                <a:lnTo>
                                  <a:pt x="509588" y="461963"/>
                                </a:lnTo>
                                <a:cubicBezTo>
                                  <a:pt x="563369" y="491298"/>
                                  <a:pt x="542084" y="490538"/>
                                  <a:pt x="566738" y="490538"/>
                                </a:cubicBezTo>
                                <a:lnTo>
                                  <a:pt x="614363" y="514350"/>
                                </a:lnTo>
                                <a:lnTo>
                                  <a:pt x="595313" y="533400"/>
                                </a:lnTo>
                                <a:lnTo>
                                  <a:pt x="533400" y="557213"/>
                                </a:lnTo>
                                <a:cubicBezTo>
                                  <a:pt x="503944" y="601396"/>
                                  <a:pt x="504825" y="582904"/>
                                  <a:pt x="504825" y="604838"/>
                                </a:cubicBezTo>
                                <a:lnTo>
                                  <a:pt x="495300" y="700088"/>
                                </a:lnTo>
                                <a:cubicBezTo>
                                  <a:pt x="549082" y="729423"/>
                                  <a:pt x="547688" y="748554"/>
                                  <a:pt x="547688" y="723900"/>
                                </a:cubicBezTo>
                                <a:cubicBezTo>
                                  <a:pt x="630213" y="709337"/>
                                  <a:pt x="628650" y="682209"/>
                                  <a:pt x="628650" y="714375"/>
                                </a:cubicBezTo>
                                <a:lnTo>
                                  <a:pt x="628650" y="661988"/>
                                </a:lnTo>
                                <a:lnTo>
                                  <a:pt x="657225" y="647700"/>
                                </a:lnTo>
                                <a:lnTo>
                                  <a:pt x="742950" y="619125"/>
                                </a:lnTo>
                                <a:lnTo>
                                  <a:pt x="776288" y="552450"/>
                                </a:lnTo>
                                <a:lnTo>
                                  <a:pt x="752475" y="519113"/>
                                </a:lnTo>
                                <a:lnTo>
                                  <a:pt x="685800" y="519113"/>
                                </a:lnTo>
                                <a:lnTo>
                                  <a:pt x="633413" y="485775"/>
                                </a:lnTo>
                                <a:lnTo>
                                  <a:pt x="633413" y="438150"/>
                                </a:lnTo>
                                <a:lnTo>
                                  <a:pt x="681038" y="400050"/>
                                </a:lnTo>
                                <a:lnTo>
                                  <a:pt x="661988" y="352425"/>
                                </a:lnTo>
                                <a:lnTo>
                                  <a:pt x="604838" y="338138"/>
                                </a:lnTo>
                                <a:lnTo>
                                  <a:pt x="542925" y="328613"/>
                                </a:lnTo>
                                <a:lnTo>
                                  <a:pt x="514350" y="271463"/>
                                </a:lnTo>
                                <a:lnTo>
                                  <a:pt x="452438" y="223838"/>
                                </a:lnTo>
                                <a:lnTo>
                                  <a:pt x="414338" y="180975"/>
                                </a:lnTo>
                                <a:lnTo>
                                  <a:pt x="352425" y="11430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chemeClr val="bg2">
                              <a:lumMod val="90000"/>
                            </a:schemeClr>
                          </a:solidFill>
                          <a:ln w="635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lIns="0" rtlCol="0" anchor="ctr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1333"/>
                              </a:spcAft>
                            </a:pPr>
                            <a:r>
                              <a:rPr lang="es-PE" sz="900" dirty="0">
                                <a:ea typeface="Times New Roman"/>
                                <a:cs typeface="Times New Roman"/>
                              </a:rPr>
                              <a:t> </a:t>
                            </a:r>
                            <a:endParaRPr lang="es-PE" sz="900" dirty="0"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  <p:sp>
                        <p:nvSpPr>
                          <p:cNvPr id="145" name="puno">
                            <a:extLst>
                              <a:ext uri="{FF2B5EF4-FFF2-40B4-BE49-F238E27FC236}">
                                <a16:creationId xmlns:a16="http://schemas.microsoft.com/office/drawing/2014/main" id="{761066C0-1B5A-BF82-92D7-28C2149EBDA9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8926821" y="5066866"/>
                            <a:ext cx="780627" cy="1390587"/>
                          </a:xfrm>
                          <a:custGeom>
                            <a:avLst/>
                            <a:gdLst>
                              <a:gd name="connsiteX0" fmla="*/ 1238250 w 1285875"/>
                              <a:gd name="connsiteY0" fmla="*/ 61913 h 2333625"/>
                              <a:gd name="connsiteX1" fmla="*/ 1247775 w 1285875"/>
                              <a:gd name="connsiteY1" fmla="*/ 304800 h 2333625"/>
                              <a:gd name="connsiteX2" fmla="*/ 1143000 w 1285875"/>
                              <a:gd name="connsiteY2" fmla="*/ 414338 h 2333625"/>
                              <a:gd name="connsiteX3" fmla="*/ 1200150 w 1285875"/>
                              <a:gd name="connsiteY3" fmla="*/ 519113 h 2333625"/>
                              <a:gd name="connsiteX4" fmla="*/ 1223962 w 1285875"/>
                              <a:gd name="connsiteY4" fmla="*/ 623888 h 2333625"/>
                              <a:gd name="connsiteX5" fmla="*/ 1285875 w 1285875"/>
                              <a:gd name="connsiteY5" fmla="*/ 752475 h 2333625"/>
                              <a:gd name="connsiteX6" fmla="*/ 1185862 w 1285875"/>
                              <a:gd name="connsiteY6" fmla="*/ 738188 h 2333625"/>
                              <a:gd name="connsiteX7" fmla="*/ 1123950 w 1285875"/>
                              <a:gd name="connsiteY7" fmla="*/ 847725 h 2333625"/>
                              <a:gd name="connsiteX8" fmla="*/ 1038225 w 1285875"/>
                              <a:gd name="connsiteY8" fmla="*/ 852488 h 2333625"/>
                              <a:gd name="connsiteX9" fmla="*/ 1095375 w 1285875"/>
                              <a:gd name="connsiteY9" fmla="*/ 914400 h 2333625"/>
                              <a:gd name="connsiteX10" fmla="*/ 1019175 w 1285875"/>
                              <a:gd name="connsiteY10" fmla="*/ 995363 h 2333625"/>
                              <a:gd name="connsiteX11" fmla="*/ 1004887 w 1285875"/>
                              <a:gd name="connsiteY11" fmla="*/ 1000125 h 2333625"/>
                              <a:gd name="connsiteX12" fmla="*/ 1000125 w 1285875"/>
                              <a:gd name="connsiteY12" fmla="*/ 1004888 h 2333625"/>
                              <a:gd name="connsiteX13" fmla="*/ 976312 w 1285875"/>
                              <a:gd name="connsiteY13" fmla="*/ 1057275 h 2333625"/>
                              <a:gd name="connsiteX14" fmla="*/ 1023937 w 1285875"/>
                              <a:gd name="connsiteY14" fmla="*/ 1219200 h 2333625"/>
                              <a:gd name="connsiteX15" fmla="*/ 1090612 w 1285875"/>
                              <a:gd name="connsiteY15" fmla="*/ 1252538 h 2333625"/>
                              <a:gd name="connsiteX16" fmla="*/ 1038225 w 1285875"/>
                              <a:gd name="connsiteY16" fmla="*/ 1304925 h 2333625"/>
                              <a:gd name="connsiteX17" fmla="*/ 990600 w 1285875"/>
                              <a:gd name="connsiteY17" fmla="*/ 1385888 h 2333625"/>
                              <a:gd name="connsiteX18" fmla="*/ 962025 w 1285875"/>
                              <a:gd name="connsiteY18" fmla="*/ 1381125 h 2333625"/>
                              <a:gd name="connsiteX19" fmla="*/ 895350 w 1285875"/>
                              <a:gd name="connsiteY19" fmla="*/ 1343025 h 2333625"/>
                              <a:gd name="connsiteX20" fmla="*/ 862012 w 1285875"/>
                              <a:gd name="connsiteY20" fmla="*/ 1295400 h 2333625"/>
                              <a:gd name="connsiteX21" fmla="*/ 833437 w 1285875"/>
                              <a:gd name="connsiteY21" fmla="*/ 1290638 h 2333625"/>
                              <a:gd name="connsiteX22" fmla="*/ 795337 w 1285875"/>
                              <a:gd name="connsiteY22" fmla="*/ 1247775 h 2333625"/>
                              <a:gd name="connsiteX23" fmla="*/ 766762 w 1285875"/>
                              <a:gd name="connsiteY23" fmla="*/ 1271588 h 2333625"/>
                              <a:gd name="connsiteX24" fmla="*/ 728662 w 1285875"/>
                              <a:gd name="connsiteY24" fmla="*/ 1257300 h 2333625"/>
                              <a:gd name="connsiteX25" fmla="*/ 700087 w 1285875"/>
                              <a:gd name="connsiteY25" fmla="*/ 1257300 h 2333625"/>
                              <a:gd name="connsiteX26" fmla="*/ 681037 w 1285875"/>
                              <a:gd name="connsiteY26" fmla="*/ 1266825 h 2333625"/>
                              <a:gd name="connsiteX27" fmla="*/ 685800 w 1285875"/>
                              <a:gd name="connsiteY27" fmla="*/ 1300163 h 2333625"/>
                              <a:gd name="connsiteX28" fmla="*/ 661987 w 1285875"/>
                              <a:gd name="connsiteY28" fmla="*/ 1333500 h 2333625"/>
                              <a:gd name="connsiteX29" fmla="*/ 666750 w 1285875"/>
                              <a:gd name="connsiteY29" fmla="*/ 1381125 h 2333625"/>
                              <a:gd name="connsiteX30" fmla="*/ 690562 w 1285875"/>
                              <a:gd name="connsiteY30" fmla="*/ 1404938 h 2333625"/>
                              <a:gd name="connsiteX31" fmla="*/ 728662 w 1285875"/>
                              <a:gd name="connsiteY31" fmla="*/ 1404938 h 2333625"/>
                              <a:gd name="connsiteX32" fmla="*/ 738187 w 1285875"/>
                              <a:gd name="connsiteY32" fmla="*/ 1504950 h 2333625"/>
                              <a:gd name="connsiteX33" fmla="*/ 666750 w 1285875"/>
                              <a:gd name="connsiteY33" fmla="*/ 1433513 h 2333625"/>
                              <a:gd name="connsiteX34" fmla="*/ 609600 w 1285875"/>
                              <a:gd name="connsiteY34" fmla="*/ 1509713 h 2333625"/>
                              <a:gd name="connsiteX35" fmla="*/ 604837 w 1285875"/>
                              <a:gd name="connsiteY35" fmla="*/ 1552575 h 2333625"/>
                              <a:gd name="connsiteX36" fmla="*/ 666750 w 1285875"/>
                              <a:gd name="connsiteY36" fmla="*/ 1557338 h 2333625"/>
                              <a:gd name="connsiteX37" fmla="*/ 685800 w 1285875"/>
                              <a:gd name="connsiteY37" fmla="*/ 1604963 h 2333625"/>
                              <a:gd name="connsiteX38" fmla="*/ 762000 w 1285875"/>
                              <a:gd name="connsiteY38" fmla="*/ 1595438 h 2333625"/>
                              <a:gd name="connsiteX39" fmla="*/ 819150 w 1285875"/>
                              <a:gd name="connsiteY39" fmla="*/ 1638300 h 2333625"/>
                              <a:gd name="connsiteX40" fmla="*/ 871537 w 1285875"/>
                              <a:gd name="connsiteY40" fmla="*/ 1628775 h 2333625"/>
                              <a:gd name="connsiteX41" fmla="*/ 900112 w 1285875"/>
                              <a:gd name="connsiteY41" fmla="*/ 1662113 h 2333625"/>
                              <a:gd name="connsiteX42" fmla="*/ 914400 w 1285875"/>
                              <a:gd name="connsiteY42" fmla="*/ 1709738 h 2333625"/>
                              <a:gd name="connsiteX43" fmla="*/ 866775 w 1285875"/>
                              <a:gd name="connsiteY43" fmla="*/ 1752600 h 2333625"/>
                              <a:gd name="connsiteX44" fmla="*/ 938212 w 1285875"/>
                              <a:gd name="connsiteY44" fmla="*/ 1762125 h 2333625"/>
                              <a:gd name="connsiteX45" fmla="*/ 981075 w 1285875"/>
                              <a:gd name="connsiteY45" fmla="*/ 1809750 h 2333625"/>
                              <a:gd name="connsiteX46" fmla="*/ 1057275 w 1285875"/>
                              <a:gd name="connsiteY46" fmla="*/ 1819275 h 2333625"/>
                              <a:gd name="connsiteX47" fmla="*/ 1123950 w 1285875"/>
                              <a:gd name="connsiteY47" fmla="*/ 1766888 h 2333625"/>
                              <a:gd name="connsiteX48" fmla="*/ 1123950 w 1285875"/>
                              <a:gd name="connsiteY48" fmla="*/ 1719263 h 2333625"/>
                              <a:gd name="connsiteX49" fmla="*/ 1219200 w 1285875"/>
                              <a:gd name="connsiteY49" fmla="*/ 1762125 h 2333625"/>
                              <a:gd name="connsiteX50" fmla="*/ 1195387 w 1285875"/>
                              <a:gd name="connsiteY50" fmla="*/ 1800225 h 2333625"/>
                              <a:gd name="connsiteX51" fmla="*/ 1147762 w 1285875"/>
                              <a:gd name="connsiteY51" fmla="*/ 1800225 h 2333625"/>
                              <a:gd name="connsiteX52" fmla="*/ 1123950 w 1285875"/>
                              <a:gd name="connsiteY52" fmla="*/ 1838325 h 2333625"/>
                              <a:gd name="connsiteX53" fmla="*/ 1100137 w 1285875"/>
                              <a:gd name="connsiteY53" fmla="*/ 1905000 h 2333625"/>
                              <a:gd name="connsiteX54" fmla="*/ 1100137 w 1285875"/>
                              <a:gd name="connsiteY54" fmla="*/ 1947863 h 2333625"/>
                              <a:gd name="connsiteX55" fmla="*/ 1133475 w 1285875"/>
                              <a:gd name="connsiteY55" fmla="*/ 1981200 h 2333625"/>
                              <a:gd name="connsiteX56" fmla="*/ 1114425 w 1285875"/>
                              <a:gd name="connsiteY56" fmla="*/ 2033588 h 2333625"/>
                              <a:gd name="connsiteX57" fmla="*/ 1019175 w 1285875"/>
                              <a:gd name="connsiteY57" fmla="*/ 2071688 h 2333625"/>
                              <a:gd name="connsiteX58" fmla="*/ 966787 w 1285875"/>
                              <a:gd name="connsiteY58" fmla="*/ 2157413 h 2333625"/>
                              <a:gd name="connsiteX59" fmla="*/ 866775 w 1285875"/>
                              <a:gd name="connsiteY59" fmla="*/ 2252663 h 2333625"/>
                              <a:gd name="connsiteX60" fmla="*/ 771525 w 1285875"/>
                              <a:gd name="connsiteY60" fmla="*/ 2333625 h 2333625"/>
                              <a:gd name="connsiteX61" fmla="*/ 747712 w 1285875"/>
                              <a:gd name="connsiteY61" fmla="*/ 2290763 h 2333625"/>
                              <a:gd name="connsiteX62" fmla="*/ 671512 w 1285875"/>
                              <a:gd name="connsiteY62" fmla="*/ 2252663 h 2333625"/>
                              <a:gd name="connsiteX63" fmla="*/ 581025 w 1285875"/>
                              <a:gd name="connsiteY63" fmla="*/ 2238375 h 2333625"/>
                              <a:gd name="connsiteX64" fmla="*/ 466725 w 1285875"/>
                              <a:gd name="connsiteY64" fmla="*/ 2100263 h 2333625"/>
                              <a:gd name="connsiteX65" fmla="*/ 514350 w 1285875"/>
                              <a:gd name="connsiteY65" fmla="*/ 2081213 h 2333625"/>
                              <a:gd name="connsiteX66" fmla="*/ 566737 w 1285875"/>
                              <a:gd name="connsiteY66" fmla="*/ 2081213 h 2333625"/>
                              <a:gd name="connsiteX67" fmla="*/ 581025 w 1285875"/>
                              <a:gd name="connsiteY67" fmla="*/ 2028825 h 2333625"/>
                              <a:gd name="connsiteX68" fmla="*/ 433387 w 1285875"/>
                              <a:gd name="connsiteY68" fmla="*/ 1857375 h 2333625"/>
                              <a:gd name="connsiteX69" fmla="*/ 423862 w 1285875"/>
                              <a:gd name="connsiteY69" fmla="*/ 1714500 h 2333625"/>
                              <a:gd name="connsiteX70" fmla="*/ 366712 w 1285875"/>
                              <a:gd name="connsiteY70" fmla="*/ 1666875 h 2333625"/>
                              <a:gd name="connsiteX71" fmla="*/ 200025 w 1285875"/>
                              <a:gd name="connsiteY71" fmla="*/ 1666875 h 2333625"/>
                              <a:gd name="connsiteX72" fmla="*/ 142875 w 1285875"/>
                              <a:gd name="connsiteY72" fmla="*/ 1624013 h 2333625"/>
                              <a:gd name="connsiteX73" fmla="*/ 80962 w 1285875"/>
                              <a:gd name="connsiteY73" fmla="*/ 1533525 h 2333625"/>
                              <a:gd name="connsiteX74" fmla="*/ 80962 w 1285875"/>
                              <a:gd name="connsiteY74" fmla="*/ 1462088 h 2333625"/>
                              <a:gd name="connsiteX75" fmla="*/ 128587 w 1285875"/>
                              <a:gd name="connsiteY75" fmla="*/ 1428750 h 2333625"/>
                              <a:gd name="connsiteX76" fmla="*/ 95250 w 1285875"/>
                              <a:gd name="connsiteY76" fmla="*/ 1371600 h 2333625"/>
                              <a:gd name="connsiteX77" fmla="*/ 52387 w 1285875"/>
                              <a:gd name="connsiteY77" fmla="*/ 1357313 h 2333625"/>
                              <a:gd name="connsiteX78" fmla="*/ 38100 w 1285875"/>
                              <a:gd name="connsiteY78" fmla="*/ 1223963 h 2333625"/>
                              <a:gd name="connsiteX79" fmla="*/ 38100 w 1285875"/>
                              <a:gd name="connsiteY79" fmla="*/ 1128713 h 2333625"/>
                              <a:gd name="connsiteX80" fmla="*/ 38100 w 1285875"/>
                              <a:gd name="connsiteY80" fmla="*/ 1052513 h 2333625"/>
                              <a:gd name="connsiteX81" fmla="*/ 90487 w 1285875"/>
                              <a:gd name="connsiteY81" fmla="*/ 1014413 h 2333625"/>
                              <a:gd name="connsiteX82" fmla="*/ 0 w 1285875"/>
                              <a:gd name="connsiteY82" fmla="*/ 866775 h 2333625"/>
                              <a:gd name="connsiteX83" fmla="*/ 71437 w 1285875"/>
                              <a:gd name="connsiteY83" fmla="*/ 804863 h 2333625"/>
                              <a:gd name="connsiteX84" fmla="*/ 104775 w 1285875"/>
                              <a:gd name="connsiteY84" fmla="*/ 757238 h 2333625"/>
                              <a:gd name="connsiteX85" fmla="*/ 147637 w 1285875"/>
                              <a:gd name="connsiteY85" fmla="*/ 757238 h 2333625"/>
                              <a:gd name="connsiteX86" fmla="*/ 147637 w 1285875"/>
                              <a:gd name="connsiteY86" fmla="*/ 676275 h 2333625"/>
                              <a:gd name="connsiteX87" fmla="*/ 223837 w 1285875"/>
                              <a:gd name="connsiteY87" fmla="*/ 623888 h 2333625"/>
                              <a:gd name="connsiteX88" fmla="*/ 209550 w 1285875"/>
                              <a:gd name="connsiteY88" fmla="*/ 504825 h 2333625"/>
                              <a:gd name="connsiteX89" fmla="*/ 166687 w 1285875"/>
                              <a:gd name="connsiteY89" fmla="*/ 471488 h 2333625"/>
                              <a:gd name="connsiteX90" fmla="*/ 185737 w 1285875"/>
                              <a:gd name="connsiteY90" fmla="*/ 376238 h 2333625"/>
                              <a:gd name="connsiteX91" fmla="*/ 271462 w 1285875"/>
                              <a:gd name="connsiteY91" fmla="*/ 376238 h 2333625"/>
                              <a:gd name="connsiteX92" fmla="*/ 333375 w 1285875"/>
                              <a:gd name="connsiteY92" fmla="*/ 328613 h 2333625"/>
                              <a:gd name="connsiteX93" fmla="*/ 323850 w 1285875"/>
                              <a:gd name="connsiteY93" fmla="*/ 257175 h 2333625"/>
                              <a:gd name="connsiteX94" fmla="*/ 433387 w 1285875"/>
                              <a:gd name="connsiteY94" fmla="*/ 176213 h 2333625"/>
                              <a:gd name="connsiteX95" fmla="*/ 395287 w 1285875"/>
                              <a:gd name="connsiteY95" fmla="*/ 100013 h 2333625"/>
                              <a:gd name="connsiteX96" fmla="*/ 452437 w 1285875"/>
                              <a:gd name="connsiteY96" fmla="*/ 0 h 2333625"/>
                              <a:gd name="connsiteX97" fmla="*/ 542925 w 1285875"/>
                              <a:gd name="connsiteY97" fmla="*/ 23813 h 2333625"/>
                              <a:gd name="connsiteX98" fmla="*/ 561975 w 1285875"/>
                              <a:gd name="connsiteY98" fmla="*/ 100013 h 2333625"/>
                              <a:gd name="connsiteX99" fmla="*/ 842962 w 1285875"/>
                              <a:gd name="connsiteY99" fmla="*/ 200025 h 2333625"/>
                              <a:gd name="connsiteX100" fmla="*/ 966787 w 1285875"/>
                              <a:gd name="connsiteY100" fmla="*/ 95250 h 2333625"/>
                              <a:gd name="connsiteX101" fmla="*/ 1090612 w 1285875"/>
                              <a:gd name="connsiteY101" fmla="*/ 100013 h 2333625"/>
                              <a:gd name="connsiteX102" fmla="*/ 1238250 w 1285875"/>
                              <a:gd name="connsiteY102" fmla="*/ 61913 h 23336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</a:cxnLst>
                            <a:rect l="l" t="t" r="r" b="b"/>
                            <a:pathLst>
                              <a:path w="1285875" h="2333625">
                                <a:moveTo>
                                  <a:pt x="1238250" y="61913"/>
                                </a:moveTo>
                                <a:lnTo>
                                  <a:pt x="1247775" y="304800"/>
                                </a:lnTo>
                                <a:lnTo>
                                  <a:pt x="1143000" y="414338"/>
                                </a:lnTo>
                                <a:lnTo>
                                  <a:pt x="1200150" y="519113"/>
                                </a:lnTo>
                                <a:lnTo>
                                  <a:pt x="1223962" y="623888"/>
                                </a:lnTo>
                                <a:lnTo>
                                  <a:pt x="1285875" y="752475"/>
                                </a:lnTo>
                                <a:lnTo>
                                  <a:pt x="1185862" y="738188"/>
                                </a:lnTo>
                                <a:lnTo>
                                  <a:pt x="1123950" y="847725"/>
                                </a:lnTo>
                                <a:cubicBezTo>
                                  <a:pt x="1041402" y="852581"/>
                                  <a:pt x="1070021" y="852488"/>
                                  <a:pt x="1038225" y="852488"/>
                                </a:cubicBezTo>
                                <a:lnTo>
                                  <a:pt x="1095375" y="914400"/>
                                </a:lnTo>
                                <a:cubicBezTo>
                                  <a:pt x="1069975" y="941388"/>
                                  <a:pt x="1046079" y="969875"/>
                                  <a:pt x="1019175" y="995363"/>
                                </a:cubicBezTo>
                                <a:cubicBezTo>
                                  <a:pt x="1015531" y="998816"/>
                                  <a:pt x="1009377" y="997880"/>
                                  <a:pt x="1004887" y="1000125"/>
                                </a:cubicBezTo>
                                <a:cubicBezTo>
                                  <a:pt x="1002879" y="1001129"/>
                                  <a:pt x="1001712" y="1003300"/>
                                  <a:pt x="1000125" y="1004888"/>
                                </a:cubicBezTo>
                                <a:lnTo>
                                  <a:pt x="976312" y="1057275"/>
                                </a:lnTo>
                                <a:lnTo>
                                  <a:pt x="1023937" y="1219200"/>
                                </a:lnTo>
                                <a:lnTo>
                                  <a:pt x="1090612" y="1252538"/>
                                </a:lnTo>
                                <a:cubicBezTo>
                                  <a:pt x="1037050" y="1301231"/>
                                  <a:pt x="1038225" y="1276563"/>
                                  <a:pt x="1038225" y="1304925"/>
                                </a:cubicBezTo>
                                <a:lnTo>
                                  <a:pt x="990600" y="1385888"/>
                                </a:lnTo>
                                <a:lnTo>
                                  <a:pt x="962025" y="1381125"/>
                                </a:lnTo>
                                <a:lnTo>
                                  <a:pt x="895350" y="1343025"/>
                                </a:lnTo>
                                <a:lnTo>
                                  <a:pt x="862012" y="1295400"/>
                                </a:lnTo>
                                <a:lnTo>
                                  <a:pt x="833437" y="1290638"/>
                                </a:lnTo>
                                <a:lnTo>
                                  <a:pt x="795337" y="1247775"/>
                                </a:lnTo>
                                <a:lnTo>
                                  <a:pt x="766762" y="1271588"/>
                                </a:lnTo>
                                <a:lnTo>
                                  <a:pt x="728662" y="1257300"/>
                                </a:lnTo>
                                <a:lnTo>
                                  <a:pt x="700087" y="1257300"/>
                                </a:lnTo>
                                <a:lnTo>
                                  <a:pt x="681037" y="1266825"/>
                                </a:lnTo>
                                <a:cubicBezTo>
                                  <a:pt x="686061" y="1296966"/>
                                  <a:pt x="685800" y="1285744"/>
                                  <a:pt x="685800" y="1300163"/>
                                </a:cubicBezTo>
                                <a:lnTo>
                                  <a:pt x="661987" y="1333500"/>
                                </a:lnTo>
                                <a:lnTo>
                                  <a:pt x="666750" y="1381125"/>
                                </a:lnTo>
                                <a:lnTo>
                                  <a:pt x="690562" y="1404938"/>
                                </a:lnTo>
                                <a:lnTo>
                                  <a:pt x="728662" y="1404938"/>
                                </a:lnTo>
                                <a:cubicBezTo>
                                  <a:pt x="738345" y="1501767"/>
                                  <a:pt x="738187" y="1468280"/>
                                  <a:pt x="738187" y="1504950"/>
                                </a:cubicBezTo>
                                <a:lnTo>
                                  <a:pt x="666750" y="1433513"/>
                                </a:lnTo>
                                <a:lnTo>
                                  <a:pt x="609600" y="1509713"/>
                                </a:lnTo>
                                <a:lnTo>
                                  <a:pt x="604837" y="1552575"/>
                                </a:lnTo>
                                <a:lnTo>
                                  <a:pt x="666750" y="1557338"/>
                                </a:lnTo>
                                <a:lnTo>
                                  <a:pt x="685800" y="1604963"/>
                                </a:lnTo>
                                <a:lnTo>
                                  <a:pt x="762000" y="1595438"/>
                                </a:lnTo>
                                <a:lnTo>
                                  <a:pt x="819150" y="1638300"/>
                                </a:lnTo>
                                <a:lnTo>
                                  <a:pt x="871537" y="1628775"/>
                                </a:lnTo>
                                <a:lnTo>
                                  <a:pt x="900112" y="1662113"/>
                                </a:lnTo>
                                <a:lnTo>
                                  <a:pt x="914400" y="1709738"/>
                                </a:lnTo>
                                <a:cubicBezTo>
                                  <a:pt x="865536" y="1748830"/>
                                  <a:pt x="866775" y="1727508"/>
                                  <a:pt x="866775" y="1752600"/>
                                </a:cubicBezTo>
                                <a:lnTo>
                                  <a:pt x="938212" y="1762125"/>
                                </a:lnTo>
                                <a:lnTo>
                                  <a:pt x="981075" y="1809750"/>
                                </a:lnTo>
                                <a:lnTo>
                                  <a:pt x="1057275" y="1819275"/>
                                </a:lnTo>
                                <a:lnTo>
                                  <a:pt x="1123950" y="1766888"/>
                                </a:lnTo>
                                <a:lnTo>
                                  <a:pt x="1123950" y="1719263"/>
                                </a:lnTo>
                                <a:lnTo>
                                  <a:pt x="1219200" y="1762125"/>
                                </a:lnTo>
                                <a:lnTo>
                                  <a:pt x="1195387" y="1800225"/>
                                </a:lnTo>
                                <a:lnTo>
                                  <a:pt x="1147762" y="1800225"/>
                                </a:lnTo>
                                <a:cubicBezTo>
                                  <a:pt x="1123027" y="1834855"/>
                                  <a:pt x="1123950" y="1819907"/>
                                  <a:pt x="1123950" y="1838325"/>
                                </a:cubicBezTo>
                                <a:lnTo>
                                  <a:pt x="1100137" y="1905000"/>
                                </a:lnTo>
                                <a:lnTo>
                                  <a:pt x="1100137" y="1947863"/>
                                </a:lnTo>
                                <a:lnTo>
                                  <a:pt x="1133475" y="1981200"/>
                                </a:lnTo>
                                <a:lnTo>
                                  <a:pt x="1114425" y="2033588"/>
                                </a:lnTo>
                                <a:lnTo>
                                  <a:pt x="1019175" y="2071688"/>
                                </a:lnTo>
                                <a:lnTo>
                                  <a:pt x="966787" y="2157413"/>
                                </a:lnTo>
                                <a:lnTo>
                                  <a:pt x="866775" y="2252663"/>
                                </a:lnTo>
                                <a:lnTo>
                                  <a:pt x="771525" y="2333625"/>
                                </a:lnTo>
                                <a:lnTo>
                                  <a:pt x="747712" y="2290763"/>
                                </a:lnTo>
                                <a:lnTo>
                                  <a:pt x="671512" y="2252663"/>
                                </a:lnTo>
                                <a:lnTo>
                                  <a:pt x="581025" y="2238375"/>
                                </a:lnTo>
                                <a:lnTo>
                                  <a:pt x="466725" y="2100263"/>
                                </a:lnTo>
                                <a:lnTo>
                                  <a:pt x="514350" y="2081213"/>
                                </a:lnTo>
                                <a:lnTo>
                                  <a:pt x="566737" y="2081213"/>
                                </a:lnTo>
                                <a:lnTo>
                                  <a:pt x="581025" y="2028825"/>
                                </a:lnTo>
                                <a:lnTo>
                                  <a:pt x="433387" y="1857375"/>
                                </a:lnTo>
                                <a:lnTo>
                                  <a:pt x="423862" y="1714500"/>
                                </a:lnTo>
                                <a:lnTo>
                                  <a:pt x="366712" y="1666875"/>
                                </a:lnTo>
                                <a:lnTo>
                                  <a:pt x="200025" y="1666875"/>
                                </a:lnTo>
                                <a:lnTo>
                                  <a:pt x="142875" y="1624013"/>
                                </a:lnTo>
                                <a:lnTo>
                                  <a:pt x="80962" y="1533525"/>
                                </a:lnTo>
                                <a:lnTo>
                                  <a:pt x="80962" y="1462088"/>
                                </a:lnTo>
                                <a:cubicBezTo>
                                  <a:pt x="131427" y="1436855"/>
                                  <a:pt x="128587" y="1456024"/>
                                  <a:pt x="128587" y="1428750"/>
                                </a:cubicBezTo>
                                <a:lnTo>
                                  <a:pt x="95250" y="1371600"/>
                                </a:lnTo>
                                <a:lnTo>
                                  <a:pt x="52387" y="1357313"/>
                                </a:lnTo>
                                <a:lnTo>
                                  <a:pt x="38100" y="1223963"/>
                                </a:lnTo>
                                <a:lnTo>
                                  <a:pt x="38100" y="1128713"/>
                                </a:lnTo>
                                <a:lnTo>
                                  <a:pt x="38100" y="1052513"/>
                                </a:lnTo>
                                <a:lnTo>
                                  <a:pt x="90487" y="1014413"/>
                                </a:lnTo>
                                <a:lnTo>
                                  <a:pt x="0" y="866775"/>
                                </a:lnTo>
                                <a:lnTo>
                                  <a:pt x="71437" y="804863"/>
                                </a:lnTo>
                                <a:lnTo>
                                  <a:pt x="104775" y="757238"/>
                                </a:lnTo>
                                <a:lnTo>
                                  <a:pt x="147637" y="757238"/>
                                </a:lnTo>
                                <a:lnTo>
                                  <a:pt x="147637" y="676275"/>
                                </a:lnTo>
                                <a:lnTo>
                                  <a:pt x="223837" y="623888"/>
                                </a:lnTo>
                                <a:lnTo>
                                  <a:pt x="209550" y="504825"/>
                                </a:lnTo>
                                <a:lnTo>
                                  <a:pt x="166687" y="471488"/>
                                </a:lnTo>
                                <a:lnTo>
                                  <a:pt x="185737" y="376238"/>
                                </a:lnTo>
                                <a:lnTo>
                                  <a:pt x="271462" y="376238"/>
                                </a:lnTo>
                                <a:lnTo>
                                  <a:pt x="333375" y="328613"/>
                                </a:lnTo>
                                <a:lnTo>
                                  <a:pt x="323850" y="257175"/>
                                </a:lnTo>
                                <a:lnTo>
                                  <a:pt x="433387" y="176213"/>
                                </a:lnTo>
                                <a:lnTo>
                                  <a:pt x="395287" y="100013"/>
                                </a:lnTo>
                                <a:lnTo>
                                  <a:pt x="452437" y="0"/>
                                </a:lnTo>
                                <a:lnTo>
                                  <a:pt x="542925" y="23813"/>
                                </a:lnTo>
                                <a:lnTo>
                                  <a:pt x="561975" y="100013"/>
                                </a:lnTo>
                                <a:lnTo>
                                  <a:pt x="842962" y="200025"/>
                                </a:lnTo>
                                <a:lnTo>
                                  <a:pt x="966787" y="95250"/>
                                </a:lnTo>
                                <a:lnTo>
                                  <a:pt x="1090612" y="100013"/>
                                </a:lnTo>
                                <a:lnTo>
                                  <a:pt x="1238250" y="619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n w="635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lIns="0" rtlCol="0" anchor="ctr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1333"/>
                              </a:spcAft>
                            </a:pPr>
                            <a:r>
                              <a:rPr lang="es-PE" sz="900" dirty="0">
                                <a:ea typeface="Times New Roman"/>
                                <a:cs typeface="Times New Roman"/>
                              </a:rPr>
                              <a:t> </a:t>
                            </a:r>
                            <a:endParaRPr lang="es-PE" sz="900" dirty="0"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  <p:sp>
                        <p:nvSpPr>
                          <p:cNvPr id="146" name="cusco">
                            <a:extLst>
                              <a:ext uri="{FF2B5EF4-FFF2-40B4-BE49-F238E27FC236}">
                                <a16:creationId xmlns:a16="http://schemas.microsoft.com/office/drawing/2014/main" id="{B46D732C-F731-029E-48D8-0B693E416C1F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8034048" y="4457573"/>
                            <a:ext cx="1250924" cy="1343096"/>
                          </a:xfrm>
                          <a:custGeom>
                            <a:avLst/>
                            <a:gdLst>
                              <a:gd name="connsiteX0" fmla="*/ 244116 w 1952927"/>
                              <a:gd name="connsiteY0" fmla="*/ 86889 h 2201181"/>
                              <a:gd name="connsiteX1" fmla="*/ 223428 w 1952927"/>
                              <a:gd name="connsiteY1" fmla="*/ 136540 h 2201181"/>
                              <a:gd name="connsiteX2" fmla="*/ 198603 w 1952927"/>
                              <a:gd name="connsiteY2" fmla="*/ 132402 h 2201181"/>
                              <a:gd name="connsiteX3" fmla="*/ 198603 w 1952927"/>
                              <a:gd name="connsiteY3" fmla="*/ 194466 h 2201181"/>
                              <a:gd name="connsiteX4" fmla="*/ 91027 w 1952927"/>
                              <a:gd name="connsiteY4" fmla="*/ 264804 h 2201181"/>
                              <a:gd name="connsiteX5" fmla="*/ 115852 w 1952927"/>
                              <a:gd name="connsiteY5" fmla="*/ 310317 h 2201181"/>
                              <a:gd name="connsiteX6" fmla="*/ 169640 w 1952927"/>
                              <a:gd name="connsiteY6" fmla="*/ 347555 h 2201181"/>
                              <a:gd name="connsiteX7" fmla="*/ 169640 w 1952927"/>
                              <a:gd name="connsiteY7" fmla="*/ 409619 h 2201181"/>
                              <a:gd name="connsiteX8" fmla="*/ 148952 w 1952927"/>
                              <a:gd name="connsiteY8" fmla="*/ 446857 h 2201181"/>
                              <a:gd name="connsiteX9" fmla="*/ 111714 w 1952927"/>
                              <a:gd name="connsiteY9" fmla="*/ 446857 h 2201181"/>
                              <a:gd name="connsiteX10" fmla="*/ 95164 w 1952927"/>
                              <a:gd name="connsiteY10" fmla="*/ 533745 h 2201181"/>
                              <a:gd name="connsiteX11" fmla="*/ 99302 w 1952927"/>
                              <a:gd name="connsiteY11" fmla="*/ 591671 h 2201181"/>
                              <a:gd name="connsiteX12" fmla="*/ 37238 w 1952927"/>
                              <a:gd name="connsiteY12" fmla="*/ 604084 h 2201181"/>
                              <a:gd name="connsiteX13" fmla="*/ 8275 w 1952927"/>
                              <a:gd name="connsiteY13" fmla="*/ 608221 h 2201181"/>
                              <a:gd name="connsiteX14" fmla="*/ 0 w 1952927"/>
                              <a:gd name="connsiteY14" fmla="*/ 695110 h 2201181"/>
                              <a:gd name="connsiteX15" fmla="*/ 140677 w 1952927"/>
                              <a:gd name="connsiteY15" fmla="*/ 835787 h 2201181"/>
                              <a:gd name="connsiteX16" fmla="*/ 115852 w 1952927"/>
                              <a:gd name="connsiteY16" fmla="*/ 893713 h 2201181"/>
                              <a:gd name="connsiteX17" fmla="*/ 140677 w 1952927"/>
                              <a:gd name="connsiteY17" fmla="*/ 1001289 h 2201181"/>
                              <a:gd name="connsiteX18" fmla="*/ 219291 w 1952927"/>
                              <a:gd name="connsiteY18" fmla="*/ 1009564 h 2201181"/>
                              <a:gd name="connsiteX19" fmla="*/ 248254 w 1952927"/>
                              <a:gd name="connsiteY19" fmla="*/ 1055077 h 2201181"/>
                              <a:gd name="connsiteX20" fmla="*/ 306180 w 1952927"/>
                              <a:gd name="connsiteY20" fmla="*/ 1084040 h 2201181"/>
                              <a:gd name="connsiteX21" fmla="*/ 306180 w 1952927"/>
                              <a:gd name="connsiteY21" fmla="*/ 1141966 h 2201181"/>
                              <a:gd name="connsiteX22" fmla="*/ 430306 w 1952927"/>
                              <a:gd name="connsiteY22" fmla="*/ 1257818 h 2201181"/>
                              <a:gd name="connsiteX23" fmla="*/ 500645 w 1952927"/>
                              <a:gd name="connsiteY23" fmla="*/ 1274368 h 2201181"/>
                              <a:gd name="connsiteX24" fmla="*/ 566846 w 1952927"/>
                              <a:gd name="connsiteY24" fmla="*/ 1241267 h 2201181"/>
                              <a:gd name="connsiteX25" fmla="*/ 662009 w 1952927"/>
                              <a:gd name="connsiteY25" fmla="*/ 1319881 h 2201181"/>
                              <a:gd name="connsiteX26" fmla="*/ 873025 w 1952927"/>
                              <a:gd name="connsiteY26" fmla="*/ 1336431 h 2201181"/>
                              <a:gd name="connsiteX27" fmla="*/ 984739 w 1952927"/>
                              <a:gd name="connsiteY27" fmla="*/ 1472971 h 2201181"/>
                              <a:gd name="connsiteX28" fmla="*/ 1034390 w 1952927"/>
                              <a:gd name="connsiteY28" fmla="*/ 1576410 h 2201181"/>
                              <a:gd name="connsiteX29" fmla="*/ 906125 w 1952927"/>
                              <a:gd name="connsiteY29" fmla="*/ 1671573 h 2201181"/>
                              <a:gd name="connsiteX30" fmla="*/ 711660 w 1952927"/>
                              <a:gd name="connsiteY30" fmla="*/ 1849488 h 2201181"/>
                              <a:gd name="connsiteX31" fmla="*/ 711660 w 1952927"/>
                              <a:gd name="connsiteY31" fmla="*/ 1882589 h 2201181"/>
                              <a:gd name="connsiteX32" fmla="*/ 906125 w 1952927"/>
                              <a:gd name="connsiteY32" fmla="*/ 1965340 h 2201181"/>
                              <a:gd name="connsiteX33" fmla="*/ 980601 w 1952927"/>
                              <a:gd name="connsiteY33" fmla="*/ 1969477 h 2201181"/>
                              <a:gd name="connsiteX34" fmla="*/ 1009564 w 1952927"/>
                              <a:gd name="connsiteY34" fmla="*/ 1952927 h 2201181"/>
                              <a:gd name="connsiteX35" fmla="*/ 1030252 w 1952927"/>
                              <a:gd name="connsiteY35" fmla="*/ 1903276 h 2201181"/>
                              <a:gd name="connsiteX36" fmla="*/ 1154379 w 1952927"/>
                              <a:gd name="connsiteY36" fmla="*/ 2035678 h 2201181"/>
                              <a:gd name="connsiteX37" fmla="*/ 1150241 w 1952927"/>
                              <a:gd name="connsiteY37" fmla="*/ 2101879 h 2201181"/>
                              <a:gd name="connsiteX38" fmla="*/ 1195754 w 1952927"/>
                              <a:gd name="connsiteY38" fmla="*/ 2143255 h 2201181"/>
                              <a:gd name="connsiteX39" fmla="*/ 1224717 w 1952927"/>
                              <a:gd name="connsiteY39" fmla="*/ 2081191 h 2201181"/>
                              <a:gd name="connsiteX40" fmla="*/ 1373669 w 1952927"/>
                              <a:gd name="connsiteY40" fmla="*/ 2110154 h 2201181"/>
                              <a:gd name="connsiteX41" fmla="*/ 1456420 w 1952927"/>
                              <a:gd name="connsiteY41" fmla="*/ 2110154 h 2201181"/>
                              <a:gd name="connsiteX42" fmla="*/ 1468833 w 1952927"/>
                              <a:gd name="connsiteY42" fmla="*/ 2151530 h 2201181"/>
                              <a:gd name="connsiteX43" fmla="*/ 1468833 w 1952927"/>
                              <a:gd name="connsiteY43" fmla="*/ 2201181 h 2201181"/>
                              <a:gd name="connsiteX44" fmla="*/ 1555722 w 1952927"/>
                              <a:gd name="connsiteY44" fmla="*/ 2201181 h 2201181"/>
                              <a:gd name="connsiteX45" fmla="*/ 1543309 w 1952927"/>
                              <a:gd name="connsiteY45" fmla="*/ 2151530 h 2201181"/>
                              <a:gd name="connsiteX46" fmla="*/ 1543309 w 1952927"/>
                              <a:gd name="connsiteY46" fmla="*/ 2043953 h 2201181"/>
                              <a:gd name="connsiteX47" fmla="*/ 1592960 w 1952927"/>
                              <a:gd name="connsiteY47" fmla="*/ 2010853 h 2201181"/>
                              <a:gd name="connsiteX48" fmla="*/ 1543309 w 1952927"/>
                              <a:gd name="connsiteY48" fmla="*/ 1944652 h 2201181"/>
                              <a:gd name="connsiteX49" fmla="*/ 1506071 w 1952927"/>
                              <a:gd name="connsiteY49" fmla="*/ 1861901 h 2201181"/>
                              <a:gd name="connsiteX50" fmla="*/ 1563997 w 1952927"/>
                              <a:gd name="connsiteY50" fmla="*/ 1812250 h 2201181"/>
                              <a:gd name="connsiteX51" fmla="*/ 1601235 w 1952927"/>
                              <a:gd name="connsiteY51" fmla="*/ 1758462 h 2201181"/>
                              <a:gd name="connsiteX52" fmla="*/ 1642610 w 1952927"/>
                              <a:gd name="connsiteY52" fmla="*/ 1733637 h 2201181"/>
                              <a:gd name="connsiteX53" fmla="*/ 1646748 w 1952927"/>
                              <a:gd name="connsiteY53" fmla="*/ 1667436 h 2201181"/>
                              <a:gd name="connsiteX54" fmla="*/ 1729499 w 1952927"/>
                              <a:gd name="connsiteY54" fmla="*/ 1605372 h 2201181"/>
                              <a:gd name="connsiteX55" fmla="*/ 1721224 w 1952927"/>
                              <a:gd name="connsiteY55" fmla="*/ 1506071 h 2201181"/>
                              <a:gd name="connsiteX56" fmla="*/ 1679848 w 1952927"/>
                              <a:gd name="connsiteY56" fmla="*/ 1456420 h 2201181"/>
                              <a:gd name="connsiteX57" fmla="*/ 1692261 w 1952927"/>
                              <a:gd name="connsiteY57" fmla="*/ 1377807 h 2201181"/>
                              <a:gd name="connsiteX58" fmla="*/ 1758462 w 1952927"/>
                              <a:gd name="connsiteY58" fmla="*/ 1373669 h 2201181"/>
                              <a:gd name="connsiteX59" fmla="*/ 1837075 w 1952927"/>
                              <a:gd name="connsiteY59" fmla="*/ 1315743 h 2201181"/>
                              <a:gd name="connsiteX60" fmla="*/ 1828800 w 1952927"/>
                              <a:gd name="connsiteY60" fmla="*/ 1241267 h 2201181"/>
                              <a:gd name="connsiteX61" fmla="*/ 1936377 w 1952927"/>
                              <a:gd name="connsiteY61" fmla="*/ 1162654 h 2201181"/>
                              <a:gd name="connsiteX62" fmla="*/ 1903276 w 1952927"/>
                              <a:gd name="connsiteY62" fmla="*/ 1088178 h 2201181"/>
                              <a:gd name="connsiteX63" fmla="*/ 1952927 w 1952927"/>
                              <a:gd name="connsiteY63" fmla="*/ 988876 h 2201181"/>
                              <a:gd name="connsiteX64" fmla="*/ 1832938 w 1952927"/>
                              <a:gd name="connsiteY64" fmla="*/ 988876 h 2201181"/>
                              <a:gd name="connsiteX65" fmla="*/ 1799837 w 1952927"/>
                              <a:gd name="connsiteY65" fmla="*/ 1075765 h 2201181"/>
                              <a:gd name="connsiteX66" fmla="*/ 1117141 w 1952927"/>
                              <a:gd name="connsiteY66" fmla="*/ 868887 h 2201181"/>
                              <a:gd name="connsiteX67" fmla="*/ 1117141 w 1952927"/>
                              <a:gd name="connsiteY67" fmla="*/ 835787 h 2201181"/>
                              <a:gd name="connsiteX68" fmla="*/ 1075765 w 1952927"/>
                              <a:gd name="connsiteY68" fmla="*/ 715798 h 2201181"/>
                              <a:gd name="connsiteX69" fmla="*/ 1075765 w 1952927"/>
                              <a:gd name="connsiteY69" fmla="*/ 662010 h 2201181"/>
                              <a:gd name="connsiteX70" fmla="*/ 968189 w 1952927"/>
                              <a:gd name="connsiteY70" fmla="*/ 579258 h 2201181"/>
                              <a:gd name="connsiteX71" fmla="*/ 947501 w 1952927"/>
                              <a:gd name="connsiteY71" fmla="*/ 570983 h 2201181"/>
                              <a:gd name="connsiteX72" fmla="*/ 943363 w 1952927"/>
                              <a:gd name="connsiteY72" fmla="*/ 537883 h 2201181"/>
                              <a:gd name="connsiteX73" fmla="*/ 868887 w 1952927"/>
                              <a:gd name="connsiteY73" fmla="*/ 417894 h 2201181"/>
                              <a:gd name="connsiteX74" fmla="*/ 827512 w 1952927"/>
                              <a:gd name="connsiteY74" fmla="*/ 318592 h 2201181"/>
                              <a:gd name="connsiteX75" fmla="*/ 844062 w 1952927"/>
                              <a:gd name="connsiteY75" fmla="*/ 186191 h 2201181"/>
                              <a:gd name="connsiteX76" fmla="*/ 860612 w 1952927"/>
                              <a:gd name="connsiteY76" fmla="*/ 82752 h 2201181"/>
                              <a:gd name="connsiteX77" fmla="*/ 790274 w 1952927"/>
                              <a:gd name="connsiteY77" fmla="*/ 103439 h 2201181"/>
                              <a:gd name="connsiteX78" fmla="*/ 699247 w 1952927"/>
                              <a:gd name="connsiteY78" fmla="*/ 157228 h 2201181"/>
                              <a:gd name="connsiteX79" fmla="*/ 645459 w 1952927"/>
                              <a:gd name="connsiteY79" fmla="*/ 128265 h 2201181"/>
                              <a:gd name="connsiteX80" fmla="*/ 537883 w 1952927"/>
                              <a:gd name="connsiteY80" fmla="*/ 99302 h 2201181"/>
                              <a:gd name="connsiteX81" fmla="*/ 529608 w 1952927"/>
                              <a:gd name="connsiteY81" fmla="*/ 66201 h 2201181"/>
                              <a:gd name="connsiteX82" fmla="*/ 463407 w 1952927"/>
                              <a:gd name="connsiteY82" fmla="*/ 0 h 2201181"/>
                              <a:gd name="connsiteX83" fmla="*/ 384793 w 1952927"/>
                              <a:gd name="connsiteY83" fmla="*/ 82752 h 2201181"/>
                              <a:gd name="connsiteX84" fmla="*/ 244116 w 1952927"/>
                              <a:gd name="connsiteY84" fmla="*/ 86889 h 220118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</a:cxnLst>
                            <a:rect l="l" t="t" r="r" b="b"/>
                            <a:pathLst>
                              <a:path w="1952927" h="2201181">
                                <a:moveTo>
                                  <a:pt x="244116" y="86889"/>
                                </a:moveTo>
                                <a:cubicBezTo>
                                  <a:pt x="227130" y="137849"/>
                                  <a:pt x="245012" y="136540"/>
                                  <a:pt x="223428" y="136540"/>
                                </a:cubicBezTo>
                                <a:lnTo>
                                  <a:pt x="198603" y="132402"/>
                                </a:lnTo>
                                <a:lnTo>
                                  <a:pt x="198603" y="194466"/>
                                </a:lnTo>
                                <a:lnTo>
                                  <a:pt x="91027" y="264804"/>
                                </a:lnTo>
                                <a:lnTo>
                                  <a:pt x="115852" y="310317"/>
                                </a:lnTo>
                                <a:lnTo>
                                  <a:pt x="169640" y="347555"/>
                                </a:lnTo>
                                <a:lnTo>
                                  <a:pt x="169640" y="409619"/>
                                </a:lnTo>
                                <a:lnTo>
                                  <a:pt x="148952" y="446857"/>
                                </a:lnTo>
                                <a:lnTo>
                                  <a:pt x="111714" y="446857"/>
                                </a:lnTo>
                                <a:lnTo>
                                  <a:pt x="95164" y="533745"/>
                                </a:lnTo>
                                <a:lnTo>
                                  <a:pt x="99302" y="591671"/>
                                </a:lnTo>
                                <a:lnTo>
                                  <a:pt x="37238" y="604084"/>
                                </a:lnTo>
                                <a:lnTo>
                                  <a:pt x="8275" y="608221"/>
                                </a:lnTo>
                                <a:lnTo>
                                  <a:pt x="0" y="695110"/>
                                </a:lnTo>
                                <a:lnTo>
                                  <a:pt x="140677" y="835787"/>
                                </a:lnTo>
                                <a:lnTo>
                                  <a:pt x="115852" y="893713"/>
                                </a:lnTo>
                                <a:lnTo>
                                  <a:pt x="140677" y="1001289"/>
                                </a:lnTo>
                                <a:lnTo>
                                  <a:pt x="219291" y="1009564"/>
                                </a:lnTo>
                                <a:lnTo>
                                  <a:pt x="248254" y="1055077"/>
                                </a:lnTo>
                                <a:lnTo>
                                  <a:pt x="306180" y="1084040"/>
                                </a:lnTo>
                                <a:lnTo>
                                  <a:pt x="306180" y="1141966"/>
                                </a:lnTo>
                                <a:lnTo>
                                  <a:pt x="430306" y="1257818"/>
                                </a:lnTo>
                                <a:lnTo>
                                  <a:pt x="500645" y="1274368"/>
                                </a:lnTo>
                                <a:lnTo>
                                  <a:pt x="566846" y="1241267"/>
                                </a:lnTo>
                                <a:lnTo>
                                  <a:pt x="662009" y="1319881"/>
                                </a:lnTo>
                                <a:lnTo>
                                  <a:pt x="873025" y="1336431"/>
                                </a:lnTo>
                                <a:cubicBezTo>
                                  <a:pt x="981455" y="1474054"/>
                                  <a:pt x="922659" y="1472971"/>
                                  <a:pt x="984739" y="1472971"/>
                                </a:cubicBezTo>
                                <a:lnTo>
                                  <a:pt x="1034390" y="1576410"/>
                                </a:lnTo>
                                <a:lnTo>
                                  <a:pt x="906125" y="1671573"/>
                                </a:lnTo>
                                <a:lnTo>
                                  <a:pt x="711660" y="1849488"/>
                                </a:lnTo>
                                <a:lnTo>
                                  <a:pt x="711660" y="1882589"/>
                                </a:lnTo>
                                <a:lnTo>
                                  <a:pt x="906125" y="1965340"/>
                                </a:lnTo>
                                <a:lnTo>
                                  <a:pt x="980601" y="1969477"/>
                                </a:lnTo>
                                <a:lnTo>
                                  <a:pt x="1009564" y="1952927"/>
                                </a:lnTo>
                                <a:lnTo>
                                  <a:pt x="1030252" y="1903276"/>
                                </a:lnTo>
                                <a:lnTo>
                                  <a:pt x="1154379" y="2035678"/>
                                </a:lnTo>
                                <a:lnTo>
                                  <a:pt x="1150241" y="2101879"/>
                                </a:lnTo>
                                <a:lnTo>
                                  <a:pt x="1195754" y="2143255"/>
                                </a:lnTo>
                                <a:cubicBezTo>
                                  <a:pt x="1221348" y="2083536"/>
                                  <a:pt x="1205727" y="2100185"/>
                                  <a:pt x="1224717" y="2081191"/>
                                </a:cubicBezTo>
                                <a:lnTo>
                                  <a:pt x="1373669" y="2110154"/>
                                </a:lnTo>
                                <a:lnTo>
                                  <a:pt x="1456420" y="2110154"/>
                                </a:lnTo>
                                <a:lnTo>
                                  <a:pt x="1468833" y="2151530"/>
                                </a:lnTo>
                                <a:lnTo>
                                  <a:pt x="1468833" y="2201181"/>
                                </a:lnTo>
                                <a:lnTo>
                                  <a:pt x="1555722" y="2201181"/>
                                </a:lnTo>
                                <a:lnTo>
                                  <a:pt x="1543309" y="2151530"/>
                                </a:lnTo>
                                <a:lnTo>
                                  <a:pt x="1543309" y="2043953"/>
                                </a:lnTo>
                                <a:lnTo>
                                  <a:pt x="1592960" y="2010853"/>
                                </a:lnTo>
                                <a:lnTo>
                                  <a:pt x="1543309" y="1944652"/>
                                </a:lnTo>
                                <a:lnTo>
                                  <a:pt x="1506071" y="1861901"/>
                                </a:lnTo>
                                <a:lnTo>
                                  <a:pt x="1563997" y="1812250"/>
                                </a:lnTo>
                                <a:lnTo>
                                  <a:pt x="1601235" y="1758462"/>
                                </a:lnTo>
                                <a:lnTo>
                                  <a:pt x="1642610" y="1733637"/>
                                </a:lnTo>
                                <a:lnTo>
                                  <a:pt x="1646748" y="1667436"/>
                                </a:lnTo>
                                <a:lnTo>
                                  <a:pt x="1729499" y="1605372"/>
                                </a:lnTo>
                                <a:lnTo>
                                  <a:pt x="1721224" y="1506071"/>
                                </a:lnTo>
                                <a:lnTo>
                                  <a:pt x="1679848" y="1456420"/>
                                </a:lnTo>
                                <a:lnTo>
                                  <a:pt x="1692261" y="1377807"/>
                                </a:lnTo>
                                <a:lnTo>
                                  <a:pt x="1758462" y="1373669"/>
                                </a:lnTo>
                                <a:lnTo>
                                  <a:pt x="1837075" y="1315743"/>
                                </a:lnTo>
                                <a:lnTo>
                                  <a:pt x="1828800" y="1241267"/>
                                </a:lnTo>
                                <a:lnTo>
                                  <a:pt x="1936377" y="1162654"/>
                                </a:lnTo>
                                <a:lnTo>
                                  <a:pt x="1903276" y="1088178"/>
                                </a:lnTo>
                                <a:lnTo>
                                  <a:pt x="1952927" y="988876"/>
                                </a:lnTo>
                                <a:lnTo>
                                  <a:pt x="1832938" y="988876"/>
                                </a:lnTo>
                                <a:lnTo>
                                  <a:pt x="1799837" y="1075765"/>
                                </a:lnTo>
                                <a:lnTo>
                                  <a:pt x="1117141" y="868887"/>
                                </a:lnTo>
                                <a:lnTo>
                                  <a:pt x="1117141" y="835787"/>
                                </a:lnTo>
                                <a:lnTo>
                                  <a:pt x="1075765" y="715798"/>
                                </a:lnTo>
                                <a:lnTo>
                                  <a:pt x="1075765" y="662010"/>
                                </a:lnTo>
                                <a:lnTo>
                                  <a:pt x="968189" y="579258"/>
                                </a:lnTo>
                                <a:lnTo>
                                  <a:pt x="947501" y="570983"/>
                                </a:lnTo>
                                <a:lnTo>
                                  <a:pt x="943363" y="537883"/>
                                </a:lnTo>
                                <a:lnTo>
                                  <a:pt x="868887" y="417894"/>
                                </a:lnTo>
                                <a:lnTo>
                                  <a:pt x="827512" y="318592"/>
                                </a:lnTo>
                                <a:lnTo>
                                  <a:pt x="844062" y="186191"/>
                                </a:lnTo>
                                <a:lnTo>
                                  <a:pt x="860612" y="82752"/>
                                </a:lnTo>
                                <a:lnTo>
                                  <a:pt x="790274" y="103439"/>
                                </a:lnTo>
                                <a:lnTo>
                                  <a:pt x="699247" y="157228"/>
                                </a:lnTo>
                                <a:lnTo>
                                  <a:pt x="645459" y="128265"/>
                                </a:lnTo>
                                <a:lnTo>
                                  <a:pt x="537883" y="99302"/>
                                </a:lnTo>
                                <a:lnTo>
                                  <a:pt x="529608" y="66201"/>
                                </a:lnTo>
                                <a:lnTo>
                                  <a:pt x="463407" y="0"/>
                                </a:lnTo>
                                <a:lnTo>
                                  <a:pt x="384793" y="82752"/>
                                </a:lnTo>
                                <a:lnTo>
                                  <a:pt x="244116" y="8688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9DC3E6"/>
                          </a:solidFill>
                          <a:ln w="635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lIns="0" rtlCol="0" anchor="ctr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1333"/>
                              </a:spcAft>
                            </a:pPr>
                            <a:r>
                              <a:rPr lang="es-PE" sz="900" dirty="0">
                                <a:ea typeface="Times New Roman"/>
                                <a:cs typeface="Times New Roman"/>
                              </a:rPr>
                              <a:t> </a:t>
                            </a:r>
                            <a:endParaRPr lang="es-PE" sz="900" dirty="0"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  <p:sp>
                        <p:nvSpPr>
                          <p:cNvPr id="147" name="madre de dios">
                            <a:extLst>
                              <a:ext uri="{FF2B5EF4-FFF2-40B4-BE49-F238E27FC236}">
                                <a16:creationId xmlns:a16="http://schemas.microsoft.com/office/drawing/2014/main" id="{313DD4B3-7644-BF47-9A61-69E4B967153D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8541693" y="4126443"/>
                            <a:ext cx="1239716" cy="1075388"/>
                          </a:xfrm>
                          <a:custGeom>
                            <a:avLst/>
                            <a:gdLst>
                              <a:gd name="connsiteX0" fmla="*/ 112175 w 2063348"/>
                              <a:gd name="connsiteY0" fmla="*/ 530284 h 1791408"/>
                              <a:gd name="connsiteX1" fmla="*/ 112175 w 2063348"/>
                              <a:gd name="connsiteY1" fmla="*/ 530284 h 1791408"/>
                              <a:gd name="connsiteX2" fmla="*/ 139369 w 2063348"/>
                              <a:gd name="connsiteY2" fmla="*/ 469097 h 1791408"/>
                              <a:gd name="connsiteX3" fmla="*/ 176761 w 2063348"/>
                              <a:gd name="connsiteY3" fmla="*/ 482694 h 1791408"/>
                              <a:gd name="connsiteX4" fmla="*/ 197157 w 2063348"/>
                              <a:gd name="connsiteY4" fmla="*/ 516687 h 1791408"/>
                              <a:gd name="connsiteX5" fmla="*/ 346724 w 2063348"/>
                              <a:gd name="connsiteY5" fmla="*/ 523485 h 1791408"/>
                              <a:gd name="connsiteX6" fmla="*/ 418108 w 2063348"/>
                              <a:gd name="connsiteY6" fmla="*/ 550680 h 1791408"/>
                              <a:gd name="connsiteX7" fmla="*/ 435105 w 2063348"/>
                              <a:gd name="connsiteY7" fmla="*/ 458900 h 1791408"/>
                              <a:gd name="connsiteX8" fmla="*/ 720642 w 2063348"/>
                              <a:gd name="connsiteY8" fmla="*/ 370519 h 1791408"/>
                              <a:gd name="connsiteX9" fmla="*/ 846415 w 2063348"/>
                              <a:gd name="connsiteY9" fmla="*/ 251545 h 1791408"/>
                              <a:gd name="connsiteX10" fmla="*/ 832818 w 2063348"/>
                              <a:gd name="connsiteY10" fmla="*/ 152967 h 1791408"/>
                              <a:gd name="connsiteX11" fmla="*/ 917799 w 2063348"/>
                              <a:gd name="connsiteY11" fmla="*/ 146168 h 1791408"/>
                              <a:gd name="connsiteX12" fmla="*/ 965389 w 2063348"/>
                              <a:gd name="connsiteY12" fmla="*/ 0 h 1791408"/>
                              <a:gd name="connsiteX13" fmla="*/ 1033374 w 2063348"/>
                              <a:gd name="connsiteY13" fmla="*/ 3399 h 1791408"/>
                              <a:gd name="connsiteX14" fmla="*/ 1026575 w 2063348"/>
                              <a:gd name="connsiteY14" fmla="*/ 220952 h 1791408"/>
                              <a:gd name="connsiteX15" fmla="*/ 1006180 w 2063348"/>
                              <a:gd name="connsiteY15" fmla="*/ 407911 h 1791408"/>
                              <a:gd name="connsiteX16" fmla="*/ 1012978 w 2063348"/>
                              <a:gd name="connsiteY16" fmla="*/ 577874 h 1791408"/>
                              <a:gd name="connsiteX17" fmla="*/ 1087762 w 2063348"/>
                              <a:gd name="connsiteY17" fmla="*/ 537083 h 1791408"/>
                              <a:gd name="connsiteX18" fmla="*/ 1169344 w 2063348"/>
                              <a:gd name="connsiteY18" fmla="*/ 642459 h 1791408"/>
                              <a:gd name="connsiteX19" fmla="*/ 1339307 w 2063348"/>
                              <a:gd name="connsiteY19" fmla="*/ 564277 h 1791408"/>
                              <a:gd name="connsiteX20" fmla="*/ 1427687 w 2063348"/>
                              <a:gd name="connsiteY20" fmla="*/ 489493 h 1791408"/>
                              <a:gd name="connsiteX21" fmla="*/ 1512669 w 2063348"/>
                              <a:gd name="connsiteY21" fmla="*/ 571075 h 1791408"/>
                              <a:gd name="connsiteX22" fmla="*/ 1584053 w 2063348"/>
                              <a:gd name="connsiteY22" fmla="*/ 526885 h 1791408"/>
                              <a:gd name="connsiteX23" fmla="*/ 2063348 w 2063348"/>
                              <a:gd name="connsiteY23" fmla="*/ 1407292 h 1791408"/>
                              <a:gd name="connsiteX24" fmla="*/ 2012360 w 2063348"/>
                              <a:gd name="connsiteY24" fmla="*/ 1448083 h 1791408"/>
                              <a:gd name="connsiteX25" fmla="*/ 2056550 w 2063348"/>
                              <a:gd name="connsiteY25" fmla="*/ 1536464 h 1791408"/>
                              <a:gd name="connsiteX26" fmla="*/ 1906983 w 2063348"/>
                              <a:gd name="connsiteY26" fmla="*/ 1611248 h 1791408"/>
                              <a:gd name="connsiteX27" fmla="*/ 1900184 w 2063348"/>
                              <a:gd name="connsiteY27" fmla="*/ 1641841 h 1791408"/>
                              <a:gd name="connsiteX28" fmla="*/ 1730221 w 2063348"/>
                              <a:gd name="connsiteY28" fmla="*/ 1682632 h 1791408"/>
                              <a:gd name="connsiteX29" fmla="*/ 1635042 w 2063348"/>
                              <a:gd name="connsiteY29" fmla="*/ 1689430 h 1791408"/>
                              <a:gd name="connsiteX30" fmla="*/ 1509270 w 2063348"/>
                              <a:gd name="connsiteY30" fmla="*/ 1791408 h 1791408"/>
                              <a:gd name="connsiteX31" fmla="*/ 1383497 w 2063348"/>
                              <a:gd name="connsiteY31" fmla="*/ 1750617 h 1791408"/>
                              <a:gd name="connsiteX32" fmla="*/ 1227131 w 2063348"/>
                              <a:gd name="connsiteY32" fmla="*/ 1692830 h 1791408"/>
                              <a:gd name="connsiteX33" fmla="*/ 1213534 w 2063348"/>
                              <a:gd name="connsiteY33" fmla="*/ 1624845 h 1791408"/>
                              <a:gd name="connsiteX34" fmla="*/ 1135351 w 2063348"/>
                              <a:gd name="connsiteY34" fmla="*/ 1590852 h 1791408"/>
                              <a:gd name="connsiteX35" fmla="*/ 999381 w 2063348"/>
                              <a:gd name="connsiteY35" fmla="*/ 1590852 h 1791408"/>
                              <a:gd name="connsiteX36" fmla="*/ 978986 w 2063348"/>
                              <a:gd name="connsiteY36" fmla="*/ 1665636 h 1791408"/>
                              <a:gd name="connsiteX37" fmla="*/ 758034 w 2063348"/>
                              <a:gd name="connsiteY37" fmla="*/ 1607848 h 1791408"/>
                              <a:gd name="connsiteX38" fmla="*/ 557478 w 2063348"/>
                              <a:gd name="connsiteY38" fmla="*/ 1550061 h 1791408"/>
                              <a:gd name="connsiteX39" fmla="*/ 387515 w 2063348"/>
                              <a:gd name="connsiteY39" fmla="*/ 1499072 h 1791408"/>
                              <a:gd name="connsiteX40" fmla="*/ 309332 w 2063348"/>
                              <a:gd name="connsiteY40" fmla="*/ 1475277 h 1791408"/>
                              <a:gd name="connsiteX41" fmla="*/ 244746 w 2063348"/>
                              <a:gd name="connsiteY41" fmla="*/ 1329109 h 1791408"/>
                              <a:gd name="connsiteX42" fmla="*/ 248145 w 2063348"/>
                              <a:gd name="connsiteY42" fmla="*/ 1267923 h 1791408"/>
                              <a:gd name="connsiteX43" fmla="*/ 166563 w 2063348"/>
                              <a:gd name="connsiteY43" fmla="*/ 1196538 h 1791408"/>
                              <a:gd name="connsiteX44" fmla="*/ 115574 w 2063348"/>
                              <a:gd name="connsiteY44" fmla="*/ 1165945 h 1791408"/>
                              <a:gd name="connsiteX45" fmla="*/ 115574 w 2063348"/>
                              <a:gd name="connsiteY45" fmla="*/ 1128553 h 1791408"/>
                              <a:gd name="connsiteX46" fmla="*/ 40791 w 2063348"/>
                              <a:gd name="connsiteY46" fmla="*/ 1019777 h 1791408"/>
                              <a:gd name="connsiteX47" fmla="*/ 0 w 2063348"/>
                              <a:gd name="connsiteY47" fmla="*/ 921198 h 1791408"/>
                              <a:gd name="connsiteX48" fmla="*/ 13597 w 2063348"/>
                              <a:gd name="connsiteY48" fmla="*/ 809023 h 1791408"/>
                              <a:gd name="connsiteX49" fmla="*/ 47589 w 2063348"/>
                              <a:gd name="connsiteY49" fmla="*/ 683251 h 1791408"/>
                              <a:gd name="connsiteX50" fmla="*/ 166563 w 2063348"/>
                              <a:gd name="connsiteY50" fmla="*/ 622064 h 1791408"/>
                              <a:gd name="connsiteX51" fmla="*/ 112175 w 2063348"/>
                              <a:gd name="connsiteY51" fmla="*/ 530284 h 179140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</a:cxnLst>
                            <a:rect l="l" t="t" r="r" b="b"/>
                            <a:pathLst>
                              <a:path w="2063348" h="1791408">
                                <a:moveTo>
                                  <a:pt x="112175" y="530284"/>
                                </a:moveTo>
                                <a:lnTo>
                                  <a:pt x="112175" y="530284"/>
                                </a:lnTo>
                                <a:lnTo>
                                  <a:pt x="139369" y="469097"/>
                                </a:lnTo>
                                <a:lnTo>
                                  <a:pt x="176761" y="482694"/>
                                </a:lnTo>
                                <a:lnTo>
                                  <a:pt x="197157" y="516687"/>
                                </a:lnTo>
                                <a:lnTo>
                                  <a:pt x="346724" y="523485"/>
                                </a:lnTo>
                                <a:lnTo>
                                  <a:pt x="418108" y="550680"/>
                                </a:lnTo>
                                <a:lnTo>
                                  <a:pt x="435105" y="458900"/>
                                </a:lnTo>
                                <a:lnTo>
                                  <a:pt x="720642" y="370519"/>
                                </a:lnTo>
                                <a:lnTo>
                                  <a:pt x="846415" y="251545"/>
                                </a:lnTo>
                                <a:lnTo>
                                  <a:pt x="832818" y="152967"/>
                                </a:lnTo>
                                <a:lnTo>
                                  <a:pt x="917799" y="146168"/>
                                </a:lnTo>
                                <a:lnTo>
                                  <a:pt x="965389" y="0"/>
                                </a:lnTo>
                                <a:lnTo>
                                  <a:pt x="1033374" y="3399"/>
                                </a:lnTo>
                                <a:lnTo>
                                  <a:pt x="1026575" y="220952"/>
                                </a:lnTo>
                                <a:lnTo>
                                  <a:pt x="1006180" y="407911"/>
                                </a:lnTo>
                                <a:lnTo>
                                  <a:pt x="1012978" y="577874"/>
                                </a:lnTo>
                                <a:lnTo>
                                  <a:pt x="1087762" y="537083"/>
                                </a:lnTo>
                                <a:lnTo>
                                  <a:pt x="1169344" y="642459"/>
                                </a:lnTo>
                                <a:lnTo>
                                  <a:pt x="1339307" y="564277"/>
                                </a:lnTo>
                                <a:lnTo>
                                  <a:pt x="1427687" y="489493"/>
                                </a:lnTo>
                                <a:lnTo>
                                  <a:pt x="1512669" y="571075"/>
                                </a:lnTo>
                                <a:lnTo>
                                  <a:pt x="1584053" y="526885"/>
                                </a:lnTo>
                                <a:lnTo>
                                  <a:pt x="2063348" y="1407292"/>
                                </a:lnTo>
                                <a:lnTo>
                                  <a:pt x="2012360" y="1448083"/>
                                </a:lnTo>
                                <a:lnTo>
                                  <a:pt x="2056550" y="1536464"/>
                                </a:lnTo>
                                <a:lnTo>
                                  <a:pt x="1906983" y="1611248"/>
                                </a:lnTo>
                                <a:lnTo>
                                  <a:pt x="1900184" y="1641841"/>
                                </a:lnTo>
                                <a:lnTo>
                                  <a:pt x="1730221" y="1682632"/>
                                </a:lnTo>
                                <a:lnTo>
                                  <a:pt x="1635042" y="1689430"/>
                                </a:lnTo>
                                <a:cubicBezTo>
                                  <a:pt x="1514117" y="1789625"/>
                                  <a:pt x="1562133" y="1764976"/>
                                  <a:pt x="1509270" y="1791408"/>
                                </a:cubicBezTo>
                                <a:lnTo>
                                  <a:pt x="1383497" y="1750617"/>
                                </a:lnTo>
                                <a:lnTo>
                                  <a:pt x="1227131" y="1692830"/>
                                </a:lnTo>
                                <a:lnTo>
                                  <a:pt x="1213534" y="1624845"/>
                                </a:lnTo>
                                <a:lnTo>
                                  <a:pt x="1135351" y="1590852"/>
                                </a:lnTo>
                                <a:lnTo>
                                  <a:pt x="999381" y="1590852"/>
                                </a:lnTo>
                                <a:lnTo>
                                  <a:pt x="978986" y="1665636"/>
                                </a:lnTo>
                                <a:lnTo>
                                  <a:pt x="758034" y="1607848"/>
                                </a:lnTo>
                                <a:lnTo>
                                  <a:pt x="557478" y="1550061"/>
                                </a:lnTo>
                                <a:lnTo>
                                  <a:pt x="387515" y="1499072"/>
                                </a:lnTo>
                                <a:lnTo>
                                  <a:pt x="309332" y="1475277"/>
                                </a:lnTo>
                                <a:lnTo>
                                  <a:pt x="244746" y="1329109"/>
                                </a:lnTo>
                                <a:lnTo>
                                  <a:pt x="248145" y="1267923"/>
                                </a:lnTo>
                                <a:lnTo>
                                  <a:pt x="166563" y="1196538"/>
                                </a:lnTo>
                                <a:lnTo>
                                  <a:pt x="115574" y="1165945"/>
                                </a:lnTo>
                                <a:lnTo>
                                  <a:pt x="115574" y="1128553"/>
                                </a:lnTo>
                                <a:lnTo>
                                  <a:pt x="40791" y="1019777"/>
                                </a:lnTo>
                                <a:lnTo>
                                  <a:pt x="0" y="921198"/>
                                </a:lnTo>
                                <a:lnTo>
                                  <a:pt x="13597" y="809023"/>
                                </a:lnTo>
                                <a:lnTo>
                                  <a:pt x="47589" y="683251"/>
                                </a:lnTo>
                                <a:lnTo>
                                  <a:pt x="166563" y="622064"/>
                                </a:lnTo>
                                <a:lnTo>
                                  <a:pt x="112175" y="53028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chemeClr val="bg1">
                              <a:lumMod val="95000"/>
                            </a:schemeClr>
                          </a:solidFill>
                          <a:ln w="635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lIns="0" rtlCol="0" anchor="ctr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1333"/>
                              </a:spcAft>
                            </a:pPr>
                            <a:r>
                              <a:rPr lang="es-PE" sz="900" dirty="0">
                                <a:ea typeface="Times New Roman"/>
                                <a:cs typeface="Times New Roman"/>
                              </a:rPr>
                              <a:t> </a:t>
                            </a:r>
                            <a:endParaRPr lang="es-PE" sz="900" dirty="0"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5" name="9 Grupo">
                          <a:extLst>
                            <a:ext uri="{FF2B5EF4-FFF2-40B4-BE49-F238E27FC236}">
                              <a16:creationId xmlns:a16="http://schemas.microsoft.com/office/drawing/2014/main" id="{70991B57-F97B-AF39-2B16-897757F132D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679137" y="4779481"/>
                          <a:ext cx="1013243" cy="1074854"/>
                          <a:chOff x="7691637" y="4780430"/>
                          <a:chExt cx="1029417" cy="1075488"/>
                        </a:xfrm>
                        <a:solidFill>
                          <a:schemeClr val="bg1">
                            <a:lumMod val="85000"/>
                          </a:schemeClr>
                        </a:solidFill>
                      </p:grpSpPr>
                      <p:sp>
                        <p:nvSpPr>
                          <p:cNvPr id="142" name="apurímac">
                            <a:extLst>
                              <a:ext uri="{FF2B5EF4-FFF2-40B4-BE49-F238E27FC236}">
                                <a16:creationId xmlns:a16="http://schemas.microsoft.com/office/drawing/2014/main" id="{1DF5135D-2E17-51B2-826A-4BEF023B777B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8099854" y="5121034"/>
                            <a:ext cx="621200" cy="503096"/>
                          </a:xfrm>
                          <a:custGeom>
                            <a:avLst/>
                            <a:gdLst>
                              <a:gd name="connsiteX0" fmla="*/ 129172 w 1029975"/>
                              <a:gd name="connsiteY0" fmla="*/ 717243 h 788627"/>
                              <a:gd name="connsiteX1" fmla="*/ 186959 w 1029975"/>
                              <a:gd name="connsiteY1" fmla="*/ 788627 h 788627"/>
                              <a:gd name="connsiteX2" fmla="*/ 231149 w 1029975"/>
                              <a:gd name="connsiteY2" fmla="*/ 758034 h 788627"/>
                              <a:gd name="connsiteX3" fmla="*/ 370519 w 1029975"/>
                              <a:gd name="connsiteY3" fmla="*/ 720642 h 788627"/>
                              <a:gd name="connsiteX4" fmla="*/ 404511 w 1029975"/>
                              <a:gd name="connsiteY4" fmla="*/ 744437 h 788627"/>
                              <a:gd name="connsiteX5" fmla="*/ 428306 w 1029975"/>
                              <a:gd name="connsiteY5" fmla="*/ 744437 h 788627"/>
                              <a:gd name="connsiteX6" fmla="*/ 472497 w 1029975"/>
                              <a:gd name="connsiteY6" fmla="*/ 727441 h 788627"/>
                              <a:gd name="connsiteX7" fmla="*/ 503090 w 1029975"/>
                              <a:gd name="connsiteY7" fmla="*/ 758034 h 788627"/>
                              <a:gd name="connsiteX8" fmla="*/ 567676 w 1029975"/>
                              <a:gd name="connsiteY8" fmla="*/ 744437 h 788627"/>
                              <a:gd name="connsiteX9" fmla="*/ 710445 w 1029975"/>
                              <a:gd name="connsiteY9" fmla="*/ 761433 h 788627"/>
                              <a:gd name="connsiteX10" fmla="*/ 710445 w 1029975"/>
                              <a:gd name="connsiteY10" fmla="*/ 720642 h 788627"/>
                              <a:gd name="connsiteX11" fmla="*/ 802224 w 1029975"/>
                              <a:gd name="connsiteY11" fmla="*/ 635661 h 788627"/>
                              <a:gd name="connsiteX12" fmla="*/ 904202 w 1029975"/>
                              <a:gd name="connsiteY12" fmla="*/ 543881 h 788627"/>
                              <a:gd name="connsiteX13" fmla="*/ 978986 w 1029975"/>
                              <a:gd name="connsiteY13" fmla="*/ 486093 h 788627"/>
                              <a:gd name="connsiteX14" fmla="*/ 1029975 w 1029975"/>
                              <a:gd name="connsiteY14" fmla="*/ 458899 h 788627"/>
                              <a:gd name="connsiteX15" fmla="*/ 978986 w 1029975"/>
                              <a:gd name="connsiteY15" fmla="*/ 373918 h 788627"/>
                              <a:gd name="connsiteX16" fmla="*/ 921198 w 1029975"/>
                              <a:gd name="connsiteY16" fmla="*/ 292336 h 788627"/>
                              <a:gd name="connsiteX17" fmla="*/ 860012 w 1029975"/>
                              <a:gd name="connsiteY17" fmla="*/ 210754 h 788627"/>
                              <a:gd name="connsiteX18" fmla="*/ 751236 w 1029975"/>
                              <a:gd name="connsiteY18" fmla="*/ 197157 h 788627"/>
                              <a:gd name="connsiteX19" fmla="*/ 659456 w 1029975"/>
                              <a:gd name="connsiteY19" fmla="*/ 197157 h 788627"/>
                              <a:gd name="connsiteX20" fmla="*/ 564277 w 1029975"/>
                              <a:gd name="connsiteY20" fmla="*/ 122373 h 788627"/>
                              <a:gd name="connsiteX21" fmla="*/ 475896 w 1029975"/>
                              <a:gd name="connsiteY21" fmla="*/ 152966 h 788627"/>
                              <a:gd name="connsiteX22" fmla="*/ 414709 w 1029975"/>
                              <a:gd name="connsiteY22" fmla="*/ 139369 h 788627"/>
                              <a:gd name="connsiteX23" fmla="*/ 305933 w 1029975"/>
                              <a:gd name="connsiteY23" fmla="*/ 112175 h 788627"/>
                              <a:gd name="connsiteX24" fmla="*/ 271940 w 1029975"/>
                              <a:gd name="connsiteY24" fmla="*/ 78183 h 788627"/>
                              <a:gd name="connsiteX25" fmla="*/ 200556 w 1029975"/>
                              <a:gd name="connsiteY25" fmla="*/ 61186 h 788627"/>
                              <a:gd name="connsiteX26" fmla="*/ 132571 w 1029975"/>
                              <a:gd name="connsiteY26" fmla="*/ 61186 h 788627"/>
                              <a:gd name="connsiteX27" fmla="*/ 57787 w 1029975"/>
                              <a:gd name="connsiteY27" fmla="*/ 0 h 788627"/>
                              <a:gd name="connsiteX28" fmla="*/ 0 w 1029975"/>
                              <a:gd name="connsiteY28" fmla="*/ 20395 h 788627"/>
                              <a:gd name="connsiteX29" fmla="*/ 37392 w 1029975"/>
                              <a:gd name="connsiteY29" fmla="*/ 81582 h 788627"/>
                              <a:gd name="connsiteX30" fmla="*/ 0 w 1029975"/>
                              <a:gd name="connsiteY30" fmla="*/ 105377 h 788627"/>
                              <a:gd name="connsiteX31" fmla="*/ 16996 w 1029975"/>
                              <a:gd name="connsiteY31" fmla="*/ 166563 h 788627"/>
                              <a:gd name="connsiteX32" fmla="*/ 105377 w 1029975"/>
                              <a:gd name="connsiteY32" fmla="*/ 214153 h 788627"/>
                              <a:gd name="connsiteX33" fmla="*/ 115575 w 1029975"/>
                              <a:gd name="connsiteY33" fmla="*/ 380716 h 788627"/>
                              <a:gd name="connsiteX34" fmla="*/ 159765 w 1029975"/>
                              <a:gd name="connsiteY34" fmla="*/ 424907 h 788627"/>
                              <a:gd name="connsiteX35" fmla="*/ 193758 w 1029975"/>
                              <a:gd name="connsiteY35" fmla="*/ 516687 h 788627"/>
                              <a:gd name="connsiteX36" fmla="*/ 166564 w 1029975"/>
                              <a:gd name="connsiteY36" fmla="*/ 649258 h 788627"/>
                              <a:gd name="connsiteX37" fmla="*/ 129172 w 1029975"/>
                              <a:gd name="connsiteY37" fmla="*/ 717243 h 78862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</a:cxnLst>
                            <a:rect l="l" t="t" r="r" b="b"/>
                            <a:pathLst>
                              <a:path w="1029975" h="788627">
                                <a:moveTo>
                                  <a:pt x="129172" y="717243"/>
                                </a:moveTo>
                                <a:lnTo>
                                  <a:pt x="186959" y="788627"/>
                                </a:lnTo>
                                <a:lnTo>
                                  <a:pt x="231149" y="758034"/>
                                </a:lnTo>
                                <a:lnTo>
                                  <a:pt x="370519" y="720642"/>
                                </a:lnTo>
                                <a:lnTo>
                                  <a:pt x="404511" y="744437"/>
                                </a:lnTo>
                                <a:lnTo>
                                  <a:pt x="428306" y="744437"/>
                                </a:lnTo>
                                <a:lnTo>
                                  <a:pt x="472497" y="727441"/>
                                </a:lnTo>
                                <a:lnTo>
                                  <a:pt x="503090" y="758034"/>
                                </a:lnTo>
                                <a:lnTo>
                                  <a:pt x="567676" y="744437"/>
                                </a:lnTo>
                                <a:lnTo>
                                  <a:pt x="710445" y="761433"/>
                                </a:lnTo>
                                <a:lnTo>
                                  <a:pt x="710445" y="720642"/>
                                </a:lnTo>
                                <a:lnTo>
                                  <a:pt x="802224" y="635661"/>
                                </a:lnTo>
                                <a:lnTo>
                                  <a:pt x="904202" y="543881"/>
                                </a:lnTo>
                                <a:lnTo>
                                  <a:pt x="978986" y="486093"/>
                                </a:lnTo>
                                <a:lnTo>
                                  <a:pt x="1029975" y="458899"/>
                                </a:lnTo>
                                <a:lnTo>
                                  <a:pt x="978986" y="373918"/>
                                </a:lnTo>
                                <a:lnTo>
                                  <a:pt x="921198" y="292336"/>
                                </a:lnTo>
                                <a:lnTo>
                                  <a:pt x="860012" y="210754"/>
                                </a:lnTo>
                                <a:lnTo>
                                  <a:pt x="751236" y="197157"/>
                                </a:lnTo>
                                <a:lnTo>
                                  <a:pt x="659456" y="197157"/>
                                </a:lnTo>
                                <a:lnTo>
                                  <a:pt x="564277" y="122373"/>
                                </a:lnTo>
                                <a:lnTo>
                                  <a:pt x="475896" y="152966"/>
                                </a:lnTo>
                                <a:lnTo>
                                  <a:pt x="414709" y="139369"/>
                                </a:lnTo>
                                <a:lnTo>
                                  <a:pt x="305933" y="112175"/>
                                </a:lnTo>
                                <a:lnTo>
                                  <a:pt x="271940" y="78183"/>
                                </a:lnTo>
                                <a:lnTo>
                                  <a:pt x="200556" y="61186"/>
                                </a:lnTo>
                                <a:lnTo>
                                  <a:pt x="132571" y="61186"/>
                                </a:lnTo>
                                <a:lnTo>
                                  <a:pt x="57787" y="0"/>
                                </a:lnTo>
                                <a:lnTo>
                                  <a:pt x="0" y="20395"/>
                                </a:lnTo>
                                <a:lnTo>
                                  <a:pt x="37392" y="81582"/>
                                </a:lnTo>
                                <a:lnTo>
                                  <a:pt x="0" y="105377"/>
                                </a:lnTo>
                                <a:lnTo>
                                  <a:pt x="16996" y="166563"/>
                                </a:lnTo>
                                <a:lnTo>
                                  <a:pt x="105377" y="214153"/>
                                </a:lnTo>
                                <a:lnTo>
                                  <a:pt x="115575" y="380716"/>
                                </a:lnTo>
                                <a:lnTo>
                                  <a:pt x="159765" y="424907"/>
                                </a:lnTo>
                                <a:lnTo>
                                  <a:pt x="193758" y="516687"/>
                                </a:lnTo>
                                <a:lnTo>
                                  <a:pt x="166564" y="649258"/>
                                </a:lnTo>
                                <a:lnTo>
                                  <a:pt x="129172" y="71724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n w="635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lIns="0" rtlCol="0" anchor="ctr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1333"/>
                              </a:spcAft>
                            </a:pPr>
                            <a:r>
                              <a:rPr lang="es-PE" sz="900" dirty="0">
                                <a:ea typeface="Times New Roman"/>
                                <a:cs typeface="Times New Roman"/>
                              </a:rPr>
                              <a:t> </a:t>
                            </a:r>
                            <a:endParaRPr lang="es-PE" sz="900" dirty="0"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  <p:sp>
                        <p:nvSpPr>
                          <p:cNvPr id="143" name="ayacucho">
                            <a:extLst>
                              <a:ext uri="{FF2B5EF4-FFF2-40B4-BE49-F238E27FC236}">
                                <a16:creationId xmlns:a16="http://schemas.microsoft.com/office/drawing/2014/main" id="{29F61B01-6849-E03E-C22C-8BA87FAD1E87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7691637" y="4780430"/>
                            <a:ext cx="718817" cy="1075488"/>
                          </a:xfrm>
                          <a:custGeom>
                            <a:avLst/>
                            <a:gdLst>
                              <a:gd name="connsiteX0" fmla="*/ 380972 w 1193394"/>
                              <a:gd name="connsiteY0" fmla="*/ 0 h 1794807"/>
                              <a:gd name="connsiteX1" fmla="*/ 350379 w 1193394"/>
                              <a:gd name="connsiteY1" fmla="*/ 135970 h 1794807"/>
                              <a:gd name="connsiteX2" fmla="*/ 391170 w 1193394"/>
                              <a:gd name="connsiteY2" fmla="*/ 163164 h 1794807"/>
                              <a:gd name="connsiteX3" fmla="*/ 418364 w 1193394"/>
                              <a:gd name="connsiteY3" fmla="*/ 234549 h 1794807"/>
                              <a:gd name="connsiteX4" fmla="*/ 438759 w 1193394"/>
                              <a:gd name="connsiteY4" fmla="*/ 343325 h 1794807"/>
                              <a:gd name="connsiteX5" fmla="*/ 445558 w 1193394"/>
                              <a:gd name="connsiteY5" fmla="*/ 377317 h 1794807"/>
                              <a:gd name="connsiteX6" fmla="*/ 442159 w 1193394"/>
                              <a:gd name="connsiteY6" fmla="*/ 428306 h 1794807"/>
                              <a:gd name="connsiteX7" fmla="*/ 411565 w 1193394"/>
                              <a:gd name="connsiteY7" fmla="*/ 441903 h 1794807"/>
                              <a:gd name="connsiteX8" fmla="*/ 367375 w 1193394"/>
                              <a:gd name="connsiteY8" fmla="*/ 588071 h 1794807"/>
                              <a:gd name="connsiteX9" fmla="*/ 251800 w 1193394"/>
                              <a:gd name="connsiteY9" fmla="*/ 608467 h 1794807"/>
                              <a:gd name="connsiteX10" fmla="*/ 204211 w 1193394"/>
                              <a:gd name="connsiteY10" fmla="*/ 618665 h 1794807"/>
                              <a:gd name="connsiteX11" fmla="*/ 143024 w 1193394"/>
                              <a:gd name="connsiteY11" fmla="*/ 652657 h 1794807"/>
                              <a:gd name="connsiteX12" fmla="*/ 180416 w 1193394"/>
                              <a:gd name="connsiteY12" fmla="*/ 683250 h 1794807"/>
                              <a:gd name="connsiteX13" fmla="*/ 173617 w 1193394"/>
                              <a:gd name="connsiteY13" fmla="*/ 724042 h 1794807"/>
                              <a:gd name="connsiteX14" fmla="*/ 173617 w 1193394"/>
                              <a:gd name="connsiteY14" fmla="*/ 751236 h 1794807"/>
                              <a:gd name="connsiteX15" fmla="*/ 200812 w 1193394"/>
                              <a:gd name="connsiteY15" fmla="*/ 798825 h 1794807"/>
                              <a:gd name="connsiteX16" fmla="*/ 197412 w 1193394"/>
                              <a:gd name="connsiteY16" fmla="*/ 863411 h 1794807"/>
                              <a:gd name="connsiteX17" fmla="*/ 180416 w 1193394"/>
                              <a:gd name="connsiteY17" fmla="*/ 907601 h 1794807"/>
                              <a:gd name="connsiteX18" fmla="*/ 180416 w 1193394"/>
                              <a:gd name="connsiteY18" fmla="*/ 934795 h 1794807"/>
                              <a:gd name="connsiteX19" fmla="*/ 146423 w 1193394"/>
                              <a:gd name="connsiteY19" fmla="*/ 978986 h 1794807"/>
                              <a:gd name="connsiteX20" fmla="*/ 132826 w 1193394"/>
                              <a:gd name="connsiteY20" fmla="*/ 1026575 h 1794807"/>
                              <a:gd name="connsiteX21" fmla="*/ 78438 w 1193394"/>
                              <a:gd name="connsiteY21" fmla="*/ 1016378 h 1794807"/>
                              <a:gd name="connsiteX22" fmla="*/ 7054 w 1193394"/>
                              <a:gd name="connsiteY22" fmla="*/ 1046971 h 1794807"/>
                              <a:gd name="connsiteX23" fmla="*/ 255 w 1193394"/>
                              <a:gd name="connsiteY23" fmla="*/ 1118355 h 1794807"/>
                              <a:gd name="connsiteX24" fmla="*/ 255 w 1193394"/>
                              <a:gd name="connsiteY24" fmla="*/ 1186340 h 1794807"/>
                              <a:gd name="connsiteX25" fmla="*/ 10453 w 1193394"/>
                              <a:gd name="connsiteY25" fmla="*/ 1244128 h 1794807"/>
                              <a:gd name="connsiteX26" fmla="*/ 255 w 1193394"/>
                              <a:gd name="connsiteY26" fmla="*/ 1291717 h 1794807"/>
                              <a:gd name="connsiteX27" fmla="*/ 58043 w 1193394"/>
                              <a:gd name="connsiteY27" fmla="*/ 1318911 h 1794807"/>
                              <a:gd name="connsiteX28" fmla="*/ 122629 w 1193394"/>
                              <a:gd name="connsiteY28" fmla="*/ 1305314 h 1794807"/>
                              <a:gd name="connsiteX29" fmla="*/ 160020 w 1193394"/>
                              <a:gd name="connsiteY29" fmla="*/ 1315512 h 1794807"/>
                              <a:gd name="connsiteX30" fmla="*/ 194013 w 1193394"/>
                              <a:gd name="connsiteY30" fmla="*/ 1335908 h 1794807"/>
                              <a:gd name="connsiteX31" fmla="*/ 194013 w 1193394"/>
                              <a:gd name="connsiteY31" fmla="*/ 1390296 h 1794807"/>
                              <a:gd name="connsiteX32" fmla="*/ 177017 w 1193394"/>
                              <a:gd name="connsiteY32" fmla="*/ 1434486 h 1794807"/>
                              <a:gd name="connsiteX33" fmla="*/ 204211 w 1193394"/>
                              <a:gd name="connsiteY33" fmla="*/ 1482076 h 1794807"/>
                              <a:gd name="connsiteX34" fmla="*/ 221207 w 1193394"/>
                              <a:gd name="connsiteY34" fmla="*/ 1526266 h 1794807"/>
                              <a:gd name="connsiteX35" fmla="*/ 238203 w 1193394"/>
                              <a:gd name="connsiteY35" fmla="*/ 1556859 h 1794807"/>
                              <a:gd name="connsiteX36" fmla="*/ 299390 w 1193394"/>
                              <a:gd name="connsiteY36" fmla="*/ 1553460 h 1794807"/>
                              <a:gd name="connsiteX37" fmla="*/ 370774 w 1193394"/>
                              <a:gd name="connsiteY37" fmla="*/ 1587453 h 1794807"/>
                              <a:gd name="connsiteX38" fmla="*/ 435360 w 1193394"/>
                              <a:gd name="connsiteY38" fmla="*/ 1662236 h 1794807"/>
                              <a:gd name="connsiteX39" fmla="*/ 455756 w 1193394"/>
                              <a:gd name="connsiteY39" fmla="*/ 1720024 h 1794807"/>
                              <a:gd name="connsiteX40" fmla="*/ 520342 w 1193394"/>
                              <a:gd name="connsiteY40" fmla="*/ 1720024 h 1794807"/>
                              <a:gd name="connsiteX41" fmla="*/ 581528 w 1193394"/>
                              <a:gd name="connsiteY41" fmla="*/ 1794807 h 1794807"/>
                              <a:gd name="connsiteX42" fmla="*/ 642715 w 1193394"/>
                              <a:gd name="connsiteY42" fmla="*/ 1740419 h 1794807"/>
                              <a:gd name="connsiteX43" fmla="*/ 693704 w 1193394"/>
                              <a:gd name="connsiteY43" fmla="*/ 1740419 h 1794807"/>
                              <a:gd name="connsiteX44" fmla="*/ 751491 w 1193394"/>
                              <a:gd name="connsiteY44" fmla="*/ 1696229 h 1794807"/>
                              <a:gd name="connsiteX45" fmla="*/ 867066 w 1193394"/>
                              <a:gd name="connsiteY45" fmla="*/ 1692830 h 1794807"/>
                              <a:gd name="connsiteX46" fmla="*/ 945249 w 1193394"/>
                              <a:gd name="connsiteY46" fmla="*/ 1713225 h 1794807"/>
                              <a:gd name="connsiteX47" fmla="*/ 1009835 w 1193394"/>
                              <a:gd name="connsiteY47" fmla="*/ 1658837 h 1794807"/>
                              <a:gd name="connsiteX48" fmla="*/ 1064223 w 1193394"/>
                              <a:gd name="connsiteY48" fmla="*/ 1567057 h 1794807"/>
                              <a:gd name="connsiteX49" fmla="*/ 1081219 w 1193394"/>
                              <a:gd name="connsiteY49" fmla="*/ 1485475 h 1794807"/>
                              <a:gd name="connsiteX50" fmla="*/ 1142406 w 1193394"/>
                              <a:gd name="connsiteY50" fmla="*/ 1420889 h 1794807"/>
                              <a:gd name="connsiteX51" fmla="*/ 1193394 w 1193394"/>
                              <a:gd name="connsiteY51" fmla="*/ 1352904 h 1794807"/>
                              <a:gd name="connsiteX52" fmla="*/ 1156003 w 1193394"/>
                              <a:gd name="connsiteY52" fmla="*/ 1322311 h 1794807"/>
                              <a:gd name="connsiteX53" fmla="*/ 1098215 w 1193394"/>
                              <a:gd name="connsiteY53" fmla="*/ 1342706 h 1794807"/>
                              <a:gd name="connsiteX54" fmla="*/ 1054025 w 1193394"/>
                              <a:gd name="connsiteY54" fmla="*/ 1318911 h 1794807"/>
                              <a:gd name="connsiteX55" fmla="*/ 914655 w 1193394"/>
                              <a:gd name="connsiteY55" fmla="*/ 1349505 h 1794807"/>
                              <a:gd name="connsiteX56" fmla="*/ 873864 w 1193394"/>
                              <a:gd name="connsiteY56" fmla="*/ 1383497 h 1794807"/>
                              <a:gd name="connsiteX57" fmla="*/ 812678 w 1193394"/>
                              <a:gd name="connsiteY57" fmla="*/ 1312113 h 1794807"/>
                              <a:gd name="connsiteX58" fmla="*/ 850070 w 1193394"/>
                              <a:gd name="connsiteY58" fmla="*/ 1233930 h 1794807"/>
                              <a:gd name="connsiteX59" fmla="*/ 880663 w 1193394"/>
                              <a:gd name="connsiteY59" fmla="*/ 1111557 h 1794807"/>
                              <a:gd name="connsiteX60" fmla="*/ 843271 w 1193394"/>
                              <a:gd name="connsiteY60" fmla="*/ 1026575 h 1794807"/>
                              <a:gd name="connsiteX61" fmla="*/ 799081 w 1193394"/>
                              <a:gd name="connsiteY61" fmla="*/ 978986 h 1794807"/>
                              <a:gd name="connsiteX62" fmla="*/ 799081 w 1193394"/>
                              <a:gd name="connsiteY62" fmla="*/ 877008 h 1794807"/>
                              <a:gd name="connsiteX63" fmla="*/ 795681 w 1193394"/>
                              <a:gd name="connsiteY63" fmla="*/ 809023 h 1794807"/>
                              <a:gd name="connsiteX64" fmla="*/ 703901 w 1193394"/>
                              <a:gd name="connsiteY64" fmla="*/ 768232 h 1794807"/>
                              <a:gd name="connsiteX65" fmla="*/ 686905 w 1193394"/>
                              <a:gd name="connsiteY65" fmla="*/ 696847 h 1794807"/>
                              <a:gd name="connsiteX66" fmla="*/ 720898 w 1193394"/>
                              <a:gd name="connsiteY66" fmla="*/ 673053 h 1794807"/>
                              <a:gd name="connsiteX67" fmla="*/ 690304 w 1193394"/>
                              <a:gd name="connsiteY67" fmla="*/ 618665 h 1794807"/>
                              <a:gd name="connsiteX68" fmla="*/ 744693 w 1193394"/>
                              <a:gd name="connsiteY68" fmla="*/ 598269 h 1794807"/>
                              <a:gd name="connsiteX69" fmla="*/ 822875 w 1193394"/>
                              <a:gd name="connsiteY69" fmla="*/ 656056 h 1794807"/>
                              <a:gd name="connsiteX70" fmla="*/ 884062 w 1193394"/>
                              <a:gd name="connsiteY70" fmla="*/ 656056 h 1794807"/>
                              <a:gd name="connsiteX71" fmla="*/ 945249 w 1193394"/>
                              <a:gd name="connsiteY71" fmla="*/ 669653 h 1794807"/>
                              <a:gd name="connsiteX72" fmla="*/ 955446 w 1193394"/>
                              <a:gd name="connsiteY72" fmla="*/ 673053 h 1794807"/>
                              <a:gd name="connsiteX73" fmla="*/ 999637 w 1193394"/>
                              <a:gd name="connsiteY73" fmla="*/ 707045 h 1794807"/>
                              <a:gd name="connsiteX74" fmla="*/ 1108413 w 1193394"/>
                              <a:gd name="connsiteY74" fmla="*/ 737639 h 1794807"/>
                              <a:gd name="connsiteX75" fmla="*/ 1098215 w 1193394"/>
                              <a:gd name="connsiteY75" fmla="*/ 730840 h 1794807"/>
                              <a:gd name="connsiteX76" fmla="*/ 979241 w 1193394"/>
                              <a:gd name="connsiteY76" fmla="*/ 611866 h 1794807"/>
                              <a:gd name="connsiteX77" fmla="*/ 979241 w 1193394"/>
                              <a:gd name="connsiteY77" fmla="*/ 550679 h 1794807"/>
                              <a:gd name="connsiteX78" fmla="*/ 924853 w 1193394"/>
                              <a:gd name="connsiteY78" fmla="*/ 523485 h 1794807"/>
                              <a:gd name="connsiteX79" fmla="*/ 884062 w 1193394"/>
                              <a:gd name="connsiteY79" fmla="*/ 475896 h 1794807"/>
                              <a:gd name="connsiteX80" fmla="*/ 819476 w 1193394"/>
                              <a:gd name="connsiteY80" fmla="*/ 469097 h 1794807"/>
                              <a:gd name="connsiteX81" fmla="*/ 792282 w 1193394"/>
                              <a:gd name="connsiteY81" fmla="*/ 360321 h 1794807"/>
                              <a:gd name="connsiteX82" fmla="*/ 805879 w 1193394"/>
                              <a:gd name="connsiteY82" fmla="*/ 302534 h 1794807"/>
                              <a:gd name="connsiteX83" fmla="*/ 734495 w 1193394"/>
                              <a:gd name="connsiteY83" fmla="*/ 234549 h 1794807"/>
                              <a:gd name="connsiteX84" fmla="*/ 680107 w 1193394"/>
                              <a:gd name="connsiteY84" fmla="*/ 163164 h 1794807"/>
                              <a:gd name="connsiteX85" fmla="*/ 693704 w 1193394"/>
                              <a:gd name="connsiteY85" fmla="*/ 105377 h 1794807"/>
                              <a:gd name="connsiteX86" fmla="*/ 697103 w 1193394"/>
                              <a:gd name="connsiteY86" fmla="*/ 81582 h 1794807"/>
                              <a:gd name="connsiteX87" fmla="*/ 625719 w 1193394"/>
                              <a:gd name="connsiteY87" fmla="*/ 81582 h 1794807"/>
                              <a:gd name="connsiteX88" fmla="*/ 612122 w 1193394"/>
                              <a:gd name="connsiteY88" fmla="*/ 50989 h 1794807"/>
                              <a:gd name="connsiteX89" fmla="*/ 533939 w 1193394"/>
                              <a:gd name="connsiteY89" fmla="*/ 67985 h 1794807"/>
                              <a:gd name="connsiteX90" fmla="*/ 503345 w 1193394"/>
                              <a:gd name="connsiteY90" fmla="*/ 95179 h 1794807"/>
                              <a:gd name="connsiteX91" fmla="*/ 380972 w 1193394"/>
                              <a:gd name="connsiteY91" fmla="*/ 0 h 179480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</a:cxnLst>
                            <a:rect l="l" t="t" r="r" b="b"/>
                            <a:pathLst>
                              <a:path w="1193394" h="1794807">
                                <a:moveTo>
                                  <a:pt x="380972" y="0"/>
                                </a:moveTo>
                                <a:lnTo>
                                  <a:pt x="350379" y="135970"/>
                                </a:lnTo>
                                <a:lnTo>
                                  <a:pt x="391170" y="163164"/>
                                </a:lnTo>
                                <a:lnTo>
                                  <a:pt x="418364" y="234549"/>
                                </a:lnTo>
                                <a:lnTo>
                                  <a:pt x="438759" y="343325"/>
                                </a:lnTo>
                                <a:lnTo>
                                  <a:pt x="445558" y="377317"/>
                                </a:lnTo>
                                <a:lnTo>
                                  <a:pt x="442159" y="428306"/>
                                </a:lnTo>
                                <a:lnTo>
                                  <a:pt x="411565" y="441903"/>
                                </a:lnTo>
                                <a:lnTo>
                                  <a:pt x="367375" y="588071"/>
                                </a:lnTo>
                                <a:lnTo>
                                  <a:pt x="251800" y="608467"/>
                                </a:lnTo>
                                <a:lnTo>
                                  <a:pt x="204211" y="618665"/>
                                </a:lnTo>
                                <a:lnTo>
                                  <a:pt x="143024" y="652657"/>
                                </a:lnTo>
                                <a:lnTo>
                                  <a:pt x="180416" y="683250"/>
                                </a:lnTo>
                                <a:lnTo>
                                  <a:pt x="173617" y="724042"/>
                                </a:lnTo>
                                <a:lnTo>
                                  <a:pt x="173617" y="751236"/>
                                </a:lnTo>
                                <a:lnTo>
                                  <a:pt x="200812" y="798825"/>
                                </a:lnTo>
                                <a:lnTo>
                                  <a:pt x="197412" y="863411"/>
                                </a:lnTo>
                                <a:cubicBezTo>
                                  <a:pt x="183482" y="908684"/>
                                  <a:pt x="199227" y="907601"/>
                                  <a:pt x="180416" y="907601"/>
                                </a:cubicBezTo>
                                <a:lnTo>
                                  <a:pt x="180416" y="934795"/>
                                </a:lnTo>
                                <a:lnTo>
                                  <a:pt x="146423" y="978986"/>
                                </a:lnTo>
                                <a:lnTo>
                                  <a:pt x="132826" y="1026575"/>
                                </a:lnTo>
                                <a:lnTo>
                                  <a:pt x="78438" y="1016378"/>
                                </a:lnTo>
                                <a:lnTo>
                                  <a:pt x="7054" y="1046971"/>
                                </a:lnTo>
                                <a:lnTo>
                                  <a:pt x="255" y="1118355"/>
                                </a:lnTo>
                                <a:lnTo>
                                  <a:pt x="255" y="1186340"/>
                                </a:lnTo>
                                <a:lnTo>
                                  <a:pt x="10453" y="1244128"/>
                                </a:lnTo>
                                <a:cubicBezTo>
                                  <a:pt x="0" y="1289422"/>
                                  <a:pt x="255" y="1273201"/>
                                  <a:pt x="255" y="1291717"/>
                                </a:cubicBezTo>
                                <a:lnTo>
                                  <a:pt x="58043" y="1318911"/>
                                </a:lnTo>
                                <a:lnTo>
                                  <a:pt x="122629" y="1305314"/>
                                </a:lnTo>
                                <a:cubicBezTo>
                                  <a:pt x="159142" y="1308966"/>
                                  <a:pt x="151528" y="1298529"/>
                                  <a:pt x="160020" y="1315512"/>
                                </a:cubicBezTo>
                                <a:lnTo>
                                  <a:pt x="194013" y="1335908"/>
                                </a:lnTo>
                                <a:lnTo>
                                  <a:pt x="194013" y="1390296"/>
                                </a:lnTo>
                                <a:lnTo>
                                  <a:pt x="177017" y="1434486"/>
                                </a:lnTo>
                                <a:cubicBezTo>
                                  <a:pt x="204805" y="1479641"/>
                                  <a:pt x="204211" y="1461380"/>
                                  <a:pt x="204211" y="1482076"/>
                                </a:cubicBezTo>
                                <a:cubicBezTo>
                                  <a:pt x="221643" y="1523913"/>
                                  <a:pt x="221207" y="1508137"/>
                                  <a:pt x="221207" y="1526266"/>
                                </a:cubicBezTo>
                                <a:lnTo>
                                  <a:pt x="238203" y="1556859"/>
                                </a:lnTo>
                                <a:lnTo>
                                  <a:pt x="299390" y="1553460"/>
                                </a:lnTo>
                                <a:lnTo>
                                  <a:pt x="370774" y="1587453"/>
                                </a:lnTo>
                                <a:lnTo>
                                  <a:pt x="435360" y="1662236"/>
                                </a:lnTo>
                                <a:lnTo>
                                  <a:pt x="455756" y="1720024"/>
                                </a:lnTo>
                                <a:lnTo>
                                  <a:pt x="520342" y="1720024"/>
                                </a:lnTo>
                                <a:lnTo>
                                  <a:pt x="581528" y="1794807"/>
                                </a:lnTo>
                                <a:lnTo>
                                  <a:pt x="642715" y="1740419"/>
                                </a:lnTo>
                                <a:lnTo>
                                  <a:pt x="693704" y="1740419"/>
                                </a:lnTo>
                                <a:lnTo>
                                  <a:pt x="751491" y="1696229"/>
                                </a:lnTo>
                                <a:lnTo>
                                  <a:pt x="867066" y="1692830"/>
                                </a:lnTo>
                                <a:lnTo>
                                  <a:pt x="945249" y="1713225"/>
                                </a:lnTo>
                                <a:cubicBezTo>
                                  <a:pt x="1010724" y="1661534"/>
                                  <a:pt x="1009835" y="1689665"/>
                                  <a:pt x="1009835" y="1658837"/>
                                </a:cubicBezTo>
                                <a:cubicBezTo>
                                  <a:pt x="1064817" y="1569491"/>
                                  <a:pt x="1064223" y="1605048"/>
                                  <a:pt x="1064223" y="1567057"/>
                                </a:cubicBezTo>
                                <a:lnTo>
                                  <a:pt x="1081219" y="1485475"/>
                                </a:lnTo>
                                <a:lnTo>
                                  <a:pt x="1142406" y="1420889"/>
                                </a:lnTo>
                                <a:lnTo>
                                  <a:pt x="1193394" y="1352904"/>
                                </a:lnTo>
                                <a:lnTo>
                                  <a:pt x="1156003" y="1322311"/>
                                </a:lnTo>
                                <a:cubicBezTo>
                                  <a:pt x="1102910" y="1343548"/>
                                  <a:pt x="1123320" y="1342706"/>
                                  <a:pt x="1098215" y="1342706"/>
                                </a:cubicBezTo>
                                <a:lnTo>
                                  <a:pt x="1054025" y="1318911"/>
                                </a:lnTo>
                                <a:lnTo>
                                  <a:pt x="914655" y="1349505"/>
                                </a:lnTo>
                                <a:lnTo>
                                  <a:pt x="873864" y="1383497"/>
                                </a:lnTo>
                                <a:lnTo>
                                  <a:pt x="812678" y="1312113"/>
                                </a:lnTo>
                                <a:cubicBezTo>
                                  <a:pt x="850577" y="1236316"/>
                                  <a:pt x="850070" y="1265199"/>
                                  <a:pt x="850070" y="1233930"/>
                                </a:cubicBezTo>
                                <a:lnTo>
                                  <a:pt x="880663" y="1111557"/>
                                </a:lnTo>
                                <a:lnTo>
                                  <a:pt x="843271" y="1026575"/>
                                </a:lnTo>
                                <a:lnTo>
                                  <a:pt x="799081" y="978986"/>
                                </a:lnTo>
                                <a:lnTo>
                                  <a:pt x="799081" y="877008"/>
                                </a:lnTo>
                                <a:lnTo>
                                  <a:pt x="795681" y="809023"/>
                                </a:lnTo>
                                <a:lnTo>
                                  <a:pt x="703901" y="768232"/>
                                </a:lnTo>
                                <a:lnTo>
                                  <a:pt x="686905" y="696847"/>
                                </a:lnTo>
                                <a:cubicBezTo>
                                  <a:pt x="726603" y="678803"/>
                                  <a:pt x="730420" y="692097"/>
                                  <a:pt x="720898" y="673053"/>
                                </a:cubicBezTo>
                                <a:lnTo>
                                  <a:pt x="690304" y="618665"/>
                                </a:lnTo>
                                <a:cubicBezTo>
                                  <a:pt x="742345" y="597848"/>
                                  <a:pt x="722987" y="598269"/>
                                  <a:pt x="744693" y="598269"/>
                                </a:cubicBezTo>
                                <a:lnTo>
                                  <a:pt x="822875" y="656056"/>
                                </a:lnTo>
                                <a:lnTo>
                                  <a:pt x="884062" y="656056"/>
                                </a:lnTo>
                                <a:lnTo>
                                  <a:pt x="945249" y="669653"/>
                                </a:lnTo>
                                <a:cubicBezTo>
                                  <a:pt x="948735" y="670483"/>
                                  <a:pt x="955446" y="673053"/>
                                  <a:pt x="955446" y="673053"/>
                                </a:cubicBezTo>
                                <a:lnTo>
                                  <a:pt x="999637" y="707045"/>
                                </a:lnTo>
                                <a:cubicBezTo>
                                  <a:pt x="1035896" y="717243"/>
                                  <a:pt x="1071799" y="728801"/>
                                  <a:pt x="1108413" y="737639"/>
                                </a:cubicBezTo>
                                <a:cubicBezTo>
                                  <a:pt x="1112384" y="738598"/>
                                  <a:pt x="1098215" y="730840"/>
                                  <a:pt x="1098215" y="730840"/>
                                </a:cubicBezTo>
                                <a:lnTo>
                                  <a:pt x="979241" y="611866"/>
                                </a:lnTo>
                                <a:lnTo>
                                  <a:pt x="979241" y="550679"/>
                                </a:lnTo>
                                <a:lnTo>
                                  <a:pt x="924853" y="523485"/>
                                </a:lnTo>
                                <a:lnTo>
                                  <a:pt x="884062" y="475896"/>
                                </a:lnTo>
                                <a:cubicBezTo>
                                  <a:pt x="821749" y="468972"/>
                                  <a:pt x="843396" y="469097"/>
                                  <a:pt x="819476" y="469097"/>
                                </a:cubicBezTo>
                                <a:cubicBezTo>
                                  <a:pt x="791999" y="362623"/>
                                  <a:pt x="792282" y="399996"/>
                                  <a:pt x="792282" y="360321"/>
                                </a:cubicBezTo>
                                <a:lnTo>
                                  <a:pt x="805879" y="302534"/>
                                </a:lnTo>
                                <a:lnTo>
                                  <a:pt x="734495" y="234549"/>
                                </a:lnTo>
                                <a:lnTo>
                                  <a:pt x="680107" y="163164"/>
                                </a:lnTo>
                                <a:lnTo>
                                  <a:pt x="693704" y="105377"/>
                                </a:lnTo>
                                <a:lnTo>
                                  <a:pt x="697103" y="81582"/>
                                </a:lnTo>
                                <a:lnTo>
                                  <a:pt x="625719" y="81582"/>
                                </a:lnTo>
                                <a:lnTo>
                                  <a:pt x="612122" y="50989"/>
                                </a:lnTo>
                                <a:lnTo>
                                  <a:pt x="533939" y="67985"/>
                                </a:lnTo>
                                <a:lnTo>
                                  <a:pt x="503345" y="95179"/>
                                </a:lnTo>
                                <a:lnTo>
                                  <a:pt x="380972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chemeClr val="bg1">
                              <a:lumMod val="95000"/>
                            </a:schemeClr>
                          </a:solidFill>
                          <a:ln w="635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lIns="0" rtlCol="0" anchor="ctr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1333"/>
                              </a:spcAft>
                            </a:pPr>
                            <a:r>
                              <a:rPr lang="es-PE" sz="900" dirty="0">
                                <a:ea typeface="Times New Roman"/>
                                <a:cs typeface="Times New Roman"/>
                              </a:rPr>
                              <a:t> </a:t>
                            </a:r>
                            <a:endParaRPr lang="es-PE" sz="900" dirty="0"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6" name="32 Grupo">
                          <a:extLst>
                            <a:ext uri="{FF2B5EF4-FFF2-40B4-BE49-F238E27FC236}">
                              <a16:creationId xmlns:a16="http://schemas.microsoft.com/office/drawing/2014/main" id="{A6C48361-B7D7-6F32-F988-3052ACD71A6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213170" y="4891348"/>
                          <a:ext cx="2281632" cy="1862596"/>
                          <a:chOff x="7213170" y="4891348"/>
                          <a:chExt cx="2281632" cy="1862596"/>
                        </a:xfrm>
                        <a:solidFill>
                          <a:schemeClr val="bg1">
                            <a:lumMod val="85000"/>
                          </a:schemeClr>
                        </a:solidFill>
                      </p:grpSpPr>
                      <p:sp>
                        <p:nvSpPr>
                          <p:cNvPr id="138" name="ica">
                            <a:extLst>
                              <a:ext uri="{FF2B5EF4-FFF2-40B4-BE49-F238E27FC236}">
                                <a16:creationId xmlns:a16="http://schemas.microsoft.com/office/drawing/2014/main" id="{FE09E4CB-E527-965D-F519-87044C98C24B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7213170" y="4891348"/>
                            <a:ext cx="634198" cy="861797"/>
                          </a:xfrm>
                          <a:custGeom>
                            <a:avLst/>
                            <a:gdLst>
                              <a:gd name="connsiteX0" fmla="*/ 53975 w 929367"/>
                              <a:gd name="connsiteY0" fmla="*/ 184150 h 1276350"/>
                              <a:gd name="connsiteX1" fmla="*/ 104775 w 929367"/>
                              <a:gd name="connsiteY1" fmla="*/ 85725 h 1276350"/>
                              <a:gd name="connsiteX2" fmla="*/ 161925 w 929367"/>
                              <a:gd name="connsiteY2" fmla="*/ 31750 h 1276350"/>
                              <a:gd name="connsiteX3" fmla="*/ 215900 w 929367"/>
                              <a:gd name="connsiteY3" fmla="*/ 0 h 1276350"/>
                              <a:gd name="connsiteX4" fmla="*/ 276225 w 929367"/>
                              <a:gd name="connsiteY4" fmla="*/ 12700 h 1276350"/>
                              <a:gd name="connsiteX5" fmla="*/ 320675 w 929367"/>
                              <a:gd name="connsiteY5" fmla="*/ 12700 h 1276350"/>
                              <a:gd name="connsiteX6" fmla="*/ 365125 w 929367"/>
                              <a:gd name="connsiteY6" fmla="*/ 82550 h 1276350"/>
                              <a:gd name="connsiteX7" fmla="*/ 349250 w 929367"/>
                              <a:gd name="connsiteY7" fmla="*/ 152400 h 1276350"/>
                              <a:gd name="connsiteX8" fmla="*/ 307975 w 929367"/>
                              <a:gd name="connsiteY8" fmla="*/ 228600 h 1276350"/>
                              <a:gd name="connsiteX9" fmla="*/ 393700 w 929367"/>
                              <a:gd name="connsiteY9" fmla="*/ 244475 h 1276350"/>
                              <a:gd name="connsiteX10" fmla="*/ 444500 w 929367"/>
                              <a:gd name="connsiteY10" fmla="*/ 247650 h 1276350"/>
                              <a:gd name="connsiteX11" fmla="*/ 441325 w 929367"/>
                              <a:gd name="connsiteY11" fmla="*/ 304800 h 1276350"/>
                              <a:gd name="connsiteX12" fmla="*/ 441325 w 929367"/>
                              <a:gd name="connsiteY12" fmla="*/ 381000 h 1276350"/>
                              <a:gd name="connsiteX13" fmla="*/ 454025 w 929367"/>
                              <a:gd name="connsiteY13" fmla="*/ 460375 h 1276350"/>
                              <a:gd name="connsiteX14" fmla="*/ 454025 w 929367"/>
                              <a:gd name="connsiteY14" fmla="*/ 542925 h 1276350"/>
                              <a:gd name="connsiteX15" fmla="*/ 536575 w 929367"/>
                              <a:gd name="connsiteY15" fmla="*/ 523875 h 1276350"/>
                              <a:gd name="connsiteX16" fmla="*/ 561975 w 929367"/>
                              <a:gd name="connsiteY16" fmla="*/ 527050 h 1276350"/>
                              <a:gd name="connsiteX17" fmla="*/ 584200 w 929367"/>
                              <a:gd name="connsiteY17" fmla="*/ 577850 h 1276350"/>
                              <a:gd name="connsiteX18" fmla="*/ 631825 w 929367"/>
                              <a:gd name="connsiteY18" fmla="*/ 596900 h 1276350"/>
                              <a:gd name="connsiteX19" fmla="*/ 679450 w 929367"/>
                              <a:gd name="connsiteY19" fmla="*/ 612775 h 1276350"/>
                              <a:gd name="connsiteX20" fmla="*/ 704850 w 929367"/>
                              <a:gd name="connsiteY20" fmla="*/ 622300 h 1276350"/>
                              <a:gd name="connsiteX21" fmla="*/ 692150 w 929367"/>
                              <a:gd name="connsiteY21" fmla="*/ 701675 h 1276350"/>
                              <a:gd name="connsiteX22" fmla="*/ 692150 w 929367"/>
                              <a:gd name="connsiteY22" fmla="*/ 777875 h 1276350"/>
                              <a:gd name="connsiteX23" fmla="*/ 701675 w 929367"/>
                              <a:gd name="connsiteY23" fmla="*/ 857250 h 1276350"/>
                              <a:gd name="connsiteX24" fmla="*/ 739775 w 929367"/>
                              <a:gd name="connsiteY24" fmla="*/ 892175 h 1276350"/>
                              <a:gd name="connsiteX25" fmla="*/ 800100 w 929367"/>
                              <a:gd name="connsiteY25" fmla="*/ 873125 h 1276350"/>
                              <a:gd name="connsiteX26" fmla="*/ 847725 w 929367"/>
                              <a:gd name="connsiteY26" fmla="*/ 873125 h 1276350"/>
                              <a:gd name="connsiteX27" fmla="*/ 885825 w 929367"/>
                              <a:gd name="connsiteY27" fmla="*/ 908050 h 1276350"/>
                              <a:gd name="connsiteX28" fmla="*/ 882650 w 929367"/>
                              <a:gd name="connsiteY28" fmla="*/ 962025 h 1276350"/>
                              <a:gd name="connsiteX29" fmla="*/ 873125 w 929367"/>
                              <a:gd name="connsiteY29" fmla="*/ 1012825 h 1276350"/>
                              <a:gd name="connsiteX30" fmla="*/ 908050 w 929367"/>
                              <a:gd name="connsiteY30" fmla="*/ 1079500 h 1276350"/>
                              <a:gd name="connsiteX31" fmla="*/ 911225 w 929367"/>
                              <a:gd name="connsiteY31" fmla="*/ 1123950 h 1276350"/>
                              <a:gd name="connsiteX32" fmla="*/ 854075 w 929367"/>
                              <a:gd name="connsiteY32" fmla="*/ 1152525 h 1276350"/>
                              <a:gd name="connsiteX33" fmla="*/ 784225 w 929367"/>
                              <a:gd name="connsiteY33" fmla="*/ 1177925 h 1276350"/>
                              <a:gd name="connsiteX34" fmla="*/ 749300 w 929367"/>
                              <a:gd name="connsiteY34" fmla="*/ 1244600 h 1276350"/>
                              <a:gd name="connsiteX35" fmla="*/ 708025 w 929367"/>
                              <a:gd name="connsiteY35" fmla="*/ 1276350 h 1276350"/>
                              <a:gd name="connsiteX36" fmla="*/ 638175 w 929367"/>
                              <a:gd name="connsiteY36" fmla="*/ 1193800 h 1276350"/>
                              <a:gd name="connsiteX37" fmla="*/ 606425 w 929367"/>
                              <a:gd name="connsiteY37" fmla="*/ 1162050 h 1276350"/>
                              <a:gd name="connsiteX38" fmla="*/ 533400 w 929367"/>
                              <a:gd name="connsiteY38" fmla="*/ 1117600 h 1276350"/>
                              <a:gd name="connsiteX39" fmla="*/ 514350 w 929367"/>
                              <a:gd name="connsiteY39" fmla="*/ 1054100 h 1276350"/>
                              <a:gd name="connsiteX40" fmla="*/ 457200 w 929367"/>
                              <a:gd name="connsiteY40" fmla="*/ 1016000 h 1276350"/>
                              <a:gd name="connsiteX41" fmla="*/ 422275 w 929367"/>
                              <a:gd name="connsiteY41" fmla="*/ 955675 h 1276350"/>
                              <a:gd name="connsiteX42" fmla="*/ 304800 w 929367"/>
                              <a:gd name="connsiteY42" fmla="*/ 917575 h 1276350"/>
                              <a:gd name="connsiteX43" fmla="*/ 269875 w 929367"/>
                              <a:gd name="connsiteY43" fmla="*/ 869950 h 1276350"/>
                              <a:gd name="connsiteX44" fmla="*/ 200025 w 929367"/>
                              <a:gd name="connsiteY44" fmla="*/ 831850 h 1276350"/>
                              <a:gd name="connsiteX45" fmla="*/ 200025 w 929367"/>
                              <a:gd name="connsiteY45" fmla="*/ 790575 h 1276350"/>
                              <a:gd name="connsiteX46" fmla="*/ 158750 w 929367"/>
                              <a:gd name="connsiteY46" fmla="*/ 742950 h 1276350"/>
                              <a:gd name="connsiteX47" fmla="*/ 104775 w 929367"/>
                              <a:gd name="connsiteY47" fmla="*/ 704850 h 1276350"/>
                              <a:gd name="connsiteX48" fmla="*/ 114300 w 929367"/>
                              <a:gd name="connsiteY48" fmla="*/ 666750 h 1276350"/>
                              <a:gd name="connsiteX49" fmla="*/ 101600 w 929367"/>
                              <a:gd name="connsiteY49" fmla="*/ 628650 h 1276350"/>
                              <a:gd name="connsiteX50" fmla="*/ 79375 w 929367"/>
                              <a:gd name="connsiteY50" fmla="*/ 603250 h 1276350"/>
                              <a:gd name="connsiteX51" fmla="*/ 50800 w 929367"/>
                              <a:gd name="connsiteY51" fmla="*/ 561975 h 1276350"/>
                              <a:gd name="connsiteX52" fmla="*/ 44450 w 929367"/>
                              <a:gd name="connsiteY52" fmla="*/ 504825 h 1276350"/>
                              <a:gd name="connsiteX53" fmla="*/ 0 w 929367"/>
                              <a:gd name="connsiteY53" fmla="*/ 463550 h 1276350"/>
                              <a:gd name="connsiteX54" fmla="*/ 3175 w 929367"/>
                              <a:gd name="connsiteY54" fmla="*/ 400050 h 1276350"/>
                              <a:gd name="connsiteX55" fmla="*/ 57150 w 929367"/>
                              <a:gd name="connsiteY55" fmla="*/ 355600 h 1276350"/>
                              <a:gd name="connsiteX56" fmla="*/ 82550 w 929367"/>
                              <a:gd name="connsiteY56" fmla="*/ 266700 h 1276350"/>
                              <a:gd name="connsiteX57" fmla="*/ 53975 w 929367"/>
                              <a:gd name="connsiteY57" fmla="*/ 184150 h 127635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</a:cxnLst>
                            <a:rect l="l" t="t" r="r" b="b"/>
                            <a:pathLst>
                              <a:path w="929367" h="1276350">
                                <a:moveTo>
                                  <a:pt x="53975" y="184150"/>
                                </a:moveTo>
                                <a:lnTo>
                                  <a:pt x="104775" y="85725"/>
                                </a:lnTo>
                                <a:lnTo>
                                  <a:pt x="161925" y="31750"/>
                                </a:lnTo>
                                <a:lnTo>
                                  <a:pt x="215900" y="0"/>
                                </a:lnTo>
                                <a:cubicBezTo>
                                  <a:pt x="267615" y="13791"/>
                                  <a:pt x="247095" y="12700"/>
                                  <a:pt x="276225" y="12700"/>
                                </a:cubicBezTo>
                                <a:lnTo>
                                  <a:pt x="320675" y="12700"/>
                                </a:lnTo>
                                <a:lnTo>
                                  <a:pt x="365125" y="82550"/>
                                </a:lnTo>
                                <a:lnTo>
                                  <a:pt x="349250" y="152400"/>
                                </a:lnTo>
                                <a:lnTo>
                                  <a:pt x="307975" y="228600"/>
                                </a:lnTo>
                                <a:lnTo>
                                  <a:pt x="393700" y="244475"/>
                                </a:lnTo>
                                <a:lnTo>
                                  <a:pt x="444500" y="247650"/>
                                </a:lnTo>
                                <a:lnTo>
                                  <a:pt x="441325" y="304800"/>
                                </a:lnTo>
                                <a:lnTo>
                                  <a:pt x="441325" y="381000"/>
                                </a:lnTo>
                                <a:cubicBezTo>
                                  <a:pt x="454199" y="458244"/>
                                  <a:pt x="454025" y="431450"/>
                                  <a:pt x="454025" y="460375"/>
                                </a:cubicBezTo>
                                <a:lnTo>
                                  <a:pt x="454025" y="542925"/>
                                </a:lnTo>
                                <a:lnTo>
                                  <a:pt x="536575" y="523875"/>
                                </a:lnTo>
                                <a:lnTo>
                                  <a:pt x="561975" y="527050"/>
                                </a:lnTo>
                                <a:lnTo>
                                  <a:pt x="584200" y="577850"/>
                                </a:lnTo>
                                <a:cubicBezTo>
                                  <a:pt x="629623" y="597317"/>
                                  <a:pt x="612530" y="596900"/>
                                  <a:pt x="631825" y="596900"/>
                                </a:cubicBezTo>
                                <a:lnTo>
                                  <a:pt x="679450" y="612775"/>
                                </a:lnTo>
                                <a:lnTo>
                                  <a:pt x="704850" y="622300"/>
                                </a:lnTo>
                                <a:lnTo>
                                  <a:pt x="692150" y="701675"/>
                                </a:lnTo>
                                <a:lnTo>
                                  <a:pt x="692150" y="777875"/>
                                </a:lnTo>
                                <a:cubicBezTo>
                                  <a:pt x="701949" y="852999"/>
                                  <a:pt x="701675" y="826352"/>
                                  <a:pt x="701675" y="857250"/>
                                </a:cubicBezTo>
                                <a:lnTo>
                                  <a:pt x="739775" y="892175"/>
                                </a:lnTo>
                                <a:lnTo>
                                  <a:pt x="800100" y="873125"/>
                                </a:lnTo>
                                <a:lnTo>
                                  <a:pt x="847725" y="873125"/>
                                </a:lnTo>
                                <a:lnTo>
                                  <a:pt x="885825" y="908050"/>
                                </a:lnTo>
                                <a:lnTo>
                                  <a:pt x="882650" y="962025"/>
                                </a:lnTo>
                                <a:cubicBezTo>
                                  <a:pt x="872681" y="1008545"/>
                                  <a:pt x="873125" y="991322"/>
                                  <a:pt x="873125" y="1012825"/>
                                </a:cubicBezTo>
                                <a:lnTo>
                                  <a:pt x="908050" y="1079500"/>
                                </a:lnTo>
                                <a:cubicBezTo>
                                  <a:pt x="914550" y="1124998"/>
                                  <a:pt x="929367" y="1123950"/>
                                  <a:pt x="911225" y="1123950"/>
                                </a:cubicBezTo>
                                <a:lnTo>
                                  <a:pt x="854075" y="1152525"/>
                                </a:lnTo>
                                <a:lnTo>
                                  <a:pt x="784225" y="1177925"/>
                                </a:lnTo>
                                <a:lnTo>
                                  <a:pt x="749300" y="1244600"/>
                                </a:lnTo>
                                <a:lnTo>
                                  <a:pt x="708025" y="1276350"/>
                                </a:lnTo>
                                <a:cubicBezTo>
                                  <a:pt x="635980" y="1201031"/>
                                  <a:pt x="638175" y="1237009"/>
                                  <a:pt x="638175" y="1193800"/>
                                </a:cubicBezTo>
                                <a:lnTo>
                                  <a:pt x="606425" y="1162050"/>
                                </a:lnTo>
                                <a:lnTo>
                                  <a:pt x="533400" y="1117600"/>
                                </a:lnTo>
                                <a:lnTo>
                                  <a:pt x="514350" y="1054100"/>
                                </a:lnTo>
                                <a:lnTo>
                                  <a:pt x="457200" y="1016000"/>
                                </a:lnTo>
                                <a:lnTo>
                                  <a:pt x="422275" y="955675"/>
                                </a:lnTo>
                                <a:lnTo>
                                  <a:pt x="304800" y="917575"/>
                                </a:lnTo>
                                <a:lnTo>
                                  <a:pt x="269875" y="869950"/>
                                </a:lnTo>
                                <a:lnTo>
                                  <a:pt x="200025" y="831850"/>
                                </a:lnTo>
                                <a:lnTo>
                                  <a:pt x="200025" y="790575"/>
                                </a:lnTo>
                                <a:lnTo>
                                  <a:pt x="158750" y="742950"/>
                                </a:lnTo>
                                <a:lnTo>
                                  <a:pt x="104775" y="704850"/>
                                </a:lnTo>
                                <a:lnTo>
                                  <a:pt x="114300" y="666750"/>
                                </a:lnTo>
                                <a:lnTo>
                                  <a:pt x="101600" y="628650"/>
                                </a:lnTo>
                                <a:lnTo>
                                  <a:pt x="79375" y="603250"/>
                                </a:lnTo>
                                <a:lnTo>
                                  <a:pt x="50800" y="561975"/>
                                </a:lnTo>
                                <a:lnTo>
                                  <a:pt x="44450" y="504825"/>
                                </a:lnTo>
                                <a:lnTo>
                                  <a:pt x="0" y="463550"/>
                                </a:lnTo>
                                <a:cubicBezTo>
                                  <a:pt x="3231" y="402168"/>
                                  <a:pt x="3175" y="423361"/>
                                  <a:pt x="3175" y="400050"/>
                                </a:cubicBezTo>
                                <a:cubicBezTo>
                                  <a:pt x="57991" y="358132"/>
                                  <a:pt x="57150" y="381424"/>
                                  <a:pt x="57150" y="355600"/>
                                </a:cubicBezTo>
                                <a:cubicBezTo>
                                  <a:pt x="83172" y="271027"/>
                                  <a:pt x="82550" y="301840"/>
                                  <a:pt x="82550" y="266700"/>
                                </a:cubicBezTo>
                                <a:lnTo>
                                  <a:pt x="53975" y="18415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chemeClr val="bg1">
                              <a:lumMod val="95000"/>
                            </a:schemeClr>
                          </a:solidFill>
                          <a:ln w="635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lIns="0" rtlCol="0" anchor="ctr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1333"/>
                              </a:spcAft>
                            </a:pPr>
                            <a:r>
                              <a:rPr lang="es-PE" sz="900" dirty="0">
                                <a:ea typeface="Times New Roman"/>
                                <a:cs typeface="Times New Roman"/>
                              </a:rPr>
                              <a:t> </a:t>
                            </a:r>
                            <a:endParaRPr lang="es-PE" sz="900" dirty="0"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  <p:sp>
                        <p:nvSpPr>
                          <p:cNvPr id="139" name="arequipa">
                            <a:extLst>
                              <a:ext uri="{FF2B5EF4-FFF2-40B4-BE49-F238E27FC236}">
                                <a16:creationId xmlns:a16="http://schemas.microsoft.com/office/drawing/2014/main" id="{E01123B6-16F1-D1EE-8BC6-B761E651F380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7694985" y="5559046"/>
                            <a:ext cx="1374096" cy="852530"/>
                          </a:xfrm>
                          <a:custGeom>
                            <a:avLst/>
                            <a:gdLst>
                              <a:gd name="connsiteX0" fmla="*/ 0 w 2271189"/>
                              <a:gd name="connsiteY0" fmla="*/ 360321 h 1424288"/>
                              <a:gd name="connsiteX1" fmla="*/ 44191 w 2271189"/>
                              <a:gd name="connsiteY1" fmla="*/ 326329 h 1424288"/>
                              <a:gd name="connsiteX2" fmla="*/ 71385 w 2271189"/>
                              <a:gd name="connsiteY2" fmla="*/ 258343 h 1424288"/>
                              <a:gd name="connsiteX3" fmla="*/ 203956 w 2271189"/>
                              <a:gd name="connsiteY3" fmla="*/ 207355 h 1424288"/>
                              <a:gd name="connsiteX4" fmla="*/ 217553 w 2271189"/>
                              <a:gd name="connsiteY4" fmla="*/ 217552 h 1424288"/>
                              <a:gd name="connsiteX5" fmla="*/ 278739 w 2271189"/>
                              <a:gd name="connsiteY5" fmla="*/ 210754 h 1424288"/>
                              <a:gd name="connsiteX6" fmla="*/ 343325 w 2271189"/>
                              <a:gd name="connsiteY6" fmla="*/ 248146 h 1424288"/>
                              <a:gd name="connsiteX7" fmla="*/ 411310 w 2271189"/>
                              <a:gd name="connsiteY7" fmla="*/ 316131 h 1424288"/>
                              <a:gd name="connsiteX8" fmla="*/ 435105 w 2271189"/>
                              <a:gd name="connsiteY8" fmla="*/ 380717 h 1424288"/>
                              <a:gd name="connsiteX9" fmla="*/ 492892 w 2271189"/>
                              <a:gd name="connsiteY9" fmla="*/ 377317 h 1424288"/>
                              <a:gd name="connsiteX10" fmla="*/ 560878 w 2271189"/>
                              <a:gd name="connsiteY10" fmla="*/ 455500 h 1424288"/>
                              <a:gd name="connsiteX11" fmla="*/ 622064 w 2271189"/>
                              <a:gd name="connsiteY11" fmla="*/ 401112 h 1424288"/>
                              <a:gd name="connsiteX12" fmla="*/ 676452 w 2271189"/>
                              <a:gd name="connsiteY12" fmla="*/ 401112 h 1424288"/>
                              <a:gd name="connsiteX13" fmla="*/ 727441 w 2271189"/>
                              <a:gd name="connsiteY13" fmla="*/ 353523 h 1424288"/>
                              <a:gd name="connsiteX14" fmla="*/ 846415 w 2271189"/>
                              <a:gd name="connsiteY14" fmla="*/ 353523 h 1424288"/>
                              <a:gd name="connsiteX15" fmla="*/ 911001 w 2271189"/>
                              <a:gd name="connsiteY15" fmla="*/ 373918 h 1424288"/>
                              <a:gd name="connsiteX16" fmla="*/ 989184 w 2271189"/>
                              <a:gd name="connsiteY16" fmla="*/ 336526 h 1424288"/>
                              <a:gd name="connsiteX17" fmla="*/ 989184 w 2271189"/>
                              <a:gd name="connsiteY17" fmla="*/ 316131 h 1424288"/>
                              <a:gd name="connsiteX18" fmla="*/ 1040173 w 2271189"/>
                              <a:gd name="connsiteY18" fmla="*/ 244746 h 1424288"/>
                              <a:gd name="connsiteX19" fmla="*/ 1057169 w 2271189"/>
                              <a:gd name="connsiteY19" fmla="*/ 142769 h 1424288"/>
                              <a:gd name="connsiteX20" fmla="*/ 1169344 w 2271189"/>
                              <a:gd name="connsiteY20" fmla="*/ 13597 h 1424288"/>
                              <a:gd name="connsiteX21" fmla="*/ 1230531 w 2271189"/>
                              <a:gd name="connsiteY21" fmla="*/ 0 h 1424288"/>
                              <a:gd name="connsiteX22" fmla="*/ 1369901 w 2271189"/>
                              <a:gd name="connsiteY22" fmla="*/ 16996 h 1424288"/>
                              <a:gd name="connsiteX23" fmla="*/ 1437886 w 2271189"/>
                              <a:gd name="connsiteY23" fmla="*/ 47590 h 1424288"/>
                              <a:gd name="connsiteX24" fmla="*/ 1539863 w 2271189"/>
                              <a:gd name="connsiteY24" fmla="*/ 88381 h 1424288"/>
                              <a:gd name="connsiteX25" fmla="*/ 1614647 w 2271189"/>
                              <a:gd name="connsiteY25" fmla="*/ 101978 h 1424288"/>
                              <a:gd name="connsiteX26" fmla="*/ 1652039 w 2271189"/>
                              <a:gd name="connsiteY26" fmla="*/ 81582 h 1424288"/>
                              <a:gd name="connsiteX27" fmla="*/ 1679233 w 2271189"/>
                              <a:gd name="connsiteY27" fmla="*/ 30593 h 1424288"/>
                              <a:gd name="connsiteX28" fmla="*/ 1740420 w 2271189"/>
                              <a:gd name="connsiteY28" fmla="*/ 98578 h 1424288"/>
                              <a:gd name="connsiteX29" fmla="*/ 1794808 w 2271189"/>
                              <a:gd name="connsiteY29" fmla="*/ 152966 h 1424288"/>
                              <a:gd name="connsiteX30" fmla="*/ 1798207 w 2271189"/>
                              <a:gd name="connsiteY30" fmla="*/ 200556 h 1424288"/>
                              <a:gd name="connsiteX31" fmla="*/ 1798207 w 2271189"/>
                              <a:gd name="connsiteY31" fmla="*/ 227750 h 1424288"/>
                              <a:gd name="connsiteX32" fmla="*/ 1838998 w 2271189"/>
                              <a:gd name="connsiteY32" fmla="*/ 275340 h 1424288"/>
                              <a:gd name="connsiteX33" fmla="*/ 1869591 w 2271189"/>
                              <a:gd name="connsiteY33" fmla="*/ 217552 h 1424288"/>
                              <a:gd name="connsiteX34" fmla="*/ 1923979 w 2271189"/>
                              <a:gd name="connsiteY34" fmla="*/ 224351 h 1424288"/>
                              <a:gd name="connsiteX35" fmla="*/ 2002162 w 2271189"/>
                              <a:gd name="connsiteY35" fmla="*/ 234549 h 1424288"/>
                              <a:gd name="connsiteX36" fmla="*/ 2097341 w 2271189"/>
                              <a:gd name="connsiteY36" fmla="*/ 231149 h 1424288"/>
                              <a:gd name="connsiteX37" fmla="*/ 2121136 w 2271189"/>
                              <a:gd name="connsiteY37" fmla="*/ 275340 h 1424288"/>
                              <a:gd name="connsiteX38" fmla="*/ 2121136 w 2271189"/>
                              <a:gd name="connsiteY38" fmla="*/ 322929 h 1424288"/>
                              <a:gd name="connsiteX39" fmla="*/ 2185722 w 2271189"/>
                              <a:gd name="connsiteY39" fmla="*/ 319530 h 1424288"/>
                              <a:gd name="connsiteX40" fmla="*/ 2195920 w 2271189"/>
                              <a:gd name="connsiteY40" fmla="*/ 380717 h 1424288"/>
                              <a:gd name="connsiteX41" fmla="*/ 2199319 w 2271189"/>
                              <a:gd name="connsiteY41" fmla="*/ 452101 h 1424288"/>
                              <a:gd name="connsiteX42" fmla="*/ 2209517 w 2271189"/>
                              <a:gd name="connsiteY42" fmla="*/ 489493 h 1424288"/>
                              <a:gd name="connsiteX43" fmla="*/ 2257106 w 2271189"/>
                              <a:gd name="connsiteY43" fmla="*/ 506489 h 1424288"/>
                              <a:gd name="connsiteX44" fmla="*/ 2270704 w 2271189"/>
                              <a:gd name="connsiteY44" fmla="*/ 574474 h 1424288"/>
                              <a:gd name="connsiteX45" fmla="*/ 2233312 w 2271189"/>
                              <a:gd name="connsiteY45" fmla="*/ 605068 h 1424288"/>
                              <a:gd name="connsiteX46" fmla="*/ 2240110 w 2271189"/>
                              <a:gd name="connsiteY46" fmla="*/ 656056 h 1424288"/>
                              <a:gd name="connsiteX47" fmla="*/ 2270704 w 2271189"/>
                              <a:gd name="connsiteY47" fmla="*/ 724042 h 1424288"/>
                              <a:gd name="connsiteX48" fmla="*/ 2267304 w 2271189"/>
                              <a:gd name="connsiteY48" fmla="*/ 778430 h 1424288"/>
                              <a:gd name="connsiteX49" fmla="*/ 2267304 w 2271189"/>
                              <a:gd name="connsiteY49" fmla="*/ 843016 h 1424288"/>
                              <a:gd name="connsiteX50" fmla="*/ 2236711 w 2271189"/>
                              <a:gd name="connsiteY50" fmla="*/ 897404 h 1424288"/>
                              <a:gd name="connsiteX51" fmla="*/ 2182323 w 2271189"/>
                              <a:gd name="connsiteY51" fmla="*/ 958590 h 1424288"/>
                              <a:gd name="connsiteX52" fmla="*/ 2104140 w 2271189"/>
                              <a:gd name="connsiteY52" fmla="*/ 1006180 h 1424288"/>
                              <a:gd name="connsiteX53" fmla="*/ 2049752 w 2271189"/>
                              <a:gd name="connsiteY53" fmla="*/ 1026575 h 1424288"/>
                              <a:gd name="connsiteX54" fmla="*/ 2029356 w 2271189"/>
                              <a:gd name="connsiteY54" fmla="*/ 1101359 h 1424288"/>
                              <a:gd name="connsiteX55" fmla="*/ 1985166 w 2271189"/>
                              <a:gd name="connsiteY55" fmla="*/ 1118355 h 1424288"/>
                              <a:gd name="connsiteX56" fmla="*/ 1940976 w 2271189"/>
                              <a:gd name="connsiteY56" fmla="*/ 1169344 h 1424288"/>
                              <a:gd name="connsiteX57" fmla="*/ 1971569 w 2271189"/>
                              <a:gd name="connsiteY57" fmla="*/ 1233930 h 1424288"/>
                              <a:gd name="connsiteX58" fmla="*/ 1971569 w 2271189"/>
                              <a:gd name="connsiteY58" fmla="*/ 1305314 h 1424288"/>
                              <a:gd name="connsiteX59" fmla="*/ 1913782 w 2271189"/>
                              <a:gd name="connsiteY59" fmla="*/ 1363102 h 1424288"/>
                              <a:gd name="connsiteX60" fmla="*/ 1872991 w 2271189"/>
                              <a:gd name="connsiteY60" fmla="*/ 1424288 h 1424288"/>
                              <a:gd name="connsiteX61" fmla="*/ 1777811 w 2271189"/>
                              <a:gd name="connsiteY61" fmla="*/ 1390296 h 1424288"/>
                              <a:gd name="connsiteX62" fmla="*/ 1723423 w 2271189"/>
                              <a:gd name="connsiteY62" fmla="*/ 1339307 h 1424288"/>
                              <a:gd name="connsiteX63" fmla="*/ 1611248 w 2271189"/>
                              <a:gd name="connsiteY63" fmla="*/ 1318911 h 1424288"/>
                              <a:gd name="connsiteX64" fmla="*/ 1519468 w 2271189"/>
                              <a:gd name="connsiteY64" fmla="*/ 1244128 h 1424288"/>
                              <a:gd name="connsiteX65" fmla="*/ 1505871 w 2271189"/>
                              <a:gd name="connsiteY65" fmla="*/ 1203337 h 1424288"/>
                              <a:gd name="connsiteX66" fmla="*/ 1505871 w 2271189"/>
                              <a:gd name="connsiteY66" fmla="*/ 1159146 h 1424288"/>
                              <a:gd name="connsiteX67" fmla="*/ 1417490 w 2271189"/>
                              <a:gd name="connsiteY67" fmla="*/ 1118355 h 1424288"/>
                              <a:gd name="connsiteX68" fmla="*/ 1318912 w 2271189"/>
                              <a:gd name="connsiteY68" fmla="*/ 1111557 h 1424288"/>
                              <a:gd name="connsiteX69" fmla="*/ 1172744 w 2271189"/>
                              <a:gd name="connsiteY69" fmla="*/ 1023176 h 1424288"/>
                              <a:gd name="connsiteX70" fmla="*/ 1006180 w 2271189"/>
                              <a:gd name="connsiteY70" fmla="*/ 972187 h 1424288"/>
                              <a:gd name="connsiteX71" fmla="*/ 927997 w 2271189"/>
                              <a:gd name="connsiteY71" fmla="*/ 907601 h 1424288"/>
                              <a:gd name="connsiteX72" fmla="*/ 781829 w 2271189"/>
                              <a:gd name="connsiteY72" fmla="*/ 843016 h 1424288"/>
                              <a:gd name="connsiteX73" fmla="*/ 652657 w 2271189"/>
                              <a:gd name="connsiteY73" fmla="*/ 785228 h 1424288"/>
                              <a:gd name="connsiteX74" fmla="*/ 591471 w 2271189"/>
                              <a:gd name="connsiteY74" fmla="*/ 754635 h 1424288"/>
                              <a:gd name="connsiteX75" fmla="*/ 591471 w 2271189"/>
                              <a:gd name="connsiteY75" fmla="*/ 683250 h 1424288"/>
                              <a:gd name="connsiteX76" fmla="*/ 428306 w 2271189"/>
                              <a:gd name="connsiteY76" fmla="*/ 622064 h 1424288"/>
                              <a:gd name="connsiteX77" fmla="*/ 350124 w 2271189"/>
                              <a:gd name="connsiteY77" fmla="*/ 577874 h 1424288"/>
                              <a:gd name="connsiteX78" fmla="*/ 326329 w 2271189"/>
                              <a:gd name="connsiteY78" fmla="*/ 530284 h 1424288"/>
                              <a:gd name="connsiteX79" fmla="*/ 220952 w 2271189"/>
                              <a:gd name="connsiteY79" fmla="*/ 482694 h 1424288"/>
                              <a:gd name="connsiteX80" fmla="*/ 115575 w 2271189"/>
                              <a:gd name="connsiteY80" fmla="*/ 435105 h 1424288"/>
                              <a:gd name="connsiteX81" fmla="*/ 0 w 2271189"/>
                              <a:gd name="connsiteY81" fmla="*/ 360321 h 14242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</a:cxnLst>
                            <a:rect l="l" t="t" r="r" b="b"/>
                            <a:pathLst>
                              <a:path w="2271189" h="1424288">
                                <a:moveTo>
                                  <a:pt x="0" y="360321"/>
                                </a:moveTo>
                                <a:lnTo>
                                  <a:pt x="44191" y="326329"/>
                                </a:lnTo>
                                <a:lnTo>
                                  <a:pt x="71385" y="258343"/>
                                </a:lnTo>
                                <a:lnTo>
                                  <a:pt x="203956" y="207355"/>
                                </a:lnTo>
                                <a:lnTo>
                                  <a:pt x="217553" y="217552"/>
                                </a:lnTo>
                                <a:lnTo>
                                  <a:pt x="278739" y="210754"/>
                                </a:lnTo>
                                <a:lnTo>
                                  <a:pt x="343325" y="248146"/>
                                </a:lnTo>
                                <a:lnTo>
                                  <a:pt x="411310" y="316131"/>
                                </a:lnTo>
                                <a:lnTo>
                                  <a:pt x="435105" y="380717"/>
                                </a:lnTo>
                                <a:lnTo>
                                  <a:pt x="492892" y="377317"/>
                                </a:lnTo>
                                <a:lnTo>
                                  <a:pt x="560878" y="455500"/>
                                </a:lnTo>
                                <a:lnTo>
                                  <a:pt x="622064" y="401112"/>
                                </a:lnTo>
                                <a:lnTo>
                                  <a:pt x="676452" y="401112"/>
                                </a:lnTo>
                                <a:lnTo>
                                  <a:pt x="727441" y="353523"/>
                                </a:lnTo>
                                <a:lnTo>
                                  <a:pt x="846415" y="353523"/>
                                </a:lnTo>
                                <a:lnTo>
                                  <a:pt x="911001" y="373918"/>
                                </a:lnTo>
                                <a:lnTo>
                                  <a:pt x="989184" y="336526"/>
                                </a:lnTo>
                                <a:lnTo>
                                  <a:pt x="989184" y="316131"/>
                                </a:lnTo>
                                <a:lnTo>
                                  <a:pt x="1040173" y="244746"/>
                                </a:lnTo>
                                <a:lnTo>
                                  <a:pt x="1057169" y="142769"/>
                                </a:lnTo>
                                <a:lnTo>
                                  <a:pt x="1169344" y="13597"/>
                                </a:lnTo>
                                <a:lnTo>
                                  <a:pt x="1230531" y="0"/>
                                </a:lnTo>
                                <a:lnTo>
                                  <a:pt x="1369901" y="16996"/>
                                </a:lnTo>
                                <a:lnTo>
                                  <a:pt x="1437886" y="47590"/>
                                </a:lnTo>
                                <a:lnTo>
                                  <a:pt x="1539863" y="88381"/>
                                </a:lnTo>
                                <a:lnTo>
                                  <a:pt x="1614647" y="101978"/>
                                </a:lnTo>
                                <a:lnTo>
                                  <a:pt x="1652039" y="81582"/>
                                </a:lnTo>
                                <a:lnTo>
                                  <a:pt x="1679233" y="30593"/>
                                </a:lnTo>
                                <a:lnTo>
                                  <a:pt x="1740420" y="98578"/>
                                </a:lnTo>
                                <a:lnTo>
                                  <a:pt x="1794808" y="152966"/>
                                </a:lnTo>
                                <a:lnTo>
                                  <a:pt x="1798207" y="200556"/>
                                </a:lnTo>
                                <a:lnTo>
                                  <a:pt x="1798207" y="227750"/>
                                </a:lnTo>
                                <a:lnTo>
                                  <a:pt x="1838998" y="275340"/>
                                </a:lnTo>
                                <a:lnTo>
                                  <a:pt x="1869591" y="217552"/>
                                </a:lnTo>
                                <a:lnTo>
                                  <a:pt x="1923979" y="224351"/>
                                </a:lnTo>
                                <a:lnTo>
                                  <a:pt x="2002162" y="234549"/>
                                </a:lnTo>
                                <a:lnTo>
                                  <a:pt x="2097341" y="231149"/>
                                </a:lnTo>
                                <a:lnTo>
                                  <a:pt x="2121136" y="275340"/>
                                </a:lnTo>
                                <a:lnTo>
                                  <a:pt x="2121136" y="322929"/>
                                </a:lnTo>
                                <a:lnTo>
                                  <a:pt x="2185722" y="319530"/>
                                </a:lnTo>
                                <a:cubicBezTo>
                                  <a:pt x="2196117" y="378433"/>
                                  <a:pt x="2195920" y="357757"/>
                                  <a:pt x="2195920" y="380717"/>
                                </a:cubicBezTo>
                                <a:lnTo>
                                  <a:pt x="2199319" y="452101"/>
                                </a:lnTo>
                                <a:lnTo>
                                  <a:pt x="2209517" y="489493"/>
                                </a:lnTo>
                                <a:lnTo>
                                  <a:pt x="2257106" y="506489"/>
                                </a:lnTo>
                                <a:lnTo>
                                  <a:pt x="2270704" y="574474"/>
                                </a:lnTo>
                                <a:cubicBezTo>
                                  <a:pt x="2232395" y="602335"/>
                                  <a:pt x="2233312" y="586256"/>
                                  <a:pt x="2233312" y="605068"/>
                                </a:cubicBezTo>
                                <a:lnTo>
                                  <a:pt x="2240110" y="656056"/>
                                </a:lnTo>
                                <a:cubicBezTo>
                                  <a:pt x="2271189" y="721666"/>
                                  <a:pt x="2270704" y="696820"/>
                                  <a:pt x="2270704" y="724042"/>
                                </a:cubicBezTo>
                                <a:lnTo>
                                  <a:pt x="2267304" y="778430"/>
                                </a:lnTo>
                                <a:lnTo>
                                  <a:pt x="2267304" y="843016"/>
                                </a:lnTo>
                                <a:lnTo>
                                  <a:pt x="2236711" y="897404"/>
                                </a:lnTo>
                                <a:lnTo>
                                  <a:pt x="2182323" y="958590"/>
                                </a:lnTo>
                                <a:lnTo>
                                  <a:pt x="2104140" y="1006180"/>
                                </a:lnTo>
                                <a:lnTo>
                                  <a:pt x="2049752" y="1026575"/>
                                </a:lnTo>
                                <a:lnTo>
                                  <a:pt x="2029356" y="1101359"/>
                                </a:lnTo>
                                <a:lnTo>
                                  <a:pt x="1985166" y="1118355"/>
                                </a:lnTo>
                                <a:lnTo>
                                  <a:pt x="1940976" y="1169344"/>
                                </a:lnTo>
                                <a:lnTo>
                                  <a:pt x="1971569" y="1233930"/>
                                </a:lnTo>
                                <a:lnTo>
                                  <a:pt x="1971569" y="1305314"/>
                                </a:lnTo>
                                <a:lnTo>
                                  <a:pt x="1913782" y="1363102"/>
                                </a:lnTo>
                                <a:lnTo>
                                  <a:pt x="1872991" y="1424288"/>
                                </a:lnTo>
                                <a:lnTo>
                                  <a:pt x="1777811" y="1390296"/>
                                </a:lnTo>
                                <a:lnTo>
                                  <a:pt x="1723423" y="1339307"/>
                                </a:lnTo>
                                <a:lnTo>
                                  <a:pt x="1611248" y="1318911"/>
                                </a:lnTo>
                                <a:lnTo>
                                  <a:pt x="1519468" y="1244128"/>
                                </a:lnTo>
                                <a:lnTo>
                                  <a:pt x="1505871" y="1203337"/>
                                </a:lnTo>
                                <a:lnTo>
                                  <a:pt x="1505871" y="1159146"/>
                                </a:lnTo>
                                <a:lnTo>
                                  <a:pt x="1417490" y="1118355"/>
                                </a:lnTo>
                                <a:lnTo>
                                  <a:pt x="1318912" y="1111557"/>
                                </a:lnTo>
                                <a:lnTo>
                                  <a:pt x="1172744" y="1023176"/>
                                </a:lnTo>
                                <a:lnTo>
                                  <a:pt x="1006180" y="972187"/>
                                </a:lnTo>
                                <a:lnTo>
                                  <a:pt x="927997" y="907601"/>
                                </a:lnTo>
                                <a:cubicBezTo>
                                  <a:pt x="780784" y="845978"/>
                                  <a:pt x="781829" y="899234"/>
                                  <a:pt x="781829" y="843016"/>
                                </a:cubicBezTo>
                                <a:lnTo>
                                  <a:pt x="652657" y="785228"/>
                                </a:lnTo>
                                <a:lnTo>
                                  <a:pt x="591471" y="754635"/>
                                </a:lnTo>
                                <a:lnTo>
                                  <a:pt x="591471" y="683250"/>
                                </a:lnTo>
                                <a:lnTo>
                                  <a:pt x="428306" y="622064"/>
                                </a:lnTo>
                                <a:lnTo>
                                  <a:pt x="350124" y="577874"/>
                                </a:lnTo>
                                <a:cubicBezTo>
                                  <a:pt x="329057" y="532228"/>
                                  <a:pt x="341200" y="545155"/>
                                  <a:pt x="326329" y="530284"/>
                                </a:cubicBezTo>
                                <a:lnTo>
                                  <a:pt x="220952" y="482694"/>
                                </a:lnTo>
                                <a:lnTo>
                                  <a:pt x="115575" y="435105"/>
                                </a:lnTo>
                                <a:lnTo>
                                  <a:pt x="0" y="36032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n w="1905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lIns="0" rtlCol="0" anchor="ctr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1333"/>
                              </a:spcAft>
                            </a:pPr>
                            <a:r>
                              <a:rPr lang="es-PE" sz="900" dirty="0">
                                <a:ea typeface="Times New Roman"/>
                                <a:cs typeface="Times New Roman"/>
                              </a:rPr>
                              <a:t> </a:t>
                            </a:r>
                            <a:endParaRPr lang="es-PE" sz="900" dirty="0"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  <p:sp>
                        <p:nvSpPr>
                          <p:cNvPr id="140" name="moquegua">
                            <a:extLst>
                              <a:ext uri="{FF2B5EF4-FFF2-40B4-BE49-F238E27FC236}">
                                <a16:creationId xmlns:a16="http://schemas.microsoft.com/office/drawing/2014/main" id="{6BA928CB-EF8A-2E83-6CD9-87766455F9CA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8824947" y="5981890"/>
                            <a:ext cx="528053" cy="602332"/>
                          </a:xfrm>
                          <a:custGeom>
                            <a:avLst/>
                            <a:gdLst>
                              <a:gd name="connsiteX0" fmla="*/ 404511 w 863411"/>
                              <a:gd name="connsiteY0" fmla="*/ 0 h 999382"/>
                              <a:gd name="connsiteX1" fmla="*/ 394313 w 863411"/>
                              <a:gd name="connsiteY1" fmla="*/ 108777 h 999382"/>
                              <a:gd name="connsiteX2" fmla="*/ 367119 w 863411"/>
                              <a:gd name="connsiteY2" fmla="*/ 159765 h 999382"/>
                              <a:gd name="connsiteX3" fmla="*/ 322929 w 863411"/>
                              <a:gd name="connsiteY3" fmla="*/ 217553 h 999382"/>
                              <a:gd name="connsiteX4" fmla="*/ 278739 w 863411"/>
                              <a:gd name="connsiteY4" fmla="*/ 244747 h 999382"/>
                              <a:gd name="connsiteX5" fmla="*/ 234548 w 863411"/>
                              <a:gd name="connsiteY5" fmla="*/ 278739 h 999382"/>
                              <a:gd name="connsiteX6" fmla="*/ 169962 w 863411"/>
                              <a:gd name="connsiteY6" fmla="*/ 288937 h 999382"/>
                              <a:gd name="connsiteX7" fmla="*/ 152966 w 863411"/>
                              <a:gd name="connsiteY7" fmla="*/ 370519 h 999382"/>
                              <a:gd name="connsiteX8" fmla="*/ 115574 w 863411"/>
                              <a:gd name="connsiteY8" fmla="*/ 380717 h 999382"/>
                              <a:gd name="connsiteX9" fmla="*/ 61186 w 863411"/>
                              <a:gd name="connsiteY9" fmla="*/ 435105 h 999382"/>
                              <a:gd name="connsiteX10" fmla="*/ 91779 w 863411"/>
                              <a:gd name="connsiteY10" fmla="*/ 496292 h 999382"/>
                              <a:gd name="connsiteX11" fmla="*/ 98578 w 863411"/>
                              <a:gd name="connsiteY11" fmla="*/ 571075 h 999382"/>
                              <a:gd name="connsiteX12" fmla="*/ 50988 w 863411"/>
                              <a:gd name="connsiteY12" fmla="*/ 618665 h 999382"/>
                              <a:gd name="connsiteX13" fmla="*/ 0 w 863411"/>
                              <a:gd name="connsiteY13" fmla="*/ 690049 h 999382"/>
                              <a:gd name="connsiteX14" fmla="*/ 101977 w 863411"/>
                              <a:gd name="connsiteY14" fmla="*/ 730840 h 999382"/>
                              <a:gd name="connsiteX15" fmla="*/ 129171 w 863411"/>
                              <a:gd name="connsiteY15" fmla="*/ 832818 h 999382"/>
                              <a:gd name="connsiteX16" fmla="*/ 149567 w 863411"/>
                              <a:gd name="connsiteY16" fmla="*/ 944994 h 999382"/>
                              <a:gd name="connsiteX17" fmla="*/ 237947 w 863411"/>
                              <a:gd name="connsiteY17" fmla="*/ 999382 h 999382"/>
                              <a:gd name="connsiteX18" fmla="*/ 346724 w 863411"/>
                              <a:gd name="connsiteY18" fmla="*/ 894005 h 999382"/>
                              <a:gd name="connsiteX19" fmla="*/ 421507 w 863411"/>
                              <a:gd name="connsiteY19" fmla="*/ 795426 h 999382"/>
                              <a:gd name="connsiteX20" fmla="*/ 469097 w 863411"/>
                              <a:gd name="connsiteY20" fmla="*/ 758035 h 999382"/>
                              <a:gd name="connsiteX21" fmla="*/ 469097 w 863411"/>
                              <a:gd name="connsiteY21" fmla="*/ 696848 h 999382"/>
                              <a:gd name="connsiteX22" fmla="*/ 503089 w 863411"/>
                              <a:gd name="connsiteY22" fmla="*/ 727441 h 999382"/>
                              <a:gd name="connsiteX23" fmla="*/ 503089 w 863411"/>
                              <a:gd name="connsiteY23" fmla="*/ 639061 h 999382"/>
                              <a:gd name="connsiteX24" fmla="*/ 588071 w 863411"/>
                              <a:gd name="connsiteY24" fmla="*/ 564277 h 999382"/>
                              <a:gd name="connsiteX25" fmla="*/ 591470 w 863411"/>
                              <a:gd name="connsiteY25" fmla="*/ 458900 h 999382"/>
                              <a:gd name="connsiteX26" fmla="*/ 690049 w 863411"/>
                              <a:gd name="connsiteY26" fmla="*/ 462299 h 999382"/>
                              <a:gd name="connsiteX27" fmla="*/ 744437 w 863411"/>
                              <a:gd name="connsiteY27" fmla="*/ 496292 h 999382"/>
                              <a:gd name="connsiteX28" fmla="*/ 778429 w 863411"/>
                              <a:gd name="connsiteY28" fmla="*/ 469098 h 999382"/>
                              <a:gd name="connsiteX29" fmla="*/ 836217 w 863411"/>
                              <a:gd name="connsiteY29" fmla="*/ 469098 h 999382"/>
                              <a:gd name="connsiteX30" fmla="*/ 863411 w 863411"/>
                              <a:gd name="connsiteY30" fmla="*/ 418109 h 999382"/>
                              <a:gd name="connsiteX31" fmla="*/ 815821 w 863411"/>
                              <a:gd name="connsiteY31" fmla="*/ 353523 h 999382"/>
                              <a:gd name="connsiteX32" fmla="*/ 747836 w 863411"/>
                              <a:gd name="connsiteY32" fmla="*/ 271941 h 999382"/>
                              <a:gd name="connsiteX33" fmla="*/ 707045 w 863411"/>
                              <a:gd name="connsiteY33" fmla="*/ 227751 h 999382"/>
                              <a:gd name="connsiteX34" fmla="*/ 710444 w 863411"/>
                              <a:gd name="connsiteY34" fmla="*/ 98579 h 999382"/>
                              <a:gd name="connsiteX35" fmla="*/ 642459 w 863411"/>
                              <a:gd name="connsiteY35" fmla="*/ 50989 h 999382"/>
                              <a:gd name="connsiteX36" fmla="*/ 503089 w 863411"/>
                              <a:gd name="connsiteY36" fmla="*/ 50989 h 999382"/>
                              <a:gd name="connsiteX37" fmla="*/ 404511 w 863411"/>
                              <a:gd name="connsiteY37" fmla="*/ 0 h 99938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</a:cxnLst>
                            <a:rect l="l" t="t" r="r" b="b"/>
                            <a:pathLst>
                              <a:path w="863411" h="999382">
                                <a:moveTo>
                                  <a:pt x="404511" y="0"/>
                                </a:moveTo>
                                <a:lnTo>
                                  <a:pt x="394313" y="108777"/>
                                </a:lnTo>
                                <a:lnTo>
                                  <a:pt x="367119" y="159765"/>
                                </a:lnTo>
                                <a:lnTo>
                                  <a:pt x="322929" y="217553"/>
                                </a:lnTo>
                                <a:lnTo>
                                  <a:pt x="278739" y="244747"/>
                                </a:lnTo>
                                <a:lnTo>
                                  <a:pt x="234548" y="278739"/>
                                </a:lnTo>
                                <a:lnTo>
                                  <a:pt x="169962" y="288937"/>
                                </a:lnTo>
                                <a:lnTo>
                                  <a:pt x="152966" y="370519"/>
                                </a:lnTo>
                                <a:lnTo>
                                  <a:pt x="115574" y="380717"/>
                                </a:lnTo>
                                <a:lnTo>
                                  <a:pt x="61186" y="435105"/>
                                </a:lnTo>
                                <a:lnTo>
                                  <a:pt x="91779" y="496292"/>
                                </a:lnTo>
                                <a:lnTo>
                                  <a:pt x="98578" y="571075"/>
                                </a:lnTo>
                                <a:lnTo>
                                  <a:pt x="50988" y="618665"/>
                                </a:lnTo>
                                <a:lnTo>
                                  <a:pt x="0" y="690049"/>
                                </a:lnTo>
                                <a:lnTo>
                                  <a:pt x="101977" y="730840"/>
                                </a:lnTo>
                                <a:lnTo>
                                  <a:pt x="129171" y="832818"/>
                                </a:lnTo>
                                <a:lnTo>
                                  <a:pt x="149567" y="944994"/>
                                </a:lnTo>
                                <a:lnTo>
                                  <a:pt x="237947" y="999382"/>
                                </a:lnTo>
                                <a:lnTo>
                                  <a:pt x="346724" y="894005"/>
                                </a:lnTo>
                                <a:lnTo>
                                  <a:pt x="421507" y="795426"/>
                                </a:lnTo>
                                <a:lnTo>
                                  <a:pt x="469097" y="758035"/>
                                </a:lnTo>
                                <a:lnTo>
                                  <a:pt x="469097" y="696848"/>
                                </a:lnTo>
                                <a:lnTo>
                                  <a:pt x="503089" y="727441"/>
                                </a:lnTo>
                                <a:lnTo>
                                  <a:pt x="503089" y="639061"/>
                                </a:lnTo>
                                <a:lnTo>
                                  <a:pt x="588071" y="564277"/>
                                </a:lnTo>
                                <a:lnTo>
                                  <a:pt x="591470" y="458900"/>
                                </a:lnTo>
                                <a:lnTo>
                                  <a:pt x="690049" y="462299"/>
                                </a:lnTo>
                                <a:lnTo>
                                  <a:pt x="744437" y="496292"/>
                                </a:lnTo>
                                <a:lnTo>
                                  <a:pt x="778429" y="469098"/>
                                </a:lnTo>
                                <a:lnTo>
                                  <a:pt x="836217" y="469098"/>
                                </a:lnTo>
                                <a:lnTo>
                                  <a:pt x="863411" y="418109"/>
                                </a:lnTo>
                                <a:lnTo>
                                  <a:pt x="815821" y="353523"/>
                                </a:lnTo>
                                <a:lnTo>
                                  <a:pt x="747836" y="271941"/>
                                </a:lnTo>
                                <a:lnTo>
                                  <a:pt x="707045" y="227751"/>
                                </a:lnTo>
                                <a:lnTo>
                                  <a:pt x="710444" y="98579"/>
                                </a:lnTo>
                                <a:lnTo>
                                  <a:pt x="642459" y="50989"/>
                                </a:lnTo>
                                <a:lnTo>
                                  <a:pt x="503089" y="50989"/>
                                </a:lnTo>
                                <a:lnTo>
                                  <a:pt x="404511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n w="635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lIns="0" rtlCol="0" anchor="ctr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1333"/>
                              </a:spcAft>
                            </a:pPr>
                            <a:r>
                              <a:rPr lang="es-PE" sz="900" dirty="0">
                                <a:ea typeface="Times New Roman"/>
                                <a:cs typeface="Times New Roman"/>
                              </a:rPr>
                              <a:t> </a:t>
                            </a:r>
                            <a:endParaRPr lang="es-PE" sz="900" dirty="0"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  <p:sp>
                        <p:nvSpPr>
                          <p:cNvPr id="141" name="tacna">
                            <a:extLst>
                              <a:ext uri="{FF2B5EF4-FFF2-40B4-BE49-F238E27FC236}">
                                <a16:creationId xmlns:a16="http://schemas.microsoft.com/office/drawing/2014/main" id="{E28E91D1-777E-BC18-55A6-84F99CCA6B87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8966304" y="6253546"/>
                            <a:ext cx="528498" cy="500398"/>
                          </a:xfrm>
                          <a:custGeom>
                            <a:avLst/>
                            <a:gdLst>
                              <a:gd name="connsiteX0" fmla="*/ 0 w 887206"/>
                              <a:gd name="connsiteY0" fmla="*/ 547281 h 836218"/>
                              <a:gd name="connsiteX1" fmla="*/ 54388 w 887206"/>
                              <a:gd name="connsiteY1" fmla="*/ 486094 h 836218"/>
                              <a:gd name="connsiteX2" fmla="*/ 112175 w 887206"/>
                              <a:gd name="connsiteY2" fmla="*/ 431706 h 836218"/>
                              <a:gd name="connsiteX3" fmla="*/ 156366 w 887206"/>
                              <a:gd name="connsiteY3" fmla="*/ 377318 h 836218"/>
                              <a:gd name="connsiteX4" fmla="*/ 183560 w 887206"/>
                              <a:gd name="connsiteY4" fmla="*/ 339926 h 836218"/>
                              <a:gd name="connsiteX5" fmla="*/ 224351 w 887206"/>
                              <a:gd name="connsiteY5" fmla="*/ 302534 h 836218"/>
                              <a:gd name="connsiteX6" fmla="*/ 227750 w 887206"/>
                              <a:gd name="connsiteY6" fmla="*/ 244747 h 836218"/>
                              <a:gd name="connsiteX7" fmla="*/ 258343 w 887206"/>
                              <a:gd name="connsiteY7" fmla="*/ 278739 h 836218"/>
                              <a:gd name="connsiteX8" fmla="*/ 258343 w 887206"/>
                              <a:gd name="connsiteY8" fmla="*/ 176762 h 836218"/>
                              <a:gd name="connsiteX9" fmla="*/ 346724 w 887206"/>
                              <a:gd name="connsiteY9" fmla="*/ 105377 h 836218"/>
                              <a:gd name="connsiteX10" fmla="*/ 350123 w 887206"/>
                              <a:gd name="connsiteY10" fmla="*/ 0 h 836218"/>
                              <a:gd name="connsiteX11" fmla="*/ 445302 w 887206"/>
                              <a:gd name="connsiteY11" fmla="*/ 3400 h 836218"/>
                              <a:gd name="connsiteX12" fmla="*/ 506489 w 887206"/>
                              <a:gd name="connsiteY12" fmla="*/ 40792 h 836218"/>
                              <a:gd name="connsiteX13" fmla="*/ 571075 w 887206"/>
                              <a:gd name="connsiteY13" fmla="*/ 98579 h 836218"/>
                              <a:gd name="connsiteX14" fmla="*/ 632261 w 887206"/>
                              <a:gd name="connsiteY14" fmla="*/ 176762 h 836218"/>
                              <a:gd name="connsiteX15" fmla="*/ 700247 w 887206"/>
                              <a:gd name="connsiteY15" fmla="*/ 186960 h 836218"/>
                              <a:gd name="connsiteX16" fmla="*/ 785228 w 887206"/>
                              <a:gd name="connsiteY16" fmla="*/ 231150 h 836218"/>
                              <a:gd name="connsiteX17" fmla="*/ 829418 w 887206"/>
                              <a:gd name="connsiteY17" fmla="*/ 288937 h 836218"/>
                              <a:gd name="connsiteX18" fmla="*/ 887206 w 887206"/>
                              <a:gd name="connsiteY18" fmla="*/ 367120 h 836218"/>
                              <a:gd name="connsiteX19" fmla="*/ 829418 w 887206"/>
                              <a:gd name="connsiteY19" fmla="*/ 448702 h 836218"/>
                              <a:gd name="connsiteX20" fmla="*/ 788627 w 887206"/>
                              <a:gd name="connsiteY20" fmla="*/ 486094 h 836218"/>
                              <a:gd name="connsiteX21" fmla="*/ 713844 w 887206"/>
                              <a:gd name="connsiteY21" fmla="*/ 472497 h 836218"/>
                              <a:gd name="connsiteX22" fmla="*/ 703646 w 887206"/>
                              <a:gd name="connsiteY22" fmla="*/ 547281 h 836218"/>
                              <a:gd name="connsiteX23" fmla="*/ 710444 w 887206"/>
                              <a:gd name="connsiteY23" fmla="*/ 639061 h 836218"/>
                              <a:gd name="connsiteX24" fmla="*/ 669653 w 887206"/>
                              <a:gd name="connsiteY24" fmla="*/ 724042 h 836218"/>
                              <a:gd name="connsiteX25" fmla="*/ 594870 w 887206"/>
                              <a:gd name="connsiteY25" fmla="*/ 781829 h 836218"/>
                              <a:gd name="connsiteX26" fmla="*/ 554079 w 887206"/>
                              <a:gd name="connsiteY26" fmla="*/ 802225 h 836218"/>
                              <a:gd name="connsiteX27" fmla="*/ 445302 w 887206"/>
                              <a:gd name="connsiteY27" fmla="*/ 805624 h 836218"/>
                              <a:gd name="connsiteX28" fmla="*/ 411310 w 887206"/>
                              <a:gd name="connsiteY28" fmla="*/ 836218 h 836218"/>
                              <a:gd name="connsiteX29" fmla="*/ 217552 w 887206"/>
                              <a:gd name="connsiteY29" fmla="*/ 741038 h 836218"/>
                              <a:gd name="connsiteX30" fmla="*/ 180160 w 887206"/>
                              <a:gd name="connsiteY30" fmla="*/ 686650 h 836218"/>
                              <a:gd name="connsiteX31" fmla="*/ 129171 w 887206"/>
                              <a:gd name="connsiteY31" fmla="*/ 635661 h 836218"/>
                              <a:gd name="connsiteX32" fmla="*/ 57787 w 887206"/>
                              <a:gd name="connsiteY32" fmla="*/ 581273 h 836218"/>
                              <a:gd name="connsiteX33" fmla="*/ 0 w 887206"/>
                              <a:gd name="connsiteY33" fmla="*/ 547281 h 83621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</a:cxnLst>
                            <a:rect l="l" t="t" r="r" b="b"/>
                            <a:pathLst>
                              <a:path w="887206" h="836218">
                                <a:moveTo>
                                  <a:pt x="0" y="547281"/>
                                </a:moveTo>
                                <a:lnTo>
                                  <a:pt x="54388" y="486094"/>
                                </a:lnTo>
                                <a:lnTo>
                                  <a:pt x="112175" y="431706"/>
                                </a:lnTo>
                                <a:cubicBezTo>
                                  <a:pt x="153967" y="379466"/>
                                  <a:pt x="137573" y="396106"/>
                                  <a:pt x="156366" y="377318"/>
                                </a:cubicBezTo>
                                <a:lnTo>
                                  <a:pt x="183560" y="339926"/>
                                </a:lnTo>
                                <a:lnTo>
                                  <a:pt x="224351" y="302534"/>
                                </a:lnTo>
                                <a:lnTo>
                                  <a:pt x="227750" y="244747"/>
                                </a:lnTo>
                                <a:lnTo>
                                  <a:pt x="258343" y="278739"/>
                                </a:lnTo>
                                <a:lnTo>
                                  <a:pt x="258343" y="176762"/>
                                </a:lnTo>
                                <a:lnTo>
                                  <a:pt x="346724" y="105377"/>
                                </a:lnTo>
                                <a:lnTo>
                                  <a:pt x="350123" y="0"/>
                                </a:lnTo>
                                <a:lnTo>
                                  <a:pt x="445302" y="3400"/>
                                </a:lnTo>
                                <a:lnTo>
                                  <a:pt x="506489" y="40792"/>
                                </a:lnTo>
                                <a:cubicBezTo>
                                  <a:pt x="571898" y="102757"/>
                                  <a:pt x="571075" y="131634"/>
                                  <a:pt x="571075" y="98579"/>
                                </a:cubicBezTo>
                                <a:lnTo>
                                  <a:pt x="632261" y="176762"/>
                                </a:lnTo>
                                <a:lnTo>
                                  <a:pt x="700247" y="186960"/>
                                </a:lnTo>
                                <a:lnTo>
                                  <a:pt x="785228" y="231150"/>
                                </a:lnTo>
                                <a:lnTo>
                                  <a:pt x="829418" y="288937"/>
                                </a:lnTo>
                                <a:lnTo>
                                  <a:pt x="887206" y="367120"/>
                                </a:lnTo>
                                <a:lnTo>
                                  <a:pt x="829418" y="448702"/>
                                </a:lnTo>
                                <a:lnTo>
                                  <a:pt x="788627" y="486094"/>
                                </a:lnTo>
                                <a:lnTo>
                                  <a:pt x="713844" y="472497"/>
                                </a:lnTo>
                                <a:lnTo>
                                  <a:pt x="703646" y="547281"/>
                                </a:lnTo>
                                <a:lnTo>
                                  <a:pt x="710444" y="639061"/>
                                </a:lnTo>
                                <a:cubicBezTo>
                                  <a:pt x="669146" y="721656"/>
                                  <a:pt x="669653" y="690239"/>
                                  <a:pt x="669653" y="724042"/>
                                </a:cubicBezTo>
                                <a:lnTo>
                                  <a:pt x="594870" y="781829"/>
                                </a:lnTo>
                                <a:lnTo>
                                  <a:pt x="554079" y="802225"/>
                                </a:lnTo>
                                <a:lnTo>
                                  <a:pt x="445302" y="805624"/>
                                </a:lnTo>
                                <a:lnTo>
                                  <a:pt x="411310" y="836218"/>
                                </a:lnTo>
                                <a:lnTo>
                                  <a:pt x="217552" y="741038"/>
                                </a:lnTo>
                                <a:lnTo>
                                  <a:pt x="180160" y="686650"/>
                                </a:lnTo>
                                <a:lnTo>
                                  <a:pt x="129171" y="635661"/>
                                </a:lnTo>
                                <a:lnTo>
                                  <a:pt x="57787" y="581273"/>
                                </a:lnTo>
                                <a:lnTo>
                                  <a:pt x="0" y="54728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n w="635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dk1"/>
                          </a:lnRef>
                          <a:fillRef idx="1">
                            <a:schemeClr val="lt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lIns="0" rtlCol="0" anchor="ctr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>
                              <a:lnSpc>
                                <a:spcPct val="115000"/>
                              </a:lnSpc>
                              <a:spcAft>
                                <a:spcPts val="1333"/>
                              </a:spcAft>
                            </a:pPr>
                            <a:r>
                              <a:rPr lang="es-PE" sz="900" dirty="0">
                                <a:ea typeface="Times New Roman"/>
                                <a:cs typeface="Times New Roman"/>
                              </a:rPr>
                              <a:t> </a:t>
                            </a:r>
                            <a:endParaRPr lang="es-PE" sz="900" dirty="0">
                              <a:ea typeface="Calibri"/>
                              <a:cs typeface="Times New Roman"/>
                            </a:endParaRPr>
                          </a:p>
                        </p:txBody>
                      </p:sp>
                    </p:grpSp>
                    <p:sp>
                      <p:nvSpPr>
                        <p:cNvPr id="137" name="huancavelica">
                          <a:extLst>
                            <a:ext uri="{FF2B5EF4-FFF2-40B4-BE49-F238E27FC236}">
                              <a16:creationId xmlns:a16="http://schemas.microsoft.com/office/drawing/2014/main" id="{DEBCAFF7-1057-06F4-DE9E-096E1ED497C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 rot="21287186">
                          <a:off x="7372031" y="4622275"/>
                          <a:ext cx="579008" cy="865027"/>
                        </a:xfrm>
                        <a:custGeom>
                          <a:avLst/>
                          <a:gdLst>
                            <a:gd name="connsiteX0" fmla="*/ 3175 w 822325"/>
                            <a:gd name="connsiteY0" fmla="*/ 552450 h 1171575"/>
                            <a:gd name="connsiteX1" fmla="*/ 69850 w 822325"/>
                            <a:gd name="connsiteY1" fmla="*/ 501650 h 1171575"/>
                            <a:gd name="connsiteX2" fmla="*/ 142875 w 822325"/>
                            <a:gd name="connsiteY2" fmla="*/ 406400 h 1171575"/>
                            <a:gd name="connsiteX3" fmla="*/ 165100 w 822325"/>
                            <a:gd name="connsiteY3" fmla="*/ 377825 h 1171575"/>
                            <a:gd name="connsiteX4" fmla="*/ 174625 w 822325"/>
                            <a:gd name="connsiteY4" fmla="*/ 336550 h 1171575"/>
                            <a:gd name="connsiteX5" fmla="*/ 238125 w 822325"/>
                            <a:gd name="connsiteY5" fmla="*/ 330200 h 1171575"/>
                            <a:gd name="connsiteX6" fmla="*/ 288925 w 822325"/>
                            <a:gd name="connsiteY6" fmla="*/ 257175 h 1171575"/>
                            <a:gd name="connsiteX7" fmla="*/ 352425 w 822325"/>
                            <a:gd name="connsiteY7" fmla="*/ 209550 h 1171575"/>
                            <a:gd name="connsiteX8" fmla="*/ 374650 w 822325"/>
                            <a:gd name="connsiteY8" fmla="*/ 193675 h 1171575"/>
                            <a:gd name="connsiteX9" fmla="*/ 403225 w 822325"/>
                            <a:gd name="connsiteY9" fmla="*/ 174625 h 1171575"/>
                            <a:gd name="connsiteX10" fmla="*/ 403225 w 822325"/>
                            <a:gd name="connsiteY10" fmla="*/ 76200 h 1171575"/>
                            <a:gd name="connsiteX11" fmla="*/ 403225 w 822325"/>
                            <a:gd name="connsiteY11" fmla="*/ 44450 h 1171575"/>
                            <a:gd name="connsiteX12" fmla="*/ 457200 w 822325"/>
                            <a:gd name="connsiteY12" fmla="*/ 19050 h 1171575"/>
                            <a:gd name="connsiteX13" fmla="*/ 501650 w 822325"/>
                            <a:gd name="connsiteY13" fmla="*/ 60325 h 1171575"/>
                            <a:gd name="connsiteX14" fmla="*/ 568325 w 822325"/>
                            <a:gd name="connsiteY14" fmla="*/ 73025 h 1171575"/>
                            <a:gd name="connsiteX15" fmla="*/ 606425 w 822325"/>
                            <a:gd name="connsiteY15" fmla="*/ 9525 h 1171575"/>
                            <a:gd name="connsiteX16" fmla="*/ 657225 w 822325"/>
                            <a:gd name="connsiteY16" fmla="*/ 9525 h 1171575"/>
                            <a:gd name="connsiteX17" fmla="*/ 723900 w 822325"/>
                            <a:gd name="connsiteY17" fmla="*/ 0 h 1171575"/>
                            <a:gd name="connsiteX18" fmla="*/ 723900 w 822325"/>
                            <a:gd name="connsiteY18" fmla="*/ 66675 h 1171575"/>
                            <a:gd name="connsiteX19" fmla="*/ 758825 w 822325"/>
                            <a:gd name="connsiteY19" fmla="*/ 127000 h 1171575"/>
                            <a:gd name="connsiteX20" fmla="*/ 746125 w 822325"/>
                            <a:gd name="connsiteY20" fmla="*/ 187325 h 1171575"/>
                            <a:gd name="connsiteX21" fmla="*/ 730250 w 822325"/>
                            <a:gd name="connsiteY21" fmla="*/ 257175 h 1171575"/>
                            <a:gd name="connsiteX22" fmla="*/ 771525 w 822325"/>
                            <a:gd name="connsiteY22" fmla="*/ 292100 h 1171575"/>
                            <a:gd name="connsiteX23" fmla="*/ 790575 w 822325"/>
                            <a:gd name="connsiteY23" fmla="*/ 342900 h 1171575"/>
                            <a:gd name="connsiteX24" fmla="*/ 806450 w 822325"/>
                            <a:gd name="connsiteY24" fmla="*/ 412750 h 1171575"/>
                            <a:gd name="connsiteX25" fmla="*/ 822325 w 822325"/>
                            <a:gd name="connsiteY25" fmla="*/ 492125 h 1171575"/>
                            <a:gd name="connsiteX26" fmla="*/ 822325 w 822325"/>
                            <a:gd name="connsiteY26" fmla="*/ 552450 h 1171575"/>
                            <a:gd name="connsiteX27" fmla="*/ 787400 w 822325"/>
                            <a:gd name="connsiteY27" fmla="*/ 565150 h 1171575"/>
                            <a:gd name="connsiteX28" fmla="*/ 771525 w 822325"/>
                            <a:gd name="connsiteY28" fmla="*/ 638175 h 1171575"/>
                            <a:gd name="connsiteX29" fmla="*/ 746125 w 822325"/>
                            <a:gd name="connsiteY29" fmla="*/ 711200 h 1171575"/>
                            <a:gd name="connsiteX30" fmla="*/ 695325 w 822325"/>
                            <a:gd name="connsiteY30" fmla="*/ 717550 h 1171575"/>
                            <a:gd name="connsiteX31" fmla="*/ 577850 w 822325"/>
                            <a:gd name="connsiteY31" fmla="*/ 746125 h 1171575"/>
                            <a:gd name="connsiteX32" fmla="*/ 523875 w 822325"/>
                            <a:gd name="connsiteY32" fmla="*/ 777875 h 1171575"/>
                            <a:gd name="connsiteX33" fmla="*/ 558800 w 822325"/>
                            <a:gd name="connsiteY33" fmla="*/ 809625 h 1171575"/>
                            <a:gd name="connsiteX34" fmla="*/ 552450 w 822325"/>
                            <a:gd name="connsiteY34" fmla="*/ 860425 h 1171575"/>
                            <a:gd name="connsiteX35" fmla="*/ 577850 w 822325"/>
                            <a:gd name="connsiteY35" fmla="*/ 914400 h 1171575"/>
                            <a:gd name="connsiteX36" fmla="*/ 577850 w 822325"/>
                            <a:gd name="connsiteY36" fmla="*/ 977900 h 1171575"/>
                            <a:gd name="connsiteX37" fmla="*/ 555625 w 822325"/>
                            <a:gd name="connsiteY37" fmla="*/ 1060450 h 1171575"/>
                            <a:gd name="connsiteX38" fmla="*/ 533400 w 822325"/>
                            <a:gd name="connsiteY38" fmla="*/ 1089025 h 1171575"/>
                            <a:gd name="connsiteX39" fmla="*/ 517525 w 822325"/>
                            <a:gd name="connsiteY39" fmla="*/ 1146175 h 1171575"/>
                            <a:gd name="connsiteX40" fmla="*/ 454025 w 822325"/>
                            <a:gd name="connsiteY40" fmla="*/ 1136650 h 1171575"/>
                            <a:gd name="connsiteX41" fmla="*/ 396875 w 822325"/>
                            <a:gd name="connsiteY41" fmla="*/ 1171575 h 1171575"/>
                            <a:gd name="connsiteX42" fmla="*/ 320675 w 822325"/>
                            <a:gd name="connsiteY42" fmla="*/ 1143000 h 1171575"/>
                            <a:gd name="connsiteX43" fmla="*/ 269875 w 822325"/>
                            <a:gd name="connsiteY43" fmla="*/ 1117600 h 1171575"/>
                            <a:gd name="connsiteX44" fmla="*/ 247650 w 822325"/>
                            <a:gd name="connsiteY44" fmla="*/ 1069975 h 1171575"/>
                            <a:gd name="connsiteX45" fmla="*/ 149225 w 822325"/>
                            <a:gd name="connsiteY45" fmla="*/ 1063625 h 1171575"/>
                            <a:gd name="connsiteX46" fmla="*/ 142875 w 822325"/>
                            <a:gd name="connsiteY46" fmla="*/ 990600 h 1171575"/>
                            <a:gd name="connsiteX47" fmla="*/ 130175 w 822325"/>
                            <a:gd name="connsiteY47" fmla="*/ 914400 h 1171575"/>
                            <a:gd name="connsiteX48" fmla="*/ 127000 w 822325"/>
                            <a:gd name="connsiteY48" fmla="*/ 847725 h 1171575"/>
                            <a:gd name="connsiteX49" fmla="*/ 130175 w 822325"/>
                            <a:gd name="connsiteY49" fmla="*/ 793750 h 1171575"/>
                            <a:gd name="connsiteX50" fmla="*/ 76200 w 822325"/>
                            <a:gd name="connsiteY50" fmla="*/ 790575 h 1171575"/>
                            <a:gd name="connsiteX51" fmla="*/ 0 w 822325"/>
                            <a:gd name="connsiteY51" fmla="*/ 768350 h 1171575"/>
                            <a:gd name="connsiteX52" fmla="*/ 38100 w 822325"/>
                            <a:gd name="connsiteY52" fmla="*/ 692150 h 1171575"/>
                            <a:gd name="connsiteX53" fmla="*/ 47625 w 822325"/>
                            <a:gd name="connsiteY53" fmla="*/ 625475 h 1171575"/>
                            <a:gd name="connsiteX54" fmla="*/ 3175 w 822325"/>
                            <a:gd name="connsiteY54" fmla="*/ 552450 h 117157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  <a:cxn ang="0">
                              <a:pos x="connsiteX43" y="connsiteY43"/>
                            </a:cxn>
                            <a:cxn ang="0">
                              <a:pos x="connsiteX44" y="connsiteY44"/>
                            </a:cxn>
                            <a:cxn ang="0">
                              <a:pos x="connsiteX45" y="connsiteY45"/>
                            </a:cxn>
                            <a:cxn ang="0">
                              <a:pos x="connsiteX46" y="connsiteY46"/>
                            </a:cxn>
                            <a:cxn ang="0">
                              <a:pos x="connsiteX47" y="connsiteY47"/>
                            </a:cxn>
                            <a:cxn ang="0">
                              <a:pos x="connsiteX48" y="connsiteY48"/>
                            </a:cxn>
                            <a:cxn ang="0">
                              <a:pos x="connsiteX49" y="connsiteY49"/>
                            </a:cxn>
                            <a:cxn ang="0">
                              <a:pos x="connsiteX50" y="connsiteY50"/>
                            </a:cxn>
                            <a:cxn ang="0">
                              <a:pos x="connsiteX51" y="connsiteY51"/>
                            </a:cxn>
                            <a:cxn ang="0">
                              <a:pos x="connsiteX52" y="connsiteY52"/>
                            </a:cxn>
                            <a:cxn ang="0">
                              <a:pos x="connsiteX53" y="connsiteY53"/>
                            </a:cxn>
                            <a:cxn ang="0">
                              <a:pos x="connsiteX54" y="connsiteY54"/>
                            </a:cxn>
                          </a:cxnLst>
                          <a:rect l="l" t="t" r="r" b="b"/>
                          <a:pathLst>
                            <a:path w="822325" h="1171575">
                              <a:moveTo>
                                <a:pt x="3175" y="552450"/>
                              </a:moveTo>
                              <a:lnTo>
                                <a:pt x="69850" y="501650"/>
                              </a:lnTo>
                              <a:lnTo>
                                <a:pt x="142875" y="406400"/>
                              </a:lnTo>
                              <a:lnTo>
                                <a:pt x="165100" y="377825"/>
                              </a:lnTo>
                              <a:lnTo>
                                <a:pt x="174625" y="336550"/>
                              </a:lnTo>
                              <a:lnTo>
                                <a:pt x="238125" y="330200"/>
                              </a:lnTo>
                              <a:lnTo>
                                <a:pt x="288925" y="257175"/>
                              </a:lnTo>
                              <a:lnTo>
                                <a:pt x="352425" y="209550"/>
                              </a:lnTo>
                              <a:lnTo>
                                <a:pt x="374650" y="193675"/>
                              </a:lnTo>
                              <a:lnTo>
                                <a:pt x="403225" y="174625"/>
                              </a:lnTo>
                              <a:lnTo>
                                <a:pt x="403225" y="76200"/>
                              </a:lnTo>
                              <a:lnTo>
                                <a:pt x="403225" y="44450"/>
                              </a:lnTo>
                              <a:lnTo>
                                <a:pt x="457200" y="19050"/>
                              </a:lnTo>
                              <a:lnTo>
                                <a:pt x="501650" y="60325"/>
                              </a:lnTo>
                              <a:lnTo>
                                <a:pt x="568325" y="73025"/>
                              </a:lnTo>
                              <a:lnTo>
                                <a:pt x="606425" y="9525"/>
                              </a:lnTo>
                              <a:lnTo>
                                <a:pt x="657225" y="9525"/>
                              </a:lnTo>
                              <a:lnTo>
                                <a:pt x="723900" y="0"/>
                              </a:lnTo>
                              <a:lnTo>
                                <a:pt x="723900" y="66675"/>
                              </a:lnTo>
                              <a:lnTo>
                                <a:pt x="758825" y="127000"/>
                              </a:lnTo>
                              <a:lnTo>
                                <a:pt x="746125" y="187325"/>
                              </a:lnTo>
                              <a:lnTo>
                                <a:pt x="730250" y="257175"/>
                              </a:lnTo>
                              <a:lnTo>
                                <a:pt x="771525" y="292100"/>
                              </a:lnTo>
                              <a:lnTo>
                                <a:pt x="790575" y="342900"/>
                              </a:lnTo>
                              <a:lnTo>
                                <a:pt x="806450" y="412750"/>
                              </a:lnTo>
                              <a:lnTo>
                                <a:pt x="822325" y="492125"/>
                              </a:lnTo>
                              <a:lnTo>
                                <a:pt x="822325" y="552450"/>
                              </a:lnTo>
                              <a:lnTo>
                                <a:pt x="787400" y="565150"/>
                              </a:lnTo>
                              <a:lnTo>
                                <a:pt x="771525" y="638175"/>
                              </a:lnTo>
                              <a:lnTo>
                                <a:pt x="746125" y="711200"/>
                              </a:lnTo>
                              <a:lnTo>
                                <a:pt x="695325" y="717550"/>
                              </a:lnTo>
                              <a:lnTo>
                                <a:pt x="577850" y="746125"/>
                              </a:lnTo>
                              <a:lnTo>
                                <a:pt x="523875" y="777875"/>
                              </a:lnTo>
                              <a:cubicBezTo>
                                <a:pt x="559619" y="807120"/>
                                <a:pt x="558800" y="791408"/>
                                <a:pt x="558800" y="809625"/>
                              </a:cubicBezTo>
                              <a:cubicBezTo>
                                <a:pt x="552310" y="858299"/>
                                <a:pt x="552450" y="841235"/>
                                <a:pt x="552450" y="860425"/>
                              </a:cubicBezTo>
                              <a:lnTo>
                                <a:pt x="577850" y="914400"/>
                              </a:lnTo>
                              <a:lnTo>
                                <a:pt x="577850" y="977900"/>
                              </a:lnTo>
                              <a:lnTo>
                                <a:pt x="555625" y="1060450"/>
                              </a:lnTo>
                              <a:lnTo>
                                <a:pt x="533400" y="1089025"/>
                              </a:lnTo>
                              <a:lnTo>
                                <a:pt x="517525" y="1146175"/>
                              </a:lnTo>
                              <a:lnTo>
                                <a:pt x="454025" y="1136650"/>
                              </a:lnTo>
                              <a:lnTo>
                                <a:pt x="396875" y="1171575"/>
                              </a:lnTo>
                              <a:lnTo>
                                <a:pt x="320675" y="1143000"/>
                              </a:lnTo>
                              <a:cubicBezTo>
                                <a:pt x="268905" y="1120351"/>
                                <a:pt x="269875" y="1139258"/>
                                <a:pt x="269875" y="1117600"/>
                              </a:cubicBezTo>
                              <a:lnTo>
                                <a:pt x="247650" y="1069975"/>
                              </a:lnTo>
                              <a:cubicBezTo>
                                <a:pt x="146052" y="1073252"/>
                                <a:pt x="149225" y="1105975"/>
                                <a:pt x="149225" y="1063625"/>
                              </a:cubicBezTo>
                              <a:lnTo>
                                <a:pt x="142875" y="990600"/>
                              </a:lnTo>
                              <a:lnTo>
                                <a:pt x="130175" y="914400"/>
                              </a:lnTo>
                              <a:cubicBezTo>
                                <a:pt x="126947" y="849843"/>
                                <a:pt x="127000" y="872093"/>
                                <a:pt x="127000" y="847725"/>
                              </a:cubicBezTo>
                              <a:lnTo>
                                <a:pt x="130175" y="793750"/>
                              </a:lnTo>
                              <a:lnTo>
                                <a:pt x="76200" y="790575"/>
                              </a:lnTo>
                              <a:lnTo>
                                <a:pt x="0" y="768350"/>
                              </a:lnTo>
                              <a:lnTo>
                                <a:pt x="38100" y="692150"/>
                              </a:lnTo>
                              <a:lnTo>
                                <a:pt x="47625" y="625475"/>
                              </a:lnTo>
                              <a:lnTo>
                                <a:pt x="3175" y="55245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1">
                            <a:lumMod val="95000"/>
                          </a:schemeClr>
                        </a:solidFill>
                        <a:ln w="635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wrap="square" lIns="0" rtlCol="0" anchor="ctr"/>
                        <a:lstStyle>
                          <a:lvl1pPr marL="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1333"/>
                            </a:spcAft>
                          </a:pPr>
                          <a:r>
                            <a:rPr lang="es-MX" sz="900" dirty="0">
                              <a:ea typeface="Times New Roman"/>
                              <a:cs typeface="Times New Roman"/>
                            </a:rPr>
                            <a:t> </a:t>
                          </a:r>
                          <a:endParaRPr lang="es-PE" sz="900" dirty="0">
                            <a:ea typeface="Calibri"/>
                            <a:cs typeface="Times New Roman"/>
                          </a:endParaRPr>
                        </a:p>
                      </p:txBody>
                    </p:sp>
                  </p:grpSp>
                  <p:sp>
                    <p:nvSpPr>
                      <p:cNvPr id="131" name="158 CuadroTexto">
                        <a:extLst>
                          <a:ext uri="{FF2B5EF4-FFF2-40B4-BE49-F238E27FC236}">
                            <a16:creationId xmlns:a16="http://schemas.microsoft.com/office/drawing/2014/main" id="{7B8C07EB-4ED3-FB03-D0A1-DDFD27F6A89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171810" y="7049682"/>
                        <a:ext cx="759376" cy="15639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rtlCol="0">
                        <a:noAutofit/>
                      </a:bodyPr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s-PE" sz="900" b="1" i="1" dirty="0">
                            <a:latin typeface="Cambria"/>
                            <a:ea typeface="MS Mincho"/>
                            <a:cs typeface="Times New Roman"/>
                          </a:rPr>
                          <a:t>AREQUIPA</a:t>
                        </a:r>
                        <a:endParaRPr lang="es-PE" sz="900" dirty="0"/>
                      </a:p>
                    </p:txBody>
                  </p:sp>
                  <p:sp>
                    <p:nvSpPr>
                      <p:cNvPr id="132" name="158 CuadroTexto">
                        <a:extLst>
                          <a:ext uri="{FF2B5EF4-FFF2-40B4-BE49-F238E27FC236}">
                            <a16:creationId xmlns:a16="http://schemas.microsoft.com/office/drawing/2014/main" id="{04D3440D-9EC0-C735-0388-86B3154518A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428977" y="7449142"/>
                        <a:ext cx="871706" cy="13798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rtlCol="0">
                        <a:noAutofit/>
                      </a:bodyPr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1219215"/>
                        <a:r>
                          <a:rPr lang="es-PE" sz="900" b="1" i="1" dirty="0">
                            <a:latin typeface="Cambria"/>
                            <a:ea typeface="MS Mincho"/>
                            <a:cs typeface="Times New Roman"/>
                          </a:rPr>
                          <a:t>MOQUEGUA</a:t>
                        </a:r>
                      </a:p>
                    </p:txBody>
                  </p:sp>
                  <p:sp>
                    <p:nvSpPr>
                      <p:cNvPr id="133" name="158 CuadroTexto">
                        <a:extLst>
                          <a:ext uri="{FF2B5EF4-FFF2-40B4-BE49-F238E27FC236}">
                            <a16:creationId xmlns:a16="http://schemas.microsoft.com/office/drawing/2014/main" id="{B9A3D5EC-F9D8-FC5E-86A3-F323A18C4B9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813742" y="7820524"/>
                        <a:ext cx="629609" cy="1444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rtlCol="0">
                        <a:noAutofit/>
                      </a:bodyPr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 defTabSz="1219215"/>
                        <a:r>
                          <a:rPr lang="es-PE" sz="900" b="1" i="1" dirty="0">
                            <a:latin typeface="Cambria"/>
                            <a:ea typeface="MS Mincho"/>
                            <a:cs typeface="Times New Roman"/>
                          </a:rPr>
                          <a:t>TACNA</a:t>
                        </a:r>
                      </a:p>
                    </p:txBody>
                  </p:sp>
                </p:grpSp>
                <p:sp>
                  <p:nvSpPr>
                    <p:cNvPr id="101" name="Forma libre: forma 100">
                      <a:extLst>
                        <a:ext uri="{FF2B5EF4-FFF2-40B4-BE49-F238E27FC236}">
                          <a16:creationId xmlns:a16="http://schemas.microsoft.com/office/drawing/2014/main" id="{079FD514-336E-4B69-B612-B5CC1CCA6A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883" y="6246752"/>
                      <a:ext cx="114300" cy="45719"/>
                    </a:xfrm>
                    <a:custGeom>
                      <a:avLst/>
                      <a:gdLst>
                        <a:gd name="connsiteX0" fmla="*/ 114300 w 114300"/>
                        <a:gd name="connsiteY0" fmla="*/ 0 h 47625"/>
                        <a:gd name="connsiteX1" fmla="*/ 88900 w 114300"/>
                        <a:gd name="connsiteY1" fmla="*/ 6350 h 47625"/>
                        <a:gd name="connsiteX2" fmla="*/ 79375 w 114300"/>
                        <a:gd name="connsiteY2" fmla="*/ 15875 h 47625"/>
                        <a:gd name="connsiteX3" fmla="*/ 57150 w 114300"/>
                        <a:gd name="connsiteY3" fmla="*/ 22225 h 47625"/>
                        <a:gd name="connsiteX4" fmla="*/ 47625 w 114300"/>
                        <a:gd name="connsiteY4" fmla="*/ 28575 h 47625"/>
                        <a:gd name="connsiteX5" fmla="*/ 28575 w 114300"/>
                        <a:gd name="connsiteY5" fmla="*/ 34925 h 47625"/>
                        <a:gd name="connsiteX6" fmla="*/ 19050 w 114300"/>
                        <a:gd name="connsiteY6" fmla="*/ 41275 h 47625"/>
                        <a:gd name="connsiteX7" fmla="*/ 0 w 114300"/>
                        <a:gd name="connsiteY7" fmla="*/ 47625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4300" h="47625">
                          <a:moveTo>
                            <a:pt x="114300" y="0"/>
                          </a:moveTo>
                          <a:cubicBezTo>
                            <a:pt x="112010" y="458"/>
                            <a:pt x="93084" y="3561"/>
                            <a:pt x="88900" y="6350"/>
                          </a:cubicBezTo>
                          <a:cubicBezTo>
                            <a:pt x="85164" y="8841"/>
                            <a:pt x="83111" y="13384"/>
                            <a:pt x="79375" y="15875"/>
                          </a:cubicBezTo>
                          <a:cubicBezTo>
                            <a:pt x="76642" y="17697"/>
                            <a:pt x="58844" y="21802"/>
                            <a:pt x="57150" y="22225"/>
                          </a:cubicBezTo>
                          <a:cubicBezTo>
                            <a:pt x="53975" y="24342"/>
                            <a:pt x="51112" y="27025"/>
                            <a:pt x="47625" y="28575"/>
                          </a:cubicBezTo>
                          <a:cubicBezTo>
                            <a:pt x="41508" y="31293"/>
                            <a:pt x="34144" y="31212"/>
                            <a:pt x="28575" y="34925"/>
                          </a:cubicBezTo>
                          <a:cubicBezTo>
                            <a:pt x="25400" y="37042"/>
                            <a:pt x="22537" y="39725"/>
                            <a:pt x="19050" y="41275"/>
                          </a:cubicBezTo>
                          <a:cubicBezTo>
                            <a:pt x="12933" y="43993"/>
                            <a:pt x="0" y="47625"/>
                            <a:pt x="0" y="47625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rgbClr val="78407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02" name="Diagrama de flujo: conector 101">
                      <a:extLst>
                        <a:ext uri="{FF2B5EF4-FFF2-40B4-BE49-F238E27FC236}">
                          <a16:creationId xmlns:a16="http://schemas.microsoft.com/office/drawing/2014/main" id="{FFBE76A2-5B7F-EC49-F25B-F3AE9FB247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6943" y="6284387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03" name="Diagrama de flujo: conector 102">
                      <a:extLst>
                        <a:ext uri="{FF2B5EF4-FFF2-40B4-BE49-F238E27FC236}">
                          <a16:creationId xmlns:a16="http://schemas.microsoft.com/office/drawing/2014/main" id="{3AB751C7-7D72-16DE-3FB4-8AA157ED39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8323" y="6468231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04" name="Diagrama de flujo: conector 103">
                      <a:extLst>
                        <a:ext uri="{FF2B5EF4-FFF2-40B4-BE49-F238E27FC236}">
                          <a16:creationId xmlns:a16="http://schemas.microsoft.com/office/drawing/2014/main" id="{9EE422E5-F956-8ECE-E951-92B9D5433E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6295" y="6639756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05" name="Diagrama de flujo: conector 104">
                      <a:extLst>
                        <a:ext uri="{FF2B5EF4-FFF2-40B4-BE49-F238E27FC236}">
                          <a16:creationId xmlns:a16="http://schemas.microsoft.com/office/drawing/2014/main" id="{870379F1-F666-D0AF-ADFB-D764D1D94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09435" y="6659953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06" name="Diagrama de flujo: conector 105">
                      <a:extLst>
                        <a:ext uri="{FF2B5EF4-FFF2-40B4-BE49-F238E27FC236}">
                          <a16:creationId xmlns:a16="http://schemas.microsoft.com/office/drawing/2014/main" id="{DE6225FF-1665-7BCC-9DD3-F58C7559F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4601" y="6856488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07" name="Diagrama de flujo: conector 106">
                      <a:extLst>
                        <a:ext uri="{FF2B5EF4-FFF2-40B4-BE49-F238E27FC236}">
                          <a16:creationId xmlns:a16="http://schemas.microsoft.com/office/drawing/2014/main" id="{13F46D8B-7F87-E58E-7D6E-A3C0BC1E15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45325" y="7142381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08" name="Diagrama de flujo: conector 107">
                      <a:extLst>
                        <a:ext uri="{FF2B5EF4-FFF2-40B4-BE49-F238E27FC236}">
                          <a16:creationId xmlns:a16="http://schemas.microsoft.com/office/drawing/2014/main" id="{C272B18A-CD18-E2A4-99B3-D204169CE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5396" y="7226057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09" name="Diagrama de flujo: conector 108">
                      <a:extLst>
                        <a:ext uri="{FF2B5EF4-FFF2-40B4-BE49-F238E27FC236}">
                          <a16:creationId xmlns:a16="http://schemas.microsoft.com/office/drawing/2014/main" id="{214765E6-DA8F-9F35-D551-A12735AB6B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5913" y="7402411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10" name="Diagrama de flujo: conector 109">
                      <a:extLst>
                        <a:ext uri="{FF2B5EF4-FFF2-40B4-BE49-F238E27FC236}">
                          <a16:creationId xmlns:a16="http://schemas.microsoft.com/office/drawing/2014/main" id="{EEA025A2-EF86-0698-0E0D-F52AF59086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27103" y="7684529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11" name="Diagrama de flujo: conector 110">
                      <a:extLst>
                        <a:ext uri="{FF2B5EF4-FFF2-40B4-BE49-F238E27FC236}">
                          <a16:creationId xmlns:a16="http://schemas.microsoft.com/office/drawing/2014/main" id="{F99D1C58-D8D8-61CD-026E-05A66AA3EE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8219" y="7946199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12" name="Diagrama de flujo: conector 111">
                      <a:extLst>
                        <a:ext uri="{FF2B5EF4-FFF2-40B4-BE49-F238E27FC236}">
                          <a16:creationId xmlns:a16="http://schemas.microsoft.com/office/drawing/2014/main" id="{508497CB-E9A5-7EED-4235-6D7F30FC57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0046" y="7985962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13" name="Diagrama de flujo: conector 112">
                      <a:extLst>
                        <a:ext uri="{FF2B5EF4-FFF2-40B4-BE49-F238E27FC236}">
                          <a16:creationId xmlns:a16="http://schemas.microsoft.com/office/drawing/2014/main" id="{B3073990-92D3-87B1-87EA-429E663860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7511" y="8224821"/>
                      <a:ext cx="45719" cy="45719"/>
                    </a:xfrm>
                    <a:prstGeom prst="flowChartConnector">
                      <a:avLst/>
                    </a:prstGeom>
                    <a:ln>
                      <a:solidFill>
                        <a:srgbClr val="ED7D31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14" name="Diagrama de flujo: conector 113">
                      <a:extLst>
                        <a:ext uri="{FF2B5EF4-FFF2-40B4-BE49-F238E27FC236}">
                          <a16:creationId xmlns:a16="http://schemas.microsoft.com/office/drawing/2014/main" id="{6D48491E-8CE3-93AD-C5C6-64B25CEC4C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50194" y="8217307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  <p:sp>
                  <p:nvSpPr>
                    <p:cNvPr id="115" name="158 CuadroTexto">
                      <a:extLst>
                        <a:ext uri="{FF2B5EF4-FFF2-40B4-BE49-F238E27FC236}">
                          <a16:creationId xmlns:a16="http://schemas.microsoft.com/office/drawing/2014/main" id="{FCFA126F-64CC-FDF1-D2AA-92D19EC71C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92808" y="6716087"/>
                      <a:ext cx="524080" cy="1084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noAutofit/>
                    </a:bodyPr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PE" sz="900" b="1" i="1" dirty="0">
                          <a:latin typeface="Cambria"/>
                          <a:ea typeface="MS Mincho"/>
                          <a:cs typeface="Times New Roman"/>
                        </a:rPr>
                        <a:t>PUNO</a:t>
                      </a:r>
                      <a:endParaRPr lang="es-PE" sz="900" dirty="0"/>
                    </a:p>
                  </p:txBody>
                </p:sp>
                <p:sp>
                  <p:nvSpPr>
                    <p:cNvPr id="116" name="158 CuadroTexto">
                      <a:extLst>
                        <a:ext uri="{FF2B5EF4-FFF2-40B4-BE49-F238E27FC236}">
                          <a16:creationId xmlns:a16="http://schemas.microsoft.com/office/drawing/2014/main" id="{45E02F55-5F7E-42C8-6944-1B1D9D177C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50600" y="5764810"/>
                      <a:ext cx="609108" cy="12075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noAutofit/>
                    </a:bodyPr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PE" sz="900" b="1" i="1" dirty="0">
                          <a:latin typeface="Cambria"/>
                          <a:ea typeface="MS Mincho"/>
                          <a:cs typeface="Times New Roman"/>
                        </a:rPr>
                        <a:t>CUSCO</a:t>
                      </a:r>
                      <a:endParaRPr lang="es-PE" sz="900" dirty="0"/>
                    </a:p>
                  </p:txBody>
                </p:sp>
                <p:sp>
                  <p:nvSpPr>
                    <p:cNvPr id="117" name="158 CuadroTexto">
                      <a:extLst>
                        <a:ext uri="{FF2B5EF4-FFF2-40B4-BE49-F238E27FC236}">
                          <a16:creationId xmlns:a16="http://schemas.microsoft.com/office/drawing/2014/main" id="{7C099D6D-A21C-3285-74F5-C52811F0AA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1972" y="6849120"/>
                      <a:ext cx="723964" cy="9882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noAutofit/>
                    </a:bodyPr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s-PE" sz="900" b="1" i="1" dirty="0">
                          <a:latin typeface="Cambria"/>
                          <a:ea typeface="MS Mincho"/>
                          <a:cs typeface="Times New Roman"/>
                        </a:rPr>
                        <a:t>APURIMAC</a:t>
                      </a:r>
                      <a:endParaRPr lang="es-PE" sz="900" dirty="0"/>
                    </a:p>
                  </p:txBody>
                </p:sp>
                <p:sp>
                  <p:nvSpPr>
                    <p:cNvPr id="118" name="CuadroTexto 117">
                      <a:extLst>
                        <a:ext uri="{FF2B5EF4-FFF2-40B4-BE49-F238E27FC236}">
                          <a16:creationId xmlns:a16="http://schemas.microsoft.com/office/drawing/2014/main" id="{0CF80A4D-FD30-3E60-9F79-7F7A1AD492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97181" y="6314752"/>
                      <a:ext cx="400185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Quillabamba</a:t>
                      </a:r>
                    </a:p>
                  </p:txBody>
                </p:sp>
                <p:sp>
                  <p:nvSpPr>
                    <p:cNvPr id="119" name="CuadroTexto 118">
                      <a:extLst>
                        <a:ext uri="{FF2B5EF4-FFF2-40B4-BE49-F238E27FC236}">
                          <a16:creationId xmlns:a16="http://schemas.microsoft.com/office/drawing/2014/main" id="{4BB54312-2980-2AA8-F11E-D23B5B050C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72628" y="6434709"/>
                      <a:ext cx="214541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Calca</a:t>
                      </a:r>
                    </a:p>
                  </p:txBody>
                </p:sp>
                <p:sp>
                  <p:nvSpPr>
                    <p:cNvPr id="120" name="CuadroTexto 119">
                      <a:extLst>
                        <a:ext uri="{FF2B5EF4-FFF2-40B4-BE49-F238E27FC236}">
                          <a16:creationId xmlns:a16="http://schemas.microsoft.com/office/drawing/2014/main" id="{7870CE8E-F15D-F964-F024-862B063463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74157" y="6683921"/>
                      <a:ext cx="323019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Abancay</a:t>
                      </a:r>
                    </a:p>
                  </p:txBody>
                </p:sp>
                <p:sp>
                  <p:nvSpPr>
                    <p:cNvPr id="121" name="CuadroTexto 120">
                      <a:extLst>
                        <a:ext uri="{FF2B5EF4-FFF2-40B4-BE49-F238E27FC236}">
                          <a16:creationId xmlns:a16="http://schemas.microsoft.com/office/drawing/2014/main" id="{5BC70F93-361A-B0A6-7AF4-F603FEEC83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15502" y="6575118"/>
                      <a:ext cx="409860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Andahuaylas</a:t>
                      </a:r>
                    </a:p>
                  </p:txBody>
                </p:sp>
                <p:sp>
                  <p:nvSpPr>
                    <p:cNvPr id="122" name="CuadroTexto 121">
                      <a:extLst>
                        <a:ext uri="{FF2B5EF4-FFF2-40B4-BE49-F238E27FC236}">
                          <a16:creationId xmlns:a16="http://schemas.microsoft.com/office/drawing/2014/main" id="{71B21A32-9AAF-681F-9BA0-01B4976D26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54858" y="6764914"/>
                      <a:ext cx="275165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Sicuani</a:t>
                      </a:r>
                    </a:p>
                  </p:txBody>
                </p:sp>
                <p:sp>
                  <p:nvSpPr>
                    <p:cNvPr id="123" name="CuadroTexto 122">
                      <a:extLst>
                        <a:ext uri="{FF2B5EF4-FFF2-40B4-BE49-F238E27FC236}">
                          <a16:creationId xmlns:a16="http://schemas.microsoft.com/office/drawing/2014/main" id="{B3D920EC-B98E-6A18-B94D-6404F0EBD2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45325" y="7045391"/>
                      <a:ext cx="304711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Juliaca</a:t>
                      </a:r>
                    </a:p>
                  </p:txBody>
                </p:sp>
                <p:sp>
                  <p:nvSpPr>
                    <p:cNvPr id="124" name="CuadroTexto 123">
                      <a:extLst>
                        <a:ext uri="{FF2B5EF4-FFF2-40B4-BE49-F238E27FC236}">
                          <a16:creationId xmlns:a16="http://schemas.microsoft.com/office/drawing/2014/main" id="{E516D7D4-1AFB-7B6E-EBDC-E9C20B6F3E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31050" y="7156109"/>
                      <a:ext cx="311893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Caracoto</a:t>
                      </a:r>
                    </a:p>
                  </p:txBody>
                </p:sp>
                <p:sp>
                  <p:nvSpPr>
                    <p:cNvPr id="125" name="CuadroTexto 124">
                      <a:extLst>
                        <a:ext uri="{FF2B5EF4-FFF2-40B4-BE49-F238E27FC236}">
                          <a16:creationId xmlns:a16="http://schemas.microsoft.com/office/drawing/2014/main" id="{6162C366-1F04-BCB9-F9EE-19F4CA0D3B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30917" y="7413223"/>
                      <a:ext cx="250311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Puno</a:t>
                      </a:r>
                    </a:p>
                  </p:txBody>
                </p:sp>
                <p:sp>
                  <p:nvSpPr>
                    <p:cNvPr id="126" name="CuadroTexto 125">
                      <a:extLst>
                        <a:ext uri="{FF2B5EF4-FFF2-40B4-BE49-F238E27FC236}">
                          <a16:creationId xmlns:a16="http://schemas.microsoft.com/office/drawing/2014/main" id="{A40150B2-1D25-F8CD-919C-D0F1B668E8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42064" y="7595444"/>
                      <a:ext cx="329609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Arequipa</a:t>
                      </a:r>
                    </a:p>
                  </p:txBody>
                </p:sp>
                <p:sp>
                  <p:nvSpPr>
                    <p:cNvPr id="127" name="CuadroTexto 126">
                      <a:extLst>
                        <a:ext uri="{FF2B5EF4-FFF2-40B4-BE49-F238E27FC236}">
                          <a16:creationId xmlns:a16="http://schemas.microsoft.com/office/drawing/2014/main" id="{FF6AAE9F-CD8F-E005-9F16-ABC1862B2D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46341" y="7901749"/>
                      <a:ext cx="363308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Moquegua</a:t>
                      </a:r>
                    </a:p>
                  </p:txBody>
                </p:sp>
                <p:sp>
                  <p:nvSpPr>
                    <p:cNvPr id="128" name="CuadroTexto 127">
                      <a:extLst>
                        <a:ext uri="{FF2B5EF4-FFF2-40B4-BE49-F238E27FC236}">
                          <a16:creationId xmlns:a16="http://schemas.microsoft.com/office/drawing/2014/main" id="{AA9D2823-1741-D898-BFC6-F8AD693189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20473" y="8243233"/>
                      <a:ext cx="255492" cy="11689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rtlCol="0">
                      <a:spAutoFit/>
                    </a:bodyPr>
                    <a:lstStyle/>
                    <a:p>
                      <a:r>
                        <a:rPr lang="es-PE" sz="600" dirty="0"/>
                        <a:t>Tacna</a:t>
                      </a:r>
                    </a:p>
                  </p:txBody>
                </p:sp>
                <p:sp>
                  <p:nvSpPr>
                    <p:cNvPr id="129" name="Diagrama de flujo: conector 128">
                      <a:extLst>
                        <a:ext uri="{FF2B5EF4-FFF2-40B4-BE49-F238E27FC236}">
                          <a16:creationId xmlns:a16="http://schemas.microsoft.com/office/drawing/2014/main" id="{E6AC9899-2320-2FA3-6272-0DFFE7BC7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47108" y="6252781"/>
                      <a:ext cx="45719" cy="45719"/>
                    </a:xfrm>
                    <a:prstGeom prst="flowChartConnector">
                      <a:avLst/>
                    </a:prstGeom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PE" sz="2000" dirty="0"/>
                    </a:p>
                  </p:txBody>
                </p:sp>
              </p:grpSp>
              <p:sp>
                <p:nvSpPr>
                  <p:cNvPr id="96" name="Diagrama de flujo: conector 95">
                    <a:extLst>
                      <a:ext uri="{FF2B5EF4-FFF2-40B4-BE49-F238E27FC236}">
                        <a16:creationId xmlns:a16="http://schemas.microsoft.com/office/drawing/2014/main" id="{8AAB03A2-A08C-8B33-8605-95F3525CEB89}"/>
                      </a:ext>
                    </a:extLst>
                  </p:cNvPr>
                  <p:cNvSpPr/>
                  <p:nvPr/>
                </p:nvSpPr>
                <p:spPr>
                  <a:xfrm>
                    <a:off x="5186877" y="7577622"/>
                    <a:ext cx="51634" cy="54449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tlCol="0" anchor="ctr"/>
                  <a:lstStyle/>
                  <a:p>
                    <a:pPr algn="ctr"/>
                    <a:endParaRPr lang="es-PE" sz="2000" dirty="0"/>
                  </a:p>
                </p:txBody>
              </p:sp>
              <p:sp>
                <p:nvSpPr>
                  <p:cNvPr id="97" name="Diagrama de flujo: conector 96">
                    <a:extLst>
                      <a:ext uri="{FF2B5EF4-FFF2-40B4-BE49-F238E27FC236}">
                        <a16:creationId xmlns:a16="http://schemas.microsoft.com/office/drawing/2014/main" id="{462CD258-228E-9BDB-C990-02AA3379B3A9}"/>
                      </a:ext>
                    </a:extLst>
                  </p:cNvPr>
                  <p:cNvSpPr/>
                  <p:nvPr/>
                </p:nvSpPr>
                <p:spPr>
                  <a:xfrm>
                    <a:off x="5306814" y="7648030"/>
                    <a:ext cx="51634" cy="54449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tlCol="0" anchor="ctr"/>
                  <a:lstStyle/>
                  <a:p>
                    <a:pPr algn="ctr"/>
                    <a:endParaRPr lang="es-PE" sz="2000" dirty="0"/>
                  </a:p>
                </p:txBody>
              </p:sp>
              <p:sp>
                <p:nvSpPr>
                  <p:cNvPr id="98" name="CuadroTexto 97">
                    <a:extLst>
                      <a:ext uri="{FF2B5EF4-FFF2-40B4-BE49-F238E27FC236}">
                        <a16:creationId xmlns:a16="http://schemas.microsoft.com/office/drawing/2014/main" id="{6F1F1A42-E0E5-9CCD-7D8A-F99744AE17E8}"/>
                      </a:ext>
                    </a:extLst>
                  </p:cNvPr>
                  <p:cNvSpPr txBox="1"/>
                  <p:nvPr/>
                </p:nvSpPr>
                <p:spPr>
                  <a:xfrm>
                    <a:off x="5005571" y="7504974"/>
                    <a:ext cx="254054" cy="139213"/>
                  </a:xfrm>
                  <a:prstGeom prst="rect">
                    <a:avLst/>
                  </a:prstGeom>
                  <a:noFill/>
                </p:spPr>
                <p:txBody>
                  <a:bodyPr wrap="square" lIns="0" rtlCol="0">
                    <a:spAutoFit/>
                  </a:bodyPr>
                  <a:lstStyle/>
                  <a:p>
                    <a:r>
                      <a:rPr lang="es-PE" sz="600" dirty="0"/>
                      <a:t>Anta</a:t>
                    </a:r>
                  </a:p>
                </p:txBody>
              </p:sp>
              <p:sp>
                <p:nvSpPr>
                  <p:cNvPr id="99" name="CuadroTexto 98">
                    <a:extLst>
                      <a:ext uri="{FF2B5EF4-FFF2-40B4-BE49-F238E27FC236}">
                        <a16:creationId xmlns:a16="http://schemas.microsoft.com/office/drawing/2014/main" id="{9C87DF7F-EADC-A02F-D7BE-D87A31779AE7}"/>
                      </a:ext>
                    </a:extLst>
                  </p:cNvPr>
                  <p:cNvSpPr txBox="1"/>
                  <p:nvPr/>
                </p:nvSpPr>
                <p:spPr>
                  <a:xfrm>
                    <a:off x="5294352" y="7679197"/>
                    <a:ext cx="288495" cy="139213"/>
                  </a:xfrm>
                  <a:prstGeom prst="rect">
                    <a:avLst/>
                  </a:prstGeom>
                  <a:noFill/>
                </p:spPr>
                <p:txBody>
                  <a:bodyPr wrap="square" lIns="0" rtlCol="0">
                    <a:spAutoFit/>
                  </a:bodyPr>
                  <a:lstStyle/>
                  <a:p>
                    <a:r>
                      <a:rPr lang="es-PE" sz="600" dirty="0"/>
                      <a:t>Cusco</a:t>
                    </a:r>
                  </a:p>
                </p:txBody>
              </p:sp>
            </p:grpSp>
            <p:grpSp>
              <p:nvGrpSpPr>
                <p:cNvPr id="58" name="Grupo 57">
                  <a:extLst>
                    <a:ext uri="{FF2B5EF4-FFF2-40B4-BE49-F238E27FC236}">
                      <a16:creationId xmlns:a16="http://schemas.microsoft.com/office/drawing/2014/main" id="{87277983-E385-D82C-7117-5EE9B321AFD2}"/>
                    </a:ext>
                  </a:extLst>
                </p:cNvPr>
                <p:cNvGrpSpPr/>
                <p:nvPr/>
              </p:nvGrpSpPr>
              <p:grpSpPr>
                <a:xfrm>
                  <a:off x="5735729" y="883906"/>
                  <a:ext cx="2477083" cy="3882478"/>
                  <a:chOff x="204286" y="1449866"/>
                  <a:chExt cx="3017846" cy="4077872"/>
                </a:xfrm>
              </p:grpSpPr>
              <p:grpSp>
                <p:nvGrpSpPr>
                  <p:cNvPr id="80" name="Grupo 79">
                    <a:extLst>
                      <a:ext uri="{FF2B5EF4-FFF2-40B4-BE49-F238E27FC236}">
                        <a16:creationId xmlns:a16="http://schemas.microsoft.com/office/drawing/2014/main" id="{F500A522-2575-C6BA-9D70-FFB146F6D034}"/>
                      </a:ext>
                    </a:extLst>
                  </p:cNvPr>
                  <p:cNvGrpSpPr/>
                  <p:nvPr/>
                </p:nvGrpSpPr>
                <p:grpSpPr>
                  <a:xfrm>
                    <a:off x="1945411" y="2365387"/>
                    <a:ext cx="1276721" cy="3162351"/>
                    <a:chOff x="1945411" y="2365387"/>
                    <a:chExt cx="1276721" cy="3162351"/>
                  </a:xfrm>
                </p:grpSpPr>
                <p:grpSp>
                  <p:nvGrpSpPr>
                    <p:cNvPr id="87" name="Grupo 86">
                      <a:extLst>
                        <a:ext uri="{FF2B5EF4-FFF2-40B4-BE49-F238E27FC236}">
                          <a16:creationId xmlns:a16="http://schemas.microsoft.com/office/drawing/2014/main" id="{B791E3F9-5CAE-5226-A27A-F1AC7B99CB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5411" y="2365387"/>
                      <a:ext cx="1276721" cy="3162351"/>
                      <a:chOff x="2215763" y="1868558"/>
                      <a:chExt cx="1028887" cy="2719346"/>
                    </a:xfrm>
                  </p:grpSpPr>
                  <p:sp>
                    <p:nvSpPr>
                      <p:cNvPr id="89" name="Forma libre: forma 88">
                        <a:extLst>
                          <a:ext uri="{FF2B5EF4-FFF2-40B4-BE49-F238E27FC236}">
                            <a16:creationId xmlns:a16="http://schemas.microsoft.com/office/drawing/2014/main" id="{D0FF8F58-DF4C-0E75-CF47-FDC2A4499F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76723" y="1868558"/>
                        <a:ext cx="471778" cy="2695492"/>
                      </a:xfrm>
                      <a:custGeom>
                        <a:avLst/>
                        <a:gdLst>
                          <a:gd name="connsiteX0" fmla="*/ 0 w 471778"/>
                          <a:gd name="connsiteY0" fmla="*/ 0 h 2695492"/>
                          <a:gd name="connsiteX1" fmla="*/ 45056 w 471778"/>
                          <a:gd name="connsiteY1" fmla="*/ 47705 h 2695492"/>
                          <a:gd name="connsiteX2" fmla="*/ 66259 w 471778"/>
                          <a:gd name="connsiteY2" fmla="*/ 84811 h 2695492"/>
                          <a:gd name="connsiteX3" fmla="*/ 76861 w 471778"/>
                          <a:gd name="connsiteY3" fmla="*/ 124568 h 2695492"/>
                          <a:gd name="connsiteX4" fmla="*/ 106016 w 471778"/>
                          <a:gd name="connsiteY4" fmla="*/ 129869 h 2695492"/>
                          <a:gd name="connsiteX5" fmla="*/ 127219 w 471778"/>
                          <a:gd name="connsiteY5" fmla="*/ 164324 h 2695492"/>
                          <a:gd name="connsiteX6" fmla="*/ 124569 w 471778"/>
                          <a:gd name="connsiteY6" fmla="*/ 182878 h 2695492"/>
                          <a:gd name="connsiteX7" fmla="*/ 135171 w 471778"/>
                          <a:gd name="connsiteY7" fmla="*/ 251789 h 2695492"/>
                          <a:gd name="connsiteX8" fmla="*/ 145772 w 471778"/>
                          <a:gd name="connsiteY8" fmla="*/ 278293 h 2695492"/>
                          <a:gd name="connsiteX9" fmla="*/ 153724 w 471778"/>
                          <a:gd name="connsiteY9" fmla="*/ 320700 h 2695492"/>
                          <a:gd name="connsiteX10" fmla="*/ 180227 w 471778"/>
                          <a:gd name="connsiteY10" fmla="*/ 355156 h 2695492"/>
                          <a:gd name="connsiteX11" fmla="*/ 198781 w 471778"/>
                          <a:gd name="connsiteY11" fmla="*/ 386961 h 2695492"/>
                          <a:gd name="connsiteX12" fmla="*/ 212033 w 471778"/>
                          <a:gd name="connsiteY12" fmla="*/ 442620 h 2695492"/>
                          <a:gd name="connsiteX13" fmla="*/ 222635 w 471778"/>
                          <a:gd name="connsiteY13" fmla="*/ 487678 h 2695492"/>
                          <a:gd name="connsiteX14" fmla="*/ 246488 w 471778"/>
                          <a:gd name="connsiteY14" fmla="*/ 556589 h 2695492"/>
                          <a:gd name="connsiteX15" fmla="*/ 278293 w 471778"/>
                          <a:gd name="connsiteY15" fmla="*/ 609598 h 2695492"/>
                          <a:gd name="connsiteX16" fmla="*/ 288896 w 471778"/>
                          <a:gd name="connsiteY16" fmla="*/ 652004 h 2695492"/>
                          <a:gd name="connsiteX17" fmla="*/ 302148 w 471778"/>
                          <a:gd name="connsiteY17" fmla="*/ 702363 h 2695492"/>
                          <a:gd name="connsiteX18" fmla="*/ 320701 w 471778"/>
                          <a:gd name="connsiteY18" fmla="*/ 763323 h 2695492"/>
                          <a:gd name="connsiteX19" fmla="*/ 331303 w 471778"/>
                          <a:gd name="connsiteY19" fmla="*/ 811031 h 2695492"/>
                          <a:gd name="connsiteX20" fmla="*/ 347205 w 471778"/>
                          <a:gd name="connsiteY20" fmla="*/ 871991 h 2695492"/>
                          <a:gd name="connsiteX21" fmla="*/ 360458 w 471778"/>
                          <a:gd name="connsiteY21" fmla="*/ 938251 h 2695492"/>
                          <a:gd name="connsiteX22" fmla="*/ 379011 w 471778"/>
                          <a:gd name="connsiteY22" fmla="*/ 970057 h 2695492"/>
                          <a:gd name="connsiteX23" fmla="*/ 392262 w 471778"/>
                          <a:gd name="connsiteY23" fmla="*/ 985959 h 2695492"/>
                          <a:gd name="connsiteX24" fmla="*/ 389612 w 471778"/>
                          <a:gd name="connsiteY24" fmla="*/ 1054871 h 2695492"/>
                          <a:gd name="connsiteX25" fmla="*/ 368408 w 471778"/>
                          <a:gd name="connsiteY25" fmla="*/ 1054871 h 2695492"/>
                          <a:gd name="connsiteX26" fmla="*/ 389612 w 471778"/>
                          <a:gd name="connsiteY26" fmla="*/ 1121131 h 2695492"/>
                          <a:gd name="connsiteX27" fmla="*/ 410816 w 471778"/>
                          <a:gd name="connsiteY27" fmla="*/ 1163538 h 2695492"/>
                          <a:gd name="connsiteX28" fmla="*/ 413466 w 471778"/>
                          <a:gd name="connsiteY28" fmla="*/ 1211246 h 2695492"/>
                          <a:gd name="connsiteX29" fmla="*/ 373710 w 471778"/>
                          <a:gd name="connsiteY29" fmla="*/ 1274857 h 2695492"/>
                          <a:gd name="connsiteX30" fmla="*/ 323352 w 471778"/>
                          <a:gd name="connsiteY30" fmla="*/ 1304011 h 2695492"/>
                          <a:gd name="connsiteX31" fmla="*/ 299498 w 471778"/>
                          <a:gd name="connsiteY31" fmla="*/ 1333166 h 2695492"/>
                          <a:gd name="connsiteX32" fmla="*/ 265042 w 471778"/>
                          <a:gd name="connsiteY32" fmla="*/ 1372923 h 2695492"/>
                          <a:gd name="connsiteX33" fmla="*/ 275644 w 471778"/>
                          <a:gd name="connsiteY33" fmla="*/ 1441834 h 2695492"/>
                          <a:gd name="connsiteX34" fmla="*/ 294196 w 471778"/>
                          <a:gd name="connsiteY34" fmla="*/ 1531949 h 2695492"/>
                          <a:gd name="connsiteX35" fmla="*/ 291546 w 471778"/>
                          <a:gd name="connsiteY35" fmla="*/ 1603511 h 2695492"/>
                          <a:gd name="connsiteX36" fmla="*/ 294196 w 471778"/>
                          <a:gd name="connsiteY36" fmla="*/ 1643267 h 2695492"/>
                          <a:gd name="connsiteX37" fmla="*/ 217334 w 471778"/>
                          <a:gd name="connsiteY37" fmla="*/ 1688324 h 2695492"/>
                          <a:gd name="connsiteX38" fmla="*/ 182878 w 471778"/>
                          <a:gd name="connsiteY38" fmla="*/ 1688324 h 2695492"/>
                          <a:gd name="connsiteX39" fmla="*/ 174927 w 471778"/>
                          <a:gd name="connsiteY39" fmla="*/ 1688324 h 2695492"/>
                          <a:gd name="connsiteX40" fmla="*/ 143122 w 471778"/>
                          <a:gd name="connsiteY40" fmla="*/ 1714829 h 2695492"/>
                          <a:gd name="connsiteX41" fmla="*/ 132519 w 471778"/>
                          <a:gd name="connsiteY41" fmla="*/ 1749284 h 2695492"/>
                          <a:gd name="connsiteX42" fmla="*/ 135171 w 471778"/>
                          <a:gd name="connsiteY42" fmla="*/ 1770487 h 2695492"/>
                          <a:gd name="connsiteX43" fmla="*/ 98064 w 471778"/>
                          <a:gd name="connsiteY43" fmla="*/ 1828798 h 2695492"/>
                          <a:gd name="connsiteX44" fmla="*/ 82162 w 471778"/>
                          <a:gd name="connsiteY44" fmla="*/ 1860603 h 2695492"/>
                          <a:gd name="connsiteX45" fmla="*/ 68910 w 471778"/>
                          <a:gd name="connsiteY45" fmla="*/ 1884457 h 2695492"/>
                          <a:gd name="connsiteX46" fmla="*/ 58307 w 471778"/>
                          <a:gd name="connsiteY46" fmla="*/ 1924213 h 2695492"/>
                          <a:gd name="connsiteX47" fmla="*/ 39755 w 471778"/>
                          <a:gd name="connsiteY47" fmla="*/ 1961319 h 2695492"/>
                          <a:gd name="connsiteX48" fmla="*/ 26503 w 471778"/>
                          <a:gd name="connsiteY48" fmla="*/ 2006376 h 2695492"/>
                          <a:gd name="connsiteX49" fmla="*/ 29153 w 471778"/>
                          <a:gd name="connsiteY49" fmla="*/ 2043482 h 2695492"/>
                          <a:gd name="connsiteX50" fmla="*/ 29153 w 471778"/>
                          <a:gd name="connsiteY50" fmla="*/ 2093841 h 2695492"/>
                          <a:gd name="connsiteX51" fmla="*/ 26503 w 471778"/>
                          <a:gd name="connsiteY51" fmla="*/ 2152151 h 2695492"/>
                          <a:gd name="connsiteX52" fmla="*/ 26503 w 471778"/>
                          <a:gd name="connsiteY52" fmla="*/ 2199858 h 2695492"/>
                          <a:gd name="connsiteX53" fmla="*/ 90113 w 471778"/>
                          <a:gd name="connsiteY53" fmla="*/ 2258168 h 2695492"/>
                          <a:gd name="connsiteX54" fmla="*/ 87463 w 471778"/>
                          <a:gd name="connsiteY54" fmla="*/ 2274071 h 2695492"/>
                          <a:gd name="connsiteX55" fmla="*/ 140472 w 471778"/>
                          <a:gd name="connsiteY55" fmla="*/ 2292624 h 2695492"/>
                          <a:gd name="connsiteX56" fmla="*/ 188178 w 471778"/>
                          <a:gd name="connsiteY56" fmla="*/ 2311177 h 2695492"/>
                          <a:gd name="connsiteX57" fmla="*/ 283595 w 471778"/>
                          <a:gd name="connsiteY57" fmla="*/ 2358884 h 2695492"/>
                          <a:gd name="connsiteX58" fmla="*/ 360458 w 471778"/>
                          <a:gd name="connsiteY58" fmla="*/ 2398641 h 2695492"/>
                          <a:gd name="connsiteX59" fmla="*/ 437320 w 471778"/>
                          <a:gd name="connsiteY59" fmla="*/ 2446349 h 2695492"/>
                          <a:gd name="connsiteX60" fmla="*/ 439970 w 471778"/>
                          <a:gd name="connsiteY60" fmla="*/ 2486104 h 2695492"/>
                          <a:gd name="connsiteX61" fmla="*/ 469125 w 471778"/>
                          <a:gd name="connsiteY61" fmla="*/ 2509959 h 2695492"/>
                          <a:gd name="connsiteX62" fmla="*/ 471778 w 471778"/>
                          <a:gd name="connsiteY62" fmla="*/ 2552365 h 2695492"/>
                          <a:gd name="connsiteX63" fmla="*/ 432019 w 471778"/>
                          <a:gd name="connsiteY63" fmla="*/ 2602724 h 2695492"/>
                          <a:gd name="connsiteX64" fmla="*/ 408164 w 471778"/>
                          <a:gd name="connsiteY64" fmla="*/ 2629229 h 2695492"/>
                          <a:gd name="connsiteX65" fmla="*/ 386962 w 471778"/>
                          <a:gd name="connsiteY65" fmla="*/ 2661034 h 2695492"/>
                          <a:gd name="connsiteX66" fmla="*/ 365758 w 471778"/>
                          <a:gd name="connsiteY66" fmla="*/ 2684887 h 2695492"/>
                          <a:gd name="connsiteX67" fmla="*/ 416116 w 471778"/>
                          <a:gd name="connsiteY67" fmla="*/ 2695492 h 2695492"/>
                          <a:gd name="connsiteX68" fmla="*/ 416116 w 471778"/>
                          <a:gd name="connsiteY68" fmla="*/ 2695492 h 26954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</a:cxnLst>
                        <a:rect l="l" t="t" r="r" b="b"/>
                        <a:pathLst>
                          <a:path w="471778" h="2695492" extrusionOk="0">
                            <a:moveTo>
                              <a:pt x="0" y="0"/>
                            </a:moveTo>
                            <a:cubicBezTo>
                              <a:pt x="19191" y="13453"/>
                              <a:pt x="37927" y="40436"/>
                              <a:pt x="45056" y="47705"/>
                            </a:cubicBezTo>
                            <a:cubicBezTo>
                              <a:pt x="50034" y="60992"/>
                              <a:pt x="64736" y="67289"/>
                              <a:pt x="66259" y="84811"/>
                            </a:cubicBezTo>
                            <a:cubicBezTo>
                              <a:pt x="71466" y="103219"/>
                              <a:pt x="76145" y="109105"/>
                              <a:pt x="76861" y="124568"/>
                            </a:cubicBezTo>
                            <a:cubicBezTo>
                              <a:pt x="86715" y="125526"/>
                              <a:pt x="98843" y="133230"/>
                              <a:pt x="106016" y="129869"/>
                            </a:cubicBezTo>
                            <a:cubicBezTo>
                              <a:pt x="107902" y="138379"/>
                              <a:pt x="126863" y="154530"/>
                              <a:pt x="127219" y="164324"/>
                            </a:cubicBezTo>
                            <a:cubicBezTo>
                              <a:pt x="128273" y="168351"/>
                              <a:pt x="127876" y="175253"/>
                              <a:pt x="124569" y="182878"/>
                            </a:cubicBezTo>
                            <a:cubicBezTo>
                              <a:pt x="125295" y="206736"/>
                              <a:pt x="119936" y="216041"/>
                              <a:pt x="135171" y="251789"/>
                            </a:cubicBezTo>
                            <a:cubicBezTo>
                              <a:pt x="138507" y="263138"/>
                              <a:pt x="138625" y="271562"/>
                              <a:pt x="145772" y="278293"/>
                            </a:cubicBezTo>
                            <a:cubicBezTo>
                              <a:pt x="144832" y="278077"/>
                              <a:pt x="156386" y="298735"/>
                              <a:pt x="153724" y="320700"/>
                            </a:cubicBezTo>
                            <a:cubicBezTo>
                              <a:pt x="171206" y="326106"/>
                              <a:pt x="177835" y="344241"/>
                              <a:pt x="180227" y="355156"/>
                            </a:cubicBezTo>
                            <a:cubicBezTo>
                              <a:pt x="180038" y="365360"/>
                              <a:pt x="197032" y="379692"/>
                              <a:pt x="198781" y="386961"/>
                            </a:cubicBezTo>
                            <a:cubicBezTo>
                              <a:pt x="210761" y="409474"/>
                              <a:pt x="216763" y="422444"/>
                              <a:pt x="212033" y="442620"/>
                            </a:cubicBezTo>
                            <a:cubicBezTo>
                              <a:pt x="214002" y="454786"/>
                              <a:pt x="212126" y="473638"/>
                              <a:pt x="222635" y="487678"/>
                            </a:cubicBezTo>
                            <a:cubicBezTo>
                              <a:pt x="235995" y="514094"/>
                              <a:pt x="239777" y="520413"/>
                              <a:pt x="246488" y="556589"/>
                            </a:cubicBezTo>
                            <a:cubicBezTo>
                              <a:pt x="262912" y="572995"/>
                              <a:pt x="266251" y="582394"/>
                              <a:pt x="278293" y="609598"/>
                            </a:cubicBezTo>
                            <a:cubicBezTo>
                              <a:pt x="276753" y="621642"/>
                              <a:pt x="293605" y="640373"/>
                              <a:pt x="288896" y="652004"/>
                            </a:cubicBezTo>
                            <a:cubicBezTo>
                              <a:pt x="285396" y="667805"/>
                              <a:pt x="291631" y="674343"/>
                              <a:pt x="302148" y="702363"/>
                            </a:cubicBezTo>
                            <a:cubicBezTo>
                              <a:pt x="304521" y="722357"/>
                              <a:pt x="308602" y="748067"/>
                              <a:pt x="320701" y="763323"/>
                            </a:cubicBezTo>
                            <a:cubicBezTo>
                              <a:pt x="320537" y="783708"/>
                              <a:pt x="335080" y="790811"/>
                              <a:pt x="331303" y="811031"/>
                            </a:cubicBezTo>
                            <a:cubicBezTo>
                              <a:pt x="340511" y="846770"/>
                              <a:pt x="345428" y="853560"/>
                              <a:pt x="347205" y="871991"/>
                            </a:cubicBezTo>
                            <a:cubicBezTo>
                              <a:pt x="361855" y="887663"/>
                              <a:pt x="349146" y="926623"/>
                              <a:pt x="360458" y="938251"/>
                            </a:cubicBezTo>
                            <a:cubicBezTo>
                              <a:pt x="372272" y="953801"/>
                              <a:pt x="377645" y="959658"/>
                              <a:pt x="379011" y="970057"/>
                            </a:cubicBezTo>
                            <a:cubicBezTo>
                              <a:pt x="384265" y="977587"/>
                              <a:pt x="385640" y="979516"/>
                              <a:pt x="392262" y="985959"/>
                            </a:cubicBezTo>
                            <a:cubicBezTo>
                              <a:pt x="392463" y="1013955"/>
                              <a:pt x="389226" y="1018188"/>
                              <a:pt x="389612" y="1054871"/>
                            </a:cubicBezTo>
                            <a:cubicBezTo>
                              <a:pt x="381922" y="1052189"/>
                              <a:pt x="372508" y="1055708"/>
                              <a:pt x="368408" y="1054871"/>
                            </a:cubicBezTo>
                            <a:cubicBezTo>
                              <a:pt x="375997" y="1072221"/>
                              <a:pt x="386175" y="1110019"/>
                              <a:pt x="389612" y="1121131"/>
                            </a:cubicBezTo>
                            <a:cubicBezTo>
                              <a:pt x="403696" y="1135974"/>
                              <a:pt x="408854" y="1147060"/>
                              <a:pt x="410816" y="1163538"/>
                            </a:cubicBezTo>
                            <a:cubicBezTo>
                              <a:pt x="416397" y="1181131"/>
                              <a:pt x="411736" y="1202377"/>
                              <a:pt x="413466" y="1211246"/>
                            </a:cubicBezTo>
                            <a:cubicBezTo>
                              <a:pt x="392504" y="1225560"/>
                              <a:pt x="397526" y="1264586"/>
                              <a:pt x="373710" y="1274857"/>
                            </a:cubicBezTo>
                            <a:cubicBezTo>
                              <a:pt x="354029" y="1288371"/>
                              <a:pt x="345685" y="1286191"/>
                              <a:pt x="323352" y="1304011"/>
                            </a:cubicBezTo>
                            <a:cubicBezTo>
                              <a:pt x="307098" y="1316958"/>
                              <a:pt x="308105" y="1327730"/>
                              <a:pt x="299498" y="1333166"/>
                            </a:cubicBezTo>
                            <a:cubicBezTo>
                              <a:pt x="293043" y="1346177"/>
                              <a:pt x="267929" y="1367207"/>
                              <a:pt x="265042" y="1372923"/>
                            </a:cubicBezTo>
                            <a:cubicBezTo>
                              <a:pt x="260155" y="1407358"/>
                              <a:pt x="273156" y="1419126"/>
                              <a:pt x="275644" y="1441834"/>
                            </a:cubicBezTo>
                            <a:cubicBezTo>
                              <a:pt x="281606" y="1489165"/>
                              <a:pt x="284506" y="1504847"/>
                              <a:pt x="294196" y="1531949"/>
                            </a:cubicBezTo>
                            <a:cubicBezTo>
                              <a:pt x="285180" y="1562058"/>
                              <a:pt x="318318" y="1578012"/>
                              <a:pt x="291546" y="1603511"/>
                            </a:cubicBezTo>
                            <a:cubicBezTo>
                              <a:pt x="291159" y="1609434"/>
                              <a:pt x="297073" y="1635715"/>
                              <a:pt x="294196" y="1643267"/>
                            </a:cubicBezTo>
                            <a:cubicBezTo>
                              <a:pt x="271118" y="1649428"/>
                              <a:pt x="247094" y="1659739"/>
                              <a:pt x="217334" y="1688324"/>
                            </a:cubicBezTo>
                            <a:cubicBezTo>
                              <a:pt x="205051" y="1691196"/>
                              <a:pt x="198244" y="1692766"/>
                              <a:pt x="182878" y="1688324"/>
                            </a:cubicBezTo>
                            <a:cubicBezTo>
                              <a:pt x="179279" y="1689048"/>
                              <a:pt x="176808" y="1689258"/>
                              <a:pt x="174927" y="1688324"/>
                            </a:cubicBezTo>
                            <a:cubicBezTo>
                              <a:pt x="166342" y="1698890"/>
                              <a:pt x="149934" y="1699284"/>
                              <a:pt x="143122" y="1714829"/>
                            </a:cubicBezTo>
                            <a:cubicBezTo>
                              <a:pt x="135641" y="1726701"/>
                              <a:pt x="140560" y="1735250"/>
                              <a:pt x="132519" y="1749284"/>
                            </a:cubicBezTo>
                            <a:cubicBezTo>
                              <a:pt x="131775" y="1757734"/>
                              <a:pt x="131078" y="1762312"/>
                              <a:pt x="135171" y="1770487"/>
                            </a:cubicBezTo>
                            <a:cubicBezTo>
                              <a:pt x="118674" y="1801105"/>
                              <a:pt x="108079" y="1801397"/>
                              <a:pt x="98064" y="1828798"/>
                            </a:cubicBezTo>
                            <a:cubicBezTo>
                              <a:pt x="93127" y="1843673"/>
                              <a:pt x="87288" y="1850264"/>
                              <a:pt x="82162" y="1860603"/>
                            </a:cubicBezTo>
                            <a:cubicBezTo>
                              <a:pt x="84374" y="1862952"/>
                              <a:pt x="68775" y="1877778"/>
                              <a:pt x="68910" y="1884457"/>
                            </a:cubicBezTo>
                            <a:cubicBezTo>
                              <a:pt x="60730" y="1904334"/>
                              <a:pt x="60509" y="1918543"/>
                              <a:pt x="58307" y="1924213"/>
                            </a:cubicBezTo>
                            <a:cubicBezTo>
                              <a:pt x="53840" y="1935795"/>
                              <a:pt x="45230" y="1939571"/>
                              <a:pt x="39755" y="1961319"/>
                            </a:cubicBezTo>
                            <a:cubicBezTo>
                              <a:pt x="41608" y="1971593"/>
                              <a:pt x="25167" y="1986640"/>
                              <a:pt x="26503" y="2006376"/>
                            </a:cubicBezTo>
                            <a:cubicBezTo>
                              <a:pt x="33725" y="2016161"/>
                              <a:pt x="29812" y="2037985"/>
                              <a:pt x="29153" y="2043482"/>
                            </a:cubicBezTo>
                            <a:cubicBezTo>
                              <a:pt x="31697" y="2063324"/>
                              <a:pt x="29798" y="2073824"/>
                              <a:pt x="29153" y="2093841"/>
                            </a:cubicBezTo>
                            <a:cubicBezTo>
                              <a:pt x="39627" y="2110628"/>
                              <a:pt x="28239" y="2117687"/>
                              <a:pt x="26503" y="2152151"/>
                            </a:cubicBezTo>
                            <a:cubicBezTo>
                              <a:pt x="35737" y="2158889"/>
                              <a:pt x="33098" y="2182304"/>
                              <a:pt x="26503" y="2199858"/>
                            </a:cubicBezTo>
                            <a:cubicBezTo>
                              <a:pt x="69325" y="2222638"/>
                              <a:pt x="66529" y="2251894"/>
                              <a:pt x="90113" y="2258168"/>
                            </a:cubicBezTo>
                            <a:cubicBezTo>
                              <a:pt x="86698" y="2264232"/>
                              <a:pt x="87100" y="2267900"/>
                              <a:pt x="87463" y="2274071"/>
                            </a:cubicBezTo>
                            <a:cubicBezTo>
                              <a:pt x="113518" y="2285982"/>
                              <a:pt x="121580" y="2282622"/>
                              <a:pt x="140472" y="2292624"/>
                            </a:cubicBezTo>
                            <a:cubicBezTo>
                              <a:pt x="160712" y="2295920"/>
                              <a:pt x="182716" y="2306408"/>
                              <a:pt x="188178" y="2311177"/>
                            </a:cubicBezTo>
                            <a:cubicBezTo>
                              <a:pt x="234192" y="2344853"/>
                              <a:pt x="247061" y="2349796"/>
                              <a:pt x="283595" y="2358884"/>
                            </a:cubicBezTo>
                            <a:cubicBezTo>
                              <a:pt x="315805" y="2363768"/>
                              <a:pt x="344985" y="2383638"/>
                              <a:pt x="360458" y="2398641"/>
                            </a:cubicBezTo>
                            <a:cubicBezTo>
                              <a:pt x="362754" y="2407769"/>
                              <a:pt x="394077" y="2421213"/>
                              <a:pt x="437320" y="2446349"/>
                            </a:cubicBezTo>
                            <a:cubicBezTo>
                              <a:pt x="436213" y="2464325"/>
                              <a:pt x="437101" y="2468396"/>
                              <a:pt x="439970" y="2486104"/>
                            </a:cubicBezTo>
                            <a:cubicBezTo>
                              <a:pt x="453381" y="2498030"/>
                              <a:pt x="455295" y="2500035"/>
                              <a:pt x="469125" y="2509959"/>
                            </a:cubicBezTo>
                            <a:cubicBezTo>
                              <a:pt x="475964" y="2520425"/>
                              <a:pt x="459947" y="2539803"/>
                              <a:pt x="471778" y="2552365"/>
                            </a:cubicBezTo>
                            <a:cubicBezTo>
                              <a:pt x="452068" y="2579177"/>
                              <a:pt x="442350" y="2578379"/>
                              <a:pt x="432019" y="2602724"/>
                            </a:cubicBezTo>
                            <a:cubicBezTo>
                              <a:pt x="420698" y="2612384"/>
                              <a:pt x="417900" y="2616558"/>
                              <a:pt x="408164" y="2629229"/>
                            </a:cubicBezTo>
                            <a:cubicBezTo>
                              <a:pt x="395525" y="2646703"/>
                              <a:pt x="394651" y="2652658"/>
                              <a:pt x="386962" y="2661034"/>
                            </a:cubicBezTo>
                            <a:cubicBezTo>
                              <a:pt x="383103" y="2661943"/>
                              <a:pt x="376886" y="2681306"/>
                              <a:pt x="365758" y="2684887"/>
                            </a:cubicBezTo>
                            <a:cubicBezTo>
                              <a:pt x="383064" y="2686474"/>
                              <a:pt x="406755" y="2688876"/>
                              <a:pt x="416116" y="2695492"/>
                            </a:cubicBezTo>
                            <a:lnTo>
                              <a:pt x="416116" y="2695492"/>
                            </a:lnTo>
                          </a:path>
                        </a:pathLst>
                      </a:custGeom>
                      <a:noFill/>
                      <a:ln w="38100">
                        <a:solidFill>
                          <a:srgbClr val="C00000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530595715">
                              <a:custGeom>
                                <a:avLst/>
                                <a:gdLst>
                                  <a:gd name="connsiteX0" fmla="*/ 0 w 388060"/>
                                  <a:gd name="connsiteY0" fmla="*/ 0 h 2442545"/>
                                  <a:gd name="connsiteX1" fmla="*/ 37061 w 388060"/>
                                  <a:gd name="connsiteY1" fmla="*/ 43229 h 2442545"/>
                                  <a:gd name="connsiteX2" fmla="*/ 54502 w 388060"/>
                                  <a:gd name="connsiteY2" fmla="*/ 76853 h 2442545"/>
                                  <a:gd name="connsiteX3" fmla="*/ 63222 w 388060"/>
                                  <a:gd name="connsiteY3" fmla="*/ 112879 h 2442545"/>
                                  <a:gd name="connsiteX4" fmla="*/ 87204 w 388060"/>
                                  <a:gd name="connsiteY4" fmla="*/ 117682 h 2442545"/>
                                  <a:gd name="connsiteX5" fmla="*/ 104644 w 388060"/>
                                  <a:gd name="connsiteY5" fmla="*/ 148904 h 2442545"/>
                                  <a:gd name="connsiteX6" fmla="*/ 102464 w 388060"/>
                                  <a:gd name="connsiteY6" fmla="*/ 165717 h 2442545"/>
                                  <a:gd name="connsiteX7" fmla="*/ 111185 w 388060"/>
                                  <a:gd name="connsiteY7" fmla="*/ 228161 h 2442545"/>
                                  <a:gd name="connsiteX8" fmla="*/ 119905 w 388060"/>
                                  <a:gd name="connsiteY8" fmla="*/ 252178 h 2442545"/>
                                  <a:gd name="connsiteX9" fmla="*/ 126446 w 388060"/>
                                  <a:gd name="connsiteY9" fmla="*/ 290606 h 2442545"/>
                                  <a:gd name="connsiteX10" fmla="*/ 148246 w 388060"/>
                                  <a:gd name="connsiteY10" fmla="*/ 321828 h 2442545"/>
                                  <a:gd name="connsiteX11" fmla="*/ 163507 w 388060"/>
                                  <a:gd name="connsiteY11" fmla="*/ 350649 h 2442545"/>
                                  <a:gd name="connsiteX12" fmla="*/ 174408 w 388060"/>
                                  <a:gd name="connsiteY12" fmla="*/ 401085 h 2442545"/>
                                  <a:gd name="connsiteX13" fmla="*/ 183128 w 388060"/>
                                  <a:gd name="connsiteY13" fmla="*/ 441914 h 2442545"/>
                                  <a:gd name="connsiteX14" fmla="*/ 202749 w 388060"/>
                                  <a:gd name="connsiteY14" fmla="*/ 504359 h 2442545"/>
                                  <a:gd name="connsiteX15" fmla="*/ 228910 w 388060"/>
                                  <a:gd name="connsiteY15" fmla="*/ 552393 h 2442545"/>
                                  <a:gd name="connsiteX16" fmla="*/ 237631 w 388060"/>
                                  <a:gd name="connsiteY16" fmla="*/ 590820 h 2442545"/>
                                  <a:gd name="connsiteX17" fmla="*/ 248532 w 388060"/>
                                  <a:gd name="connsiteY17" fmla="*/ 636453 h 2442545"/>
                                  <a:gd name="connsiteX18" fmla="*/ 263792 w 388060"/>
                                  <a:gd name="connsiteY18" fmla="*/ 691693 h 2442545"/>
                                  <a:gd name="connsiteX19" fmla="*/ 272513 w 388060"/>
                                  <a:gd name="connsiteY19" fmla="*/ 734924 h 2442545"/>
                                  <a:gd name="connsiteX20" fmla="*/ 285593 w 388060"/>
                                  <a:gd name="connsiteY20" fmla="*/ 790163 h 2442545"/>
                                  <a:gd name="connsiteX21" fmla="*/ 296494 w 388060"/>
                                  <a:gd name="connsiteY21" fmla="*/ 850205 h 2442545"/>
                                  <a:gd name="connsiteX22" fmla="*/ 311755 w 388060"/>
                                  <a:gd name="connsiteY22" fmla="*/ 879027 h 2442545"/>
                                  <a:gd name="connsiteX23" fmla="*/ 322655 w 388060"/>
                                  <a:gd name="connsiteY23" fmla="*/ 893436 h 2442545"/>
                                  <a:gd name="connsiteX24" fmla="*/ 320475 w 388060"/>
                                  <a:gd name="connsiteY24" fmla="*/ 955882 h 2442545"/>
                                  <a:gd name="connsiteX25" fmla="*/ 303034 w 388060"/>
                                  <a:gd name="connsiteY25" fmla="*/ 955882 h 2442545"/>
                                  <a:gd name="connsiteX26" fmla="*/ 320475 w 388060"/>
                                  <a:gd name="connsiteY26" fmla="*/ 1015924 h 2442545"/>
                                  <a:gd name="connsiteX27" fmla="*/ 337916 w 388060"/>
                                  <a:gd name="connsiteY27" fmla="*/ 1054351 h 2442545"/>
                                  <a:gd name="connsiteX28" fmla="*/ 340096 w 388060"/>
                                  <a:gd name="connsiteY28" fmla="*/ 1097582 h 2442545"/>
                                  <a:gd name="connsiteX29" fmla="*/ 307395 w 388060"/>
                                  <a:gd name="connsiteY29" fmla="*/ 1155224 h 2442545"/>
                                  <a:gd name="connsiteX30" fmla="*/ 265973 w 388060"/>
                                  <a:gd name="connsiteY30" fmla="*/ 1181642 h 2442545"/>
                                  <a:gd name="connsiteX31" fmla="*/ 246352 w 388060"/>
                                  <a:gd name="connsiteY31" fmla="*/ 1208061 h 2442545"/>
                                  <a:gd name="connsiteX32" fmla="*/ 218010 w 388060"/>
                                  <a:gd name="connsiteY32" fmla="*/ 1244087 h 2442545"/>
                                  <a:gd name="connsiteX33" fmla="*/ 226731 w 388060"/>
                                  <a:gd name="connsiteY33" fmla="*/ 1306532 h 2442545"/>
                                  <a:gd name="connsiteX34" fmla="*/ 241991 w 388060"/>
                                  <a:gd name="connsiteY34" fmla="*/ 1388190 h 2442545"/>
                                  <a:gd name="connsiteX35" fmla="*/ 239811 w 388060"/>
                                  <a:gd name="connsiteY35" fmla="*/ 1453037 h 2442545"/>
                                  <a:gd name="connsiteX36" fmla="*/ 241991 w 388060"/>
                                  <a:gd name="connsiteY36" fmla="*/ 1489062 h 2442545"/>
                                  <a:gd name="connsiteX37" fmla="*/ 178768 w 388060"/>
                                  <a:gd name="connsiteY37" fmla="*/ 1529891 h 2442545"/>
                                  <a:gd name="connsiteX38" fmla="*/ 150426 w 388060"/>
                                  <a:gd name="connsiteY38" fmla="*/ 1529891 h 2442545"/>
                                  <a:gd name="connsiteX39" fmla="*/ 143886 w 388060"/>
                                  <a:gd name="connsiteY39" fmla="*/ 1529891 h 2442545"/>
                                  <a:gd name="connsiteX40" fmla="*/ 117725 w 388060"/>
                                  <a:gd name="connsiteY40" fmla="*/ 1553909 h 2442545"/>
                                  <a:gd name="connsiteX41" fmla="*/ 109004 w 388060"/>
                                  <a:gd name="connsiteY41" fmla="*/ 1585130 h 2442545"/>
                                  <a:gd name="connsiteX42" fmla="*/ 111185 w 388060"/>
                                  <a:gd name="connsiteY42" fmla="*/ 1604344 h 2442545"/>
                                  <a:gd name="connsiteX43" fmla="*/ 80663 w 388060"/>
                                  <a:gd name="connsiteY43" fmla="*/ 1657183 h 2442545"/>
                                  <a:gd name="connsiteX44" fmla="*/ 67583 w 388060"/>
                                  <a:gd name="connsiteY44" fmla="*/ 1686003 h 2442545"/>
                                  <a:gd name="connsiteX45" fmla="*/ 56682 w 388060"/>
                                  <a:gd name="connsiteY45" fmla="*/ 1707619 h 2442545"/>
                                  <a:gd name="connsiteX46" fmla="*/ 47961 w 388060"/>
                                  <a:gd name="connsiteY46" fmla="*/ 1743644 h 2442545"/>
                                  <a:gd name="connsiteX47" fmla="*/ 32701 w 388060"/>
                                  <a:gd name="connsiteY47" fmla="*/ 1777268 h 2442545"/>
                                  <a:gd name="connsiteX48" fmla="*/ 21800 w 388060"/>
                                  <a:gd name="connsiteY48" fmla="*/ 1818097 h 2442545"/>
                                  <a:gd name="connsiteX49" fmla="*/ 23980 w 388060"/>
                                  <a:gd name="connsiteY49" fmla="*/ 1851721 h 2442545"/>
                                  <a:gd name="connsiteX50" fmla="*/ 23980 w 388060"/>
                                  <a:gd name="connsiteY50" fmla="*/ 1897354 h 2442545"/>
                                  <a:gd name="connsiteX51" fmla="*/ 21800 w 388060"/>
                                  <a:gd name="connsiteY51" fmla="*/ 1950192 h 2442545"/>
                                  <a:gd name="connsiteX52" fmla="*/ 21800 w 388060"/>
                                  <a:gd name="connsiteY52" fmla="*/ 1993422 h 2442545"/>
                                  <a:gd name="connsiteX53" fmla="*/ 74123 w 388060"/>
                                  <a:gd name="connsiteY53" fmla="*/ 2046260 h 2442545"/>
                                  <a:gd name="connsiteX54" fmla="*/ 71943 w 388060"/>
                                  <a:gd name="connsiteY54" fmla="*/ 2060671 h 2442545"/>
                                  <a:gd name="connsiteX55" fmla="*/ 115545 w 388060"/>
                                  <a:gd name="connsiteY55" fmla="*/ 2077483 h 2442545"/>
                                  <a:gd name="connsiteX56" fmla="*/ 154786 w 388060"/>
                                  <a:gd name="connsiteY56" fmla="*/ 2094295 h 2442545"/>
                                  <a:gd name="connsiteX57" fmla="*/ 233271 w 388060"/>
                                  <a:gd name="connsiteY57" fmla="*/ 2137525 h 2442545"/>
                                  <a:gd name="connsiteX58" fmla="*/ 296494 w 388060"/>
                                  <a:gd name="connsiteY58" fmla="*/ 2173551 h 2442545"/>
                                  <a:gd name="connsiteX59" fmla="*/ 359717 w 388060"/>
                                  <a:gd name="connsiteY59" fmla="*/ 2216782 h 2442545"/>
                                  <a:gd name="connsiteX60" fmla="*/ 361897 w 388060"/>
                                  <a:gd name="connsiteY60" fmla="*/ 2252807 h 2442545"/>
                                  <a:gd name="connsiteX61" fmla="*/ 385878 w 388060"/>
                                  <a:gd name="connsiteY61" fmla="*/ 2274423 h 2442545"/>
                                  <a:gd name="connsiteX62" fmla="*/ 388060 w 388060"/>
                                  <a:gd name="connsiteY62" fmla="*/ 2312850 h 2442545"/>
                                  <a:gd name="connsiteX63" fmla="*/ 355357 w 388060"/>
                                  <a:gd name="connsiteY63" fmla="*/ 2358483 h 2442545"/>
                                  <a:gd name="connsiteX64" fmla="*/ 335735 w 388060"/>
                                  <a:gd name="connsiteY64" fmla="*/ 2382501 h 2442545"/>
                                  <a:gd name="connsiteX65" fmla="*/ 318295 w 388060"/>
                                  <a:gd name="connsiteY65" fmla="*/ 2411321 h 2442545"/>
                                  <a:gd name="connsiteX66" fmla="*/ 300854 w 388060"/>
                                  <a:gd name="connsiteY66" fmla="*/ 2432936 h 2442545"/>
                                  <a:gd name="connsiteX67" fmla="*/ 342276 w 388060"/>
                                  <a:gd name="connsiteY67" fmla="*/ 2442545 h 2442545"/>
                                  <a:gd name="connsiteX68" fmla="*/ 342276 w 388060"/>
                                  <a:gd name="connsiteY68" fmla="*/ 2442545 h 24425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  <a:cxn ang="0">
                                    <a:pos x="connsiteX20" y="connsiteY20"/>
                                  </a:cxn>
                                  <a:cxn ang="0">
                                    <a:pos x="connsiteX21" y="connsiteY21"/>
                                  </a:cxn>
                                  <a:cxn ang="0">
                                    <a:pos x="connsiteX22" y="connsiteY22"/>
                                  </a:cxn>
                                  <a:cxn ang="0">
                                    <a:pos x="connsiteX23" y="connsiteY23"/>
                                  </a:cxn>
                                  <a:cxn ang="0">
                                    <a:pos x="connsiteX24" y="connsiteY24"/>
                                  </a:cxn>
                                  <a:cxn ang="0">
                                    <a:pos x="connsiteX25" y="connsiteY25"/>
                                  </a:cxn>
                                  <a:cxn ang="0">
                                    <a:pos x="connsiteX26" y="connsiteY26"/>
                                  </a:cxn>
                                  <a:cxn ang="0">
                                    <a:pos x="connsiteX27" y="connsiteY27"/>
                                  </a:cxn>
                                  <a:cxn ang="0">
                                    <a:pos x="connsiteX28" y="connsiteY28"/>
                                  </a:cxn>
                                  <a:cxn ang="0">
                                    <a:pos x="connsiteX29" y="connsiteY29"/>
                                  </a:cxn>
                                  <a:cxn ang="0">
                                    <a:pos x="connsiteX30" y="connsiteY30"/>
                                  </a:cxn>
                                  <a:cxn ang="0">
                                    <a:pos x="connsiteX31" y="connsiteY31"/>
                                  </a:cxn>
                                  <a:cxn ang="0">
                                    <a:pos x="connsiteX32" y="connsiteY32"/>
                                  </a:cxn>
                                  <a:cxn ang="0">
                                    <a:pos x="connsiteX33" y="connsiteY33"/>
                                  </a:cxn>
                                  <a:cxn ang="0">
                                    <a:pos x="connsiteX34" y="connsiteY34"/>
                                  </a:cxn>
                                  <a:cxn ang="0">
                                    <a:pos x="connsiteX35" y="connsiteY35"/>
                                  </a:cxn>
                                  <a:cxn ang="0">
                                    <a:pos x="connsiteX36" y="connsiteY36"/>
                                  </a:cxn>
                                  <a:cxn ang="0">
                                    <a:pos x="connsiteX37" y="connsiteY37"/>
                                  </a:cxn>
                                  <a:cxn ang="0">
                                    <a:pos x="connsiteX38" y="connsiteY38"/>
                                  </a:cxn>
                                  <a:cxn ang="0">
                                    <a:pos x="connsiteX39" y="connsiteY39"/>
                                  </a:cxn>
                                  <a:cxn ang="0">
                                    <a:pos x="connsiteX40" y="connsiteY40"/>
                                  </a:cxn>
                                  <a:cxn ang="0">
                                    <a:pos x="connsiteX41" y="connsiteY41"/>
                                  </a:cxn>
                                  <a:cxn ang="0">
                                    <a:pos x="connsiteX42" y="connsiteY42"/>
                                  </a:cxn>
                                  <a:cxn ang="0">
                                    <a:pos x="connsiteX43" y="connsiteY43"/>
                                  </a:cxn>
                                  <a:cxn ang="0">
                                    <a:pos x="connsiteX44" y="connsiteY44"/>
                                  </a:cxn>
                                  <a:cxn ang="0">
                                    <a:pos x="connsiteX45" y="connsiteY45"/>
                                  </a:cxn>
                                  <a:cxn ang="0">
                                    <a:pos x="connsiteX46" y="connsiteY46"/>
                                  </a:cxn>
                                  <a:cxn ang="0">
                                    <a:pos x="connsiteX47" y="connsiteY47"/>
                                  </a:cxn>
                                  <a:cxn ang="0">
                                    <a:pos x="connsiteX48" y="connsiteY48"/>
                                  </a:cxn>
                                  <a:cxn ang="0">
                                    <a:pos x="connsiteX49" y="connsiteY49"/>
                                  </a:cxn>
                                  <a:cxn ang="0">
                                    <a:pos x="connsiteX50" y="connsiteY50"/>
                                  </a:cxn>
                                  <a:cxn ang="0">
                                    <a:pos x="connsiteX51" y="connsiteY51"/>
                                  </a:cxn>
                                  <a:cxn ang="0">
                                    <a:pos x="connsiteX52" y="connsiteY52"/>
                                  </a:cxn>
                                  <a:cxn ang="0">
                                    <a:pos x="connsiteX53" y="connsiteY53"/>
                                  </a:cxn>
                                  <a:cxn ang="0">
                                    <a:pos x="connsiteX54" y="connsiteY54"/>
                                  </a:cxn>
                                  <a:cxn ang="0">
                                    <a:pos x="connsiteX55" y="connsiteY55"/>
                                  </a:cxn>
                                  <a:cxn ang="0">
                                    <a:pos x="connsiteX56" y="connsiteY56"/>
                                  </a:cxn>
                                  <a:cxn ang="0">
                                    <a:pos x="connsiteX57" y="connsiteY57"/>
                                  </a:cxn>
                                  <a:cxn ang="0">
                                    <a:pos x="connsiteX58" y="connsiteY58"/>
                                  </a:cxn>
                                  <a:cxn ang="0">
                                    <a:pos x="connsiteX59" y="connsiteY59"/>
                                  </a:cxn>
                                  <a:cxn ang="0">
                                    <a:pos x="connsiteX60" y="connsiteY60"/>
                                  </a:cxn>
                                  <a:cxn ang="0">
                                    <a:pos x="connsiteX61" y="connsiteY61"/>
                                  </a:cxn>
                                  <a:cxn ang="0">
                                    <a:pos x="connsiteX62" y="connsiteY62"/>
                                  </a:cxn>
                                  <a:cxn ang="0">
                                    <a:pos x="connsiteX63" y="connsiteY63"/>
                                  </a:cxn>
                                  <a:cxn ang="0">
                                    <a:pos x="connsiteX64" y="connsiteY64"/>
                                  </a:cxn>
                                  <a:cxn ang="0">
                                    <a:pos x="connsiteX65" y="connsiteY65"/>
                                  </a:cxn>
                                  <a:cxn ang="0">
                                    <a:pos x="connsiteX66" y="connsiteY66"/>
                                  </a:cxn>
                                  <a:cxn ang="0">
                                    <a:pos x="connsiteX67" y="connsiteY67"/>
                                  </a:cxn>
                                  <a:cxn ang="0">
                                    <a:pos x="connsiteX68" y="connsiteY68"/>
                                  </a:cxn>
                                </a:cxnLst>
                                <a:rect l="l" t="t" r="r" b="b"/>
                                <a:pathLst>
                                  <a:path w="388060" h="2442545" extrusionOk="0">
                                    <a:moveTo>
                                      <a:pt x="0" y="0"/>
                                    </a:moveTo>
                                    <a:cubicBezTo>
                                      <a:pt x="15917" y="12680"/>
                                      <a:pt x="30399" y="36387"/>
                                      <a:pt x="37061" y="43229"/>
                                    </a:cubicBezTo>
                                    <a:cubicBezTo>
                                      <a:pt x="41520" y="55802"/>
                                      <a:pt x="51218" y="61729"/>
                                      <a:pt x="54502" y="76853"/>
                                    </a:cubicBezTo>
                                    <a:cubicBezTo>
                                      <a:pt x="58591" y="92311"/>
                                      <a:pt x="61963" y="98016"/>
                                      <a:pt x="63222" y="112879"/>
                                    </a:cubicBezTo>
                                    <a:cubicBezTo>
                                      <a:pt x="72552" y="114603"/>
                                      <a:pt x="81214" y="119924"/>
                                      <a:pt x="87204" y="117682"/>
                                    </a:cubicBezTo>
                                    <a:cubicBezTo>
                                      <a:pt x="89269" y="125662"/>
                                      <a:pt x="104072" y="140125"/>
                                      <a:pt x="104644" y="148904"/>
                                    </a:cubicBezTo>
                                    <a:cubicBezTo>
                                      <a:pt x="105262" y="153128"/>
                                      <a:pt x="104535" y="158400"/>
                                      <a:pt x="102464" y="165717"/>
                                    </a:cubicBezTo>
                                    <a:cubicBezTo>
                                      <a:pt x="103458" y="186233"/>
                                      <a:pt x="100898" y="196663"/>
                                      <a:pt x="111185" y="228161"/>
                                    </a:cubicBezTo>
                                    <a:cubicBezTo>
                                      <a:pt x="113973" y="237638"/>
                                      <a:pt x="114959" y="246147"/>
                                      <a:pt x="119905" y="252178"/>
                                    </a:cubicBezTo>
                                    <a:cubicBezTo>
                                      <a:pt x="119903" y="255101"/>
                                      <a:pt x="127260" y="272892"/>
                                      <a:pt x="126446" y="290606"/>
                                    </a:cubicBezTo>
                                    <a:cubicBezTo>
                                      <a:pt x="140192" y="295849"/>
                                      <a:pt x="144113" y="310769"/>
                                      <a:pt x="148246" y="321828"/>
                                    </a:cubicBezTo>
                                    <a:cubicBezTo>
                                      <a:pt x="149485" y="330364"/>
                                      <a:pt x="161799" y="343684"/>
                                      <a:pt x="163507" y="350649"/>
                                    </a:cubicBezTo>
                                    <a:cubicBezTo>
                                      <a:pt x="171470" y="370691"/>
                                      <a:pt x="178006" y="383015"/>
                                      <a:pt x="174408" y="401085"/>
                                    </a:cubicBezTo>
                                    <a:cubicBezTo>
                                      <a:pt x="176570" y="413736"/>
                                      <a:pt x="175196" y="429527"/>
                                      <a:pt x="183128" y="441914"/>
                                    </a:cubicBezTo>
                                    <a:cubicBezTo>
                                      <a:pt x="192513" y="466134"/>
                                      <a:pt x="196054" y="472486"/>
                                      <a:pt x="202749" y="504359"/>
                                    </a:cubicBezTo>
                                    <a:cubicBezTo>
                                      <a:pt x="215261" y="520716"/>
                                      <a:pt x="218794" y="528064"/>
                                      <a:pt x="228910" y="552393"/>
                                    </a:cubicBezTo>
                                    <a:cubicBezTo>
                                      <a:pt x="228101" y="563747"/>
                                      <a:pt x="240508" y="579957"/>
                                      <a:pt x="237631" y="590820"/>
                                    </a:cubicBezTo>
                                    <a:cubicBezTo>
                                      <a:pt x="235823" y="604728"/>
                                      <a:pt x="240568" y="611969"/>
                                      <a:pt x="248532" y="636453"/>
                                    </a:cubicBezTo>
                                    <a:cubicBezTo>
                                      <a:pt x="250921" y="655681"/>
                                      <a:pt x="257125" y="677097"/>
                                      <a:pt x="263792" y="691693"/>
                                    </a:cubicBezTo>
                                    <a:cubicBezTo>
                                      <a:pt x="263983" y="708802"/>
                                      <a:pt x="274453" y="717990"/>
                                      <a:pt x="272513" y="734924"/>
                                    </a:cubicBezTo>
                                    <a:cubicBezTo>
                                      <a:pt x="279783" y="765783"/>
                                      <a:pt x="283345" y="774563"/>
                                      <a:pt x="285593" y="790163"/>
                                    </a:cubicBezTo>
                                    <a:cubicBezTo>
                                      <a:pt x="295044" y="804739"/>
                                      <a:pt x="288768" y="837584"/>
                                      <a:pt x="296494" y="850205"/>
                                    </a:cubicBezTo>
                                    <a:cubicBezTo>
                                      <a:pt x="306082" y="864214"/>
                                      <a:pt x="310394" y="869757"/>
                                      <a:pt x="311755" y="879027"/>
                                    </a:cubicBezTo>
                                    <a:cubicBezTo>
                                      <a:pt x="316113" y="885932"/>
                                      <a:pt x="317427" y="887289"/>
                                      <a:pt x="322655" y="893436"/>
                                    </a:cubicBezTo>
                                    <a:cubicBezTo>
                                      <a:pt x="322761" y="918150"/>
                                      <a:pt x="320483" y="923820"/>
                                      <a:pt x="320475" y="955882"/>
                                    </a:cubicBezTo>
                                    <a:cubicBezTo>
                                      <a:pt x="313731" y="954069"/>
                                      <a:pt x="306452" y="956458"/>
                                      <a:pt x="303034" y="955882"/>
                                    </a:cubicBezTo>
                                    <a:cubicBezTo>
                                      <a:pt x="308748" y="972000"/>
                                      <a:pt x="317123" y="1004608"/>
                                      <a:pt x="320475" y="1015924"/>
                                    </a:cubicBezTo>
                                    <a:cubicBezTo>
                                      <a:pt x="331272" y="1030239"/>
                                      <a:pt x="335655" y="1039963"/>
                                      <a:pt x="337916" y="1054351"/>
                                    </a:cubicBezTo>
                                    <a:cubicBezTo>
                                      <a:pt x="341767" y="1070294"/>
                                      <a:pt x="339054" y="1087597"/>
                                      <a:pt x="340096" y="1097582"/>
                                    </a:cubicBezTo>
                                    <a:cubicBezTo>
                                      <a:pt x="323246" y="1110879"/>
                                      <a:pt x="325170" y="1142844"/>
                                      <a:pt x="307395" y="1155224"/>
                                    </a:cubicBezTo>
                                    <a:cubicBezTo>
                                      <a:pt x="291039" y="1167807"/>
                                      <a:pt x="285136" y="1166657"/>
                                      <a:pt x="265973" y="1181642"/>
                                    </a:cubicBezTo>
                                    <a:cubicBezTo>
                                      <a:pt x="254383" y="1192823"/>
                                      <a:pt x="253426" y="1201356"/>
                                      <a:pt x="246352" y="1208061"/>
                                    </a:cubicBezTo>
                                    <a:cubicBezTo>
                                      <a:pt x="240669" y="1219566"/>
                                      <a:pt x="221594" y="1238169"/>
                                      <a:pt x="218010" y="1244087"/>
                                    </a:cubicBezTo>
                                    <a:cubicBezTo>
                                      <a:pt x="215532" y="1275353"/>
                                      <a:pt x="225106" y="1287186"/>
                                      <a:pt x="226731" y="1306532"/>
                                    </a:cubicBezTo>
                                    <a:cubicBezTo>
                                      <a:pt x="231961" y="1347829"/>
                                      <a:pt x="235201" y="1361578"/>
                                      <a:pt x="241991" y="1388190"/>
                                    </a:cubicBezTo>
                                    <a:cubicBezTo>
                                      <a:pt x="235979" y="1413386"/>
                                      <a:pt x="258693" y="1430294"/>
                                      <a:pt x="239811" y="1453037"/>
                                    </a:cubicBezTo>
                                    <a:cubicBezTo>
                                      <a:pt x="239525" y="1460363"/>
                                      <a:pt x="243607" y="1480462"/>
                                      <a:pt x="241991" y="1489062"/>
                                    </a:cubicBezTo>
                                    <a:cubicBezTo>
                                      <a:pt x="222657" y="1497042"/>
                                      <a:pt x="204465" y="1505816"/>
                                      <a:pt x="178768" y="1529891"/>
                                    </a:cubicBezTo>
                                    <a:cubicBezTo>
                                      <a:pt x="168950" y="1531815"/>
                                      <a:pt x="163295" y="1533069"/>
                                      <a:pt x="150426" y="1529891"/>
                                    </a:cubicBezTo>
                                    <a:cubicBezTo>
                                      <a:pt x="147706" y="1530302"/>
                                      <a:pt x="145397" y="1530311"/>
                                      <a:pt x="143886" y="1529891"/>
                                    </a:cubicBezTo>
                                    <a:cubicBezTo>
                                      <a:pt x="134380" y="1539772"/>
                                      <a:pt x="123656" y="1542144"/>
                                      <a:pt x="117725" y="1553909"/>
                                    </a:cubicBezTo>
                                    <a:cubicBezTo>
                                      <a:pt x="113656" y="1563650"/>
                                      <a:pt x="114228" y="1573797"/>
                                      <a:pt x="109004" y="1585130"/>
                                    </a:cubicBezTo>
                                    <a:cubicBezTo>
                                      <a:pt x="108769" y="1592795"/>
                                      <a:pt x="108686" y="1597080"/>
                                      <a:pt x="111185" y="1604344"/>
                                    </a:cubicBezTo>
                                    <a:cubicBezTo>
                                      <a:pt x="97859" y="1631143"/>
                                      <a:pt x="89315" y="1634208"/>
                                      <a:pt x="80663" y="1657183"/>
                                    </a:cubicBezTo>
                                    <a:cubicBezTo>
                                      <a:pt x="75582" y="1670565"/>
                                      <a:pt x="71913" y="1676530"/>
                                      <a:pt x="67583" y="1686003"/>
                                    </a:cubicBezTo>
                                    <a:cubicBezTo>
                                      <a:pt x="69010" y="1688481"/>
                                      <a:pt x="57151" y="1701220"/>
                                      <a:pt x="56682" y="1707619"/>
                                    </a:cubicBezTo>
                                    <a:cubicBezTo>
                                      <a:pt x="51055" y="1724985"/>
                                      <a:pt x="49969" y="1737789"/>
                                      <a:pt x="47961" y="1743644"/>
                                    </a:cubicBezTo>
                                    <a:cubicBezTo>
                                      <a:pt x="43809" y="1755245"/>
                                      <a:pt x="37379" y="1758238"/>
                                      <a:pt x="32701" y="1777268"/>
                                    </a:cubicBezTo>
                                    <a:cubicBezTo>
                                      <a:pt x="32598" y="1787700"/>
                                      <a:pt x="22714" y="1799501"/>
                                      <a:pt x="21800" y="1818097"/>
                                    </a:cubicBezTo>
                                    <a:cubicBezTo>
                                      <a:pt x="27298" y="1827365"/>
                                      <a:pt x="24543" y="1846202"/>
                                      <a:pt x="23980" y="1851721"/>
                                    </a:cubicBezTo>
                                    <a:cubicBezTo>
                                      <a:pt x="25676" y="1869742"/>
                                      <a:pt x="24581" y="1879764"/>
                                      <a:pt x="23980" y="1897354"/>
                                    </a:cubicBezTo>
                                    <a:cubicBezTo>
                                      <a:pt x="30850" y="1913156"/>
                                      <a:pt x="23270" y="1919903"/>
                                      <a:pt x="21800" y="1950192"/>
                                    </a:cubicBezTo>
                                    <a:cubicBezTo>
                                      <a:pt x="27243" y="1957679"/>
                                      <a:pt x="25309" y="1980211"/>
                                      <a:pt x="21800" y="1993422"/>
                                    </a:cubicBezTo>
                                    <a:cubicBezTo>
                                      <a:pt x="54192" y="2014957"/>
                                      <a:pt x="56827" y="2036351"/>
                                      <a:pt x="74123" y="2046260"/>
                                    </a:cubicBezTo>
                                    <a:cubicBezTo>
                                      <a:pt x="71846" y="2051617"/>
                                      <a:pt x="71733" y="2055695"/>
                                      <a:pt x="71943" y="2060671"/>
                                    </a:cubicBezTo>
                                    <a:cubicBezTo>
                                      <a:pt x="92917" y="2071188"/>
                                      <a:pt x="99375" y="2069786"/>
                                      <a:pt x="115545" y="2077483"/>
                                    </a:cubicBezTo>
                                    <a:cubicBezTo>
                                      <a:pt x="131490" y="2080567"/>
                                      <a:pt x="149645" y="2089685"/>
                                      <a:pt x="154786" y="2094295"/>
                                    </a:cubicBezTo>
                                    <a:cubicBezTo>
                                      <a:pt x="191071" y="2122504"/>
                                      <a:pt x="203915" y="2126974"/>
                                      <a:pt x="233271" y="2137525"/>
                                    </a:cubicBezTo>
                                    <a:cubicBezTo>
                                      <a:pt x="258127" y="2143309"/>
                                      <a:pt x="282054" y="2160359"/>
                                      <a:pt x="296494" y="2173551"/>
                                    </a:cubicBezTo>
                                    <a:cubicBezTo>
                                      <a:pt x="303177" y="2182796"/>
                                      <a:pt x="326097" y="2193853"/>
                                      <a:pt x="359717" y="2216782"/>
                                    </a:cubicBezTo>
                                    <a:cubicBezTo>
                                      <a:pt x="359340" y="2232603"/>
                                      <a:pt x="359672" y="2236444"/>
                                      <a:pt x="361897" y="2252807"/>
                                    </a:cubicBezTo>
                                    <a:cubicBezTo>
                                      <a:pt x="373195" y="2263111"/>
                                      <a:pt x="374546" y="2265209"/>
                                      <a:pt x="385878" y="2274423"/>
                                    </a:cubicBezTo>
                                    <a:cubicBezTo>
                                      <a:pt x="391185" y="2283843"/>
                                      <a:pt x="381217" y="2300859"/>
                                      <a:pt x="388060" y="2312850"/>
                                    </a:cubicBezTo>
                                    <a:cubicBezTo>
                                      <a:pt x="371850" y="2335991"/>
                                      <a:pt x="364234" y="2336566"/>
                                      <a:pt x="355357" y="2358483"/>
                                    </a:cubicBezTo>
                                    <a:cubicBezTo>
                                      <a:pt x="346901" y="2366785"/>
                                      <a:pt x="343630" y="2372051"/>
                                      <a:pt x="335735" y="2382501"/>
                                    </a:cubicBezTo>
                                    <a:cubicBezTo>
                                      <a:pt x="326230" y="2397734"/>
                                      <a:pt x="325188" y="2402834"/>
                                      <a:pt x="318295" y="2411321"/>
                                    </a:cubicBezTo>
                                    <a:cubicBezTo>
                                      <a:pt x="314329" y="2414039"/>
                                      <a:pt x="309119" y="2427818"/>
                                      <a:pt x="300854" y="2432936"/>
                                    </a:cubicBezTo>
                                    <a:cubicBezTo>
                                      <a:pt x="315815" y="2434840"/>
                                      <a:pt x="334184" y="2437980"/>
                                      <a:pt x="342276" y="2442545"/>
                                    </a:cubicBezTo>
                                    <a:lnTo>
                                      <a:pt x="342276" y="2442545"/>
                                    </a:lnTo>
                                  </a:path>
                                </a:pathLst>
                              </a:custGeom>
                              <ask:type>
                                <ask:lineSketchFreehan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tlCol="0" anchor="ctr"/>
                      <a:lstStyle/>
                      <a:p>
                        <a:pPr algn="ctr"/>
                        <a:endParaRPr lang="es-MX" sz="2000" dirty="0"/>
                      </a:p>
                    </p:txBody>
                  </p:sp>
                  <p:sp>
                    <p:nvSpPr>
                      <p:cNvPr id="90" name="Forma libre: forma 89">
                        <a:extLst>
                          <a:ext uri="{FF2B5EF4-FFF2-40B4-BE49-F238E27FC236}">
                            <a16:creationId xmlns:a16="http://schemas.microsoft.com/office/drawing/2014/main" id="{260841D4-C15E-F066-8BFB-F9486AF4B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3085" y="2883673"/>
                        <a:ext cx="591565" cy="441958"/>
                      </a:xfrm>
                      <a:custGeom>
                        <a:avLst/>
                        <a:gdLst>
                          <a:gd name="connsiteX0" fmla="*/ 0 w 591565"/>
                          <a:gd name="connsiteY0" fmla="*/ 8621 h 441958"/>
                          <a:gd name="connsiteX1" fmla="*/ 56661 w 591565"/>
                          <a:gd name="connsiteY1" fmla="*/ 0 h 441958"/>
                          <a:gd name="connsiteX2" fmla="*/ 99725 w 591565"/>
                          <a:gd name="connsiteY2" fmla="*/ 32336 h 441958"/>
                          <a:gd name="connsiteX3" fmla="*/ 142789 w 591565"/>
                          <a:gd name="connsiteY3" fmla="*/ 36647 h 441958"/>
                          <a:gd name="connsiteX4" fmla="*/ 181320 w 591565"/>
                          <a:gd name="connsiteY4" fmla="*/ 64674 h 441958"/>
                          <a:gd name="connsiteX5" fmla="*/ 219850 w 591565"/>
                          <a:gd name="connsiteY5" fmla="*/ 84076 h 441958"/>
                          <a:gd name="connsiteX6" fmla="*/ 247050 w 591565"/>
                          <a:gd name="connsiteY6" fmla="*/ 125039 h 441958"/>
                          <a:gd name="connsiteX7" fmla="*/ 299179 w 591565"/>
                          <a:gd name="connsiteY7" fmla="*/ 153065 h 441958"/>
                          <a:gd name="connsiteX8" fmla="*/ 351310 w 591565"/>
                          <a:gd name="connsiteY8" fmla="*/ 159533 h 441958"/>
                          <a:gd name="connsiteX9" fmla="*/ 378508 w 591565"/>
                          <a:gd name="connsiteY9" fmla="*/ 161690 h 441958"/>
                          <a:gd name="connsiteX10" fmla="*/ 407973 w 591565"/>
                          <a:gd name="connsiteY10" fmla="*/ 200495 h 441958"/>
                          <a:gd name="connsiteX11" fmla="*/ 446504 w 591565"/>
                          <a:gd name="connsiteY11" fmla="*/ 245770 h 441958"/>
                          <a:gd name="connsiteX12" fmla="*/ 500901 w 591565"/>
                          <a:gd name="connsiteY12" fmla="*/ 245770 h 441958"/>
                          <a:gd name="connsiteX13" fmla="*/ 528100 w 591565"/>
                          <a:gd name="connsiteY13" fmla="*/ 256548 h 441958"/>
                          <a:gd name="connsiteX14" fmla="*/ 548498 w 591565"/>
                          <a:gd name="connsiteY14" fmla="*/ 293199 h 441958"/>
                          <a:gd name="connsiteX15" fmla="*/ 566630 w 591565"/>
                          <a:gd name="connsiteY15" fmla="*/ 344941 h 441958"/>
                          <a:gd name="connsiteX16" fmla="*/ 591565 w 591565"/>
                          <a:gd name="connsiteY16" fmla="*/ 441955 h 4419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591565" h="441958" extrusionOk="0">
                            <a:moveTo>
                              <a:pt x="0" y="8621"/>
                            </a:moveTo>
                            <a:cubicBezTo>
                              <a:pt x="33044" y="17218"/>
                              <a:pt x="38405" y="-6310"/>
                              <a:pt x="56661" y="0"/>
                            </a:cubicBezTo>
                            <a:cubicBezTo>
                              <a:pt x="67810" y="8828"/>
                              <a:pt x="81982" y="18113"/>
                              <a:pt x="99725" y="32336"/>
                            </a:cubicBezTo>
                            <a:cubicBezTo>
                              <a:pt x="110773" y="31626"/>
                              <a:pt x="127790" y="29143"/>
                              <a:pt x="142789" y="36647"/>
                            </a:cubicBezTo>
                            <a:cubicBezTo>
                              <a:pt x="157966" y="45163"/>
                              <a:pt x="159645" y="48369"/>
                              <a:pt x="181320" y="64674"/>
                            </a:cubicBezTo>
                            <a:cubicBezTo>
                              <a:pt x="196694" y="71652"/>
                              <a:pt x="200527" y="73888"/>
                              <a:pt x="219850" y="84076"/>
                            </a:cubicBezTo>
                            <a:cubicBezTo>
                              <a:pt x="222645" y="100175"/>
                              <a:pt x="241853" y="109932"/>
                              <a:pt x="247050" y="125039"/>
                            </a:cubicBezTo>
                            <a:cubicBezTo>
                              <a:pt x="266390" y="136030"/>
                              <a:pt x="290300" y="154027"/>
                              <a:pt x="299179" y="153065"/>
                            </a:cubicBezTo>
                            <a:cubicBezTo>
                              <a:pt x="319383" y="151433"/>
                              <a:pt x="331970" y="151487"/>
                              <a:pt x="351310" y="159533"/>
                            </a:cubicBezTo>
                            <a:cubicBezTo>
                              <a:pt x="354018" y="162751"/>
                              <a:pt x="365047" y="157173"/>
                              <a:pt x="378508" y="161690"/>
                            </a:cubicBezTo>
                            <a:cubicBezTo>
                              <a:pt x="395077" y="173172"/>
                              <a:pt x="391359" y="179954"/>
                              <a:pt x="407973" y="200495"/>
                            </a:cubicBezTo>
                            <a:cubicBezTo>
                              <a:pt x="416901" y="217689"/>
                              <a:pt x="422760" y="220107"/>
                              <a:pt x="446504" y="245770"/>
                            </a:cubicBezTo>
                            <a:cubicBezTo>
                              <a:pt x="457753" y="246550"/>
                              <a:pt x="491195" y="241339"/>
                              <a:pt x="500901" y="245770"/>
                            </a:cubicBezTo>
                            <a:cubicBezTo>
                              <a:pt x="512400" y="252911"/>
                              <a:pt x="520116" y="252797"/>
                              <a:pt x="528100" y="256548"/>
                            </a:cubicBezTo>
                            <a:cubicBezTo>
                              <a:pt x="525880" y="264525"/>
                              <a:pt x="547135" y="282581"/>
                              <a:pt x="548498" y="293199"/>
                            </a:cubicBezTo>
                            <a:cubicBezTo>
                              <a:pt x="559198" y="313559"/>
                              <a:pt x="555622" y="327265"/>
                              <a:pt x="566630" y="344941"/>
                            </a:cubicBezTo>
                            <a:cubicBezTo>
                              <a:pt x="566232" y="385793"/>
                              <a:pt x="591031" y="429474"/>
                              <a:pt x="591565" y="441955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00000"/>
                        </a:solidFill>
                        <a:extLst>
                          <a:ext uri="{C807C97D-BFC1-408E-A445-0C87EB9F89A2}">
                            <ask:lineSketchStyleProps xmlns:ask="http://schemas.microsoft.com/office/drawing/2018/sketchyshapes" sd="1588316283">
                              <a:custGeom>
                                <a:avLst/>
                                <a:gdLst>
                                  <a:gd name="connsiteX0" fmla="*/ 0 w 486591"/>
                                  <a:gd name="connsiteY0" fmla="*/ 7812 h 400484"/>
                                  <a:gd name="connsiteX1" fmla="*/ 46607 w 486591"/>
                                  <a:gd name="connsiteY1" fmla="*/ 0 h 400484"/>
                                  <a:gd name="connsiteX2" fmla="*/ 82029 w 486591"/>
                                  <a:gd name="connsiteY2" fmla="*/ 29302 h 400484"/>
                                  <a:gd name="connsiteX3" fmla="*/ 117451 w 486591"/>
                                  <a:gd name="connsiteY3" fmla="*/ 33208 h 400484"/>
                                  <a:gd name="connsiteX4" fmla="*/ 149145 w 486591"/>
                                  <a:gd name="connsiteY4" fmla="*/ 58605 h 400484"/>
                                  <a:gd name="connsiteX5" fmla="*/ 180838 w 486591"/>
                                  <a:gd name="connsiteY5" fmla="*/ 76187 h 400484"/>
                                  <a:gd name="connsiteX6" fmla="*/ 203211 w 486591"/>
                                  <a:gd name="connsiteY6" fmla="*/ 113306 h 400484"/>
                                  <a:gd name="connsiteX7" fmla="*/ 246090 w 486591"/>
                                  <a:gd name="connsiteY7" fmla="*/ 138702 h 400484"/>
                                  <a:gd name="connsiteX8" fmla="*/ 288970 w 486591"/>
                                  <a:gd name="connsiteY8" fmla="*/ 144563 h 400484"/>
                                  <a:gd name="connsiteX9" fmla="*/ 311342 w 486591"/>
                                  <a:gd name="connsiteY9" fmla="*/ 146517 h 400484"/>
                                  <a:gd name="connsiteX10" fmla="*/ 335578 w 486591"/>
                                  <a:gd name="connsiteY10" fmla="*/ 181681 h 400484"/>
                                  <a:gd name="connsiteX11" fmla="*/ 367272 w 486591"/>
                                  <a:gd name="connsiteY11" fmla="*/ 222707 h 400484"/>
                                  <a:gd name="connsiteX12" fmla="*/ 412016 w 486591"/>
                                  <a:gd name="connsiteY12" fmla="*/ 222707 h 400484"/>
                                  <a:gd name="connsiteX13" fmla="*/ 434388 w 486591"/>
                                  <a:gd name="connsiteY13" fmla="*/ 232474 h 400484"/>
                                  <a:gd name="connsiteX14" fmla="*/ 451167 w 486591"/>
                                  <a:gd name="connsiteY14" fmla="*/ 265685 h 400484"/>
                                  <a:gd name="connsiteX15" fmla="*/ 466081 w 486591"/>
                                  <a:gd name="connsiteY15" fmla="*/ 312572 h 400484"/>
                                  <a:gd name="connsiteX16" fmla="*/ 486591 w 486591"/>
                                  <a:gd name="connsiteY16" fmla="*/ 400482 h 400484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</a:cxnLst>
                                <a:rect l="l" t="t" r="r" b="b"/>
                                <a:pathLst>
                                  <a:path w="486591" h="400484" extrusionOk="0">
                                    <a:moveTo>
                                      <a:pt x="0" y="7812"/>
                                    </a:moveTo>
                                    <a:cubicBezTo>
                                      <a:pt x="24952" y="12281"/>
                                      <a:pt x="31786" y="-3147"/>
                                      <a:pt x="46607" y="0"/>
                                    </a:cubicBezTo>
                                    <a:cubicBezTo>
                                      <a:pt x="57285" y="9002"/>
                                      <a:pt x="67068" y="16425"/>
                                      <a:pt x="82029" y="29302"/>
                                    </a:cubicBezTo>
                                    <a:cubicBezTo>
                                      <a:pt x="92162" y="29647"/>
                                      <a:pt x="104226" y="28820"/>
                                      <a:pt x="117451" y="33208"/>
                                    </a:cubicBezTo>
                                    <a:cubicBezTo>
                                      <a:pt x="129561" y="41087"/>
                                      <a:pt x="132044" y="44359"/>
                                      <a:pt x="149145" y="58605"/>
                                    </a:cubicBezTo>
                                    <a:cubicBezTo>
                                      <a:pt x="161655" y="64897"/>
                                      <a:pt x="165349" y="67141"/>
                                      <a:pt x="180838" y="76187"/>
                                    </a:cubicBezTo>
                                    <a:cubicBezTo>
                                      <a:pt x="184880" y="88750"/>
                                      <a:pt x="197550" y="98398"/>
                                      <a:pt x="203211" y="113306"/>
                                    </a:cubicBezTo>
                                    <a:cubicBezTo>
                                      <a:pt x="218070" y="122554"/>
                                      <a:pt x="238110" y="138643"/>
                                      <a:pt x="246090" y="138702"/>
                                    </a:cubicBezTo>
                                    <a:cubicBezTo>
                                      <a:pt x="263244" y="138339"/>
                                      <a:pt x="272991" y="137684"/>
                                      <a:pt x="288970" y="144563"/>
                                    </a:cubicBezTo>
                                    <a:cubicBezTo>
                                      <a:pt x="291938" y="147052"/>
                                      <a:pt x="300698" y="142920"/>
                                      <a:pt x="311342" y="146517"/>
                                    </a:cubicBezTo>
                                    <a:cubicBezTo>
                                      <a:pt x="324369" y="157101"/>
                                      <a:pt x="322667" y="164375"/>
                                      <a:pt x="335578" y="181681"/>
                                    </a:cubicBezTo>
                                    <a:cubicBezTo>
                                      <a:pt x="343038" y="196822"/>
                                      <a:pt x="348605" y="199887"/>
                                      <a:pt x="367272" y="222707"/>
                                    </a:cubicBezTo>
                                    <a:cubicBezTo>
                                      <a:pt x="377042" y="223409"/>
                                      <a:pt x="403535" y="220328"/>
                                      <a:pt x="412016" y="222707"/>
                                    </a:cubicBezTo>
                                    <a:cubicBezTo>
                                      <a:pt x="421147" y="228508"/>
                                      <a:pt x="427566" y="228836"/>
                                      <a:pt x="434388" y="232474"/>
                                    </a:cubicBezTo>
                                    <a:cubicBezTo>
                                      <a:pt x="432849" y="239750"/>
                                      <a:pt x="448726" y="255366"/>
                                      <a:pt x="451167" y="265685"/>
                                    </a:cubicBezTo>
                                    <a:cubicBezTo>
                                      <a:pt x="459558" y="284568"/>
                                      <a:pt x="458492" y="298064"/>
                                      <a:pt x="466081" y="312572"/>
                                    </a:cubicBezTo>
                                    <a:cubicBezTo>
                                      <a:pt x="467737" y="351597"/>
                                      <a:pt x="485635" y="386540"/>
                                      <a:pt x="486591" y="400482"/>
                                    </a:cubicBezTo>
                                  </a:path>
                                </a:pathLst>
                              </a:custGeom>
                              <ask:type>
                                <ask:lineSketchFreehand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tlCol="0" anchor="ctr"/>
                      <a:lstStyle/>
                      <a:p>
                        <a:pPr algn="ctr"/>
                        <a:endParaRPr lang="es-MX" sz="2000" dirty="0"/>
                      </a:p>
                    </p:txBody>
                  </p:sp>
                  <p:sp>
                    <p:nvSpPr>
                      <p:cNvPr id="91" name="Forma libre: forma 90">
                        <a:extLst>
                          <a:ext uri="{FF2B5EF4-FFF2-40B4-BE49-F238E27FC236}">
                            <a16:creationId xmlns:a16="http://schemas.microsoft.com/office/drawing/2014/main" id="{14E8B9D5-87B1-75BA-66F8-488F6E7EAA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42984" y="3739764"/>
                        <a:ext cx="124571" cy="21204"/>
                      </a:xfrm>
                      <a:custGeom>
                        <a:avLst/>
                        <a:gdLst>
                          <a:gd name="connsiteX0" fmla="*/ 0 w 124571"/>
                          <a:gd name="connsiteY0" fmla="*/ 0 h 21204"/>
                          <a:gd name="connsiteX1" fmla="*/ 90115 w 124571"/>
                          <a:gd name="connsiteY1" fmla="*/ 10602 h 21204"/>
                          <a:gd name="connsiteX2" fmla="*/ 124571 w 124571"/>
                          <a:gd name="connsiteY2" fmla="*/ 21204 h 212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4571" h="21204">
                            <a:moveTo>
                              <a:pt x="0" y="0"/>
                            </a:moveTo>
                            <a:lnTo>
                              <a:pt x="90115" y="10602"/>
                            </a:lnTo>
                            <a:lnTo>
                              <a:pt x="124571" y="21204"/>
                            </a:lnTo>
                          </a:path>
                        </a:pathLst>
                      </a:custGeom>
                      <a:noFill/>
                      <a:ln w="38100"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tlCol="0" anchor="ctr"/>
                      <a:lstStyle/>
                      <a:p>
                        <a:pPr algn="ctr"/>
                        <a:endParaRPr lang="es-MX" sz="2000" dirty="0"/>
                      </a:p>
                    </p:txBody>
                  </p:sp>
                  <p:sp>
                    <p:nvSpPr>
                      <p:cNvPr id="92" name="Forma libre: forma 91">
                        <a:extLst>
                          <a:ext uri="{FF2B5EF4-FFF2-40B4-BE49-F238E27FC236}">
                            <a16:creationId xmlns:a16="http://schemas.microsoft.com/office/drawing/2014/main" id="{0570DCEE-5EF5-C620-7B2A-47A5C8D13D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5763" y="4021879"/>
                        <a:ext cx="86857" cy="126051"/>
                      </a:xfrm>
                      <a:custGeom>
                        <a:avLst/>
                        <a:gdLst>
                          <a:gd name="connsiteX0" fmla="*/ 74213 w 74213"/>
                          <a:gd name="connsiteY0" fmla="*/ 0 h 119269"/>
                          <a:gd name="connsiteX1" fmla="*/ 58310 w 74213"/>
                          <a:gd name="connsiteY1" fmla="*/ 31805 h 119269"/>
                          <a:gd name="connsiteX2" fmla="*/ 37107 w 74213"/>
                          <a:gd name="connsiteY2" fmla="*/ 55659 h 119269"/>
                          <a:gd name="connsiteX3" fmla="*/ 13253 w 74213"/>
                          <a:gd name="connsiteY3" fmla="*/ 74212 h 119269"/>
                          <a:gd name="connsiteX4" fmla="*/ 0 w 74213"/>
                          <a:gd name="connsiteY4" fmla="*/ 116619 h 119269"/>
                          <a:gd name="connsiteX5" fmla="*/ 0 w 74213"/>
                          <a:gd name="connsiteY5" fmla="*/ 116619 h 119269"/>
                          <a:gd name="connsiteX6" fmla="*/ 5301 w 74213"/>
                          <a:gd name="connsiteY6" fmla="*/ 119269 h 1192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4213" h="119269">
                            <a:moveTo>
                              <a:pt x="74213" y="0"/>
                            </a:moveTo>
                            <a:lnTo>
                              <a:pt x="58310" y="31805"/>
                            </a:lnTo>
                            <a:lnTo>
                              <a:pt x="37107" y="55659"/>
                            </a:lnTo>
                            <a:lnTo>
                              <a:pt x="13253" y="74212"/>
                            </a:lnTo>
                            <a:lnTo>
                              <a:pt x="0" y="116619"/>
                            </a:lnTo>
                            <a:lnTo>
                              <a:pt x="0" y="116619"/>
                            </a:lnTo>
                            <a:lnTo>
                              <a:pt x="5301" y="119269"/>
                            </a:lnTo>
                          </a:path>
                        </a:pathLst>
                      </a:custGeom>
                      <a:noFill/>
                      <a:ln w="38100"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tlCol="0" anchor="ctr"/>
                      <a:lstStyle/>
                      <a:p>
                        <a:pPr algn="ctr"/>
                        <a:endParaRPr lang="es-MX" sz="2000" dirty="0"/>
                      </a:p>
                    </p:txBody>
                  </p:sp>
                  <p:sp>
                    <p:nvSpPr>
                      <p:cNvPr id="93" name="Forma libre: forma 92">
                        <a:extLst>
                          <a:ext uri="{FF2B5EF4-FFF2-40B4-BE49-F238E27FC236}">
                            <a16:creationId xmlns:a16="http://schemas.microsoft.com/office/drawing/2014/main" id="{0792E802-6EB5-8C80-EFC8-2FABE93921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03443" y="4238046"/>
                        <a:ext cx="124571" cy="82164"/>
                      </a:xfrm>
                      <a:custGeom>
                        <a:avLst/>
                        <a:gdLst>
                          <a:gd name="connsiteX0" fmla="*/ 0 w 124571"/>
                          <a:gd name="connsiteY0" fmla="*/ 82164 h 82164"/>
                          <a:gd name="connsiteX1" fmla="*/ 0 w 124571"/>
                          <a:gd name="connsiteY1" fmla="*/ 82164 h 82164"/>
                          <a:gd name="connsiteX2" fmla="*/ 50359 w 124571"/>
                          <a:gd name="connsiteY2" fmla="*/ 37106 h 82164"/>
                          <a:gd name="connsiteX3" fmla="*/ 58310 w 124571"/>
                          <a:gd name="connsiteY3" fmla="*/ 23854 h 82164"/>
                          <a:gd name="connsiteX4" fmla="*/ 82164 w 124571"/>
                          <a:gd name="connsiteY4" fmla="*/ 37106 h 82164"/>
                          <a:gd name="connsiteX5" fmla="*/ 124571 w 124571"/>
                          <a:gd name="connsiteY5" fmla="*/ 0 h 82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4571" h="82164">
                            <a:moveTo>
                              <a:pt x="0" y="82164"/>
                            </a:moveTo>
                            <a:lnTo>
                              <a:pt x="0" y="82164"/>
                            </a:lnTo>
                            <a:lnTo>
                              <a:pt x="50359" y="37106"/>
                            </a:lnTo>
                            <a:lnTo>
                              <a:pt x="58310" y="23854"/>
                            </a:lnTo>
                            <a:lnTo>
                              <a:pt x="82164" y="37106"/>
                            </a:lnTo>
                            <a:lnTo>
                              <a:pt x="124571" y="0"/>
                            </a:lnTo>
                          </a:path>
                        </a:pathLst>
                      </a:custGeom>
                      <a:noFill/>
                      <a:ln w="38100"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tlCol="0" anchor="ctr"/>
                      <a:lstStyle/>
                      <a:p>
                        <a:pPr algn="ctr"/>
                        <a:endParaRPr lang="es-MX" sz="2000" dirty="0"/>
                      </a:p>
                    </p:txBody>
                  </p:sp>
                  <p:sp>
                    <p:nvSpPr>
                      <p:cNvPr id="94" name="Forma libre: forma 93">
                        <a:extLst>
                          <a:ext uri="{FF2B5EF4-FFF2-40B4-BE49-F238E27FC236}">
                            <a16:creationId xmlns:a16="http://schemas.microsoft.com/office/drawing/2014/main" id="{384A544D-117E-D65A-DB63-DD3E407C9E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29948" y="4439479"/>
                        <a:ext cx="416118" cy="148425"/>
                      </a:xfrm>
                      <a:custGeom>
                        <a:avLst/>
                        <a:gdLst>
                          <a:gd name="connsiteX0" fmla="*/ 0 w 416118"/>
                          <a:gd name="connsiteY0" fmla="*/ 0 h 148425"/>
                          <a:gd name="connsiteX1" fmla="*/ 60960 w 416118"/>
                          <a:gd name="connsiteY1" fmla="*/ 34456 h 148425"/>
                          <a:gd name="connsiteX2" fmla="*/ 66261 w 416118"/>
                          <a:gd name="connsiteY2" fmla="*/ 47708 h 148425"/>
                          <a:gd name="connsiteX3" fmla="*/ 124570 w 416118"/>
                          <a:gd name="connsiteY3" fmla="*/ 58310 h 148425"/>
                          <a:gd name="connsiteX4" fmla="*/ 193482 w 416118"/>
                          <a:gd name="connsiteY4" fmla="*/ 137823 h 148425"/>
                          <a:gd name="connsiteX5" fmla="*/ 275645 w 416118"/>
                          <a:gd name="connsiteY5" fmla="*/ 148425 h 148425"/>
                          <a:gd name="connsiteX6" fmla="*/ 341906 w 416118"/>
                          <a:gd name="connsiteY6" fmla="*/ 148425 h 148425"/>
                          <a:gd name="connsiteX7" fmla="*/ 416118 w 416118"/>
                          <a:gd name="connsiteY7" fmla="*/ 140473 h 1484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16118" h="148425">
                            <a:moveTo>
                              <a:pt x="0" y="0"/>
                            </a:moveTo>
                            <a:lnTo>
                              <a:pt x="60960" y="34456"/>
                            </a:lnTo>
                            <a:lnTo>
                              <a:pt x="66261" y="47708"/>
                            </a:lnTo>
                            <a:lnTo>
                              <a:pt x="124570" y="58310"/>
                            </a:lnTo>
                            <a:lnTo>
                              <a:pt x="193482" y="137823"/>
                            </a:lnTo>
                            <a:lnTo>
                              <a:pt x="275645" y="148425"/>
                            </a:lnTo>
                            <a:lnTo>
                              <a:pt x="341906" y="148425"/>
                            </a:lnTo>
                            <a:lnTo>
                              <a:pt x="416118" y="140473"/>
                            </a:lnTo>
                          </a:path>
                        </a:pathLst>
                      </a:custGeom>
                      <a:noFill/>
                      <a:ln w="38100"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tlCol="0" anchor="ctr"/>
                      <a:lstStyle/>
                      <a:p>
                        <a:pPr algn="ctr"/>
                        <a:endParaRPr lang="es-MX" sz="2000" dirty="0"/>
                      </a:p>
                    </p:txBody>
                  </p:sp>
                </p:grpSp>
                <p:sp>
                  <p:nvSpPr>
                    <p:cNvPr id="88" name="Forma libre: forma 87">
                      <a:extLst>
                        <a:ext uri="{FF2B5EF4-FFF2-40B4-BE49-F238E27FC236}">
                          <a16:creationId xmlns:a16="http://schemas.microsoft.com/office/drawing/2014/main" id="{0FB11D2D-06A6-A3AC-E0F4-A85D97045B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8269" y="3083249"/>
                      <a:ext cx="122335" cy="10367"/>
                    </a:xfrm>
                    <a:custGeom>
                      <a:avLst/>
                      <a:gdLst>
                        <a:gd name="connsiteX0" fmla="*/ 0 w 122335"/>
                        <a:gd name="connsiteY0" fmla="*/ 10367 h 10367"/>
                        <a:gd name="connsiteX1" fmla="*/ 49764 w 122335"/>
                        <a:gd name="connsiteY1" fmla="*/ 2073 h 10367"/>
                        <a:gd name="connsiteX2" fmla="*/ 85013 w 122335"/>
                        <a:gd name="connsiteY2" fmla="*/ 0 h 10367"/>
                        <a:gd name="connsiteX3" fmla="*/ 122335 w 122335"/>
                        <a:gd name="connsiteY3" fmla="*/ 2073 h 10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2335" h="10367">
                          <a:moveTo>
                            <a:pt x="0" y="10367"/>
                          </a:moveTo>
                          <a:lnTo>
                            <a:pt x="49764" y="2073"/>
                          </a:lnTo>
                          <a:lnTo>
                            <a:pt x="85013" y="0"/>
                          </a:lnTo>
                          <a:lnTo>
                            <a:pt x="122335" y="2073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tlCol="0" anchor="ctr"/>
                    <a:lstStyle/>
                    <a:p>
                      <a:pPr algn="ctr"/>
                      <a:endParaRPr lang="es-MX" sz="2000" dirty="0"/>
                    </a:p>
                  </p:txBody>
                </p:sp>
              </p:grpSp>
              <p:sp>
                <p:nvSpPr>
                  <p:cNvPr id="81" name="Forma libre: forma 80">
                    <a:extLst>
                      <a:ext uri="{FF2B5EF4-FFF2-40B4-BE49-F238E27FC236}">
                        <a16:creationId xmlns:a16="http://schemas.microsoft.com/office/drawing/2014/main" id="{9AB8AE99-4078-7B4D-A741-E05EA37EAE9A}"/>
                      </a:ext>
                    </a:extLst>
                  </p:cNvPr>
                  <p:cNvSpPr/>
                  <p:nvPr/>
                </p:nvSpPr>
                <p:spPr>
                  <a:xfrm>
                    <a:off x="825265" y="2362072"/>
                    <a:ext cx="1186415" cy="394959"/>
                  </a:xfrm>
                  <a:custGeom>
                    <a:avLst/>
                    <a:gdLst>
                      <a:gd name="connsiteX0" fmla="*/ 1186415 w 1186415"/>
                      <a:gd name="connsiteY0" fmla="*/ 0 h 394959"/>
                      <a:gd name="connsiteX1" fmla="*/ 1141848 w 1186415"/>
                      <a:gd name="connsiteY1" fmla="*/ 63009 h 394959"/>
                      <a:gd name="connsiteX2" fmla="*/ 1126480 w 1186415"/>
                      <a:gd name="connsiteY2" fmla="*/ 76840 h 394959"/>
                      <a:gd name="connsiteX3" fmla="*/ 1108038 w 1186415"/>
                      <a:gd name="connsiteY3" fmla="*/ 92208 h 394959"/>
                      <a:gd name="connsiteX4" fmla="*/ 1088059 w 1186415"/>
                      <a:gd name="connsiteY4" fmla="*/ 101429 h 394959"/>
                      <a:gd name="connsiteX5" fmla="*/ 1097280 w 1186415"/>
                      <a:gd name="connsiteY5" fmla="*/ 130629 h 394959"/>
                      <a:gd name="connsiteX6" fmla="*/ 1084986 w 1186415"/>
                      <a:gd name="connsiteY6" fmla="*/ 152144 h 394959"/>
                      <a:gd name="connsiteX7" fmla="*/ 1046566 w 1186415"/>
                      <a:gd name="connsiteY7" fmla="*/ 178270 h 394959"/>
                      <a:gd name="connsiteX8" fmla="*/ 1023513 w 1186415"/>
                      <a:gd name="connsiteY8" fmla="*/ 182880 h 394959"/>
                      <a:gd name="connsiteX9" fmla="*/ 998925 w 1186415"/>
                      <a:gd name="connsiteY9" fmla="*/ 178270 h 394959"/>
                      <a:gd name="connsiteX10" fmla="*/ 945136 w 1186415"/>
                      <a:gd name="connsiteY10" fmla="*/ 176733 h 394959"/>
                      <a:gd name="connsiteX11" fmla="*/ 931305 w 1186415"/>
                      <a:gd name="connsiteY11" fmla="*/ 181343 h 394959"/>
                      <a:gd name="connsiteX12" fmla="*/ 915937 w 1186415"/>
                      <a:gd name="connsiteY12" fmla="*/ 182880 h 394959"/>
                      <a:gd name="connsiteX13" fmla="*/ 885201 w 1186415"/>
                      <a:gd name="connsiteY13" fmla="*/ 190564 h 394959"/>
                      <a:gd name="connsiteX14" fmla="*/ 865222 w 1186415"/>
                      <a:gd name="connsiteY14" fmla="*/ 190564 h 394959"/>
                      <a:gd name="connsiteX15" fmla="*/ 826802 w 1186415"/>
                      <a:gd name="connsiteY15" fmla="*/ 167512 h 394959"/>
                      <a:gd name="connsiteX16" fmla="*/ 794529 w 1186415"/>
                      <a:gd name="connsiteY16" fmla="*/ 152144 h 394959"/>
                      <a:gd name="connsiteX17" fmla="*/ 780698 w 1186415"/>
                      <a:gd name="connsiteY17" fmla="*/ 152144 h 394959"/>
                      <a:gd name="connsiteX18" fmla="*/ 753036 w 1186415"/>
                      <a:gd name="connsiteY18" fmla="*/ 156754 h 394959"/>
                      <a:gd name="connsiteX19" fmla="*/ 711542 w 1186415"/>
                      <a:gd name="connsiteY19" fmla="*/ 181343 h 394959"/>
                      <a:gd name="connsiteX20" fmla="*/ 676195 w 1186415"/>
                      <a:gd name="connsiteY20" fmla="*/ 209006 h 394959"/>
                      <a:gd name="connsiteX21" fmla="*/ 648533 w 1186415"/>
                      <a:gd name="connsiteY21" fmla="*/ 244352 h 394959"/>
                      <a:gd name="connsiteX22" fmla="*/ 636238 w 1186415"/>
                      <a:gd name="connsiteY22" fmla="*/ 255110 h 394959"/>
                      <a:gd name="connsiteX23" fmla="*/ 587060 w 1186415"/>
                      <a:gd name="connsiteY23" fmla="*/ 281236 h 394959"/>
                      <a:gd name="connsiteX24" fmla="*/ 550177 w 1186415"/>
                      <a:gd name="connsiteY24" fmla="*/ 308898 h 394959"/>
                      <a:gd name="connsiteX25" fmla="*/ 500999 w 1186415"/>
                      <a:gd name="connsiteY25" fmla="*/ 330413 h 394959"/>
                      <a:gd name="connsiteX26" fmla="*/ 437990 w 1186415"/>
                      <a:gd name="connsiteY26" fmla="*/ 345781 h 394959"/>
                      <a:gd name="connsiteX27" fmla="*/ 402644 w 1186415"/>
                      <a:gd name="connsiteY27" fmla="*/ 351929 h 394959"/>
                      <a:gd name="connsiteX28" fmla="*/ 353466 w 1186415"/>
                      <a:gd name="connsiteY28" fmla="*/ 355002 h 394959"/>
                      <a:gd name="connsiteX29" fmla="*/ 315046 w 1186415"/>
                      <a:gd name="connsiteY29" fmla="*/ 355002 h 394959"/>
                      <a:gd name="connsiteX30" fmla="*/ 301214 w 1186415"/>
                      <a:gd name="connsiteY30" fmla="*/ 356539 h 394959"/>
                      <a:gd name="connsiteX31" fmla="*/ 291993 w 1186415"/>
                      <a:gd name="connsiteY31" fmla="*/ 358076 h 394959"/>
                      <a:gd name="connsiteX32" fmla="*/ 258184 w 1186415"/>
                      <a:gd name="connsiteY32" fmla="*/ 365760 h 394959"/>
                      <a:gd name="connsiteX33" fmla="*/ 216690 w 1186415"/>
                      <a:gd name="connsiteY33" fmla="*/ 368834 h 394959"/>
                      <a:gd name="connsiteX34" fmla="*/ 162902 w 1186415"/>
                      <a:gd name="connsiteY34" fmla="*/ 373444 h 394959"/>
                      <a:gd name="connsiteX35" fmla="*/ 142923 w 1186415"/>
                      <a:gd name="connsiteY35" fmla="*/ 376518 h 394959"/>
                      <a:gd name="connsiteX36" fmla="*/ 95282 w 1186415"/>
                      <a:gd name="connsiteY36" fmla="*/ 384202 h 394959"/>
                      <a:gd name="connsiteX37" fmla="*/ 58399 w 1186415"/>
                      <a:gd name="connsiteY37" fmla="*/ 384202 h 394959"/>
                      <a:gd name="connsiteX38" fmla="*/ 24589 w 1186415"/>
                      <a:gd name="connsiteY38" fmla="*/ 385738 h 394959"/>
                      <a:gd name="connsiteX39" fmla="*/ 0 w 1186415"/>
                      <a:gd name="connsiteY39" fmla="*/ 394959 h 394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186415" h="394959">
                        <a:moveTo>
                          <a:pt x="1186415" y="0"/>
                        </a:moveTo>
                        <a:lnTo>
                          <a:pt x="1141848" y="63009"/>
                        </a:lnTo>
                        <a:lnTo>
                          <a:pt x="1126480" y="76840"/>
                        </a:lnTo>
                        <a:lnTo>
                          <a:pt x="1108038" y="92208"/>
                        </a:lnTo>
                        <a:lnTo>
                          <a:pt x="1088059" y="101429"/>
                        </a:lnTo>
                        <a:lnTo>
                          <a:pt x="1097280" y="130629"/>
                        </a:lnTo>
                        <a:lnTo>
                          <a:pt x="1084986" y="152144"/>
                        </a:lnTo>
                        <a:lnTo>
                          <a:pt x="1046566" y="178270"/>
                        </a:lnTo>
                        <a:lnTo>
                          <a:pt x="1023513" y="182880"/>
                        </a:lnTo>
                        <a:lnTo>
                          <a:pt x="998925" y="178270"/>
                        </a:lnTo>
                        <a:lnTo>
                          <a:pt x="945136" y="176733"/>
                        </a:lnTo>
                        <a:cubicBezTo>
                          <a:pt x="940526" y="178270"/>
                          <a:pt x="936036" y="180230"/>
                          <a:pt x="931305" y="181343"/>
                        </a:cubicBezTo>
                        <a:cubicBezTo>
                          <a:pt x="924232" y="183007"/>
                          <a:pt x="921593" y="182880"/>
                          <a:pt x="915937" y="182880"/>
                        </a:cubicBezTo>
                        <a:lnTo>
                          <a:pt x="885201" y="190564"/>
                        </a:lnTo>
                        <a:lnTo>
                          <a:pt x="865222" y="190564"/>
                        </a:lnTo>
                        <a:lnTo>
                          <a:pt x="826802" y="167512"/>
                        </a:lnTo>
                        <a:lnTo>
                          <a:pt x="794529" y="152144"/>
                        </a:lnTo>
                        <a:lnTo>
                          <a:pt x="780698" y="152144"/>
                        </a:lnTo>
                        <a:lnTo>
                          <a:pt x="753036" y="156754"/>
                        </a:lnTo>
                        <a:lnTo>
                          <a:pt x="711542" y="181343"/>
                        </a:lnTo>
                        <a:lnTo>
                          <a:pt x="676195" y="209006"/>
                        </a:lnTo>
                        <a:lnTo>
                          <a:pt x="648533" y="244352"/>
                        </a:lnTo>
                        <a:cubicBezTo>
                          <a:pt x="637225" y="254045"/>
                          <a:pt x="641115" y="250233"/>
                          <a:pt x="636238" y="255110"/>
                        </a:cubicBezTo>
                        <a:lnTo>
                          <a:pt x="587060" y="281236"/>
                        </a:lnTo>
                        <a:lnTo>
                          <a:pt x="550177" y="308898"/>
                        </a:lnTo>
                        <a:lnTo>
                          <a:pt x="500999" y="330413"/>
                        </a:lnTo>
                        <a:lnTo>
                          <a:pt x="437990" y="345781"/>
                        </a:lnTo>
                        <a:lnTo>
                          <a:pt x="402644" y="351929"/>
                        </a:lnTo>
                        <a:lnTo>
                          <a:pt x="353466" y="355002"/>
                        </a:lnTo>
                        <a:lnTo>
                          <a:pt x="315046" y="355002"/>
                        </a:lnTo>
                        <a:cubicBezTo>
                          <a:pt x="310435" y="355514"/>
                          <a:pt x="305790" y="355776"/>
                          <a:pt x="301214" y="356539"/>
                        </a:cubicBezTo>
                        <a:cubicBezTo>
                          <a:pt x="289076" y="358562"/>
                          <a:pt x="303983" y="358076"/>
                          <a:pt x="291993" y="358076"/>
                        </a:cubicBezTo>
                        <a:lnTo>
                          <a:pt x="258184" y="365760"/>
                        </a:lnTo>
                        <a:lnTo>
                          <a:pt x="216690" y="368834"/>
                        </a:lnTo>
                        <a:lnTo>
                          <a:pt x="162902" y="373444"/>
                        </a:lnTo>
                        <a:cubicBezTo>
                          <a:pt x="146027" y="376819"/>
                          <a:pt x="152758" y="376518"/>
                          <a:pt x="142923" y="376518"/>
                        </a:cubicBezTo>
                        <a:lnTo>
                          <a:pt x="95282" y="384202"/>
                        </a:lnTo>
                        <a:lnTo>
                          <a:pt x="58399" y="384202"/>
                        </a:lnTo>
                        <a:lnTo>
                          <a:pt x="24589" y="385738"/>
                        </a:lnTo>
                        <a:lnTo>
                          <a:pt x="0" y="394959"/>
                        </a:lnTo>
                      </a:path>
                    </a:pathLst>
                  </a:custGeom>
                  <a:ln w="38100">
                    <a:solidFill>
                      <a:srgbClr val="784071"/>
                    </a:solidFill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lIns="0" rtlCol="0" anchor="ctr"/>
                  <a:lstStyle/>
                  <a:p>
                    <a:pPr algn="ctr"/>
                    <a:endParaRPr lang="es-MX" sz="2000" dirty="0"/>
                  </a:p>
                </p:txBody>
              </p:sp>
              <p:sp>
                <p:nvSpPr>
                  <p:cNvPr id="82" name="Forma libre: forma 81">
                    <a:extLst>
                      <a:ext uri="{FF2B5EF4-FFF2-40B4-BE49-F238E27FC236}">
                        <a16:creationId xmlns:a16="http://schemas.microsoft.com/office/drawing/2014/main" id="{F640D959-6B23-0336-E383-85542BED37C0}"/>
                      </a:ext>
                    </a:extLst>
                  </p:cNvPr>
                  <p:cNvSpPr/>
                  <p:nvPr/>
                </p:nvSpPr>
                <p:spPr>
                  <a:xfrm>
                    <a:off x="656216" y="1861073"/>
                    <a:ext cx="453358" cy="135239"/>
                  </a:xfrm>
                  <a:custGeom>
                    <a:avLst/>
                    <a:gdLst>
                      <a:gd name="connsiteX0" fmla="*/ 453358 w 453358"/>
                      <a:gd name="connsiteY0" fmla="*/ 0 h 135239"/>
                      <a:gd name="connsiteX1" fmla="*/ 428768 w 453358"/>
                      <a:gd name="connsiteY1" fmla="*/ 21512 h 135239"/>
                      <a:gd name="connsiteX2" fmla="*/ 379590 w 453358"/>
                      <a:gd name="connsiteY2" fmla="*/ 47639 h 135239"/>
                      <a:gd name="connsiteX3" fmla="*/ 315043 w 453358"/>
                      <a:gd name="connsiteY3" fmla="*/ 61470 h 135239"/>
                      <a:gd name="connsiteX4" fmla="*/ 301213 w 453358"/>
                      <a:gd name="connsiteY4" fmla="*/ 61470 h 135239"/>
                      <a:gd name="connsiteX5" fmla="*/ 273550 w 453358"/>
                      <a:gd name="connsiteY5" fmla="*/ 66081 h 135239"/>
                      <a:gd name="connsiteX6" fmla="*/ 256645 w 453358"/>
                      <a:gd name="connsiteY6" fmla="*/ 66081 h 135239"/>
                      <a:gd name="connsiteX7" fmla="*/ 213614 w 453358"/>
                      <a:gd name="connsiteY7" fmla="*/ 73764 h 135239"/>
                      <a:gd name="connsiteX8" fmla="*/ 184414 w 453358"/>
                      <a:gd name="connsiteY8" fmla="*/ 75300 h 135239"/>
                      <a:gd name="connsiteX9" fmla="*/ 130627 w 453358"/>
                      <a:gd name="connsiteY9" fmla="*/ 109111 h 135239"/>
                      <a:gd name="connsiteX10" fmla="*/ 84522 w 453358"/>
                      <a:gd name="connsiteY10" fmla="*/ 110647 h 135239"/>
                      <a:gd name="connsiteX11" fmla="*/ 55322 w 453358"/>
                      <a:gd name="connsiteY11" fmla="*/ 122942 h 135239"/>
                      <a:gd name="connsiteX12" fmla="*/ 10756 w 453358"/>
                      <a:gd name="connsiteY12" fmla="*/ 135239 h 135239"/>
                      <a:gd name="connsiteX13" fmla="*/ 0 w 453358"/>
                      <a:gd name="connsiteY13" fmla="*/ 135239 h 135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53358" h="135239" extrusionOk="0">
                        <a:moveTo>
                          <a:pt x="453358" y="0"/>
                        </a:moveTo>
                        <a:cubicBezTo>
                          <a:pt x="445839" y="7688"/>
                          <a:pt x="431973" y="18789"/>
                          <a:pt x="428768" y="21512"/>
                        </a:cubicBezTo>
                        <a:cubicBezTo>
                          <a:pt x="420845" y="35900"/>
                          <a:pt x="401654" y="31750"/>
                          <a:pt x="379590" y="47639"/>
                        </a:cubicBezTo>
                        <a:cubicBezTo>
                          <a:pt x="358774" y="51029"/>
                          <a:pt x="350142" y="58266"/>
                          <a:pt x="315043" y="61470"/>
                        </a:cubicBezTo>
                        <a:cubicBezTo>
                          <a:pt x="313094" y="60581"/>
                          <a:pt x="303908" y="62964"/>
                          <a:pt x="301213" y="61470"/>
                        </a:cubicBezTo>
                        <a:cubicBezTo>
                          <a:pt x="291678" y="61807"/>
                          <a:pt x="285666" y="63378"/>
                          <a:pt x="273550" y="66081"/>
                        </a:cubicBezTo>
                        <a:cubicBezTo>
                          <a:pt x="270835" y="63044"/>
                          <a:pt x="261502" y="67964"/>
                          <a:pt x="256645" y="66081"/>
                        </a:cubicBezTo>
                        <a:cubicBezTo>
                          <a:pt x="259205" y="67935"/>
                          <a:pt x="233288" y="76420"/>
                          <a:pt x="213614" y="73764"/>
                        </a:cubicBezTo>
                        <a:cubicBezTo>
                          <a:pt x="190990" y="73455"/>
                          <a:pt x="197066" y="75816"/>
                          <a:pt x="184414" y="75300"/>
                        </a:cubicBezTo>
                        <a:cubicBezTo>
                          <a:pt x="167752" y="75362"/>
                          <a:pt x="141974" y="100039"/>
                          <a:pt x="130627" y="109111"/>
                        </a:cubicBezTo>
                        <a:cubicBezTo>
                          <a:pt x="106883" y="108250"/>
                          <a:pt x="92844" y="112066"/>
                          <a:pt x="84522" y="110647"/>
                        </a:cubicBezTo>
                        <a:cubicBezTo>
                          <a:pt x="71861" y="114823"/>
                          <a:pt x="60318" y="123851"/>
                          <a:pt x="55322" y="122942"/>
                        </a:cubicBezTo>
                        <a:cubicBezTo>
                          <a:pt x="50896" y="116496"/>
                          <a:pt x="30557" y="129712"/>
                          <a:pt x="10756" y="135239"/>
                        </a:cubicBezTo>
                        <a:cubicBezTo>
                          <a:pt x="7835" y="134843"/>
                          <a:pt x="2697" y="136525"/>
                          <a:pt x="0" y="135239"/>
                        </a:cubicBezTo>
                      </a:path>
                    </a:pathLst>
                  </a:custGeom>
                  <a:noFill/>
                  <a:ln w="38100">
                    <a:solidFill>
                      <a:srgbClr val="00B050"/>
                    </a:solidFill>
                    <a:extLst>
                      <a:ext uri="{C807C97D-BFC1-408E-A445-0C87EB9F89A2}">
                        <ask:lineSketchStyleProps xmlns:ask="http://schemas.microsoft.com/office/drawing/2018/sketchyshapes" sd="3705000160">
                          <a:custGeom>
                            <a:avLst/>
                            <a:gdLst>
                              <a:gd name="connsiteX0" fmla="*/ 300520 w 300520"/>
                              <a:gd name="connsiteY0" fmla="*/ 0 h 105381"/>
                              <a:gd name="connsiteX1" fmla="*/ 284220 w 300520"/>
                              <a:gd name="connsiteY1" fmla="*/ 16763 h 105381"/>
                              <a:gd name="connsiteX2" fmla="*/ 251621 w 300520"/>
                              <a:gd name="connsiteY2" fmla="*/ 37122 h 105381"/>
                              <a:gd name="connsiteX3" fmla="*/ 208835 w 300520"/>
                              <a:gd name="connsiteY3" fmla="*/ 47899 h 105381"/>
                              <a:gd name="connsiteX4" fmla="*/ 199667 w 300520"/>
                              <a:gd name="connsiteY4" fmla="*/ 47899 h 105381"/>
                              <a:gd name="connsiteX5" fmla="*/ 181330 w 300520"/>
                              <a:gd name="connsiteY5" fmla="*/ 51492 h 105381"/>
                              <a:gd name="connsiteX6" fmla="*/ 170124 w 300520"/>
                              <a:gd name="connsiteY6" fmla="*/ 51492 h 105381"/>
                              <a:gd name="connsiteX7" fmla="*/ 141600 w 300520"/>
                              <a:gd name="connsiteY7" fmla="*/ 57479 h 105381"/>
                              <a:gd name="connsiteX8" fmla="*/ 122244 w 300520"/>
                              <a:gd name="connsiteY8" fmla="*/ 58676 h 105381"/>
                              <a:gd name="connsiteX9" fmla="*/ 86590 w 300520"/>
                              <a:gd name="connsiteY9" fmla="*/ 85022 h 105381"/>
                              <a:gd name="connsiteX10" fmla="*/ 56028 w 300520"/>
                              <a:gd name="connsiteY10" fmla="*/ 86219 h 105381"/>
                              <a:gd name="connsiteX11" fmla="*/ 36672 w 300520"/>
                              <a:gd name="connsiteY11" fmla="*/ 95799 h 105381"/>
                              <a:gd name="connsiteX12" fmla="*/ 7130 w 300520"/>
                              <a:gd name="connsiteY12" fmla="*/ 105381 h 105381"/>
                              <a:gd name="connsiteX13" fmla="*/ 0 w 300520"/>
                              <a:gd name="connsiteY13" fmla="*/ 105381 h 10538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00520" h="105381" extrusionOk="0">
                                <a:moveTo>
                                  <a:pt x="300520" y="0"/>
                                </a:moveTo>
                                <a:cubicBezTo>
                                  <a:pt x="296022" y="5919"/>
                                  <a:pt x="286655" y="14471"/>
                                  <a:pt x="284220" y="16763"/>
                                </a:cubicBezTo>
                                <a:cubicBezTo>
                                  <a:pt x="277604" y="26402"/>
                                  <a:pt x="264382" y="25957"/>
                                  <a:pt x="251621" y="37122"/>
                                </a:cubicBezTo>
                                <a:cubicBezTo>
                                  <a:pt x="239738" y="39865"/>
                                  <a:pt x="230442" y="46056"/>
                                  <a:pt x="208835" y="47899"/>
                                </a:cubicBezTo>
                                <a:cubicBezTo>
                                  <a:pt x="207581" y="47355"/>
                                  <a:pt x="201412" y="49018"/>
                                  <a:pt x="199667" y="47899"/>
                                </a:cubicBezTo>
                                <a:cubicBezTo>
                                  <a:pt x="193680" y="48369"/>
                                  <a:pt x="189392" y="49916"/>
                                  <a:pt x="181330" y="51492"/>
                                </a:cubicBezTo>
                                <a:cubicBezTo>
                                  <a:pt x="179550" y="49379"/>
                                  <a:pt x="173394" y="52512"/>
                                  <a:pt x="170124" y="51492"/>
                                </a:cubicBezTo>
                                <a:cubicBezTo>
                                  <a:pt x="170710" y="53228"/>
                                  <a:pt x="152769" y="58284"/>
                                  <a:pt x="141600" y="57479"/>
                                </a:cubicBezTo>
                                <a:cubicBezTo>
                                  <a:pt x="127030" y="57957"/>
                                  <a:pt x="131481" y="58975"/>
                                  <a:pt x="122244" y="58676"/>
                                </a:cubicBezTo>
                                <a:cubicBezTo>
                                  <a:pt x="111842" y="59824"/>
                                  <a:pt x="92746" y="77443"/>
                                  <a:pt x="86590" y="85022"/>
                                </a:cubicBezTo>
                                <a:cubicBezTo>
                                  <a:pt x="71063" y="84770"/>
                                  <a:pt x="61164" y="87440"/>
                                  <a:pt x="56028" y="86219"/>
                                </a:cubicBezTo>
                                <a:cubicBezTo>
                                  <a:pt x="47507" y="89448"/>
                                  <a:pt x="40025" y="96162"/>
                                  <a:pt x="36672" y="95799"/>
                                </a:cubicBezTo>
                                <a:cubicBezTo>
                                  <a:pt x="33078" y="91511"/>
                                  <a:pt x="19631" y="101415"/>
                                  <a:pt x="7130" y="105381"/>
                                </a:cubicBezTo>
                                <a:cubicBezTo>
                                  <a:pt x="5208" y="105284"/>
                                  <a:pt x="1804" y="106285"/>
                                  <a:pt x="0" y="105381"/>
                                </a:cubicBezTo>
                              </a:path>
                            </a:pathLst>
                          </a:custGeom>
                          <ask:type>
                            <ask:lineSketchCurve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tlCol="0" anchor="ctr"/>
                  <a:lstStyle/>
                  <a:p>
                    <a:pPr algn="ctr"/>
                    <a:endParaRPr lang="es-MX" sz="2000" dirty="0"/>
                  </a:p>
                </p:txBody>
              </p:sp>
              <p:sp>
                <p:nvSpPr>
                  <p:cNvPr id="83" name="Forma libre: forma 82">
                    <a:extLst>
                      <a:ext uri="{FF2B5EF4-FFF2-40B4-BE49-F238E27FC236}">
                        <a16:creationId xmlns:a16="http://schemas.microsoft.com/office/drawing/2014/main" id="{B6724FF9-41E8-27B2-ED04-FEF055386584}"/>
                      </a:ext>
                    </a:extLst>
                  </p:cNvPr>
                  <p:cNvSpPr/>
                  <p:nvPr/>
                </p:nvSpPr>
                <p:spPr>
                  <a:xfrm>
                    <a:off x="695257" y="1449866"/>
                    <a:ext cx="551714" cy="587060"/>
                  </a:xfrm>
                  <a:custGeom>
                    <a:avLst/>
                    <a:gdLst>
                      <a:gd name="connsiteX0" fmla="*/ 551714 w 551714"/>
                      <a:gd name="connsiteY0" fmla="*/ 0 h 587060"/>
                      <a:gd name="connsiteX1" fmla="*/ 499462 w 551714"/>
                      <a:gd name="connsiteY1" fmla="*/ 72230 h 587060"/>
                      <a:gd name="connsiteX2" fmla="*/ 487168 w 551714"/>
                      <a:gd name="connsiteY2" fmla="*/ 87598 h 587060"/>
                      <a:gd name="connsiteX3" fmla="*/ 474874 w 551714"/>
                      <a:gd name="connsiteY3" fmla="*/ 104503 h 587060"/>
                      <a:gd name="connsiteX4" fmla="*/ 470263 w 551714"/>
                      <a:gd name="connsiteY4" fmla="*/ 145997 h 587060"/>
                      <a:gd name="connsiteX5" fmla="*/ 473337 w 551714"/>
                      <a:gd name="connsiteY5" fmla="*/ 190564 h 587060"/>
                      <a:gd name="connsiteX6" fmla="*/ 468726 w 551714"/>
                      <a:gd name="connsiteY6" fmla="*/ 218227 h 587060"/>
                      <a:gd name="connsiteX7" fmla="*/ 471800 w 551714"/>
                      <a:gd name="connsiteY7" fmla="*/ 239742 h 587060"/>
                      <a:gd name="connsiteX8" fmla="*/ 471800 w 551714"/>
                      <a:gd name="connsiteY8" fmla="*/ 252036 h 587060"/>
                      <a:gd name="connsiteX9" fmla="*/ 464116 w 551714"/>
                      <a:gd name="connsiteY9" fmla="*/ 288920 h 587060"/>
                      <a:gd name="connsiteX10" fmla="*/ 471800 w 551714"/>
                      <a:gd name="connsiteY10" fmla="*/ 338098 h 587060"/>
                      <a:gd name="connsiteX11" fmla="*/ 476410 w 551714"/>
                      <a:gd name="connsiteY11" fmla="*/ 359613 h 587060"/>
                      <a:gd name="connsiteX12" fmla="*/ 490242 w 551714"/>
                      <a:gd name="connsiteY12" fmla="*/ 394959 h 587060"/>
                      <a:gd name="connsiteX13" fmla="*/ 453358 w 551714"/>
                      <a:gd name="connsiteY13" fmla="*/ 467189 h 587060"/>
                      <a:gd name="connsiteX14" fmla="*/ 430306 w 551714"/>
                      <a:gd name="connsiteY14" fmla="*/ 477947 h 587060"/>
                      <a:gd name="connsiteX15" fmla="*/ 390349 w 551714"/>
                      <a:gd name="connsiteY15" fmla="*/ 493315 h 587060"/>
                      <a:gd name="connsiteX16" fmla="*/ 278162 w 551714"/>
                      <a:gd name="connsiteY16" fmla="*/ 513294 h 587060"/>
                      <a:gd name="connsiteX17" fmla="*/ 264331 w 551714"/>
                      <a:gd name="connsiteY17" fmla="*/ 513294 h 587060"/>
                      <a:gd name="connsiteX18" fmla="*/ 207469 w 551714"/>
                      <a:gd name="connsiteY18" fmla="*/ 530198 h 587060"/>
                      <a:gd name="connsiteX19" fmla="*/ 172123 w 551714"/>
                      <a:gd name="connsiteY19" fmla="*/ 537882 h 587060"/>
                      <a:gd name="connsiteX20" fmla="*/ 112187 w 551714"/>
                      <a:gd name="connsiteY20" fmla="*/ 553251 h 587060"/>
                      <a:gd name="connsiteX21" fmla="*/ 70693 w 551714"/>
                      <a:gd name="connsiteY21" fmla="*/ 560935 h 587060"/>
                      <a:gd name="connsiteX22" fmla="*/ 32273 w 551714"/>
                      <a:gd name="connsiteY22" fmla="*/ 573229 h 587060"/>
                      <a:gd name="connsiteX23" fmla="*/ 0 w 551714"/>
                      <a:gd name="connsiteY23" fmla="*/ 587060 h 587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51714" h="587060">
                        <a:moveTo>
                          <a:pt x="551714" y="0"/>
                        </a:moveTo>
                        <a:lnTo>
                          <a:pt x="499462" y="72230"/>
                        </a:lnTo>
                        <a:lnTo>
                          <a:pt x="487168" y="87598"/>
                        </a:lnTo>
                        <a:lnTo>
                          <a:pt x="474874" y="104503"/>
                        </a:lnTo>
                        <a:lnTo>
                          <a:pt x="470263" y="145997"/>
                        </a:lnTo>
                        <a:lnTo>
                          <a:pt x="473337" y="190564"/>
                        </a:lnTo>
                        <a:lnTo>
                          <a:pt x="468726" y="218227"/>
                        </a:lnTo>
                        <a:lnTo>
                          <a:pt x="471800" y="239742"/>
                        </a:lnTo>
                        <a:lnTo>
                          <a:pt x="471800" y="252036"/>
                        </a:lnTo>
                        <a:lnTo>
                          <a:pt x="464116" y="288920"/>
                        </a:lnTo>
                        <a:lnTo>
                          <a:pt x="471800" y="338098"/>
                        </a:lnTo>
                        <a:lnTo>
                          <a:pt x="476410" y="359613"/>
                        </a:lnTo>
                        <a:lnTo>
                          <a:pt x="490242" y="394959"/>
                        </a:lnTo>
                        <a:lnTo>
                          <a:pt x="453358" y="467189"/>
                        </a:lnTo>
                        <a:lnTo>
                          <a:pt x="430306" y="477947"/>
                        </a:lnTo>
                        <a:lnTo>
                          <a:pt x="390349" y="493315"/>
                        </a:lnTo>
                        <a:lnTo>
                          <a:pt x="278162" y="513294"/>
                        </a:lnTo>
                        <a:lnTo>
                          <a:pt x="264331" y="513294"/>
                        </a:lnTo>
                        <a:lnTo>
                          <a:pt x="207469" y="530198"/>
                        </a:lnTo>
                        <a:lnTo>
                          <a:pt x="172123" y="537882"/>
                        </a:lnTo>
                        <a:lnTo>
                          <a:pt x="112187" y="553251"/>
                        </a:lnTo>
                        <a:lnTo>
                          <a:pt x="70693" y="560935"/>
                        </a:lnTo>
                        <a:lnTo>
                          <a:pt x="32273" y="573229"/>
                        </a:lnTo>
                        <a:lnTo>
                          <a:pt x="0" y="587060"/>
                        </a:lnTo>
                      </a:path>
                    </a:pathLst>
                  </a:custGeom>
                  <a:noFill/>
                  <a:ln w="2857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tlCol="0" anchor="ctr"/>
                  <a:lstStyle/>
                  <a:p>
                    <a:pPr algn="ctr"/>
                    <a:endParaRPr lang="es-MX" sz="2000" dirty="0"/>
                  </a:p>
                </p:txBody>
              </p:sp>
              <p:sp>
                <p:nvSpPr>
                  <p:cNvPr id="84" name="Rectángulo 83">
                    <a:extLst>
                      <a:ext uri="{FF2B5EF4-FFF2-40B4-BE49-F238E27FC236}">
                        <a16:creationId xmlns:a16="http://schemas.microsoft.com/office/drawing/2014/main" id="{318335E6-8C06-76EF-E754-6C8FC91BC13C}"/>
                      </a:ext>
                    </a:extLst>
                  </p:cNvPr>
                  <p:cNvSpPr/>
                  <p:nvPr/>
                </p:nvSpPr>
                <p:spPr>
                  <a:xfrm>
                    <a:off x="2692584" y="1736266"/>
                    <a:ext cx="162703" cy="420514"/>
                  </a:xfrm>
                  <a:prstGeom prst="rect">
                    <a:avLst/>
                  </a:prstGeom>
                </p:spPr>
                <p:txBody>
                  <a:bodyPr wrap="none" lIns="0">
                    <a:spAutoFit/>
                  </a:bodyPr>
                  <a:lstStyle/>
                  <a:p>
                    <a:pPr algn="ctr"/>
                    <a:endParaRPr lang="es-MX" b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85" name="Rectángulo 84">
                    <a:extLst>
                      <a:ext uri="{FF2B5EF4-FFF2-40B4-BE49-F238E27FC236}">
                        <a16:creationId xmlns:a16="http://schemas.microsoft.com/office/drawing/2014/main" id="{CA9D7BBA-079E-C39F-9E78-D1FE47190B7F}"/>
                      </a:ext>
                    </a:extLst>
                  </p:cNvPr>
                  <p:cNvSpPr/>
                  <p:nvPr/>
                </p:nvSpPr>
                <p:spPr>
                  <a:xfrm>
                    <a:off x="204286" y="2010127"/>
                    <a:ext cx="1565773" cy="420514"/>
                  </a:xfrm>
                  <a:prstGeom prst="rect">
                    <a:avLst/>
                  </a:prstGeom>
                </p:spPr>
                <p:txBody>
                  <a:bodyPr wrap="square" lIns="0">
                    <a:spAutoFit/>
                  </a:bodyPr>
                  <a:lstStyle/>
                  <a:p>
                    <a:pPr algn="ctr"/>
                    <a:endParaRPr lang="es-MX" b="1" dirty="0">
                      <a:solidFill>
                        <a:srgbClr val="7030A0"/>
                      </a:solidFill>
                    </a:endParaRPr>
                  </a:p>
                </p:txBody>
              </p:sp>
              <p:sp>
                <p:nvSpPr>
                  <p:cNvPr id="86" name="Rectángulo 85">
                    <a:extLst>
                      <a:ext uri="{FF2B5EF4-FFF2-40B4-BE49-F238E27FC236}">
                        <a16:creationId xmlns:a16="http://schemas.microsoft.com/office/drawing/2014/main" id="{0EBFFAA7-88D5-46DB-187C-0C1C99B21971}"/>
                      </a:ext>
                    </a:extLst>
                  </p:cNvPr>
                  <p:cNvSpPr/>
                  <p:nvPr/>
                </p:nvSpPr>
                <p:spPr>
                  <a:xfrm>
                    <a:off x="1009613" y="3673331"/>
                    <a:ext cx="1520896" cy="420514"/>
                  </a:xfrm>
                  <a:prstGeom prst="rect">
                    <a:avLst/>
                  </a:prstGeom>
                </p:spPr>
                <p:txBody>
                  <a:bodyPr wrap="square" lIns="0">
                    <a:spAutoFit/>
                  </a:bodyPr>
                  <a:lstStyle/>
                  <a:p>
                    <a:pPr algn="ctr"/>
                    <a:endParaRPr lang="es-MX" b="1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59" name="Forma libre 14">
                  <a:extLst>
                    <a:ext uri="{FF2B5EF4-FFF2-40B4-BE49-F238E27FC236}">
                      <a16:creationId xmlns:a16="http://schemas.microsoft.com/office/drawing/2014/main" id="{1607B13C-279C-E82F-5692-6BDB54AD7F77}"/>
                    </a:ext>
                  </a:extLst>
                </p:cNvPr>
                <p:cNvSpPr/>
                <p:nvPr/>
              </p:nvSpPr>
              <p:spPr>
                <a:xfrm>
                  <a:off x="6467317" y="868365"/>
                  <a:ext cx="73523" cy="413373"/>
                </a:xfrm>
                <a:custGeom>
                  <a:avLst/>
                  <a:gdLst>
                    <a:gd name="connsiteX0" fmla="*/ 134636 w 134636"/>
                    <a:gd name="connsiteY0" fmla="*/ 0 h 734886"/>
                    <a:gd name="connsiteX1" fmla="*/ 106587 w 134636"/>
                    <a:gd name="connsiteY1" fmla="*/ 44879 h 734886"/>
                    <a:gd name="connsiteX2" fmla="*/ 100977 w 134636"/>
                    <a:gd name="connsiteY2" fmla="*/ 61708 h 734886"/>
                    <a:gd name="connsiteX3" fmla="*/ 72928 w 134636"/>
                    <a:gd name="connsiteY3" fmla="*/ 100977 h 734886"/>
                    <a:gd name="connsiteX4" fmla="*/ 50488 w 134636"/>
                    <a:gd name="connsiteY4" fmla="*/ 151465 h 734886"/>
                    <a:gd name="connsiteX5" fmla="*/ 28049 w 134636"/>
                    <a:gd name="connsiteY5" fmla="*/ 201953 h 734886"/>
                    <a:gd name="connsiteX6" fmla="*/ 16830 w 134636"/>
                    <a:gd name="connsiteY6" fmla="*/ 235612 h 734886"/>
                    <a:gd name="connsiteX7" fmla="*/ 5610 w 134636"/>
                    <a:gd name="connsiteY7" fmla="*/ 280491 h 734886"/>
                    <a:gd name="connsiteX8" fmla="*/ 0 w 134636"/>
                    <a:gd name="connsiteY8" fmla="*/ 448785 h 734886"/>
                    <a:gd name="connsiteX9" fmla="*/ 5610 w 134636"/>
                    <a:gd name="connsiteY9" fmla="*/ 622690 h 734886"/>
                    <a:gd name="connsiteX10" fmla="*/ 16830 w 134636"/>
                    <a:gd name="connsiteY10" fmla="*/ 656348 h 734886"/>
                    <a:gd name="connsiteX11" fmla="*/ 22439 w 134636"/>
                    <a:gd name="connsiteY11" fmla="*/ 701227 h 734886"/>
                    <a:gd name="connsiteX12" fmla="*/ 33659 w 134636"/>
                    <a:gd name="connsiteY12" fmla="*/ 734886 h 734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4636" h="734886">
                      <a:moveTo>
                        <a:pt x="134636" y="0"/>
                      </a:moveTo>
                      <a:cubicBezTo>
                        <a:pt x="125286" y="14960"/>
                        <a:pt x="112166" y="28143"/>
                        <a:pt x="106587" y="44879"/>
                      </a:cubicBezTo>
                      <a:cubicBezTo>
                        <a:pt x="104717" y="50489"/>
                        <a:pt x="103622" y="56419"/>
                        <a:pt x="100977" y="61708"/>
                      </a:cubicBezTo>
                      <a:cubicBezTo>
                        <a:pt x="96878" y="69905"/>
                        <a:pt x="76734" y="95902"/>
                        <a:pt x="72928" y="100977"/>
                      </a:cubicBezTo>
                      <a:cubicBezTo>
                        <a:pt x="59576" y="141032"/>
                        <a:pt x="68268" y="124796"/>
                        <a:pt x="50488" y="151465"/>
                      </a:cubicBezTo>
                      <a:cubicBezTo>
                        <a:pt x="37137" y="191520"/>
                        <a:pt x="45829" y="175284"/>
                        <a:pt x="28049" y="201953"/>
                      </a:cubicBezTo>
                      <a:cubicBezTo>
                        <a:pt x="24309" y="213173"/>
                        <a:pt x="19149" y="224015"/>
                        <a:pt x="16830" y="235612"/>
                      </a:cubicBezTo>
                      <a:cubicBezTo>
                        <a:pt x="10060" y="269460"/>
                        <a:pt x="14235" y="254615"/>
                        <a:pt x="5610" y="280491"/>
                      </a:cubicBezTo>
                      <a:cubicBezTo>
                        <a:pt x="3740" y="336589"/>
                        <a:pt x="0" y="392656"/>
                        <a:pt x="0" y="448785"/>
                      </a:cubicBezTo>
                      <a:cubicBezTo>
                        <a:pt x="0" y="506783"/>
                        <a:pt x="923" y="564881"/>
                        <a:pt x="5610" y="622690"/>
                      </a:cubicBezTo>
                      <a:cubicBezTo>
                        <a:pt x="6566" y="634478"/>
                        <a:pt x="16830" y="656348"/>
                        <a:pt x="16830" y="656348"/>
                      </a:cubicBezTo>
                      <a:cubicBezTo>
                        <a:pt x="18700" y="671308"/>
                        <a:pt x="19280" y="686486"/>
                        <a:pt x="22439" y="701227"/>
                      </a:cubicBezTo>
                      <a:cubicBezTo>
                        <a:pt x="24917" y="712791"/>
                        <a:pt x="33659" y="734886"/>
                        <a:pt x="33659" y="734886"/>
                      </a:cubicBezTo>
                    </a:path>
                  </a:pathLst>
                </a:custGeom>
                <a:no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tlCol="0" anchor="ctr"/>
                <a:lstStyle/>
                <a:p>
                  <a:pPr algn="ctr"/>
                  <a:endParaRPr lang="es-PE" sz="1000" dirty="0"/>
                </a:p>
              </p:txBody>
            </p:sp>
            <p:sp>
              <p:nvSpPr>
                <p:cNvPr id="60" name="Forma libre 16">
                  <a:extLst>
                    <a:ext uri="{FF2B5EF4-FFF2-40B4-BE49-F238E27FC236}">
                      <a16:creationId xmlns:a16="http://schemas.microsoft.com/office/drawing/2014/main" id="{BE804C34-AF73-9C17-8112-CCE4C2DD7D86}"/>
                    </a:ext>
                  </a:extLst>
                </p:cNvPr>
                <p:cNvSpPr/>
                <p:nvPr/>
              </p:nvSpPr>
              <p:spPr>
                <a:xfrm>
                  <a:off x="6476532" y="1279289"/>
                  <a:ext cx="749009" cy="482800"/>
                </a:xfrm>
                <a:custGeom>
                  <a:avLst/>
                  <a:gdLst>
                    <a:gd name="connsiteX0" fmla="*/ 1371600 w 1371600"/>
                    <a:gd name="connsiteY0" fmla="*/ 858312 h 858312"/>
                    <a:gd name="connsiteX1" fmla="*/ 1334729 w 1371600"/>
                    <a:gd name="connsiteY1" fmla="*/ 836189 h 858312"/>
                    <a:gd name="connsiteX2" fmla="*/ 1283109 w 1371600"/>
                    <a:gd name="connsiteY2" fmla="*/ 791944 h 858312"/>
                    <a:gd name="connsiteX3" fmla="*/ 1260987 w 1371600"/>
                    <a:gd name="connsiteY3" fmla="*/ 784570 h 858312"/>
                    <a:gd name="connsiteX4" fmla="*/ 1224116 w 1371600"/>
                    <a:gd name="connsiteY4" fmla="*/ 747699 h 858312"/>
                    <a:gd name="connsiteX5" fmla="*/ 1209368 w 1371600"/>
                    <a:gd name="connsiteY5" fmla="*/ 732950 h 858312"/>
                    <a:gd name="connsiteX6" fmla="*/ 1187245 w 1371600"/>
                    <a:gd name="connsiteY6" fmla="*/ 725576 h 858312"/>
                    <a:gd name="connsiteX7" fmla="*/ 1165122 w 1371600"/>
                    <a:gd name="connsiteY7" fmla="*/ 710828 h 858312"/>
                    <a:gd name="connsiteX8" fmla="*/ 1150374 w 1371600"/>
                    <a:gd name="connsiteY8" fmla="*/ 696079 h 858312"/>
                    <a:gd name="connsiteX9" fmla="*/ 1128251 w 1371600"/>
                    <a:gd name="connsiteY9" fmla="*/ 688705 h 858312"/>
                    <a:gd name="connsiteX10" fmla="*/ 1106129 w 1371600"/>
                    <a:gd name="connsiteY10" fmla="*/ 666583 h 858312"/>
                    <a:gd name="connsiteX11" fmla="*/ 1084006 w 1371600"/>
                    <a:gd name="connsiteY11" fmla="*/ 651834 h 858312"/>
                    <a:gd name="connsiteX12" fmla="*/ 1069258 w 1371600"/>
                    <a:gd name="connsiteY12" fmla="*/ 629712 h 858312"/>
                    <a:gd name="connsiteX13" fmla="*/ 1047135 w 1371600"/>
                    <a:gd name="connsiteY13" fmla="*/ 614963 h 858312"/>
                    <a:gd name="connsiteX14" fmla="*/ 1002890 w 1371600"/>
                    <a:gd name="connsiteY14" fmla="*/ 570718 h 858312"/>
                    <a:gd name="connsiteX15" fmla="*/ 980768 w 1371600"/>
                    <a:gd name="connsiteY15" fmla="*/ 548596 h 858312"/>
                    <a:gd name="connsiteX16" fmla="*/ 966019 w 1371600"/>
                    <a:gd name="connsiteY16" fmla="*/ 533847 h 858312"/>
                    <a:gd name="connsiteX17" fmla="*/ 936522 w 1371600"/>
                    <a:gd name="connsiteY17" fmla="*/ 496976 h 858312"/>
                    <a:gd name="connsiteX18" fmla="*/ 914400 w 1371600"/>
                    <a:gd name="connsiteY18" fmla="*/ 482228 h 858312"/>
                    <a:gd name="connsiteX19" fmla="*/ 870155 w 1371600"/>
                    <a:gd name="connsiteY19" fmla="*/ 474854 h 858312"/>
                    <a:gd name="connsiteX20" fmla="*/ 840658 w 1371600"/>
                    <a:gd name="connsiteY20" fmla="*/ 460105 h 858312"/>
                    <a:gd name="connsiteX21" fmla="*/ 759542 w 1371600"/>
                    <a:gd name="connsiteY21" fmla="*/ 408486 h 858312"/>
                    <a:gd name="connsiteX22" fmla="*/ 730045 w 1371600"/>
                    <a:gd name="connsiteY22" fmla="*/ 378989 h 858312"/>
                    <a:gd name="connsiteX23" fmla="*/ 626806 w 1371600"/>
                    <a:gd name="connsiteY23" fmla="*/ 305247 h 858312"/>
                    <a:gd name="connsiteX24" fmla="*/ 560438 w 1371600"/>
                    <a:gd name="connsiteY24" fmla="*/ 275750 h 858312"/>
                    <a:gd name="connsiteX25" fmla="*/ 538316 w 1371600"/>
                    <a:gd name="connsiteY25" fmla="*/ 253628 h 858312"/>
                    <a:gd name="connsiteX26" fmla="*/ 516193 w 1371600"/>
                    <a:gd name="connsiteY26" fmla="*/ 209383 h 858312"/>
                    <a:gd name="connsiteX27" fmla="*/ 501445 w 1371600"/>
                    <a:gd name="connsiteY27" fmla="*/ 194634 h 858312"/>
                    <a:gd name="connsiteX28" fmla="*/ 479322 w 1371600"/>
                    <a:gd name="connsiteY28" fmla="*/ 187260 h 858312"/>
                    <a:gd name="connsiteX29" fmla="*/ 457200 w 1371600"/>
                    <a:gd name="connsiteY29" fmla="*/ 172512 h 858312"/>
                    <a:gd name="connsiteX30" fmla="*/ 435077 w 1371600"/>
                    <a:gd name="connsiteY30" fmla="*/ 165137 h 858312"/>
                    <a:gd name="connsiteX31" fmla="*/ 398206 w 1371600"/>
                    <a:gd name="connsiteY31" fmla="*/ 135641 h 858312"/>
                    <a:gd name="connsiteX32" fmla="*/ 383458 w 1371600"/>
                    <a:gd name="connsiteY32" fmla="*/ 120892 h 858312"/>
                    <a:gd name="connsiteX33" fmla="*/ 368709 w 1371600"/>
                    <a:gd name="connsiteY33" fmla="*/ 98770 h 858312"/>
                    <a:gd name="connsiteX34" fmla="*/ 346587 w 1371600"/>
                    <a:gd name="connsiteY34" fmla="*/ 84021 h 858312"/>
                    <a:gd name="connsiteX35" fmla="*/ 331838 w 1371600"/>
                    <a:gd name="connsiteY35" fmla="*/ 69273 h 858312"/>
                    <a:gd name="connsiteX36" fmla="*/ 250722 w 1371600"/>
                    <a:gd name="connsiteY36" fmla="*/ 54525 h 858312"/>
                    <a:gd name="connsiteX37" fmla="*/ 206477 w 1371600"/>
                    <a:gd name="connsiteY37" fmla="*/ 47150 h 858312"/>
                    <a:gd name="connsiteX38" fmla="*/ 176980 w 1371600"/>
                    <a:gd name="connsiteY38" fmla="*/ 32402 h 858312"/>
                    <a:gd name="connsiteX39" fmla="*/ 154858 w 1371600"/>
                    <a:gd name="connsiteY39" fmla="*/ 17654 h 858312"/>
                    <a:gd name="connsiteX40" fmla="*/ 117987 w 1371600"/>
                    <a:gd name="connsiteY40" fmla="*/ 10279 h 858312"/>
                    <a:gd name="connsiteX41" fmla="*/ 0 w 1371600"/>
                    <a:gd name="connsiteY41" fmla="*/ 2905 h 858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71600" h="858312">
                      <a:moveTo>
                        <a:pt x="1371600" y="858312"/>
                      </a:moveTo>
                      <a:cubicBezTo>
                        <a:pt x="1359310" y="850938"/>
                        <a:pt x="1346043" y="844989"/>
                        <a:pt x="1334729" y="836189"/>
                      </a:cubicBezTo>
                      <a:cubicBezTo>
                        <a:pt x="1302068" y="810786"/>
                        <a:pt x="1314824" y="807801"/>
                        <a:pt x="1283109" y="791944"/>
                      </a:cubicBezTo>
                      <a:cubicBezTo>
                        <a:pt x="1276157" y="788468"/>
                        <a:pt x="1268361" y="787028"/>
                        <a:pt x="1260987" y="784570"/>
                      </a:cubicBezTo>
                      <a:lnTo>
                        <a:pt x="1224116" y="747699"/>
                      </a:lnTo>
                      <a:cubicBezTo>
                        <a:pt x="1219200" y="742783"/>
                        <a:pt x="1215964" y="735148"/>
                        <a:pt x="1209368" y="732950"/>
                      </a:cubicBezTo>
                      <a:cubicBezTo>
                        <a:pt x="1201994" y="730492"/>
                        <a:pt x="1194198" y="729052"/>
                        <a:pt x="1187245" y="725576"/>
                      </a:cubicBezTo>
                      <a:cubicBezTo>
                        <a:pt x="1179318" y="721613"/>
                        <a:pt x="1172043" y="716365"/>
                        <a:pt x="1165122" y="710828"/>
                      </a:cubicBezTo>
                      <a:cubicBezTo>
                        <a:pt x="1159693" y="706485"/>
                        <a:pt x="1156336" y="699656"/>
                        <a:pt x="1150374" y="696079"/>
                      </a:cubicBezTo>
                      <a:cubicBezTo>
                        <a:pt x="1143709" y="692080"/>
                        <a:pt x="1135625" y="691163"/>
                        <a:pt x="1128251" y="688705"/>
                      </a:cubicBezTo>
                      <a:cubicBezTo>
                        <a:pt x="1120877" y="681331"/>
                        <a:pt x="1114140" y="673259"/>
                        <a:pt x="1106129" y="666583"/>
                      </a:cubicBezTo>
                      <a:cubicBezTo>
                        <a:pt x="1099320" y="660909"/>
                        <a:pt x="1090273" y="658101"/>
                        <a:pt x="1084006" y="651834"/>
                      </a:cubicBezTo>
                      <a:cubicBezTo>
                        <a:pt x="1077739" y="645567"/>
                        <a:pt x="1075525" y="635979"/>
                        <a:pt x="1069258" y="629712"/>
                      </a:cubicBezTo>
                      <a:cubicBezTo>
                        <a:pt x="1062991" y="623445"/>
                        <a:pt x="1053759" y="620851"/>
                        <a:pt x="1047135" y="614963"/>
                      </a:cubicBezTo>
                      <a:cubicBezTo>
                        <a:pt x="1031546" y="601106"/>
                        <a:pt x="1017638" y="585466"/>
                        <a:pt x="1002890" y="570718"/>
                      </a:cubicBezTo>
                      <a:lnTo>
                        <a:pt x="980768" y="548596"/>
                      </a:lnTo>
                      <a:cubicBezTo>
                        <a:pt x="975852" y="543680"/>
                        <a:pt x="969876" y="539632"/>
                        <a:pt x="966019" y="533847"/>
                      </a:cubicBezTo>
                      <a:cubicBezTo>
                        <a:pt x="955068" y="517420"/>
                        <a:pt x="951533" y="508985"/>
                        <a:pt x="936522" y="496976"/>
                      </a:cubicBezTo>
                      <a:cubicBezTo>
                        <a:pt x="929602" y="491440"/>
                        <a:pt x="922808" y="485031"/>
                        <a:pt x="914400" y="482228"/>
                      </a:cubicBezTo>
                      <a:cubicBezTo>
                        <a:pt x="900215" y="477500"/>
                        <a:pt x="884903" y="477312"/>
                        <a:pt x="870155" y="474854"/>
                      </a:cubicBezTo>
                      <a:cubicBezTo>
                        <a:pt x="860323" y="469938"/>
                        <a:pt x="849805" y="466203"/>
                        <a:pt x="840658" y="460105"/>
                      </a:cubicBezTo>
                      <a:cubicBezTo>
                        <a:pt x="759144" y="405762"/>
                        <a:pt x="810138" y="425351"/>
                        <a:pt x="759542" y="408486"/>
                      </a:cubicBezTo>
                      <a:cubicBezTo>
                        <a:pt x="739878" y="349491"/>
                        <a:pt x="769374" y="418318"/>
                        <a:pt x="730045" y="378989"/>
                      </a:cubicBezTo>
                      <a:cubicBezTo>
                        <a:pt x="646991" y="295935"/>
                        <a:pt x="719048" y="318424"/>
                        <a:pt x="626806" y="305247"/>
                      </a:cubicBezTo>
                      <a:cubicBezTo>
                        <a:pt x="594649" y="294528"/>
                        <a:pt x="583811" y="295228"/>
                        <a:pt x="560438" y="275750"/>
                      </a:cubicBezTo>
                      <a:cubicBezTo>
                        <a:pt x="552427" y="269074"/>
                        <a:pt x="545690" y="261002"/>
                        <a:pt x="538316" y="253628"/>
                      </a:cubicBezTo>
                      <a:cubicBezTo>
                        <a:pt x="530527" y="230259"/>
                        <a:pt x="532532" y="229807"/>
                        <a:pt x="516193" y="209383"/>
                      </a:cubicBezTo>
                      <a:cubicBezTo>
                        <a:pt x="511850" y="203954"/>
                        <a:pt x="507407" y="198211"/>
                        <a:pt x="501445" y="194634"/>
                      </a:cubicBezTo>
                      <a:cubicBezTo>
                        <a:pt x="494780" y="190635"/>
                        <a:pt x="486696" y="189718"/>
                        <a:pt x="479322" y="187260"/>
                      </a:cubicBezTo>
                      <a:cubicBezTo>
                        <a:pt x="471948" y="182344"/>
                        <a:pt x="465127" y="176475"/>
                        <a:pt x="457200" y="172512"/>
                      </a:cubicBezTo>
                      <a:cubicBezTo>
                        <a:pt x="450247" y="169036"/>
                        <a:pt x="441147" y="169993"/>
                        <a:pt x="435077" y="165137"/>
                      </a:cubicBezTo>
                      <a:cubicBezTo>
                        <a:pt x="387429" y="127018"/>
                        <a:pt x="453811" y="154175"/>
                        <a:pt x="398206" y="135641"/>
                      </a:cubicBezTo>
                      <a:cubicBezTo>
                        <a:pt x="393290" y="130725"/>
                        <a:pt x="387801" y="126321"/>
                        <a:pt x="383458" y="120892"/>
                      </a:cubicBezTo>
                      <a:cubicBezTo>
                        <a:pt x="377922" y="113971"/>
                        <a:pt x="374976" y="105037"/>
                        <a:pt x="368709" y="98770"/>
                      </a:cubicBezTo>
                      <a:cubicBezTo>
                        <a:pt x="362442" y="92503"/>
                        <a:pt x="353508" y="89557"/>
                        <a:pt x="346587" y="84021"/>
                      </a:cubicBezTo>
                      <a:cubicBezTo>
                        <a:pt x="341158" y="79678"/>
                        <a:pt x="337800" y="72850"/>
                        <a:pt x="331838" y="69273"/>
                      </a:cubicBezTo>
                      <a:cubicBezTo>
                        <a:pt x="313764" y="58429"/>
                        <a:pt x="259174" y="55732"/>
                        <a:pt x="250722" y="54525"/>
                      </a:cubicBezTo>
                      <a:cubicBezTo>
                        <a:pt x="235920" y="52410"/>
                        <a:pt x="221225" y="49608"/>
                        <a:pt x="206477" y="47150"/>
                      </a:cubicBezTo>
                      <a:cubicBezTo>
                        <a:pt x="196645" y="42234"/>
                        <a:pt x="186524" y="37856"/>
                        <a:pt x="176980" y="32402"/>
                      </a:cubicBezTo>
                      <a:cubicBezTo>
                        <a:pt x="169285" y="28005"/>
                        <a:pt x="163156" y="20766"/>
                        <a:pt x="154858" y="17654"/>
                      </a:cubicBezTo>
                      <a:cubicBezTo>
                        <a:pt x="143122" y="13253"/>
                        <a:pt x="130147" y="13319"/>
                        <a:pt x="117987" y="10279"/>
                      </a:cubicBezTo>
                      <a:cubicBezTo>
                        <a:pt x="48075" y="-7200"/>
                        <a:pt x="175470" y="2905"/>
                        <a:pt x="0" y="2905"/>
                      </a:cubicBezTo>
                    </a:path>
                  </a:pathLst>
                </a:custGeom>
                <a:ln w="38100">
                  <a:solidFill>
                    <a:srgbClr val="784071"/>
                  </a:solidFill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lIns="0" rtlCol="0" anchor="ctr"/>
                <a:lstStyle/>
                <a:p>
                  <a:pPr algn="ctr"/>
                  <a:endParaRPr lang="es-PE" sz="1000" dirty="0"/>
                </a:p>
              </p:txBody>
            </p:sp>
            <p:sp>
              <p:nvSpPr>
                <p:cNvPr id="61" name="Forma libre 57">
                  <a:extLst>
                    <a:ext uri="{FF2B5EF4-FFF2-40B4-BE49-F238E27FC236}">
                      <a16:creationId xmlns:a16="http://schemas.microsoft.com/office/drawing/2014/main" id="{7ED5EDD1-30DB-E023-AC8F-1F686AA89AE8}"/>
                    </a:ext>
                  </a:extLst>
                </p:cNvPr>
                <p:cNvSpPr/>
                <p:nvPr/>
              </p:nvSpPr>
              <p:spPr>
                <a:xfrm>
                  <a:off x="6080004" y="1275576"/>
                  <a:ext cx="454468" cy="190970"/>
                </a:xfrm>
                <a:custGeom>
                  <a:avLst/>
                  <a:gdLst>
                    <a:gd name="connsiteX0" fmla="*/ 832061 w 832231"/>
                    <a:gd name="connsiteY0" fmla="*/ 52004 h 339503"/>
                    <a:gd name="connsiteX1" fmla="*/ 832061 w 832231"/>
                    <a:gd name="connsiteY1" fmla="*/ 52004 h 339503"/>
                    <a:gd name="connsiteX2" fmla="*/ 788724 w 832231"/>
                    <a:gd name="connsiteY2" fmla="*/ 47670 h 339503"/>
                    <a:gd name="connsiteX3" fmla="*/ 771389 w 832231"/>
                    <a:gd name="connsiteY3" fmla="*/ 43337 h 339503"/>
                    <a:gd name="connsiteX4" fmla="*/ 758389 w 832231"/>
                    <a:gd name="connsiteY4" fmla="*/ 39003 h 339503"/>
                    <a:gd name="connsiteX5" fmla="*/ 715052 w 832231"/>
                    <a:gd name="connsiteY5" fmla="*/ 34669 h 339503"/>
                    <a:gd name="connsiteX6" fmla="*/ 697717 w 832231"/>
                    <a:gd name="connsiteY6" fmla="*/ 30336 h 339503"/>
                    <a:gd name="connsiteX7" fmla="*/ 676049 w 832231"/>
                    <a:gd name="connsiteY7" fmla="*/ 8667 h 339503"/>
                    <a:gd name="connsiteX8" fmla="*/ 645714 w 832231"/>
                    <a:gd name="connsiteY8" fmla="*/ 0 h 339503"/>
                    <a:gd name="connsiteX9" fmla="*/ 576375 w 832231"/>
                    <a:gd name="connsiteY9" fmla="*/ 4334 h 339503"/>
                    <a:gd name="connsiteX10" fmla="*/ 563374 w 832231"/>
                    <a:gd name="connsiteY10" fmla="*/ 13001 h 339503"/>
                    <a:gd name="connsiteX11" fmla="*/ 515704 w 832231"/>
                    <a:gd name="connsiteY11" fmla="*/ 17335 h 339503"/>
                    <a:gd name="connsiteX12" fmla="*/ 502703 w 832231"/>
                    <a:gd name="connsiteY12" fmla="*/ 21668 h 339503"/>
                    <a:gd name="connsiteX13" fmla="*/ 459367 w 832231"/>
                    <a:gd name="connsiteY13" fmla="*/ 30336 h 339503"/>
                    <a:gd name="connsiteX14" fmla="*/ 429031 w 832231"/>
                    <a:gd name="connsiteY14" fmla="*/ 52004 h 339503"/>
                    <a:gd name="connsiteX15" fmla="*/ 407363 w 832231"/>
                    <a:gd name="connsiteY15" fmla="*/ 60671 h 339503"/>
                    <a:gd name="connsiteX16" fmla="*/ 342358 w 832231"/>
                    <a:gd name="connsiteY16" fmla="*/ 65005 h 339503"/>
                    <a:gd name="connsiteX17" fmla="*/ 286021 w 832231"/>
                    <a:gd name="connsiteY17" fmla="*/ 73672 h 339503"/>
                    <a:gd name="connsiteX18" fmla="*/ 238351 w 832231"/>
                    <a:gd name="connsiteY18" fmla="*/ 65005 h 339503"/>
                    <a:gd name="connsiteX19" fmla="*/ 225350 w 832231"/>
                    <a:gd name="connsiteY19" fmla="*/ 73672 h 339503"/>
                    <a:gd name="connsiteX20" fmla="*/ 216682 w 832231"/>
                    <a:gd name="connsiteY20" fmla="*/ 82339 h 339503"/>
                    <a:gd name="connsiteX21" fmla="*/ 203681 w 832231"/>
                    <a:gd name="connsiteY21" fmla="*/ 86673 h 339503"/>
                    <a:gd name="connsiteX22" fmla="*/ 186347 w 832231"/>
                    <a:gd name="connsiteY22" fmla="*/ 99674 h 339503"/>
                    <a:gd name="connsiteX23" fmla="*/ 164679 w 832231"/>
                    <a:gd name="connsiteY23" fmla="*/ 117009 h 339503"/>
                    <a:gd name="connsiteX24" fmla="*/ 151678 w 832231"/>
                    <a:gd name="connsiteY24" fmla="*/ 121342 h 339503"/>
                    <a:gd name="connsiteX25" fmla="*/ 108341 w 832231"/>
                    <a:gd name="connsiteY25" fmla="*/ 130010 h 339503"/>
                    <a:gd name="connsiteX26" fmla="*/ 95340 w 832231"/>
                    <a:gd name="connsiteY26" fmla="*/ 134343 h 339503"/>
                    <a:gd name="connsiteX27" fmla="*/ 82339 w 832231"/>
                    <a:gd name="connsiteY27" fmla="*/ 143011 h 339503"/>
                    <a:gd name="connsiteX28" fmla="*/ 56337 w 832231"/>
                    <a:gd name="connsiteY28" fmla="*/ 151678 h 339503"/>
                    <a:gd name="connsiteX29" fmla="*/ 30335 w 832231"/>
                    <a:gd name="connsiteY29" fmla="*/ 164679 h 339503"/>
                    <a:gd name="connsiteX30" fmla="*/ 4334 w 832231"/>
                    <a:gd name="connsiteY30" fmla="*/ 195014 h 339503"/>
                    <a:gd name="connsiteX31" fmla="*/ 0 w 832231"/>
                    <a:gd name="connsiteY31" fmla="*/ 208015 h 339503"/>
                    <a:gd name="connsiteX32" fmla="*/ 8667 w 832231"/>
                    <a:gd name="connsiteY32" fmla="*/ 290355 h 339503"/>
                    <a:gd name="connsiteX33" fmla="*/ 13001 w 832231"/>
                    <a:gd name="connsiteY33" fmla="*/ 303356 h 339503"/>
                    <a:gd name="connsiteX34" fmla="*/ 26002 w 832231"/>
                    <a:gd name="connsiteY34" fmla="*/ 312023 h 339503"/>
                    <a:gd name="connsiteX35" fmla="*/ 34669 w 832231"/>
                    <a:gd name="connsiteY35" fmla="*/ 325024 h 339503"/>
                    <a:gd name="connsiteX36" fmla="*/ 125676 w 832231"/>
                    <a:gd name="connsiteY36" fmla="*/ 338025 h 339503"/>
                    <a:gd name="connsiteX37" fmla="*/ 182013 w 832231"/>
                    <a:gd name="connsiteY37" fmla="*/ 333691 h 339503"/>
                    <a:gd name="connsiteX38" fmla="*/ 199348 w 832231"/>
                    <a:gd name="connsiteY38" fmla="*/ 320690 h 339503"/>
                    <a:gd name="connsiteX39" fmla="*/ 212349 w 832231"/>
                    <a:gd name="connsiteY39" fmla="*/ 312023 h 339503"/>
                    <a:gd name="connsiteX40" fmla="*/ 247018 w 832231"/>
                    <a:gd name="connsiteY40" fmla="*/ 303356 h 339503"/>
                    <a:gd name="connsiteX41" fmla="*/ 260019 w 832231"/>
                    <a:gd name="connsiteY41" fmla="*/ 299022 h 339503"/>
                    <a:gd name="connsiteX42" fmla="*/ 307689 w 832231"/>
                    <a:gd name="connsiteY42" fmla="*/ 290355 h 339503"/>
                    <a:gd name="connsiteX43" fmla="*/ 320690 w 832231"/>
                    <a:gd name="connsiteY43" fmla="*/ 286021 h 339503"/>
                    <a:gd name="connsiteX44" fmla="*/ 355359 w 832231"/>
                    <a:gd name="connsiteY44" fmla="*/ 277354 h 339503"/>
                    <a:gd name="connsiteX45" fmla="*/ 381361 w 832231"/>
                    <a:gd name="connsiteY45" fmla="*/ 268686 h 339503"/>
                    <a:gd name="connsiteX46" fmla="*/ 394362 w 832231"/>
                    <a:gd name="connsiteY46" fmla="*/ 260019 h 339503"/>
                    <a:gd name="connsiteX47" fmla="*/ 455033 w 832231"/>
                    <a:gd name="connsiteY47" fmla="*/ 255685 h 339503"/>
                    <a:gd name="connsiteX48" fmla="*/ 481035 w 832231"/>
                    <a:gd name="connsiteY48" fmla="*/ 251352 h 339503"/>
                    <a:gd name="connsiteX49" fmla="*/ 507037 w 832231"/>
                    <a:gd name="connsiteY49" fmla="*/ 242685 h 339503"/>
                    <a:gd name="connsiteX50" fmla="*/ 533039 w 832231"/>
                    <a:gd name="connsiteY50" fmla="*/ 234017 h 339503"/>
                    <a:gd name="connsiteX51" fmla="*/ 546040 w 832231"/>
                    <a:gd name="connsiteY51" fmla="*/ 229684 h 339503"/>
                    <a:gd name="connsiteX52" fmla="*/ 585043 w 832231"/>
                    <a:gd name="connsiteY52" fmla="*/ 221016 h 339503"/>
                    <a:gd name="connsiteX53" fmla="*/ 611044 w 832231"/>
                    <a:gd name="connsiteY53" fmla="*/ 212349 h 339503"/>
                    <a:gd name="connsiteX54" fmla="*/ 641380 w 832231"/>
                    <a:gd name="connsiteY54" fmla="*/ 199348 h 339503"/>
                    <a:gd name="connsiteX55" fmla="*/ 654381 w 832231"/>
                    <a:gd name="connsiteY55" fmla="*/ 190681 h 339503"/>
                    <a:gd name="connsiteX56" fmla="*/ 663048 w 832231"/>
                    <a:gd name="connsiteY56" fmla="*/ 182013 h 339503"/>
                    <a:gd name="connsiteX57" fmla="*/ 697717 w 832231"/>
                    <a:gd name="connsiteY57" fmla="*/ 164679 h 339503"/>
                    <a:gd name="connsiteX58" fmla="*/ 723719 w 832231"/>
                    <a:gd name="connsiteY58" fmla="*/ 156012 h 339503"/>
                    <a:gd name="connsiteX59" fmla="*/ 736720 w 832231"/>
                    <a:gd name="connsiteY59" fmla="*/ 147344 h 339503"/>
                    <a:gd name="connsiteX60" fmla="*/ 762722 w 832231"/>
                    <a:gd name="connsiteY60" fmla="*/ 138677 h 339503"/>
                    <a:gd name="connsiteX61" fmla="*/ 788724 w 832231"/>
                    <a:gd name="connsiteY61" fmla="*/ 130010 h 339503"/>
                    <a:gd name="connsiteX62" fmla="*/ 801725 w 832231"/>
                    <a:gd name="connsiteY62" fmla="*/ 125676 h 339503"/>
                    <a:gd name="connsiteX63" fmla="*/ 814726 w 832231"/>
                    <a:gd name="connsiteY63" fmla="*/ 121342 h 339503"/>
                    <a:gd name="connsiteX64" fmla="*/ 823393 w 832231"/>
                    <a:gd name="connsiteY64" fmla="*/ 104008 h 339503"/>
                    <a:gd name="connsiteX65" fmla="*/ 832061 w 832231"/>
                    <a:gd name="connsiteY65" fmla="*/ 95340 h 339503"/>
                    <a:gd name="connsiteX66" fmla="*/ 827727 w 832231"/>
                    <a:gd name="connsiteY66" fmla="*/ 69339 h 339503"/>
                    <a:gd name="connsiteX67" fmla="*/ 832061 w 832231"/>
                    <a:gd name="connsiteY67" fmla="*/ 52004 h 339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832231" h="339503">
                      <a:moveTo>
                        <a:pt x="832061" y="52004"/>
                      </a:moveTo>
                      <a:lnTo>
                        <a:pt x="832061" y="52004"/>
                      </a:lnTo>
                      <a:cubicBezTo>
                        <a:pt x="817615" y="50559"/>
                        <a:pt x="803096" y="49723"/>
                        <a:pt x="788724" y="47670"/>
                      </a:cubicBezTo>
                      <a:cubicBezTo>
                        <a:pt x="782828" y="46828"/>
                        <a:pt x="777116" y="44973"/>
                        <a:pt x="771389" y="43337"/>
                      </a:cubicBezTo>
                      <a:cubicBezTo>
                        <a:pt x="766997" y="42082"/>
                        <a:pt x="762904" y="39698"/>
                        <a:pt x="758389" y="39003"/>
                      </a:cubicBezTo>
                      <a:cubicBezTo>
                        <a:pt x="744040" y="36795"/>
                        <a:pt x="729498" y="36114"/>
                        <a:pt x="715052" y="34669"/>
                      </a:cubicBezTo>
                      <a:cubicBezTo>
                        <a:pt x="709274" y="33225"/>
                        <a:pt x="702673" y="33640"/>
                        <a:pt x="697717" y="30336"/>
                      </a:cubicBezTo>
                      <a:cubicBezTo>
                        <a:pt x="689218" y="24670"/>
                        <a:pt x="685959" y="11144"/>
                        <a:pt x="676049" y="8667"/>
                      </a:cubicBezTo>
                      <a:cubicBezTo>
                        <a:pt x="654283" y="3226"/>
                        <a:pt x="664365" y="6218"/>
                        <a:pt x="645714" y="0"/>
                      </a:cubicBezTo>
                      <a:cubicBezTo>
                        <a:pt x="622601" y="1445"/>
                        <a:pt x="599250" y="722"/>
                        <a:pt x="576375" y="4334"/>
                      </a:cubicBezTo>
                      <a:cubicBezTo>
                        <a:pt x="571230" y="5146"/>
                        <a:pt x="568467" y="11910"/>
                        <a:pt x="563374" y="13001"/>
                      </a:cubicBezTo>
                      <a:cubicBezTo>
                        <a:pt x="547773" y="16344"/>
                        <a:pt x="531594" y="15890"/>
                        <a:pt x="515704" y="17335"/>
                      </a:cubicBezTo>
                      <a:cubicBezTo>
                        <a:pt x="511370" y="18779"/>
                        <a:pt x="507154" y="20641"/>
                        <a:pt x="502703" y="21668"/>
                      </a:cubicBezTo>
                      <a:cubicBezTo>
                        <a:pt x="488349" y="24981"/>
                        <a:pt x="459367" y="30336"/>
                        <a:pt x="459367" y="30336"/>
                      </a:cubicBezTo>
                      <a:cubicBezTo>
                        <a:pt x="455440" y="33281"/>
                        <a:pt x="435369" y="48835"/>
                        <a:pt x="429031" y="52004"/>
                      </a:cubicBezTo>
                      <a:cubicBezTo>
                        <a:pt x="422073" y="55483"/>
                        <a:pt x="415056" y="59517"/>
                        <a:pt x="407363" y="60671"/>
                      </a:cubicBezTo>
                      <a:cubicBezTo>
                        <a:pt x="385887" y="63892"/>
                        <a:pt x="364026" y="63560"/>
                        <a:pt x="342358" y="65005"/>
                      </a:cubicBezTo>
                      <a:cubicBezTo>
                        <a:pt x="320104" y="72424"/>
                        <a:pt x="319541" y="73672"/>
                        <a:pt x="286021" y="73672"/>
                      </a:cubicBezTo>
                      <a:cubicBezTo>
                        <a:pt x="270487" y="73672"/>
                        <a:pt x="253526" y="68799"/>
                        <a:pt x="238351" y="65005"/>
                      </a:cubicBezTo>
                      <a:cubicBezTo>
                        <a:pt x="234017" y="67894"/>
                        <a:pt x="229417" y="70419"/>
                        <a:pt x="225350" y="73672"/>
                      </a:cubicBezTo>
                      <a:cubicBezTo>
                        <a:pt x="222159" y="76224"/>
                        <a:pt x="220186" y="80237"/>
                        <a:pt x="216682" y="82339"/>
                      </a:cubicBezTo>
                      <a:cubicBezTo>
                        <a:pt x="212765" y="84689"/>
                        <a:pt x="208015" y="85228"/>
                        <a:pt x="203681" y="86673"/>
                      </a:cubicBezTo>
                      <a:cubicBezTo>
                        <a:pt x="197903" y="91007"/>
                        <a:pt x="191896" y="95050"/>
                        <a:pt x="186347" y="99674"/>
                      </a:cubicBezTo>
                      <a:cubicBezTo>
                        <a:pt x="174260" y="109746"/>
                        <a:pt x="180742" y="108977"/>
                        <a:pt x="164679" y="117009"/>
                      </a:cubicBezTo>
                      <a:cubicBezTo>
                        <a:pt x="160593" y="119052"/>
                        <a:pt x="156129" y="120315"/>
                        <a:pt x="151678" y="121342"/>
                      </a:cubicBezTo>
                      <a:cubicBezTo>
                        <a:pt x="137323" y="124655"/>
                        <a:pt x="122317" y="125352"/>
                        <a:pt x="108341" y="130010"/>
                      </a:cubicBezTo>
                      <a:lnTo>
                        <a:pt x="95340" y="134343"/>
                      </a:lnTo>
                      <a:cubicBezTo>
                        <a:pt x="91006" y="137232"/>
                        <a:pt x="87099" y="140896"/>
                        <a:pt x="82339" y="143011"/>
                      </a:cubicBezTo>
                      <a:cubicBezTo>
                        <a:pt x="73990" y="146722"/>
                        <a:pt x="63939" y="146610"/>
                        <a:pt x="56337" y="151678"/>
                      </a:cubicBezTo>
                      <a:cubicBezTo>
                        <a:pt x="39535" y="162879"/>
                        <a:pt x="48277" y="158698"/>
                        <a:pt x="30335" y="164679"/>
                      </a:cubicBezTo>
                      <a:cubicBezTo>
                        <a:pt x="20088" y="174926"/>
                        <a:pt x="11747" y="182041"/>
                        <a:pt x="4334" y="195014"/>
                      </a:cubicBezTo>
                      <a:cubicBezTo>
                        <a:pt x="2068" y="198980"/>
                        <a:pt x="1445" y="203681"/>
                        <a:pt x="0" y="208015"/>
                      </a:cubicBezTo>
                      <a:cubicBezTo>
                        <a:pt x="1875" y="230517"/>
                        <a:pt x="3816" y="266101"/>
                        <a:pt x="8667" y="290355"/>
                      </a:cubicBezTo>
                      <a:cubicBezTo>
                        <a:pt x="9563" y="294834"/>
                        <a:pt x="10147" y="299789"/>
                        <a:pt x="13001" y="303356"/>
                      </a:cubicBezTo>
                      <a:cubicBezTo>
                        <a:pt x="16255" y="307423"/>
                        <a:pt x="21668" y="309134"/>
                        <a:pt x="26002" y="312023"/>
                      </a:cubicBezTo>
                      <a:cubicBezTo>
                        <a:pt x="28891" y="316357"/>
                        <a:pt x="30986" y="321341"/>
                        <a:pt x="34669" y="325024"/>
                      </a:cubicBezTo>
                      <a:cubicBezTo>
                        <a:pt x="57101" y="347456"/>
                        <a:pt x="103657" y="336802"/>
                        <a:pt x="125676" y="338025"/>
                      </a:cubicBezTo>
                      <a:cubicBezTo>
                        <a:pt x="144455" y="336580"/>
                        <a:pt x="163679" y="338005"/>
                        <a:pt x="182013" y="333691"/>
                      </a:cubicBezTo>
                      <a:cubicBezTo>
                        <a:pt x="189044" y="332037"/>
                        <a:pt x="193470" y="324888"/>
                        <a:pt x="199348" y="320690"/>
                      </a:cubicBezTo>
                      <a:cubicBezTo>
                        <a:pt x="203586" y="317663"/>
                        <a:pt x="207691" y="314352"/>
                        <a:pt x="212349" y="312023"/>
                      </a:cubicBezTo>
                      <a:cubicBezTo>
                        <a:pt x="222259" y="307068"/>
                        <a:pt x="237122" y="305830"/>
                        <a:pt x="247018" y="303356"/>
                      </a:cubicBezTo>
                      <a:cubicBezTo>
                        <a:pt x="251450" y="302248"/>
                        <a:pt x="255587" y="300130"/>
                        <a:pt x="260019" y="299022"/>
                      </a:cubicBezTo>
                      <a:cubicBezTo>
                        <a:pt x="272142" y="295991"/>
                        <a:pt x="296087" y="292288"/>
                        <a:pt x="307689" y="290355"/>
                      </a:cubicBezTo>
                      <a:cubicBezTo>
                        <a:pt x="312023" y="288910"/>
                        <a:pt x="316283" y="287223"/>
                        <a:pt x="320690" y="286021"/>
                      </a:cubicBezTo>
                      <a:cubicBezTo>
                        <a:pt x="332182" y="282887"/>
                        <a:pt x="344058" y="281121"/>
                        <a:pt x="355359" y="277354"/>
                      </a:cubicBezTo>
                      <a:cubicBezTo>
                        <a:pt x="364026" y="274465"/>
                        <a:pt x="373759" y="273754"/>
                        <a:pt x="381361" y="268686"/>
                      </a:cubicBezTo>
                      <a:cubicBezTo>
                        <a:pt x="385695" y="265797"/>
                        <a:pt x="389233" y="260924"/>
                        <a:pt x="394362" y="260019"/>
                      </a:cubicBezTo>
                      <a:cubicBezTo>
                        <a:pt x="414329" y="256495"/>
                        <a:pt x="434809" y="257130"/>
                        <a:pt x="455033" y="255685"/>
                      </a:cubicBezTo>
                      <a:cubicBezTo>
                        <a:pt x="463700" y="254241"/>
                        <a:pt x="472510" y="253483"/>
                        <a:pt x="481035" y="251352"/>
                      </a:cubicBezTo>
                      <a:cubicBezTo>
                        <a:pt x="489898" y="249136"/>
                        <a:pt x="498370" y="245574"/>
                        <a:pt x="507037" y="242685"/>
                      </a:cubicBezTo>
                      <a:lnTo>
                        <a:pt x="533039" y="234017"/>
                      </a:lnTo>
                      <a:cubicBezTo>
                        <a:pt x="537373" y="232573"/>
                        <a:pt x="541561" y="230580"/>
                        <a:pt x="546040" y="229684"/>
                      </a:cubicBezTo>
                      <a:cubicBezTo>
                        <a:pt x="558412" y="227209"/>
                        <a:pt x="572802" y="224688"/>
                        <a:pt x="585043" y="221016"/>
                      </a:cubicBezTo>
                      <a:cubicBezTo>
                        <a:pt x="593794" y="218391"/>
                        <a:pt x="602377" y="215238"/>
                        <a:pt x="611044" y="212349"/>
                      </a:cubicBezTo>
                      <a:cubicBezTo>
                        <a:pt x="625628" y="207488"/>
                        <a:pt x="626388" y="207914"/>
                        <a:pt x="641380" y="199348"/>
                      </a:cubicBezTo>
                      <a:cubicBezTo>
                        <a:pt x="645902" y="196764"/>
                        <a:pt x="650314" y="193935"/>
                        <a:pt x="654381" y="190681"/>
                      </a:cubicBezTo>
                      <a:cubicBezTo>
                        <a:pt x="657572" y="188129"/>
                        <a:pt x="659544" y="184115"/>
                        <a:pt x="663048" y="182013"/>
                      </a:cubicBezTo>
                      <a:cubicBezTo>
                        <a:pt x="674127" y="175365"/>
                        <a:pt x="685460" y="168765"/>
                        <a:pt x="697717" y="164679"/>
                      </a:cubicBezTo>
                      <a:lnTo>
                        <a:pt x="723719" y="156012"/>
                      </a:lnTo>
                      <a:cubicBezTo>
                        <a:pt x="728053" y="153123"/>
                        <a:pt x="731960" y="149459"/>
                        <a:pt x="736720" y="147344"/>
                      </a:cubicBezTo>
                      <a:cubicBezTo>
                        <a:pt x="745069" y="143633"/>
                        <a:pt x="754055" y="141566"/>
                        <a:pt x="762722" y="138677"/>
                      </a:cubicBezTo>
                      <a:lnTo>
                        <a:pt x="788724" y="130010"/>
                      </a:lnTo>
                      <a:lnTo>
                        <a:pt x="801725" y="125676"/>
                      </a:lnTo>
                      <a:lnTo>
                        <a:pt x="814726" y="121342"/>
                      </a:lnTo>
                      <a:cubicBezTo>
                        <a:pt x="817615" y="115564"/>
                        <a:pt x="819810" y="109383"/>
                        <a:pt x="823393" y="104008"/>
                      </a:cubicBezTo>
                      <a:cubicBezTo>
                        <a:pt x="825660" y="100608"/>
                        <a:pt x="831554" y="99395"/>
                        <a:pt x="832061" y="95340"/>
                      </a:cubicBezTo>
                      <a:cubicBezTo>
                        <a:pt x="833151" y="86621"/>
                        <a:pt x="828697" y="78072"/>
                        <a:pt x="827727" y="69339"/>
                      </a:cubicBezTo>
                      <a:cubicBezTo>
                        <a:pt x="827248" y="65032"/>
                        <a:pt x="831339" y="54893"/>
                        <a:pt x="832061" y="52004"/>
                      </a:cubicBezTo>
                      <a:close/>
                    </a:path>
                  </a:pathLst>
                </a:custGeom>
                <a:solidFill>
                  <a:srgbClr val="9DC3E6"/>
                </a:solidFill>
                <a:ln>
                  <a:solidFill>
                    <a:srgbClr val="9DC3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tlCol="0" anchor="ctr"/>
                <a:lstStyle/>
                <a:p>
                  <a:pPr algn="ctr"/>
                  <a:endParaRPr lang="es-PE" sz="1000" dirty="0"/>
                </a:p>
              </p:txBody>
            </p:sp>
            <p:sp>
              <p:nvSpPr>
                <p:cNvPr id="62" name="Forma libre 29">
                  <a:extLst>
                    <a:ext uri="{FF2B5EF4-FFF2-40B4-BE49-F238E27FC236}">
                      <a16:creationId xmlns:a16="http://schemas.microsoft.com/office/drawing/2014/main" id="{CC0BD2B2-290D-4A00-11F9-B006BC4BE856}"/>
                    </a:ext>
                  </a:extLst>
                </p:cNvPr>
                <p:cNvSpPr/>
                <p:nvPr/>
              </p:nvSpPr>
              <p:spPr>
                <a:xfrm>
                  <a:off x="6973945" y="4150750"/>
                  <a:ext cx="225188" cy="34119"/>
                </a:xfrm>
                <a:custGeom>
                  <a:avLst/>
                  <a:gdLst>
                    <a:gd name="connsiteX0" fmla="*/ 225188 w 225188"/>
                    <a:gd name="connsiteY0" fmla="*/ 34119 h 34119"/>
                    <a:gd name="connsiteX1" fmla="*/ 191069 w 225188"/>
                    <a:gd name="connsiteY1" fmla="*/ 27296 h 34119"/>
                    <a:gd name="connsiteX2" fmla="*/ 170597 w 225188"/>
                    <a:gd name="connsiteY2" fmla="*/ 13648 h 34119"/>
                    <a:gd name="connsiteX3" fmla="*/ 122830 w 225188"/>
                    <a:gd name="connsiteY3" fmla="*/ 0 h 34119"/>
                    <a:gd name="connsiteX4" fmla="*/ 61415 w 225188"/>
                    <a:gd name="connsiteY4" fmla="*/ 13648 h 34119"/>
                    <a:gd name="connsiteX5" fmla="*/ 13648 w 225188"/>
                    <a:gd name="connsiteY5" fmla="*/ 6824 h 34119"/>
                    <a:gd name="connsiteX6" fmla="*/ 0 w 225188"/>
                    <a:gd name="connsiteY6" fmla="*/ 6824 h 34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5188" h="34119">
                      <a:moveTo>
                        <a:pt x="225188" y="34119"/>
                      </a:moveTo>
                      <a:cubicBezTo>
                        <a:pt x="213815" y="31845"/>
                        <a:pt x="201929" y="31368"/>
                        <a:pt x="191069" y="27296"/>
                      </a:cubicBezTo>
                      <a:cubicBezTo>
                        <a:pt x="183390" y="24416"/>
                        <a:pt x="177933" y="17316"/>
                        <a:pt x="170597" y="13648"/>
                      </a:cubicBezTo>
                      <a:cubicBezTo>
                        <a:pt x="160808" y="8754"/>
                        <a:pt x="131575" y="2186"/>
                        <a:pt x="122830" y="0"/>
                      </a:cubicBezTo>
                      <a:cubicBezTo>
                        <a:pt x="112304" y="2632"/>
                        <a:pt x="70077" y="13648"/>
                        <a:pt x="61415" y="13648"/>
                      </a:cubicBezTo>
                      <a:cubicBezTo>
                        <a:pt x="45331" y="13648"/>
                        <a:pt x="29634" y="8600"/>
                        <a:pt x="13648" y="6824"/>
                      </a:cubicBezTo>
                      <a:cubicBezTo>
                        <a:pt x="9126" y="6322"/>
                        <a:pt x="4549" y="6824"/>
                        <a:pt x="0" y="6824"/>
                      </a:cubicBezTo>
                    </a:path>
                  </a:pathLst>
                </a:custGeom>
                <a:noFill/>
                <a:ln w="285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sz="1600" dirty="0"/>
                </a:p>
              </p:txBody>
            </p:sp>
            <p:sp>
              <p:nvSpPr>
                <p:cNvPr id="63" name="Diagrama de flujo: conector 71">
                  <a:extLst>
                    <a:ext uri="{FF2B5EF4-FFF2-40B4-BE49-F238E27FC236}">
                      <a16:creationId xmlns:a16="http://schemas.microsoft.com/office/drawing/2014/main" id="{F884999E-BF47-2C2D-742F-B38AB637C33A}"/>
                    </a:ext>
                  </a:extLst>
                </p:cNvPr>
                <p:cNvSpPr/>
                <p:nvPr/>
              </p:nvSpPr>
              <p:spPr>
                <a:xfrm>
                  <a:off x="6947494" y="4120511"/>
                  <a:ext cx="76204" cy="77561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tlCol="0" anchor="ctr"/>
                <a:lstStyle/>
                <a:p>
                  <a:pPr algn="ctr"/>
                  <a:endParaRPr lang="es-PE" sz="2000" dirty="0"/>
                </a:p>
              </p:txBody>
            </p:sp>
            <p:sp>
              <p:nvSpPr>
                <p:cNvPr id="64" name="Forma libre 129">
                  <a:extLst>
                    <a:ext uri="{FF2B5EF4-FFF2-40B4-BE49-F238E27FC236}">
                      <a16:creationId xmlns:a16="http://schemas.microsoft.com/office/drawing/2014/main" id="{6B0CCAE3-CBF0-B1C8-89D7-24D076CF9E6D}"/>
                    </a:ext>
                  </a:extLst>
                </p:cNvPr>
                <p:cNvSpPr/>
                <p:nvPr/>
              </p:nvSpPr>
              <p:spPr>
                <a:xfrm flipV="1">
                  <a:off x="7582802" y="4531252"/>
                  <a:ext cx="124670" cy="45719"/>
                </a:xfrm>
                <a:custGeom>
                  <a:avLst/>
                  <a:gdLst>
                    <a:gd name="connsiteX0" fmla="*/ 225188 w 225188"/>
                    <a:gd name="connsiteY0" fmla="*/ 34119 h 34119"/>
                    <a:gd name="connsiteX1" fmla="*/ 191069 w 225188"/>
                    <a:gd name="connsiteY1" fmla="*/ 27296 h 34119"/>
                    <a:gd name="connsiteX2" fmla="*/ 170597 w 225188"/>
                    <a:gd name="connsiteY2" fmla="*/ 13648 h 34119"/>
                    <a:gd name="connsiteX3" fmla="*/ 122830 w 225188"/>
                    <a:gd name="connsiteY3" fmla="*/ 0 h 34119"/>
                    <a:gd name="connsiteX4" fmla="*/ 61415 w 225188"/>
                    <a:gd name="connsiteY4" fmla="*/ 13648 h 34119"/>
                    <a:gd name="connsiteX5" fmla="*/ 13648 w 225188"/>
                    <a:gd name="connsiteY5" fmla="*/ 6824 h 34119"/>
                    <a:gd name="connsiteX6" fmla="*/ 0 w 225188"/>
                    <a:gd name="connsiteY6" fmla="*/ 6824 h 341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5188" h="34119">
                      <a:moveTo>
                        <a:pt x="225188" y="34119"/>
                      </a:moveTo>
                      <a:cubicBezTo>
                        <a:pt x="213815" y="31845"/>
                        <a:pt x="201929" y="31368"/>
                        <a:pt x="191069" y="27296"/>
                      </a:cubicBezTo>
                      <a:cubicBezTo>
                        <a:pt x="183390" y="24416"/>
                        <a:pt x="177933" y="17316"/>
                        <a:pt x="170597" y="13648"/>
                      </a:cubicBezTo>
                      <a:cubicBezTo>
                        <a:pt x="160808" y="8754"/>
                        <a:pt x="131575" y="2186"/>
                        <a:pt x="122830" y="0"/>
                      </a:cubicBezTo>
                      <a:cubicBezTo>
                        <a:pt x="112304" y="2632"/>
                        <a:pt x="70077" y="13648"/>
                        <a:pt x="61415" y="13648"/>
                      </a:cubicBezTo>
                      <a:cubicBezTo>
                        <a:pt x="45331" y="13648"/>
                        <a:pt x="29634" y="8600"/>
                        <a:pt x="13648" y="6824"/>
                      </a:cubicBezTo>
                      <a:cubicBezTo>
                        <a:pt x="9126" y="6322"/>
                        <a:pt x="4549" y="6824"/>
                        <a:pt x="0" y="6824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sz="1600" dirty="0"/>
                </a:p>
              </p:txBody>
            </p:sp>
            <p:sp>
              <p:nvSpPr>
                <p:cNvPr id="65" name="Diagrama de flujo: conector 71">
                  <a:extLst>
                    <a:ext uri="{FF2B5EF4-FFF2-40B4-BE49-F238E27FC236}">
                      <a16:creationId xmlns:a16="http://schemas.microsoft.com/office/drawing/2014/main" id="{14D7BBD0-7AC9-1AC3-0150-F9A1A019F3C5}"/>
                    </a:ext>
                  </a:extLst>
                </p:cNvPr>
                <p:cNvSpPr/>
                <p:nvPr/>
              </p:nvSpPr>
              <p:spPr>
                <a:xfrm>
                  <a:off x="7556351" y="4546732"/>
                  <a:ext cx="76204" cy="77561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tlCol="0" anchor="ctr"/>
                <a:lstStyle/>
                <a:p>
                  <a:pPr algn="ctr"/>
                  <a:endParaRPr lang="es-PE" sz="2000" dirty="0"/>
                </a:p>
              </p:txBody>
            </p:sp>
            <p:sp>
              <p:nvSpPr>
                <p:cNvPr id="66" name="CuadroTexto 65">
                  <a:extLst>
                    <a:ext uri="{FF2B5EF4-FFF2-40B4-BE49-F238E27FC236}">
                      <a16:creationId xmlns:a16="http://schemas.microsoft.com/office/drawing/2014/main" id="{0068F415-E002-77F3-03E4-B0AB46F21D7E}"/>
                    </a:ext>
                  </a:extLst>
                </p:cNvPr>
                <p:cNvSpPr txBox="1"/>
                <p:nvPr/>
              </p:nvSpPr>
              <p:spPr>
                <a:xfrm>
                  <a:off x="6224327" y="4075538"/>
                  <a:ext cx="738453" cy="198303"/>
                </a:xfrm>
                <a:prstGeom prst="rect">
                  <a:avLst/>
                </a:prstGeom>
                <a:noFill/>
              </p:spPr>
              <p:txBody>
                <a:bodyPr wrap="square" lIns="0" rtlCol="0">
                  <a:spAutoFit/>
                </a:bodyPr>
                <a:lstStyle/>
                <a:p>
                  <a:pPr algn="ctr"/>
                  <a:r>
                    <a:rPr lang="es-PE" sz="600" dirty="0"/>
                    <a:t>MOLLENDO </a:t>
                  </a:r>
                </a:p>
              </p:txBody>
            </p:sp>
            <p:sp>
              <p:nvSpPr>
                <p:cNvPr id="67" name="CuadroTexto 66">
                  <a:extLst>
                    <a:ext uri="{FF2B5EF4-FFF2-40B4-BE49-F238E27FC236}">
                      <a16:creationId xmlns:a16="http://schemas.microsoft.com/office/drawing/2014/main" id="{CCCE14EB-8B89-12D5-ADC7-32F6E51B8B3F}"/>
                    </a:ext>
                  </a:extLst>
                </p:cNvPr>
                <p:cNvSpPr txBox="1"/>
                <p:nvPr/>
              </p:nvSpPr>
              <p:spPr>
                <a:xfrm>
                  <a:off x="7363208" y="4509834"/>
                  <a:ext cx="297098" cy="300274"/>
                </a:xfrm>
                <a:prstGeom prst="rect">
                  <a:avLst/>
                </a:prstGeom>
                <a:noFill/>
              </p:spPr>
              <p:txBody>
                <a:bodyPr wrap="square" lIns="0" rtlCol="0">
                  <a:spAutoFit/>
                </a:bodyPr>
                <a:lstStyle/>
                <a:p>
                  <a:r>
                    <a:rPr lang="es-PE" sz="600" dirty="0"/>
                    <a:t> ILO </a:t>
                  </a:r>
                </a:p>
              </p:txBody>
            </p:sp>
            <p:sp>
              <p:nvSpPr>
                <p:cNvPr id="68" name="CuadroTexto 67">
                  <a:extLst>
                    <a:ext uri="{FF2B5EF4-FFF2-40B4-BE49-F238E27FC236}">
                      <a16:creationId xmlns:a16="http://schemas.microsoft.com/office/drawing/2014/main" id="{E941977D-6EED-BCA9-EBCF-9ED744451681}"/>
                    </a:ext>
                  </a:extLst>
                </p:cNvPr>
                <p:cNvSpPr txBox="1"/>
                <p:nvPr/>
              </p:nvSpPr>
              <p:spPr>
                <a:xfrm>
                  <a:off x="6172853" y="776238"/>
                  <a:ext cx="212888" cy="3347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s-PE" sz="1400" b="1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B</a:t>
                  </a:r>
                </a:p>
              </p:txBody>
            </p:sp>
            <p:sp>
              <p:nvSpPr>
                <p:cNvPr id="69" name="CuadroTexto 68">
                  <a:extLst>
                    <a:ext uri="{FF2B5EF4-FFF2-40B4-BE49-F238E27FC236}">
                      <a16:creationId xmlns:a16="http://schemas.microsoft.com/office/drawing/2014/main" id="{56EA3D8C-803B-679C-A70C-95454346E186}"/>
                    </a:ext>
                  </a:extLst>
                </p:cNvPr>
                <p:cNvSpPr txBox="1"/>
                <p:nvPr/>
              </p:nvSpPr>
              <p:spPr>
                <a:xfrm>
                  <a:off x="6697710" y="1176661"/>
                  <a:ext cx="610834" cy="3347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s-PE" sz="1400" b="1" dirty="0">
                      <a:solidFill>
                        <a:srgbClr val="784071"/>
                      </a:solidFill>
                    </a:rPr>
                    <a:t>A1</a:t>
                  </a:r>
                </a:p>
              </p:txBody>
            </p:sp>
            <p:sp>
              <p:nvSpPr>
                <p:cNvPr id="70" name="CuadroTexto 69">
                  <a:extLst>
                    <a:ext uri="{FF2B5EF4-FFF2-40B4-BE49-F238E27FC236}">
                      <a16:creationId xmlns:a16="http://schemas.microsoft.com/office/drawing/2014/main" id="{1A51F6A1-40C1-7F1D-C060-36FD885FB613}"/>
                    </a:ext>
                  </a:extLst>
                </p:cNvPr>
                <p:cNvSpPr txBox="1"/>
                <p:nvPr/>
              </p:nvSpPr>
              <p:spPr>
                <a:xfrm>
                  <a:off x="7027448" y="2422093"/>
                  <a:ext cx="598331" cy="3305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s-PE" sz="1400" b="1" dirty="0">
                      <a:solidFill>
                        <a:srgbClr val="C00000"/>
                      </a:solidFill>
                    </a:rPr>
                    <a:t>A2</a:t>
                  </a:r>
                </a:p>
              </p:txBody>
            </p:sp>
            <p:grpSp>
              <p:nvGrpSpPr>
                <p:cNvPr id="71" name="Agrupar 49">
                  <a:extLst>
                    <a:ext uri="{FF2B5EF4-FFF2-40B4-BE49-F238E27FC236}">
                      <a16:creationId xmlns:a16="http://schemas.microsoft.com/office/drawing/2014/main" id="{49A5D2B6-6281-FB0C-F3A8-ABF78FCBCAC0}"/>
                    </a:ext>
                  </a:extLst>
                </p:cNvPr>
                <p:cNvGrpSpPr/>
                <p:nvPr/>
              </p:nvGrpSpPr>
              <p:grpSpPr>
                <a:xfrm>
                  <a:off x="6510257" y="4220658"/>
                  <a:ext cx="829922" cy="382199"/>
                  <a:chOff x="3696755" y="2492896"/>
                  <a:chExt cx="1318727" cy="477777"/>
                </a:xfrm>
              </p:grpSpPr>
              <p:pic>
                <p:nvPicPr>
                  <p:cNvPr id="78" name="Imagen 50" descr="plans1.png">
                    <a:extLst>
                      <a:ext uri="{FF2B5EF4-FFF2-40B4-BE49-F238E27FC236}">
                        <a16:creationId xmlns:a16="http://schemas.microsoft.com/office/drawing/2014/main" id="{3110A450-1542-3EE5-2F38-A58F2E8730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0042" y="2492896"/>
                    <a:ext cx="222067" cy="216024"/>
                  </a:xfrm>
                  <a:prstGeom prst="rect">
                    <a:avLst/>
                  </a:prstGeom>
                </p:spPr>
              </p:pic>
              <p:sp>
                <p:nvSpPr>
                  <p:cNvPr id="79" name="CuadroTexto 51">
                    <a:extLst>
                      <a:ext uri="{FF2B5EF4-FFF2-40B4-BE49-F238E27FC236}">
                        <a16:creationId xmlns:a16="http://schemas.microsoft.com/office/drawing/2014/main" id="{9FBBA70E-5304-CDCA-E8C2-16BD6427A5E2}"/>
                      </a:ext>
                    </a:extLst>
                  </p:cNvPr>
                  <p:cNvSpPr txBox="1"/>
                  <p:nvPr/>
                </p:nvSpPr>
                <p:spPr>
                  <a:xfrm>
                    <a:off x="3696755" y="2678723"/>
                    <a:ext cx="1318727" cy="2919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s-ES" sz="400" b="1" dirty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Arial"/>
                        <a:cs typeface="Arial"/>
                      </a:rPr>
                      <a:t>Central Térmica</a:t>
                    </a:r>
                  </a:p>
                  <a:p>
                    <a:pPr algn="ctr"/>
                    <a:r>
                      <a:rPr lang="es-ES" sz="400" b="1" dirty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Arial"/>
                        <a:cs typeface="Arial"/>
                      </a:rPr>
                      <a:t>De Mollendo</a:t>
                    </a:r>
                  </a:p>
                </p:txBody>
              </p:sp>
            </p:grpSp>
            <p:grpSp>
              <p:nvGrpSpPr>
                <p:cNvPr id="72" name="Agrupar 52">
                  <a:extLst>
                    <a:ext uri="{FF2B5EF4-FFF2-40B4-BE49-F238E27FC236}">
                      <a16:creationId xmlns:a16="http://schemas.microsoft.com/office/drawing/2014/main" id="{AD82EB5F-8594-B0FF-113D-DD414402EA76}"/>
                    </a:ext>
                  </a:extLst>
                </p:cNvPr>
                <p:cNvGrpSpPr/>
                <p:nvPr/>
              </p:nvGrpSpPr>
              <p:grpSpPr>
                <a:xfrm>
                  <a:off x="7195303" y="4702246"/>
                  <a:ext cx="829922" cy="382199"/>
                  <a:chOff x="3864678" y="2420888"/>
                  <a:chExt cx="1318727" cy="477777"/>
                </a:xfrm>
              </p:grpSpPr>
              <p:pic>
                <p:nvPicPr>
                  <p:cNvPr id="76" name="Imagen 53" descr="plans1.png">
                    <a:extLst>
                      <a:ext uri="{FF2B5EF4-FFF2-40B4-BE49-F238E27FC236}">
                        <a16:creationId xmlns:a16="http://schemas.microsoft.com/office/drawing/2014/main" id="{A6ACE555-36F1-4187-0B66-CCB439D3B5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21940" y="2420888"/>
                    <a:ext cx="222067" cy="216024"/>
                  </a:xfrm>
                  <a:prstGeom prst="rect">
                    <a:avLst/>
                  </a:prstGeom>
                </p:spPr>
              </p:pic>
              <p:sp>
                <p:nvSpPr>
                  <p:cNvPr id="77" name="CuadroTexto 54">
                    <a:extLst>
                      <a:ext uri="{FF2B5EF4-FFF2-40B4-BE49-F238E27FC236}">
                        <a16:creationId xmlns:a16="http://schemas.microsoft.com/office/drawing/2014/main" id="{3E3FF4E0-E421-521A-E1EA-F6F223E2C669}"/>
                      </a:ext>
                    </a:extLst>
                  </p:cNvPr>
                  <p:cNvSpPr txBox="1"/>
                  <p:nvPr/>
                </p:nvSpPr>
                <p:spPr>
                  <a:xfrm>
                    <a:off x="3864678" y="2606715"/>
                    <a:ext cx="1318727" cy="2919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s-ES" sz="400" b="1" dirty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Arial"/>
                        <a:cs typeface="Arial"/>
                      </a:rPr>
                      <a:t>Central Térmica</a:t>
                    </a:r>
                  </a:p>
                  <a:p>
                    <a:pPr algn="ctr"/>
                    <a:r>
                      <a:rPr lang="es-ES" sz="400" b="1" dirty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Arial"/>
                        <a:cs typeface="Arial"/>
                      </a:rPr>
                      <a:t>De Ilo</a:t>
                    </a:r>
                  </a:p>
                </p:txBody>
              </p:sp>
            </p:grpSp>
            <p:grpSp>
              <p:nvGrpSpPr>
                <p:cNvPr id="73" name="Grupo 72">
                  <a:extLst>
                    <a:ext uri="{FF2B5EF4-FFF2-40B4-BE49-F238E27FC236}">
                      <a16:creationId xmlns:a16="http://schemas.microsoft.com/office/drawing/2014/main" id="{E79E4E0D-89F1-3048-6F5C-4A75BFCE4647}"/>
                    </a:ext>
                  </a:extLst>
                </p:cNvPr>
                <p:cNvGrpSpPr/>
                <p:nvPr/>
              </p:nvGrpSpPr>
              <p:grpSpPr>
                <a:xfrm>
                  <a:off x="6257455" y="1412068"/>
                  <a:ext cx="832240" cy="393056"/>
                  <a:chOff x="6781680" y="1925214"/>
                  <a:chExt cx="832240" cy="393056"/>
                </a:xfrm>
              </p:grpSpPr>
              <p:pic>
                <p:nvPicPr>
                  <p:cNvPr id="74" name="Imagen 47" descr="plans1.png">
                    <a:extLst>
                      <a:ext uri="{FF2B5EF4-FFF2-40B4-BE49-F238E27FC236}">
                        <a16:creationId xmlns:a16="http://schemas.microsoft.com/office/drawing/2014/main" id="{E9C52DDF-7D5C-A979-915D-04CFF23A48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22284" y="1925214"/>
                    <a:ext cx="139755" cy="172809"/>
                  </a:xfrm>
                  <a:prstGeom prst="rect">
                    <a:avLst/>
                  </a:prstGeom>
                </p:spPr>
              </p:pic>
              <p:sp>
                <p:nvSpPr>
                  <p:cNvPr id="75" name="CuadroTexto 48">
                    <a:extLst>
                      <a:ext uri="{FF2B5EF4-FFF2-40B4-BE49-F238E27FC236}">
                        <a16:creationId xmlns:a16="http://schemas.microsoft.com/office/drawing/2014/main" id="{027B9824-5565-9671-421F-C380A3682751}"/>
                      </a:ext>
                    </a:extLst>
                  </p:cNvPr>
                  <p:cNvSpPr txBox="1"/>
                  <p:nvPr/>
                </p:nvSpPr>
                <p:spPr>
                  <a:xfrm>
                    <a:off x="6781680" y="2084724"/>
                    <a:ext cx="832240" cy="2335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s-ES" sz="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cs typeface="Arial"/>
                      </a:rPr>
                      <a:t>Central Térmica</a:t>
                    </a:r>
                  </a:p>
                  <a:p>
                    <a:pPr algn="ctr"/>
                    <a:r>
                      <a:rPr lang="es-ES" sz="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cs typeface="Arial"/>
                      </a:rPr>
                      <a:t>De Quillabamba</a:t>
                    </a:r>
                  </a:p>
                </p:txBody>
              </p:sp>
            </p:grpSp>
          </p:grpSp>
          <p:sp>
            <p:nvSpPr>
              <p:cNvPr id="56" name="junín">
                <a:extLst>
                  <a:ext uri="{FF2B5EF4-FFF2-40B4-BE49-F238E27FC236}">
                    <a16:creationId xmlns:a16="http://schemas.microsoft.com/office/drawing/2014/main" id="{9E8CE35F-D600-0D69-BC50-B0E64B5DBC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48470" y="-57342"/>
                <a:ext cx="2092903" cy="1467266"/>
              </a:xfrm>
              <a:custGeom>
                <a:avLst/>
                <a:gdLst>
                  <a:gd name="connsiteX0" fmla="*/ 574675 w 1711325"/>
                  <a:gd name="connsiteY0" fmla="*/ 1082675 h 1082675"/>
                  <a:gd name="connsiteX1" fmla="*/ 527050 w 1711325"/>
                  <a:gd name="connsiteY1" fmla="*/ 1038225 h 1082675"/>
                  <a:gd name="connsiteX2" fmla="*/ 508000 w 1711325"/>
                  <a:gd name="connsiteY2" fmla="*/ 965200 h 1082675"/>
                  <a:gd name="connsiteX3" fmla="*/ 498475 w 1711325"/>
                  <a:gd name="connsiteY3" fmla="*/ 854075 h 1082675"/>
                  <a:gd name="connsiteX4" fmla="*/ 466725 w 1711325"/>
                  <a:gd name="connsiteY4" fmla="*/ 815975 h 1082675"/>
                  <a:gd name="connsiteX5" fmla="*/ 431800 w 1711325"/>
                  <a:gd name="connsiteY5" fmla="*/ 762000 h 1082675"/>
                  <a:gd name="connsiteX6" fmla="*/ 377825 w 1711325"/>
                  <a:gd name="connsiteY6" fmla="*/ 720725 h 1082675"/>
                  <a:gd name="connsiteX7" fmla="*/ 317500 w 1711325"/>
                  <a:gd name="connsiteY7" fmla="*/ 676275 h 1082675"/>
                  <a:gd name="connsiteX8" fmla="*/ 247650 w 1711325"/>
                  <a:gd name="connsiteY8" fmla="*/ 638175 h 1082675"/>
                  <a:gd name="connsiteX9" fmla="*/ 196850 w 1711325"/>
                  <a:gd name="connsiteY9" fmla="*/ 603250 h 1082675"/>
                  <a:gd name="connsiteX10" fmla="*/ 155575 w 1711325"/>
                  <a:gd name="connsiteY10" fmla="*/ 498475 h 1082675"/>
                  <a:gd name="connsiteX11" fmla="*/ 95250 w 1711325"/>
                  <a:gd name="connsiteY11" fmla="*/ 441325 h 1082675"/>
                  <a:gd name="connsiteX12" fmla="*/ 63500 w 1711325"/>
                  <a:gd name="connsiteY12" fmla="*/ 346075 h 1082675"/>
                  <a:gd name="connsiteX13" fmla="*/ 44450 w 1711325"/>
                  <a:gd name="connsiteY13" fmla="*/ 298450 h 1082675"/>
                  <a:gd name="connsiteX14" fmla="*/ 0 w 1711325"/>
                  <a:gd name="connsiteY14" fmla="*/ 276225 h 1082675"/>
                  <a:gd name="connsiteX15" fmla="*/ 6350 w 1711325"/>
                  <a:gd name="connsiteY15" fmla="*/ 250825 h 1082675"/>
                  <a:gd name="connsiteX16" fmla="*/ 9525 w 1711325"/>
                  <a:gd name="connsiteY16" fmla="*/ 190500 h 1082675"/>
                  <a:gd name="connsiteX17" fmla="*/ 57150 w 1711325"/>
                  <a:gd name="connsiteY17" fmla="*/ 168275 h 1082675"/>
                  <a:gd name="connsiteX18" fmla="*/ 101600 w 1711325"/>
                  <a:gd name="connsiteY18" fmla="*/ 184150 h 1082675"/>
                  <a:gd name="connsiteX19" fmla="*/ 155575 w 1711325"/>
                  <a:gd name="connsiteY19" fmla="*/ 184150 h 1082675"/>
                  <a:gd name="connsiteX20" fmla="*/ 203200 w 1711325"/>
                  <a:gd name="connsiteY20" fmla="*/ 130175 h 1082675"/>
                  <a:gd name="connsiteX21" fmla="*/ 238125 w 1711325"/>
                  <a:gd name="connsiteY21" fmla="*/ 114300 h 1082675"/>
                  <a:gd name="connsiteX22" fmla="*/ 288925 w 1711325"/>
                  <a:gd name="connsiteY22" fmla="*/ 114300 h 1082675"/>
                  <a:gd name="connsiteX23" fmla="*/ 336550 w 1711325"/>
                  <a:gd name="connsiteY23" fmla="*/ 76200 h 1082675"/>
                  <a:gd name="connsiteX24" fmla="*/ 463550 w 1711325"/>
                  <a:gd name="connsiteY24" fmla="*/ 76200 h 1082675"/>
                  <a:gd name="connsiteX25" fmla="*/ 492125 w 1711325"/>
                  <a:gd name="connsiteY25" fmla="*/ 92075 h 1082675"/>
                  <a:gd name="connsiteX26" fmla="*/ 555625 w 1711325"/>
                  <a:gd name="connsiteY26" fmla="*/ 69850 h 1082675"/>
                  <a:gd name="connsiteX27" fmla="*/ 631825 w 1711325"/>
                  <a:gd name="connsiteY27" fmla="*/ 53975 h 1082675"/>
                  <a:gd name="connsiteX28" fmla="*/ 698500 w 1711325"/>
                  <a:gd name="connsiteY28" fmla="*/ 53975 h 1082675"/>
                  <a:gd name="connsiteX29" fmla="*/ 762000 w 1711325"/>
                  <a:gd name="connsiteY29" fmla="*/ 53975 h 1082675"/>
                  <a:gd name="connsiteX30" fmla="*/ 803275 w 1711325"/>
                  <a:gd name="connsiteY30" fmla="*/ 47625 h 1082675"/>
                  <a:gd name="connsiteX31" fmla="*/ 866775 w 1711325"/>
                  <a:gd name="connsiteY31" fmla="*/ 6350 h 1082675"/>
                  <a:gd name="connsiteX32" fmla="*/ 904875 w 1711325"/>
                  <a:gd name="connsiteY32" fmla="*/ 0 h 1082675"/>
                  <a:gd name="connsiteX33" fmla="*/ 965200 w 1711325"/>
                  <a:gd name="connsiteY33" fmla="*/ 6350 h 1082675"/>
                  <a:gd name="connsiteX34" fmla="*/ 971550 w 1711325"/>
                  <a:gd name="connsiteY34" fmla="*/ 25400 h 1082675"/>
                  <a:gd name="connsiteX35" fmla="*/ 971550 w 1711325"/>
                  <a:gd name="connsiteY35" fmla="*/ 60325 h 1082675"/>
                  <a:gd name="connsiteX36" fmla="*/ 1012825 w 1711325"/>
                  <a:gd name="connsiteY36" fmla="*/ 63500 h 1082675"/>
                  <a:gd name="connsiteX37" fmla="*/ 1092200 w 1711325"/>
                  <a:gd name="connsiteY37" fmla="*/ 63500 h 1082675"/>
                  <a:gd name="connsiteX38" fmla="*/ 1136650 w 1711325"/>
                  <a:gd name="connsiteY38" fmla="*/ 66675 h 1082675"/>
                  <a:gd name="connsiteX39" fmla="*/ 1136650 w 1711325"/>
                  <a:gd name="connsiteY39" fmla="*/ 130175 h 1082675"/>
                  <a:gd name="connsiteX40" fmla="*/ 1168400 w 1711325"/>
                  <a:gd name="connsiteY40" fmla="*/ 171450 h 1082675"/>
                  <a:gd name="connsiteX41" fmla="*/ 1184275 w 1711325"/>
                  <a:gd name="connsiteY41" fmla="*/ 180975 h 1082675"/>
                  <a:gd name="connsiteX42" fmla="*/ 1241425 w 1711325"/>
                  <a:gd name="connsiteY42" fmla="*/ 165100 h 1082675"/>
                  <a:gd name="connsiteX43" fmla="*/ 1371600 w 1711325"/>
                  <a:gd name="connsiteY43" fmla="*/ 171450 h 1082675"/>
                  <a:gd name="connsiteX44" fmla="*/ 1412875 w 1711325"/>
                  <a:gd name="connsiteY44" fmla="*/ 196850 h 1082675"/>
                  <a:gd name="connsiteX45" fmla="*/ 1492250 w 1711325"/>
                  <a:gd name="connsiteY45" fmla="*/ 152400 h 1082675"/>
                  <a:gd name="connsiteX46" fmla="*/ 1498600 w 1711325"/>
                  <a:gd name="connsiteY46" fmla="*/ 101600 h 1082675"/>
                  <a:gd name="connsiteX47" fmla="*/ 1530350 w 1711325"/>
                  <a:gd name="connsiteY47" fmla="*/ 66675 h 1082675"/>
                  <a:gd name="connsiteX48" fmla="*/ 1603375 w 1711325"/>
                  <a:gd name="connsiteY48" fmla="*/ 107950 h 1082675"/>
                  <a:gd name="connsiteX49" fmla="*/ 1644650 w 1711325"/>
                  <a:gd name="connsiteY49" fmla="*/ 139700 h 1082675"/>
                  <a:gd name="connsiteX50" fmla="*/ 1654175 w 1711325"/>
                  <a:gd name="connsiteY50" fmla="*/ 234950 h 1082675"/>
                  <a:gd name="connsiteX51" fmla="*/ 1676400 w 1711325"/>
                  <a:gd name="connsiteY51" fmla="*/ 298450 h 1082675"/>
                  <a:gd name="connsiteX52" fmla="*/ 1711325 w 1711325"/>
                  <a:gd name="connsiteY52" fmla="*/ 365125 h 1082675"/>
                  <a:gd name="connsiteX53" fmla="*/ 1704975 w 1711325"/>
                  <a:gd name="connsiteY53" fmla="*/ 400050 h 1082675"/>
                  <a:gd name="connsiteX54" fmla="*/ 1673225 w 1711325"/>
                  <a:gd name="connsiteY54" fmla="*/ 403225 h 1082675"/>
                  <a:gd name="connsiteX55" fmla="*/ 1673225 w 1711325"/>
                  <a:gd name="connsiteY55" fmla="*/ 463550 h 1082675"/>
                  <a:gd name="connsiteX56" fmla="*/ 1606550 w 1711325"/>
                  <a:gd name="connsiteY56" fmla="*/ 514350 h 1082675"/>
                  <a:gd name="connsiteX57" fmla="*/ 1571625 w 1711325"/>
                  <a:gd name="connsiteY57" fmla="*/ 536575 h 1082675"/>
                  <a:gd name="connsiteX58" fmla="*/ 1581150 w 1711325"/>
                  <a:gd name="connsiteY58" fmla="*/ 584200 h 1082675"/>
                  <a:gd name="connsiteX59" fmla="*/ 1644650 w 1711325"/>
                  <a:gd name="connsiteY59" fmla="*/ 625475 h 1082675"/>
                  <a:gd name="connsiteX60" fmla="*/ 1647825 w 1711325"/>
                  <a:gd name="connsiteY60" fmla="*/ 676275 h 1082675"/>
                  <a:gd name="connsiteX61" fmla="*/ 1625600 w 1711325"/>
                  <a:gd name="connsiteY61" fmla="*/ 714375 h 1082675"/>
                  <a:gd name="connsiteX62" fmla="*/ 1584325 w 1711325"/>
                  <a:gd name="connsiteY62" fmla="*/ 730250 h 1082675"/>
                  <a:gd name="connsiteX63" fmla="*/ 1571625 w 1711325"/>
                  <a:gd name="connsiteY63" fmla="*/ 812800 h 1082675"/>
                  <a:gd name="connsiteX64" fmla="*/ 1577975 w 1711325"/>
                  <a:gd name="connsiteY64" fmla="*/ 857250 h 1082675"/>
                  <a:gd name="connsiteX65" fmla="*/ 1498600 w 1711325"/>
                  <a:gd name="connsiteY65" fmla="*/ 885825 h 1082675"/>
                  <a:gd name="connsiteX66" fmla="*/ 1425575 w 1711325"/>
                  <a:gd name="connsiteY66" fmla="*/ 882650 h 1082675"/>
                  <a:gd name="connsiteX67" fmla="*/ 1406525 w 1711325"/>
                  <a:gd name="connsiteY67" fmla="*/ 850900 h 1082675"/>
                  <a:gd name="connsiteX68" fmla="*/ 1333500 w 1711325"/>
                  <a:gd name="connsiteY68" fmla="*/ 866775 h 1082675"/>
                  <a:gd name="connsiteX69" fmla="*/ 1298575 w 1711325"/>
                  <a:gd name="connsiteY69" fmla="*/ 892175 h 1082675"/>
                  <a:gd name="connsiteX70" fmla="*/ 1266825 w 1711325"/>
                  <a:gd name="connsiteY70" fmla="*/ 866775 h 1082675"/>
                  <a:gd name="connsiteX71" fmla="*/ 1177925 w 1711325"/>
                  <a:gd name="connsiteY71" fmla="*/ 800100 h 1082675"/>
                  <a:gd name="connsiteX72" fmla="*/ 1146175 w 1711325"/>
                  <a:gd name="connsiteY72" fmla="*/ 739775 h 1082675"/>
                  <a:gd name="connsiteX73" fmla="*/ 1146175 w 1711325"/>
                  <a:gd name="connsiteY73" fmla="*/ 685800 h 1082675"/>
                  <a:gd name="connsiteX74" fmla="*/ 1089025 w 1711325"/>
                  <a:gd name="connsiteY74" fmla="*/ 685800 h 1082675"/>
                  <a:gd name="connsiteX75" fmla="*/ 1028700 w 1711325"/>
                  <a:gd name="connsiteY75" fmla="*/ 695325 h 1082675"/>
                  <a:gd name="connsiteX76" fmla="*/ 984250 w 1711325"/>
                  <a:gd name="connsiteY76" fmla="*/ 752475 h 1082675"/>
                  <a:gd name="connsiteX77" fmla="*/ 923925 w 1711325"/>
                  <a:gd name="connsiteY77" fmla="*/ 742950 h 1082675"/>
                  <a:gd name="connsiteX78" fmla="*/ 876300 w 1711325"/>
                  <a:gd name="connsiteY78" fmla="*/ 701675 h 1082675"/>
                  <a:gd name="connsiteX79" fmla="*/ 825500 w 1711325"/>
                  <a:gd name="connsiteY79" fmla="*/ 727075 h 1082675"/>
                  <a:gd name="connsiteX80" fmla="*/ 819150 w 1711325"/>
                  <a:gd name="connsiteY80" fmla="*/ 790575 h 1082675"/>
                  <a:gd name="connsiteX81" fmla="*/ 819150 w 1711325"/>
                  <a:gd name="connsiteY81" fmla="*/ 857250 h 1082675"/>
                  <a:gd name="connsiteX82" fmla="*/ 768350 w 1711325"/>
                  <a:gd name="connsiteY82" fmla="*/ 895350 h 1082675"/>
                  <a:gd name="connsiteX83" fmla="*/ 695325 w 1711325"/>
                  <a:gd name="connsiteY83" fmla="*/ 949325 h 1082675"/>
                  <a:gd name="connsiteX84" fmla="*/ 647700 w 1711325"/>
                  <a:gd name="connsiteY84" fmla="*/ 1006475 h 1082675"/>
                  <a:gd name="connsiteX85" fmla="*/ 593725 w 1711325"/>
                  <a:gd name="connsiteY85" fmla="*/ 1016000 h 1082675"/>
                  <a:gd name="connsiteX86" fmla="*/ 574675 w 1711325"/>
                  <a:gd name="connsiteY86" fmla="*/ 1082675 h 108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711325" h="1082675">
                    <a:moveTo>
                      <a:pt x="574675" y="1082675"/>
                    </a:moveTo>
                    <a:lnTo>
                      <a:pt x="527050" y="1038225"/>
                    </a:lnTo>
                    <a:lnTo>
                      <a:pt x="508000" y="965200"/>
                    </a:lnTo>
                    <a:lnTo>
                      <a:pt x="498475" y="854075"/>
                    </a:lnTo>
                    <a:lnTo>
                      <a:pt x="466725" y="815975"/>
                    </a:lnTo>
                    <a:lnTo>
                      <a:pt x="431800" y="762000"/>
                    </a:lnTo>
                    <a:lnTo>
                      <a:pt x="377825" y="720725"/>
                    </a:lnTo>
                    <a:lnTo>
                      <a:pt x="317500" y="676275"/>
                    </a:lnTo>
                    <a:lnTo>
                      <a:pt x="247650" y="638175"/>
                    </a:lnTo>
                    <a:lnTo>
                      <a:pt x="196850" y="603250"/>
                    </a:lnTo>
                    <a:lnTo>
                      <a:pt x="155575" y="498475"/>
                    </a:lnTo>
                    <a:lnTo>
                      <a:pt x="95250" y="441325"/>
                    </a:lnTo>
                    <a:lnTo>
                      <a:pt x="63500" y="346075"/>
                    </a:lnTo>
                    <a:lnTo>
                      <a:pt x="44450" y="298450"/>
                    </a:lnTo>
                    <a:lnTo>
                      <a:pt x="0" y="276225"/>
                    </a:lnTo>
                    <a:lnTo>
                      <a:pt x="6350" y="250825"/>
                    </a:lnTo>
                    <a:lnTo>
                      <a:pt x="9525" y="190500"/>
                    </a:lnTo>
                    <a:lnTo>
                      <a:pt x="57150" y="168275"/>
                    </a:lnTo>
                    <a:lnTo>
                      <a:pt x="101600" y="184150"/>
                    </a:lnTo>
                    <a:lnTo>
                      <a:pt x="155575" y="184150"/>
                    </a:lnTo>
                    <a:lnTo>
                      <a:pt x="203200" y="130175"/>
                    </a:lnTo>
                    <a:lnTo>
                      <a:pt x="238125" y="114300"/>
                    </a:lnTo>
                    <a:lnTo>
                      <a:pt x="288925" y="114300"/>
                    </a:lnTo>
                    <a:lnTo>
                      <a:pt x="336550" y="76200"/>
                    </a:lnTo>
                    <a:lnTo>
                      <a:pt x="463550" y="76200"/>
                    </a:lnTo>
                    <a:lnTo>
                      <a:pt x="492125" y="92075"/>
                    </a:lnTo>
                    <a:lnTo>
                      <a:pt x="555625" y="69850"/>
                    </a:lnTo>
                    <a:lnTo>
                      <a:pt x="631825" y="53975"/>
                    </a:lnTo>
                    <a:lnTo>
                      <a:pt x="698500" y="53975"/>
                    </a:lnTo>
                    <a:lnTo>
                      <a:pt x="762000" y="53975"/>
                    </a:lnTo>
                    <a:lnTo>
                      <a:pt x="803275" y="47625"/>
                    </a:lnTo>
                    <a:lnTo>
                      <a:pt x="866775" y="6350"/>
                    </a:lnTo>
                    <a:lnTo>
                      <a:pt x="904875" y="0"/>
                    </a:lnTo>
                    <a:lnTo>
                      <a:pt x="965200" y="6350"/>
                    </a:lnTo>
                    <a:lnTo>
                      <a:pt x="971550" y="25400"/>
                    </a:lnTo>
                    <a:lnTo>
                      <a:pt x="971550" y="60325"/>
                    </a:lnTo>
                    <a:lnTo>
                      <a:pt x="1012825" y="63500"/>
                    </a:lnTo>
                    <a:lnTo>
                      <a:pt x="1092200" y="63500"/>
                    </a:lnTo>
                    <a:lnTo>
                      <a:pt x="1136650" y="66675"/>
                    </a:lnTo>
                    <a:lnTo>
                      <a:pt x="1136650" y="130175"/>
                    </a:lnTo>
                    <a:lnTo>
                      <a:pt x="1168400" y="171450"/>
                    </a:lnTo>
                    <a:lnTo>
                      <a:pt x="1184275" y="180975"/>
                    </a:lnTo>
                    <a:lnTo>
                      <a:pt x="1241425" y="165100"/>
                    </a:lnTo>
                    <a:lnTo>
                      <a:pt x="1371600" y="171450"/>
                    </a:lnTo>
                    <a:lnTo>
                      <a:pt x="1412875" y="196850"/>
                    </a:lnTo>
                    <a:lnTo>
                      <a:pt x="1492250" y="152400"/>
                    </a:lnTo>
                    <a:lnTo>
                      <a:pt x="1498600" y="101600"/>
                    </a:lnTo>
                    <a:lnTo>
                      <a:pt x="1530350" y="66675"/>
                    </a:lnTo>
                    <a:lnTo>
                      <a:pt x="1603375" y="107950"/>
                    </a:lnTo>
                    <a:lnTo>
                      <a:pt x="1644650" y="139700"/>
                    </a:lnTo>
                    <a:lnTo>
                      <a:pt x="1654175" y="234950"/>
                    </a:lnTo>
                    <a:lnTo>
                      <a:pt x="1676400" y="298450"/>
                    </a:lnTo>
                    <a:lnTo>
                      <a:pt x="1711325" y="365125"/>
                    </a:lnTo>
                    <a:lnTo>
                      <a:pt x="1704975" y="400050"/>
                    </a:lnTo>
                    <a:cubicBezTo>
                      <a:pt x="1675348" y="403342"/>
                      <a:pt x="1685984" y="403225"/>
                      <a:pt x="1673225" y="403225"/>
                    </a:cubicBezTo>
                    <a:lnTo>
                      <a:pt x="1673225" y="463550"/>
                    </a:lnTo>
                    <a:lnTo>
                      <a:pt x="1606550" y="514350"/>
                    </a:lnTo>
                    <a:lnTo>
                      <a:pt x="1571625" y="536575"/>
                    </a:lnTo>
                    <a:cubicBezTo>
                      <a:pt x="1581372" y="582060"/>
                      <a:pt x="1581150" y="565872"/>
                      <a:pt x="1581150" y="584200"/>
                    </a:cubicBezTo>
                    <a:lnTo>
                      <a:pt x="1644650" y="625475"/>
                    </a:lnTo>
                    <a:lnTo>
                      <a:pt x="1647825" y="676275"/>
                    </a:lnTo>
                    <a:lnTo>
                      <a:pt x="1625600" y="714375"/>
                    </a:lnTo>
                    <a:cubicBezTo>
                      <a:pt x="1586080" y="727548"/>
                      <a:pt x="1596966" y="717609"/>
                      <a:pt x="1584325" y="730250"/>
                    </a:cubicBezTo>
                    <a:lnTo>
                      <a:pt x="1571625" y="812800"/>
                    </a:lnTo>
                    <a:lnTo>
                      <a:pt x="1577975" y="857250"/>
                    </a:lnTo>
                    <a:cubicBezTo>
                      <a:pt x="1500355" y="883123"/>
                      <a:pt x="1520707" y="863718"/>
                      <a:pt x="1498600" y="885825"/>
                    </a:cubicBezTo>
                    <a:lnTo>
                      <a:pt x="1425575" y="882650"/>
                    </a:lnTo>
                    <a:lnTo>
                      <a:pt x="1406525" y="850900"/>
                    </a:lnTo>
                    <a:lnTo>
                      <a:pt x="1333500" y="866775"/>
                    </a:lnTo>
                    <a:lnTo>
                      <a:pt x="1298575" y="892175"/>
                    </a:lnTo>
                    <a:lnTo>
                      <a:pt x="1266825" y="866775"/>
                    </a:lnTo>
                    <a:lnTo>
                      <a:pt x="1177925" y="800100"/>
                    </a:lnTo>
                    <a:lnTo>
                      <a:pt x="1146175" y="739775"/>
                    </a:lnTo>
                    <a:lnTo>
                      <a:pt x="1146175" y="685800"/>
                    </a:lnTo>
                    <a:lnTo>
                      <a:pt x="1089025" y="685800"/>
                    </a:lnTo>
                    <a:lnTo>
                      <a:pt x="1028700" y="695325"/>
                    </a:lnTo>
                    <a:lnTo>
                      <a:pt x="984250" y="752475"/>
                    </a:lnTo>
                    <a:lnTo>
                      <a:pt x="923925" y="742950"/>
                    </a:lnTo>
                    <a:lnTo>
                      <a:pt x="876300" y="701675"/>
                    </a:lnTo>
                    <a:lnTo>
                      <a:pt x="825500" y="727075"/>
                    </a:lnTo>
                    <a:lnTo>
                      <a:pt x="819150" y="790575"/>
                    </a:lnTo>
                    <a:lnTo>
                      <a:pt x="819150" y="857250"/>
                    </a:lnTo>
                    <a:cubicBezTo>
                      <a:pt x="769556" y="890313"/>
                      <a:pt x="780058" y="871935"/>
                      <a:pt x="768350" y="895350"/>
                    </a:cubicBezTo>
                    <a:lnTo>
                      <a:pt x="695325" y="949325"/>
                    </a:lnTo>
                    <a:lnTo>
                      <a:pt x="647700" y="1006475"/>
                    </a:lnTo>
                    <a:lnTo>
                      <a:pt x="593725" y="1016000"/>
                    </a:lnTo>
                    <a:lnTo>
                      <a:pt x="574675" y="1082675"/>
                    </a:lnTo>
                    <a:close/>
                  </a:path>
                </a:pathLst>
              </a:custGeom>
              <a:solidFill>
                <a:srgbClr val="F2F2F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5000"/>
                  </a:lnSpc>
                  <a:spcAft>
                    <a:spcPts val="1333"/>
                  </a:spcAft>
                </a:pPr>
                <a:r>
                  <a:rPr lang="es-PE" sz="900" dirty="0">
                    <a:ln>
                      <a:solidFill>
                        <a:srgbClr val="000000"/>
                      </a:solidFill>
                    </a:ln>
                    <a:ea typeface="Times New Roman"/>
                    <a:cs typeface="Times New Roman"/>
                  </a:rPr>
                  <a:t> </a:t>
                </a:r>
                <a:endParaRPr lang="es-PE" sz="900" dirty="0">
                  <a:ln>
                    <a:solidFill>
                      <a:srgbClr val="000000"/>
                    </a:solidFill>
                  </a:ln>
                  <a:ea typeface="Calibri"/>
                  <a:cs typeface="Times New Roman"/>
                </a:endParaRPr>
              </a:p>
            </p:txBody>
          </p:sp>
        </p:grpSp>
        <p:sp>
          <p:nvSpPr>
            <p:cNvPr id="45" name="Forma libre 71">
              <a:extLst>
                <a:ext uri="{FF2B5EF4-FFF2-40B4-BE49-F238E27FC236}">
                  <a16:creationId xmlns:a16="http://schemas.microsoft.com/office/drawing/2014/main" id="{DE4051C5-5230-C5E5-B843-11856B9C4AF6}"/>
                </a:ext>
              </a:extLst>
            </p:cNvPr>
            <p:cNvSpPr/>
            <p:nvPr/>
          </p:nvSpPr>
          <p:spPr>
            <a:xfrm>
              <a:off x="5045121" y="1935379"/>
              <a:ext cx="1939751" cy="1094641"/>
            </a:xfrm>
            <a:custGeom>
              <a:avLst/>
              <a:gdLst>
                <a:gd name="connsiteX0" fmla="*/ 1917700 w 1917700"/>
                <a:gd name="connsiteY0" fmla="*/ 0 h 781050"/>
                <a:gd name="connsiteX1" fmla="*/ 1917700 w 1917700"/>
                <a:gd name="connsiteY1" fmla="*/ 0 h 781050"/>
                <a:gd name="connsiteX2" fmla="*/ 1898650 w 1917700"/>
                <a:gd name="connsiteY2" fmla="*/ 57150 h 781050"/>
                <a:gd name="connsiteX3" fmla="*/ 1892300 w 1917700"/>
                <a:gd name="connsiteY3" fmla="*/ 95250 h 781050"/>
                <a:gd name="connsiteX4" fmla="*/ 1885950 w 1917700"/>
                <a:gd name="connsiteY4" fmla="*/ 114300 h 781050"/>
                <a:gd name="connsiteX5" fmla="*/ 1873250 w 1917700"/>
                <a:gd name="connsiteY5" fmla="*/ 165100 h 781050"/>
                <a:gd name="connsiteX6" fmla="*/ 1854200 w 1917700"/>
                <a:gd name="connsiteY6" fmla="*/ 184150 h 781050"/>
                <a:gd name="connsiteX7" fmla="*/ 1816100 w 1917700"/>
                <a:gd name="connsiteY7" fmla="*/ 196850 h 781050"/>
                <a:gd name="connsiteX8" fmla="*/ 1809750 w 1917700"/>
                <a:gd name="connsiteY8" fmla="*/ 215900 h 781050"/>
                <a:gd name="connsiteX9" fmla="*/ 1784350 w 1917700"/>
                <a:gd name="connsiteY9" fmla="*/ 222250 h 781050"/>
                <a:gd name="connsiteX10" fmla="*/ 1746250 w 1917700"/>
                <a:gd name="connsiteY10" fmla="*/ 234950 h 781050"/>
                <a:gd name="connsiteX11" fmla="*/ 1689100 w 1917700"/>
                <a:gd name="connsiteY11" fmla="*/ 273050 h 781050"/>
                <a:gd name="connsiteX12" fmla="*/ 1670050 w 1917700"/>
                <a:gd name="connsiteY12" fmla="*/ 285750 h 781050"/>
                <a:gd name="connsiteX13" fmla="*/ 1651000 w 1917700"/>
                <a:gd name="connsiteY13" fmla="*/ 292100 h 781050"/>
                <a:gd name="connsiteX14" fmla="*/ 1625600 w 1917700"/>
                <a:gd name="connsiteY14" fmla="*/ 311150 h 781050"/>
                <a:gd name="connsiteX15" fmla="*/ 1606550 w 1917700"/>
                <a:gd name="connsiteY15" fmla="*/ 317500 h 781050"/>
                <a:gd name="connsiteX16" fmla="*/ 1543050 w 1917700"/>
                <a:gd name="connsiteY16" fmla="*/ 336550 h 781050"/>
                <a:gd name="connsiteX17" fmla="*/ 1504950 w 1917700"/>
                <a:gd name="connsiteY17" fmla="*/ 361950 h 781050"/>
                <a:gd name="connsiteX18" fmla="*/ 1485900 w 1917700"/>
                <a:gd name="connsiteY18" fmla="*/ 374650 h 781050"/>
                <a:gd name="connsiteX19" fmla="*/ 1466850 w 1917700"/>
                <a:gd name="connsiteY19" fmla="*/ 381000 h 781050"/>
                <a:gd name="connsiteX20" fmla="*/ 1428750 w 1917700"/>
                <a:gd name="connsiteY20" fmla="*/ 406400 h 781050"/>
                <a:gd name="connsiteX21" fmla="*/ 1409700 w 1917700"/>
                <a:gd name="connsiteY21" fmla="*/ 419100 h 781050"/>
                <a:gd name="connsiteX22" fmla="*/ 1365250 w 1917700"/>
                <a:gd name="connsiteY22" fmla="*/ 431800 h 781050"/>
                <a:gd name="connsiteX23" fmla="*/ 1327150 w 1917700"/>
                <a:gd name="connsiteY23" fmla="*/ 444500 h 781050"/>
                <a:gd name="connsiteX24" fmla="*/ 1308100 w 1917700"/>
                <a:gd name="connsiteY24" fmla="*/ 457200 h 781050"/>
                <a:gd name="connsiteX25" fmla="*/ 1282700 w 1917700"/>
                <a:gd name="connsiteY25" fmla="*/ 495300 h 781050"/>
                <a:gd name="connsiteX26" fmla="*/ 1244600 w 1917700"/>
                <a:gd name="connsiteY26" fmla="*/ 520700 h 781050"/>
                <a:gd name="connsiteX27" fmla="*/ 1206500 w 1917700"/>
                <a:gd name="connsiteY27" fmla="*/ 552450 h 781050"/>
                <a:gd name="connsiteX28" fmla="*/ 1193800 w 1917700"/>
                <a:gd name="connsiteY28" fmla="*/ 571500 h 781050"/>
                <a:gd name="connsiteX29" fmla="*/ 1155700 w 1917700"/>
                <a:gd name="connsiteY29" fmla="*/ 603250 h 781050"/>
                <a:gd name="connsiteX30" fmla="*/ 1130300 w 1917700"/>
                <a:gd name="connsiteY30" fmla="*/ 609600 h 781050"/>
                <a:gd name="connsiteX31" fmla="*/ 1079500 w 1917700"/>
                <a:gd name="connsiteY31" fmla="*/ 628650 h 781050"/>
                <a:gd name="connsiteX32" fmla="*/ 1060450 w 1917700"/>
                <a:gd name="connsiteY32" fmla="*/ 641350 h 781050"/>
                <a:gd name="connsiteX33" fmla="*/ 1022350 w 1917700"/>
                <a:gd name="connsiteY33" fmla="*/ 654050 h 781050"/>
                <a:gd name="connsiteX34" fmla="*/ 1003300 w 1917700"/>
                <a:gd name="connsiteY34" fmla="*/ 660400 h 781050"/>
                <a:gd name="connsiteX35" fmla="*/ 838200 w 1917700"/>
                <a:gd name="connsiteY35" fmla="*/ 673100 h 781050"/>
                <a:gd name="connsiteX36" fmla="*/ 781050 w 1917700"/>
                <a:gd name="connsiteY36" fmla="*/ 692150 h 781050"/>
                <a:gd name="connsiteX37" fmla="*/ 762000 w 1917700"/>
                <a:gd name="connsiteY37" fmla="*/ 698500 h 781050"/>
                <a:gd name="connsiteX38" fmla="*/ 742950 w 1917700"/>
                <a:gd name="connsiteY38" fmla="*/ 704850 h 781050"/>
                <a:gd name="connsiteX39" fmla="*/ 654050 w 1917700"/>
                <a:gd name="connsiteY39" fmla="*/ 717550 h 781050"/>
                <a:gd name="connsiteX40" fmla="*/ 584200 w 1917700"/>
                <a:gd name="connsiteY40" fmla="*/ 736600 h 781050"/>
                <a:gd name="connsiteX41" fmla="*/ 546100 w 1917700"/>
                <a:gd name="connsiteY41" fmla="*/ 749300 h 781050"/>
                <a:gd name="connsiteX42" fmla="*/ 501650 w 1917700"/>
                <a:gd name="connsiteY42" fmla="*/ 755650 h 781050"/>
                <a:gd name="connsiteX43" fmla="*/ 476250 w 1917700"/>
                <a:gd name="connsiteY43" fmla="*/ 762000 h 781050"/>
                <a:gd name="connsiteX44" fmla="*/ 438150 w 1917700"/>
                <a:gd name="connsiteY44" fmla="*/ 774700 h 781050"/>
                <a:gd name="connsiteX45" fmla="*/ 406400 w 1917700"/>
                <a:gd name="connsiteY45" fmla="*/ 781050 h 781050"/>
                <a:gd name="connsiteX46" fmla="*/ 349250 w 1917700"/>
                <a:gd name="connsiteY46" fmla="*/ 774700 h 781050"/>
                <a:gd name="connsiteX47" fmla="*/ 342900 w 1917700"/>
                <a:gd name="connsiteY47" fmla="*/ 755650 h 781050"/>
                <a:gd name="connsiteX48" fmla="*/ 317500 w 1917700"/>
                <a:gd name="connsiteY48" fmla="*/ 698500 h 781050"/>
                <a:gd name="connsiteX49" fmla="*/ 304800 w 1917700"/>
                <a:gd name="connsiteY49" fmla="*/ 654050 h 781050"/>
                <a:gd name="connsiteX50" fmla="*/ 279400 w 1917700"/>
                <a:gd name="connsiteY50" fmla="*/ 596900 h 781050"/>
                <a:gd name="connsiteX51" fmla="*/ 273050 w 1917700"/>
                <a:gd name="connsiteY51" fmla="*/ 577850 h 781050"/>
                <a:gd name="connsiteX52" fmla="*/ 266700 w 1917700"/>
                <a:gd name="connsiteY52" fmla="*/ 558800 h 781050"/>
                <a:gd name="connsiteX53" fmla="*/ 254000 w 1917700"/>
                <a:gd name="connsiteY53" fmla="*/ 539750 h 781050"/>
                <a:gd name="connsiteX54" fmla="*/ 234950 w 1917700"/>
                <a:gd name="connsiteY54" fmla="*/ 476250 h 781050"/>
                <a:gd name="connsiteX55" fmla="*/ 228600 w 1917700"/>
                <a:gd name="connsiteY55" fmla="*/ 457200 h 781050"/>
                <a:gd name="connsiteX56" fmla="*/ 203200 w 1917700"/>
                <a:gd name="connsiteY56" fmla="*/ 419100 h 781050"/>
                <a:gd name="connsiteX57" fmla="*/ 190500 w 1917700"/>
                <a:gd name="connsiteY57" fmla="*/ 400050 h 781050"/>
                <a:gd name="connsiteX58" fmla="*/ 177800 w 1917700"/>
                <a:gd name="connsiteY58" fmla="*/ 381000 h 781050"/>
                <a:gd name="connsiteX59" fmla="*/ 158750 w 1917700"/>
                <a:gd name="connsiteY59" fmla="*/ 368300 h 781050"/>
                <a:gd name="connsiteX60" fmla="*/ 146050 w 1917700"/>
                <a:gd name="connsiteY60" fmla="*/ 330200 h 781050"/>
                <a:gd name="connsiteX61" fmla="*/ 139700 w 1917700"/>
                <a:gd name="connsiteY61" fmla="*/ 311150 h 781050"/>
                <a:gd name="connsiteX62" fmla="*/ 114300 w 1917700"/>
                <a:gd name="connsiteY62" fmla="*/ 273050 h 781050"/>
                <a:gd name="connsiteX63" fmla="*/ 101600 w 1917700"/>
                <a:gd name="connsiteY63" fmla="*/ 254000 h 781050"/>
                <a:gd name="connsiteX64" fmla="*/ 76200 w 1917700"/>
                <a:gd name="connsiteY64" fmla="*/ 222250 h 781050"/>
                <a:gd name="connsiteX65" fmla="*/ 63500 w 1917700"/>
                <a:gd name="connsiteY65" fmla="*/ 203200 h 781050"/>
                <a:gd name="connsiteX66" fmla="*/ 25400 w 1917700"/>
                <a:gd name="connsiteY66" fmla="*/ 177800 h 781050"/>
                <a:gd name="connsiteX67" fmla="*/ 0 w 1917700"/>
                <a:gd name="connsiteY67" fmla="*/ 13970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17700" h="781050">
                  <a:moveTo>
                    <a:pt x="1917700" y="0"/>
                  </a:moveTo>
                  <a:lnTo>
                    <a:pt x="1917700" y="0"/>
                  </a:lnTo>
                  <a:cubicBezTo>
                    <a:pt x="1911350" y="19050"/>
                    <a:pt x="1903824" y="37748"/>
                    <a:pt x="1898650" y="57150"/>
                  </a:cubicBezTo>
                  <a:cubicBezTo>
                    <a:pt x="1895333" y="69590"/>
                    <a:pt x="1895093" y="82681"/>
                    <a:pt x="1892300" y="95250"/>
                  </a:cubicBezTo>
                  <a:cubicBezTo>
                    <a:pt x="1890848" y="101784"/>
                    <a:pt x="1887573" y="107806"/>
                    <a:pt x="1885950" y="114300"/>
                  </a:cubicBezTo>
                  <a:cubicBezTo>
                    <a:pt x="1884668" y="119429"/>
                    <a:pt x="1879056" y="156391"/>
                    <a:pt x="1873250" y="165100"/>
                  </a:cubicBezTo>
                  <a:cubicBezTo>
                    <a:pt x="1868269" y="172572"/>
                    <a:pt x="1862050" y="179789"/>
                    <a:pt x="1854200" y="184150"/>
                  </a:cubicBezTo>
                  <a:cubicBezTo>
                    <a:pt x="1842498" y="190651"/>
                    <a:pt x="1816100" y="196850"/>
                    <a:pt x="1816100" y="196850"/>
                  </a:cubicBezTo>
                  <a:cubicBezTo>
                    <a:pt x="1813983" y="203200"/>
                    <a:pt x="1814977" y="211719"/>
                    <a:pt x="1809750" y="215900"/>
                  </a:cubicBezTo>
                  <a:cubicBezTo>
                    <a:pt x="1802935" y="221352"/>
                    <a:pt x="1792709" y="219742"/>
                    <a:pt x="1784350" y="222250"/>
                  </a:cubicBezTo>
                  <a:cubicBezTo>
                    <a:pt x="1771528" y="226097"/>
                    <a:pt x="1757389" y="227524"/>
                    <a:pt x="1746250" y="234950"/>
                  </a:cubicBezTo>
                  <a:lnTo>
                    <a:pt x="1689100" y="273050"/>
                  </a:lnTo>
                  <a:cubicBezTo>
                    <a:pt x="1682750" y="277283"/>
                    <a:pt x="1677290" y="283337"/>
                    <a:pt x="1670050" y="285750"/>
                  </a:cubicBezTo>
                  <a:lnTo>
                    <a:pt x="1651000" y="292100"/>
                  </a:lnTo>
                  <a:cubicBezTo>
                    <a:pt x="1642533" y="298450"/>
                    <a:pt x="1634789" y="305899"/>
                    <a:pt x="1625600" y="311150"/>
                  </a:cubicBezTo>
                  <a:cubicBezTo>
                    <a:pt x="1619788" y="314471"/>
                    <a:pt x="1612986" y="315661"/>
                    <a:pt x="1606550" y="317500"/>
                  </a:cubicBezTo>
                  <a:cubicBezTo>
                    <a:pt x="1591020" y="321937"/>
                    <a:pt x="1554368" y="329005"/>
                    <a:pt x="1543050" y="336550"/>
                  </a:cubicBezTo>
                  <a:lnTo>
                    <a:pt x="1504950" y="361950"/>
                  </a:lnTo>
                  <a:cubicBezTo>
                    <a:pt x="1498600" y="366183"/>
                    <a:pt x="1493140" y="372237"/>
                    <a:pt x="1485900" y="374650"/>
                  </a:cubicBezTo>
                  <a:cubicBezTo>
                    <a:pt x="1479550" y="376767"/>
                    <a:pt x="1472701" y="377749"/>
                    <a:pt x="1466850" y="381000"/>
                  </a:cubicBezTo>
                  <a:cubicBezTo>
                    <a:pt x="1453507" y="388413"/>
                    <a:pt x="1441450" y="397933"/>
                    <a:pt x="1428750" y="406400"/>
                  </a:cubicBezTo>
                  <a:cubicBezTo>
                    <a:pt x="1422400" y="410633"/>
                    <a:pt x="1416940" y="416687"/>
                    <a:pt x="1409700" y="419100"/>
                  </a:cubicBezTo>
                  <a:cubicBezTo>
                    <a:pt x="1345679" y="440440"/>
                    <a:pt x="1444984" y="407880"/>
                    <a:pt x="1365250" y="431800"/>
                  </a:cubicBezTo>
                  <a:cubicBezTo>
                    <a:pt x="1352428" y="435647"/>
                    <a:pt x="1338289" y="437074"/>
                    <a:pt x="1327150" y="444500"/>
                  </a:cubicBezTo>
                  <a:lnTo>
                    <a:pt x="1308100" y="457200"/>
                  </a:lnTo>
                  <a:cubicBezTo>
                    <a:pt x="1299633" y="469900"/>
                    <a:pt x="1295400" y="486833"/>
                    <a:pt x="1282700" y="495300"/>
                  </a:cubicBezTo>
                  <a:cubicBezTo>
                    <a:pt x="1270000" y="503767"/>
                    <a:pt x="1255393" y="509907"/>
                    <a:pt x="1244600" y="520700"/>
                  </a:cubicBezTo>
                  <a:cubicBezTo>
                    <a:pt x="1220154" y="545146"/>
                    <a:pt x="1233022" y="534769"/>
                    <a:pt x="1206500" y="552450"/>
                  </a:cubicBezTo>
                  <a:cubicBezTo>
                    <a:pt x="1202267" y="558800"/>
                    <a:pt x="1198686" y="565637"/>
                    <a:pt x="1193800" y="571500"/>
                  </a:cubicBezTo>
                  <a:cubicBezTo>
                    <a:pt x="1185324" y="581672"/>
                    <a:pt x="1168650" y="597700"/>
                    <a:pt x="1155700" y="603250"/>
                  </a:cubicBezTo>
                  <a:cubicBezTo>
                    <a:pt x="1147678" y="606688"/>
                    <a:pt x="1138767" y="607483"/>
                    <a:pt x="1130300" y="609600"/>
                  </a:cubicBezTo>
                  <a:cubicBezTo>
                    <a:pt x="1085624" y="639384"/>
                    <a:pt x="1142274" y="605110"/>
                    <a:pt x="1079500" y="628650"/>
                  </a:cubicBezTo>
                  <a:cubicBezTo>
                    <a:pt x="1072354" y="631330"/>
                    <a:pt x="1067424" y="638250"/>
                    <a:pt x="1060450" y="641350"/>
                  </a:cubicBezTo>
                  <a:cubicBezTo>
                    <a:pt x="1048217" y="646787"/>
                    <a:pt x="1035050" y="649817"/>
                    <a:pt x="1022350" y="654050"/>
                  </a:cubicBezTo>
                  <a:lnTo>
                    <a:pt x="1003300" y="660400"/>
                  </a:lnTo>
                  <a:cubicBezTo>
                    <a:pt x="938021" y="682160"/>
                    <a:pt x="990937" y="666459"/>
                    <a:pt x="838200" y="673100"/>
                  </a:cubicBezTo>
                  <a:lnTo>
                    <a:pt x="781050" y="692150"/>
                  </a:lnTo>
                  <a:lnTo>
                    <a:pt x="762000" y="698500"/>
                  </a:lnTo>
                  <a:cubicBezTo>
                    <a:pt x="755650" y="700617"/>
                    <a:pt x="749514" y="703537"/>
                    <a:pt x="742950" y="704850"/>
                  </a:cubicBezTo>
                  <a:cubicBezTo>
                    <a:pt x="692405" y="714959"/>
                    <a:pt x="721927" y="710008"/>
                    <a:pt x="654050" y="717550"/>
                  </a:cubicBezTo>
                  <a:cubicBezTo>
                    <a:pt x="604148" y="742501"/>
                    <a:pt x="655595" y="720124"/>
                    <a:pt x="584200" y="736600"/>
                  </a:cubicBezTo>
                  <a:cubicBezTo>
                    <a:pt x="571156" y="739610"/>
                    <a:pt x="559352" y="747407"/>
                    <a:pt x="546100" y="749300"/>
                  </a:cubicBezTo>
                  <a:cubicBezTo>
                    <a:pt x="531283" y="751417"/>
                    <a:pt x="516376" y="752973"/>
                    <a:pt x="501650" y="755650"/>
                  </a:cubicBezTo>
                  <a:cubicBezTo>
                    <a:pt x="493064" y="757211"/>
                    <a:pt x="484609" y="759492"/>
                    <a:pt x="476250" y="762000"/>
                  </a:cubicBezTo>
                  <a:cubicBezTo>
                    <a:pt x="463428" y="765847"/>
                    <a:pt x="451277" y="772075"/>
                    <a:pt x="438150" y="774700"/>
                  </a:cubicBezTo>
                  <a:lnTo>
                    <a:pt x="406400" y="781050"/>
                  </a:lnTo>
                  <a:cubicBezTo>
                    <a:pt x="387350" y="778933"/>
                    <a:pt x="367046" y="781819"/>
                    <a:pt x="349250" y="774700"/>
                  </a:cubicBezTo>
                  <a:cubicBezTo>
                    <a:pt x="343035" y="772214"/>
                    <a:pt x="345893" y="761637"/>
                    <a:pt x="342900" y="755650"/>
                  </a:cubicBezTo>
                  <a:cubicBezTo>
                    <a:pt x="322051" y="713952"/>
                    <a:pt x="333882" y="764030"/>
                    <a:pt x="317500" y="698500"/>
                  </a:cubicBezTo>
                  <a:cubicBezTo>
                    <a:pt x="315465" y="690362"/>
                    <a:pt x="309355" y="663160"/>
                    <a:pt x="304800" y="654050"/>
                  </a:cubicBezTo>
                  <a:cubicBezTo>
                    <a:pt x="274611" y="593673"/>
                    <a:pt x="312165" y="695194"/>
                    <a:pt x="279400" y="596900"/>
                  </a:cubicBezTo>
                  <a:lnTo>
                    <a:pt x="273050" y="577850"/>
                  </a:lnTo>
                  <a:cubicBezTo>
                    <a:pt x="270933" y="571500"/>
                    <a:pt x="270413" y="564369"/>
                    <a:pt x="266700" y="558800"/>
                  </a:cubicBezTo>
                  <a:cubicBezTo>
                    <a:pt x="262467" y="552450"/>
                    <a:pt x="257100" y="546724"/>
                    <a:pt x="254000" y="539750"/>
                  </a:cubicBezTo>
                  <a:cubicBezTo>
                    <a:pt x="241928" y="512587"/>
                    <a:pt x="242338" y="502109"/>
                    <a:pt x="234950" y="476250"/>
                  </a:cubicBezTo>
                  <a:cubicBezTo>
                    <a:pt x="233111" y="469814"/>
                    <a:pt x="231851" y="463051"/>
                    <a:pt x="228600" y="457200"/>
                  </a:cubicBezTo>
                  <a:cubicBezTo>
                    <a:pt x="221187" y="443857"/>
                    <a:pt x="211667" y="431800"/>
                    <a:pt x="203200" y="419100"/>
                  </a:cubicBezTo>
                  <a:lnTo>
                    <a:pt x="190500" y="400050"/>
                  </a:lnTo>
                  <a:cubicBezTo>
                    <a:pt x="186267" y="393700"/>
                    <a:pt x="184150" y="385233"/>
                    <a:pt x="177800" y="381000"/>
                  </a:cubicBezTo>
                  <a:lnTo>
                    <a:pt x="158750" y="368300"/>
                  </a:lnTo>
                  <a:lnTo>
                    <a:pt x="146050" y="330200"/>
                  </a:lnTo>
                  <a:cubicBezTo>
                    <a:pt x="143933" y="323850"/>
                    <a:pt x="143413" y="316719"/>
                    <a:pt x="139700" y="311150"/>
                  </a:cubicBezTo>
                  <a:lnTo>
                    <a:pt x="114300" y="273050"/>
                  </a:lnTo>
                  <a:cubicBezTo>
                    <a:pt x="110067" y="266700"/>
                    <a:pt x="104013" y="261240"/>
                    <a:pt x="101600" y="254000"/>
                  </a:cubicBezTo>
                  <a:cubicBezTo>
                    <a:pt x="92837" y="227710"/>
                    <a:pt x="100819" y="238663"/>
                    <a:pt x="76200" y="222250"/>
                  </a:cubicBezTo>
                  <a:cubicBezTo>
                    <a:pt x="71967" y="215900"/>
                    <a:pt x="69243" y="208226"/>
                    <a:pt x="63500" y="203200"/>
                  </a:cubicBezTo>
                  <a:cubicBezTo>
                    <a:pt x="52013" y="193149"/>
                    <a:pt x="25400" y="177800"/>
                    <a:pt x="25400" y="177800"/>
                  </a:cubicBezTo>
                  <a:lnTo>
                    <a:pt x="0" y="139700"/>
                  </a:lnTo>
                </a:path>
              </a:pathLst>
            </a:cu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6" name="Forma libre 72">
              <a:extLst>
                <a:ext uri="{FF2B5EF4-FFF2-40B4-BE49-F238E27FC236}">
                  <a16:creationId xmlns:a16="http://schemas.microsoft.com/office/drawing/2014/main" id="{AC102552-C895-DD5A-316B-6FA27CE9B0BF}"/>
                </a:ext>
              </a:extLst>
            </p:cNvPr>
            <p:cNvSpPr/>
            <p:nvPr/>
          </p:nvSpPr>
          <p:spPr>
            <a:xfrm rot="21408670">
              <a:off x="5245659" y="2551474"/>
              <a:ext cx="1215470" cy="560959"/>
            </a:xfrm>
            <a:custGeom>
              <a:avLst/>
              <a:gdLst>
                <a:gd name="connsiteX0" fmla="*/ 1193834 w 1193834"/>
                <a:gd name="connsiteY0" fmla="*/ 0 h 514350"/>
                <a:gd name="connsiteX1" fmla="*/ 1193834 w 1193834"/>
                <a:gd name="connsiteY1" fmla="*/ 0 h 514350"/>
                <a:gd name="connsiteX2" fmla="*/ 1187484 w 1193834"/>
                <a:gd name="connsiteY2" fmla="*/ 57150 h 514350"/>
                <a:gd name="connsiteX3" fmla="*/ 1174784 w 1193834"/>
                <a:gd name="connsiteY3" fmla="*/ 95250 h 514350"/>
                <a:gd name="connsiteX4" fmla="*/ 1168434 w 1193834"/>
                <a:gd name="connsiteY4" fmla="*/ 114300 h 514350"/>
                <a:gd name="connsiteX5" fmla="*/ 1168434 w 1193834"/>
                <a:gd name="connsiteY5" fmla="*/ 171450 h 514350"/>
                <a:gd name="connsiteX6" fmla="*/ 1149384 w 1193834"/>
                <a:gd name="connsiteY6" fmla="*/ 190500 h 514350"/>
                <a:gd name="connsiteX7" fmla="*/ 1143034 w 1193834"/>
                <a:gd name="connsiteY7" fmla="*/ 209550 h 514350"/>
                <a:gd name="connsiteX8" fmla="*/ 1136684 w 1193834"/>
                <a:gd name="connsiteY8" fmla="*/ 234950 h 514350"/>
                <a:gd name="connsiteX9" fmla="*/ 1098584 w 1193834"/>
                <a:gd name="connsiteY9" fmla="*/ 247650 h 514350"/>
                <a:gd name="connsiteX10" fmla="*/ 1079534 w 1193834"/>
                <a:gd name="connsiteY10" fmla="*/ 266700 h 514350"/>
                <a:gd name="connsiteX11" fmla="*/ 1035084 w 1193834"/>
                <a:gd name="connsiteY11" fmla="*/ 292100 h 514350"/>
                <a:gd name="connsiteX12" fmla="*/ 996984 w 1193834"/>
                <a:gd name="connsiteY12" fmla="*/ 304800 h 514350"/>
                <a:gd name="connsiteX13" fmla="*/ 977934 w 1193834"/>
                <a:gd name="connsiteY13" fmla="*/ 311150 h 514350"/>
                <a:gd name="connsiteX14" fmla="*/ 958884 w 1193834"/>
                <a:gd name="connsiteY14" fmla="*/ 317500 h 514350"/>
                <a:gd name="connsiteX15" fmla="*/ 946184 w 1193834"/>
                <a:gd name="connsiteY15" fmla="*/ 336550 h 514350"/>
                <a:gd name="connsiteX16" fmla="*/ 901734 w 1193834"/>
                <a:gd name="connsiteY16" fmla="*/ 355600 h 514350"/>
                <a:gd name="connsiteX17" fmla="*/ 876334 w 1193834"/>
                <a:gd name="connsiteY17" fmla="*/ 368300 h 514350"/>
                <a:gd name="connsiteX18" fmla="*/ 838234 w 1193834"/>
                <a:gd name="connsiteY18" fmla="*/ 387350 h 514350"/>
                <a:gd name="connsiteX19" fmla="*/ 755684 w 1193834"/>
                <a:gd name="connsiteY19" fmla="*/ 406400 h 514350"/>
                <a:gd name="connsiteX20" fmla="*/ 704884 w 1193834"/>
                <a:gd name="connsiteY20" fmla="*/ 425450 h 514350"/>
                <a:gd name="connsiteX21" fmla="*/ 666784 w 1193834"/>
                <a:gd name="connsiteY21" fmla="*/ 438150 h 514350"/>
                <a:gd name="connsiteX22" fmla="*/ 590584 w 1193834"/>
                <a:gd name="connsiteY22" fmla="*/ 444500 h 514350"/>
                <a:gd name="connsiteX23" fmla="*/ 558834 w 1193834"/>
                <a:gd name="connsiteY23" fmla="*/ 457200 h 514350"/>
                <a:gd name="connsiteX24" fmla="*/ 539784 w 1193834"/>
                <a:gd name="connsiteY24" fmla="*/ 463550 h 514350"/>
                <a:gd name="connsiteX25" fmla="*/ 501684 w 1193834"/>
                <a:gd name="connsiteY25" fmla="*/ 488950 h 514350"/>
                <a:gd name="connsiteX26" fmla="*/ 368334 w 1193834"/>
                <a:gd name="connsiteY26" fmla="*/ 501650 h 514350"/>
                <a:gd name="connsiteX27" fmla="*/ 342934 w 1193834"/>
                <a:gd name="connsiteY27" fmla="*/ 508000 h 514350"/>
                <a:gd name="connsiteX28" fmla="*/ 323884 w 1193834"/>
                <a:gd name="connsiteY28" fmla="*/ 514350 h 514350"/>
                <a:gd name="connsiteX29" fmla="*/ 177834 w 1193834"/>
                <a:gd name="connsiteY29" fmla="*/ 508000 h 514350"/>
                <a:gd name="connsiteX30" fmla="*/ 107984 w 1193834"/>
                <a:gd name="connsiteY30" fmla="*/ 501650 h 514350"/>
                <a:gd name="connsiteX31" fmla="*/ 95284 w 1193834"/>
                <a:gd name="connsiteY31" fmla="*/ 438150 h 514350"/>
                <a:gd name="connsiteX32" fmla="*/ 82584 w 1193834"/>
                <a:gd name="connsiteY32" fmla="*/ 400050 h 514350"/>
                <a:gd name="connsiteX33" fmla="*/ 76234 w 1193834"/>
                <a:gd name="connsiteY33" fmla="*/ 381000 h 514350"/>
                <a:gd name="connsiteX34" fmla="*/ 69884 w 1193834"/>
                <a:gd name="connsiteY34" fmla="*/ 355600 h 514350"/>
                <a:gd name="connsiteX35" fmla="*/ 57184 w 1193834"/>
                <a:gd name="connsiteY35" fmla="*/ 317500 h 514350"/>
                <a:gd name="connsiteX36" fmla="*/ 38134 w 1193834"/>
                <a:gd name="connsiteY36" fmla="*/ 279400 h 514350"/>
                <a:gd name="connsiteX37" fmla="*/ 25434 w 1193834"/>
                <a:gd name="connsiteY37" fmla="*/ 215900 h 514350"/>
                <a:gd name="connsiteX38" fmla="*/ 19084 w 1193834"/>
                <a:gd name="connsiteY38" fmla="*/ 196850 h 514350"/>
                <a:gd name="connsiteX39" fmla="*/ 12734 w 1193834"/>
                <a:gd name="connsiteY39" fmla="*/ 146050 h 514350"/>
                <a:gd name="connsiteX40" fmla="*/ 34 w 1193834"/>
                <a:gd name="connsiteY40" fmla="*/ 952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93834" h="514350">
                  <a:moveTo>
                    <a:pt x="1193834" y="0"/>
                  </a:moveTo>
                  <a:lnTo>
                    <a:pt x="1193834" y="0"/>
                  </a:lnTo>
                  <a:cubicBezTo>
                    <a:pt x="1191717" y="19050"/>
                    <a:pt x="1191243" y="38355"/>
                    <a:pt x="1187484" y="57150"/>
                  </a:cubicBezTo>
                  <a:cubicBezTo>
                    <a:pt x="1184859" y="70277"/>
                    <a:pt x="1179017" y="82550"/>
                    <a:pt x="1174784" y="95250"/>
                  </a:cubicBezTo>
                  <a:lnTo>
                    <a:pt x="1168434" y="114300"/>
                  </a:lnTo>
                  <a:cubicBezTo>
                    <a:pt x="1181026" y="152075"/>
                    <a:pt x="1189997" y="145574"/>
                    <a:pt x="1168434" y="171450"/>
                  </a:cubicBezTo>
                  <a:cubicBezTo>
                    <a:pt x="1162685" y="178349"/>
                    <a:pt x="1155734" y="184150"/>
                    <a:pt x="1149384" y="190500"/>
                  </a:cubicBezTo>
                  <a:cubicBezTo>
                    <a:pt x="1147267" y="196850"/>
                    <a:pt x="1144873" y="203114"/>
                    <a:pt x="1143034" y="209550"/>
                  </a:cubicBezTo>
                  <a:cubicBezTo>
                    <a:pt x="1140636" y="217941"/>
                    <a:pt x="1143310" y="229270"/>
                    <a:pt x="1136684" y="234950"/>
                  </a:cubicBezTo>
                  <a:cubicBezTo>
                    <a:pt x="1126520" y="243662"/>
                    <a:pt x="1098584" y="247650"/>
                    <a:pt x="1098584" y="247650"/>
                  </a:cubicBezTo>
                  <a:cubicBezTo>
                    <a:pt x="1092234" y="254000"/>
                    <a:pt x="1086433" y="260951"/>
                    <a:pt x="1079534" y="266700"/>
                  </a:cubicBezTo>
                  <a:cubicBezTo>
                    <a:pt x="1068960" y="275512"/>
                    <a:pt x="1047028" y="287322"/>
                    <a:pt x="1035084" y="292100"/>
                  </a:cubicBezTo>
                  <a:cubicBezTo>
                    <a:pt x="1022655" y="297072"/>
                    <a:pt x="1009684" y="300567"/>
                    <a:pt x="996984" y="304800"/>
                  </a:cubicBezTo>
                  <a:lnTo>
                    <a:pt x="977934" y="311150"/>
                  </a:lnTo>
                  <a:lnTo>
                    <a:pt x="958884" y="317500"/>
                  </a:lnTo>
                  <a:cubicBezTo>
                    <a:pt x="954651" y="323850"/>
                    <a:pt x="952047" y="331664"/>
                    <a:pt x="946184" y="336550"/>
                  </a:cubicBezTo>
                  <a:cubicBezTo>
                    <a:pt x="931318" y="348938"/>
                    <a:pt x="918082" y="348594"/>
                    <a:pt x="901734" y="355600"/>
                  </a:cubicBezTo>
                  <a:cubicBezTo>
                    <a:pt x="893033" y="359329"/>
                    <a:pt x="884553" y="363604"/>
                    <a:pt x="876334" y="368300"/>
                  </a:cubicBezTo>
                  <a:cubicBezTo>
                    <a:pt x="852191" y="382096"/>
                    <a:pt x="864106" y="380882"/>
                    <a:pt x="838234" y="387350"/>
                  </a:cubicBezTo>
                  <a:cubicBezTo>
                    <a:pt x="817482" y="392538"/>
                    <a:pt x="771489" y="398497"/>
                    <a:pt x="755684" y="406400"/>
                  </a:cubicBezTo>
                  <a:cubicBezTo>
                    <a:pt x="713100" y="427692"/>
                    <a:pt x="748113" y="412481"/>
                    <a:pt x="704884" y="425450"/>
                  </a:cubicBezTo>
                  <a:cubicBezTo>
                    <a:pt x="692062" y="429297"/>
                    <a:pt x="679989" y="435949"/>
                    <a:pt x="666784" y="438150"/>
                  </a:cubicBezTo>
                  <a:cubicBezTo>
                    <a:pt x="641643" y="442340"/>
                    <a:pt x="615984" y="442383"/>
                    <a:pt x="590584" y="444500"/>
                  </a:cubicBezTo>
                  <a:cubicBezTo>
                    <a:pt x="580001" y="448733"/>
                    <a:pt x="569507" y="453198"/>
                    <a:pt x="558834" y="457200"/>
                  </a:cubicBezTo>
                  <a:cubicBezTo>
                    <a:pt x="552567" y="459550"/>
                    <a:pt x="545635" y="460299"/>
                    <a:pt x="539784" y="463550"/>
                  </a:cubicBezTo>
                  <a:cubicBezTo>
                    <a:pt x="526441" y="470963"/>
                    <a:pt x="516651" y="485957"/>
                    <a:pt x="501684" y="488950"/>
                  </a:cubicBezTo>
                  <a:cubicBezTo>
                    <a:pt x="436660" y="501955"/>
                    <a:pt x="480706" y="494627"/>
                    <a:pt x="368334" y="501650"/>
                  </a:cubicBezTo>
                  <a:cubicBezTo>
                    <a:pt x="359867" y="503767"/>
                    <a:pt x="351325" y="505602"/>
                    <a:pt x="342934" y="508000"/>
                  </a:cubicBezTo>
                  <a:cubicBezTo>
                    <a:pt x="336498" y="509839"/>
                    <a:pt x="330577" y="514350"/>
                    <a:pt x="323884" y="514350"/>
                  </a:cubicBezTo>
                  <a:cubicBezTo>
                    <a:pt x="275155" y="514350"/>
                    <a:pt x="226517" y="510117"/>
                    <a:pt x="177834" y="508000"/>
                  </a:cubicBezTo>
                  <a:cubicBezTo>
                    <a:pt x="154551" y="505883"/>
                    <a:pt x="125831" y="516752"/>
                    <a:pt x="107984" y="501650"/>
                  </a:cubicBezTo>
                  <a:cubicBezTo>
                    <a:pt x="91506" y="487707"/>
                    <a:pt x="102110" y="458628"/>
                    <a:pt x="95284" y="438150"/>
                  </a:cubicBezTo>
                  <a:lnTo>
                    <a:pt x="82584" y="400050"/>
                  </a:lnTo>
                  <a:cubicBezTo>
                    <a:pt x="80467" y="393700"/>
                    <a:pt x="77857" y="387494"/>
                    <a:pt x="76234" y="381000"/>
                  </a:cubicBezTo>
                  <a:cubicBezTo>
                    <a:pt x="74117" y="372533"/>
                    <a:pt x="72392" y="363959"/>
                    <a:pt x="69884" y="355600"/>
                  </a:cubicBezTo>
                  <a:cubicBezTo>
                    <a:pt x="66037" y="342778"/>
                    <a:pt x="64610" y="328639"/>
                    <a:pt x="57184" y="317500"/>
                  </a:cubicBezTo>
                  <a:cubicBezTo>
                    <a:pt x="43269" y="296628"/>
                    <a:pt x="44707" y="302404"/>
                    <a:pt x="38134" y="279400"/>
                  </a:cubicBezTo>
                  <a:cubicBezTo>
                    <a:pt x="25482" y="235120"/>
                    <a:pt x="37908" y="272035"/>
                    <a:pt x="25434" y="215900"/>
                  </a:cubicBezTo>
                  <a:cubicBezTo>
                    <a:pt x="23982" y="209366"/>
                    <a:pt x="21201" y="203200"/>
                    <a:pt x="19084" y="196850"/>
                  </a:cubicBezTo>
                  <a:cubicBezTo>
                    <a:pt x="16967" y="179917"/>
                    <a:pt x="16310" y="162736"/>
                    <a:pt x="12734" y="146050"/>
                  </a:cubicBezTo>
                  <a:cubicBezTo>
                    <a:pt x="-1305" y="80536"/>
                    <a:pt x="34" y="128736"/>
                    <a:pt x="34" y="95250"/>
                  </a:cubicBezTo>
                </a:path>
              </a:pathLst>
            </a:cu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7" name="33 CuadroTexto">
              <a:extLst>
                <a:ext uri="{FF2B5EF4-FFF2-40B4-BE49-F238E27FC236}">
                  <a16:creationId xmlns:a16="http://schemas.microsoft.com/office/drawing/2014/main" id="{2A2EC71B-2DA2-388B-153E-502455953BFE}"/>
                </a:ext>
              </a:extLst>
            </p:cNvPr>
            <p:cNvSpPr txBox="1"/>
            <p:nvPr/>
          </p:nvSpPr>
          <p:spPr>
            <a:xfrm rot="20410844">
              <a:off x="5521628" y="2917874"/>
              <a:ext cx="1143751" cy="266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00" dirty="0">
                  <a:solidFill>
                    <a:schemeClr val="accent1">
                      <a:lumMod val="50000"/>
                    </a:schemeClr>
                  </a:solidFill>
                </a:rPr>
                <a:t>Gasoducto PLNG</a:t>
              </a:r>
            </a:p>
          </p:txBody>
        </p:sp>
        <p:sp>
          <p:nvSpPr>
            <p:cNvPr id="48" name="33 CuadroTexto">
              <a:extLst>
                <a:ext uri="{FF2B5EF4-FFF2-40B4-BE49-F238E27FC236}">
                  <a16:creationId xmlns:a16="http://schemas.microsoft.com/office/drawing/2014/main" id="{8F29EE8A-9B16-025E-3709-0373F60E5AE2}"/>
                </a:ext>
              </a:extLst>
            </p:cNvPr>
            <p:cNvSpPr txBox="1"/>
            <p:nvPr/>
          </p:nvSpPr>
          <p:spPr>
            <a:xfrm rot="20649578">
              <a:off x="5278527" y="2657445"/>
              <a:ext cx="1062078" cy="266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00" dirty="0">
                  <a:solidFill>
                    <a:schemeClr val="accent1">
                      <a:lumMod val="50000"/>
                    </a:schemeClr>
                  </a:solidFill>
                </a:rPr>
                <a:t>Gasoducto TGP</a:t>
              </a: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AC8ADB8B-E8F1-0217-3CCE-4C27148EFE4C}"/>
                </a:ext>
              </a:extLst>
            </p:cNvPr>
            <p:cNvSpPr/>
            <p:nvPr/>
          </p:nvSpPr>
          <p:spPr>
            <a:xfrm>
              <a:off x="6445743" y="1995834"/>
              <a:ext cx="521513" cy="509415"/>
            </a:xfrm>
            <a:custGeom>
              <a:avLst/>
              <a:gdLst>
                <a:gd name="connsiteX0" fmla="*/ 695351 w 695351"/>
                <a:gd name="connsiteY0" fmla="*/ 0 h 509415"/>
                <a:gd name="connsiteX1" fmla="*/ 644410 w 695351"/>
                <a:gd name="connsiteY1" fmla="*/ 48395 h 509415"/>
                <a:gd name="connsiteX2" fmla="*/ 641863 w 695351"/>
                <a:gd name="connsiteY2" fmla="*/ 68771 h 509415"/>
                <a:gd name="connsiteX3" fmla="*/ 636769 w 695351"/>
                <a:gd name="connsiteY3" fmla="*/ 104430 h 509415"/>
                <a:gd name="connsiteX4" fmla="*/ 618939 w 695351"/>
                <a:gd name="connsiteY4" fmla="*/ 142636 h 509415"/>
                <a:gd name="connsiteX5" fmla="*/ 611298 w 695351"/>
                <a:gd name="connsiteY5" fmla="*/ 160466 h 509415"/>
                <a:gd name="connsiteX6" fmla="*/ 593468 w 695351"/>
                <a:gd name="connsiteY6" fmla="*/ 180843 h 509415"/>
                <a:gd name="connsiteX7" fmla="*/ 555262 w 695351"/>
                <a:gd name="connsiteY7" fmla="*/ 196125 h 509415"/>
                <a:gd name="connsiteX8" fmla="*/ 504321 w 695351"/>
                <a:gd name="connsiteY8" fmla="*/ 219049 h 509415"/>
                <a:gd name="connsiteX9" fmla="*/ 473756 w 695351"/>
                <a:gd name="connsiteY9" fmla="*/ 231784 h 509415"/>
                <a:gd name="connsiteX10" fmla="*/ 435550 w 695351"/>
                <a:gd name="connsiteY10" fmla="*/ 241972 h 509415"/>
                <a:gd name="connsiteX11" fmla="*/ 382061 w 695351"/>
                <a:gd name="connsiteY11" fmla="*/ 277631 h 509415"/>
                <a:gd name="connsiteX12" fmla="*/ 359137 w 695351"/>
                <a:gd name="connsiteY12" fmla="*/ 305649 h 509415"/>
                <a:gd name="connsiteX13" fmla="*/ 338761 w 695351"/>
                <a:gd name="connsiteY13" fmla="*/ 320932 h 509415"/>
                <a:gd name="connsiteX14" fmla="*/ 315837 w 695351"/>
                <a:gd name="connsiteY14" fmla="*/ 333667 h 509415"/>
                <a:gd name="connsiteX15" fmla="*/ 272537 w 695351"/>
                <a:gd name="connsiteY15" fmla="*/ 348950 h 509415"/>
                <a:gd name="connsiteX16" fmla="*/ 257254 w 695351"/>
                <a:gd name="connsiteY16" fmla="*/ 354044 h 509415"/>
                <a:gd name="connsiteX17" fmla="*/ 208860 w 695351"/>
                <a:gd name="connsiteY17" fmla="*/ 364232 h 509415"/>
                <a:gd name="connsiteX18" fmla="*/ 175748 w 695351"/>
                <a:gd name="connsiteY18" fmla="*/ 379514 h 509415"/>
                <a:gd name="connsiteX19" fmla="*/ 140089 w 695351"/>
                <a:gd name="connsiteY19" fmla="*/ 397344 h 509415"/>
                <a:gd name="connsiteX20" fmla="*/ 114618 w 695351"/>
                <a:gd name="connsiteY20" fmla="*/ 412626 h 509415"/>
                <a:gd name="connsiteX21" fmla="*/ 91695 w 695351"/>
                <a:gd name="connsiteY21" fmla="*/ 425362 h 509415"/>
                <a:gd name="connsiteX22" fmla="*/ 68771 w 695351"/>
                <a:gd name="connsiteY22" fmla="*/ 438097 h 509415"/>
                <a:gd name="connsiteX23" fmla="*/ 40753 w 695351"/>
                <a:gd name="connsiteY23" fmla="*/ 453380 h 509415"/>
                <a:gd name="connsiteX24" fmla="*/ 20376 w 695351"/>
                <a:gd name="connsiteY24" fmla="*/ 471209 h 509415"/>
                <a:gd name="connsiteX25" fmla="*/ 10188 w 695351"/>
                <a:gd name="connsiteY25" fmla="*/ 491586 h 509415"/>
                <a:gd name="connsiteX26" fmla="*/ 10188 w 695351"/>
                <a:gd name="connsiteY26" fmla="*/ 491586 h 509415"/>
                <a:gd name="connsiteX27" fmla="*/ 0 w 695351"/>
                <a:gd name="connsiteY27" fmla="*/ 509415 h 50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95351" h="509415">
                  <a:moveTo>
                    <a:pt x="695351" y="0"/>
                  </a:moveTo>
                  <a:lnTo>
                    <a:pt x="644410" y="48395"/>
                  </a:lnTo>
                  <a:lnTo>
                    <a:pt x="641863" y="68771"/>
                  </a:lnTo>
                  <a:lnTo>
                    <a:pt x="636769" y="104430"/>
                  </a:lnTo>
                  <a:lnTo>
                    <a:pt x="618939" y="142636"/>
                  </a:lnTo>
                  <a:lnTo>
                    <a:pt x="611298" y="160466"/>
                  </a:lnTo>
                  <a:lnTo>
                    <a:pt x="593468" y="180843"/>
                  </a:lnTo>
                  <a:lnTo>
                    <a:pt x="555262" y="196125"/>
                  </a:lnTo>
                  <a:lnTo>
                    <a:pt x="504321" y="219049"/>
                  </a:lnTo>
                  <a:lnTo>
                    <a:pt x="473756" y="231784"/>
                  </a:lnTo>
                  <a:lnTo>
                    <a:pt x="435550" y="241972"/>
                  </a:lnTo>
                  <a:lnTo>
                    <a:pt x="382061" y="277631"/>
                  </a:lnTo>
                  <a:lnTo>
                    <a:pt x="359137" y="305649"/>
                  </a:lnTo>
                  <a:lnTo>
                    <a:pt x="338761" y="320932"/>
                  </a:lnTo>
                  <a:lnTo>
                    <a:pt x="315837" y="333667"/>
                  </a:lnTo>
                  <a:lnTo>
                    <a:pt x="272537" y="348950"/>
                  </a:lnTo>
                  <a:lnTo>
                    <a:pt x="257254" y="354044"/>
                  </a:lnTo>
                  <a:lnTo>
                    <a:pt x="208860" y="364232"/>
                  </a:lnTo>
                  <a:lnTo>
                    <a:pt x="175748" y="379514"/>
                  </a:lnTo>
                  <a:lnTo>
                    <a:pt x="140089" y="397344"/>
                  </a:lnTo>
                  <a:lnTo>
                    <a:pt x="114618" y="412626"/>
                  </a:lnTo>
                  <a:lnTo>
                    <a:pt x="91695" y="425362"/>
                  </a:lnTo>
                  <a:lnTo>
                    <a:pt x="68771" y="438097"/>
                  </a:lnTo>
                  <a:lnTo>
                    <a:pt x="40753" y="453380"/>
                  </a:lnTo>
                  <a:lnTo>
                    <a:pt x="20376" y="471209"/>
                  </a:lnTo>
                  <a:lnTo>
                    <a:pt x="10188" y="491586"/>
                  </a:lnTo>
                  <a:lnTo>
                    <a:pt x="10188" y="491586"/>
                  </a:lnTo>
                  <a:lnTo>
                    <a:pt x="0" y="509415"/>
                  </a:lnTo>
                </a:path>
              </a:pathLst>
            </a:cu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 dirty="0"/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796C43C6-90E1-165B-4AE0-BE7CE3337259}"/>
                </a:ext>
              </a:extLst>
            </p:cNvPr>
            <p:cNvSpPr txBox="1"/>
            <p:nvPr/>
          </p:nvSpPr>
          <p:spPr>
            <a:xfrm>
              <a:off x="6607104" y="1948010"/>
              <a:ext cx="159667" cy="3347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PE" sz="1400" b="1" dirty="0">
                  <a:solidFill>
                    <a:schemeClr val="accent5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51" name="CuadroTexto 54">
              <a:extLst>
                <a:ext uri="{FF2B5EF4-FFF2-40B4-BE49-F238E27FC236}">
                  <a16:creationId xmlns:a16="http://schemas.microsoft.com/office/drawing/2014/main" id="{C544385B-453F-735C-6254-DC93D856061A}"/>
                </a:ext>
              </a:extLst>
            </p:cNvPr>
            <p:cNvSpPr txBox="1"/>
            <p:nvPr/>
          </p:nvSpPr>
          <p:spPr>
            <a:xfrm>
              <a:off x="4662911" y="2554282"/>
              <a:ext cx="518460" cy="23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/>
                  <a:cs typeface="Arial"/>
                </a:rPr>
                <a:t>Pampa Melchorita</a:t>
              </a:r>
            </a:p>
          </p:txBody>
        </p:sp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49441B3B-4E68-027E-37F2-8A3D5B6C6C29}"/>
                </a:ext>
              </a:extLst>
            </p:cNvPr>
            <p:cNvGrpSpPr/>
            <p:nvPr/>
          </p:nvGrpSpPr>
          <p:grpSpPr>
            <a:xfrm>
              <a:off x="5150509" y="2558676"/>
              <a:ext cx="112448" cy="211151"/>
              <a:chOff x="6284207" y="3152268"/>
              <a:chExt cx="1666656" cy="2060843"/>
            </a:xfrm>
          </p:grpSpPr>
          <p:pic>
            <p:nvPicPr>
              <p:cNvPr id="53" name="Imagen 47" descr="plans1.png">
                <a:extLst>
                  <a:ext uri="{FF2B5EF4-FFF2-40B4-BE49-F238E27FC236}">
                    <a16:creationId xmlns:a16="http://schemas.microsoft.com/office/drawing/2014/main" id="{03A40FAE-1D8C-A153-CB91-7447E64CD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84207" y="3152268"/>
                <a:ext cx="1666656" cy="2060843"/>
              </a:xfrm>
              <a:prstGeom prst="rect">
                <a:avLst/>
              </a:prstGeom>
            </p:spPr>
          </p:pic>
          <p:sp>
            <p:nvSpPr>
              <p:cNvPr id="54" name="Rectángulo 53">
                <a:extLst>
                  <a:ext uri="{FF2B5EF4-FFF2-40B4-BE49-F238E27FC236}">
                    <a16:creationId xmlns:a16="http://schemas.microsoft.com/office/drawing/2014/main" id="{5E15653C-743C-025B-99BB-EBC4312DD2BC}"/>
                  </a:ext>
                </a:extLst>
              </p:cNvPr>
              <p:cNvSpPr/>
              <p:nvPr/>
            </p:nvSpPr>
            <p:spPr>
              <a:xfrm>
                <a:off x="6898134" y="3231419"/>
                <a:ext cx="763233" cy="8562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600" dirty="0"/>
              </a:p>
            </p:txBody>
          </p:sp>
        </p:grpSp>
      </p:grpSp>
      <p:pic>
        <p:nvPicPr>
          <p:cNvPr id="148" name="Imagen 147">
            <a:extLst>
              <a:ext uri="{FF2B5EF4-FFF2-40B4-BE49-F238E27FC236}">
                <a16:creationId xmlns:a16="http://schemas.microsoft.com/office/drawing/2014/main" id="{9D6EC3D5-4391-CA52-456C-FF5186896D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5044" y="2636723"/>
            <a:ext cx="1836239" cy="35692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66DE0C0-F22D-9B1F-E463-1B963FA165A6}"/>
              </a:ext>
            </a:extLst>
          </p:cNvPr>
          <p:cNvSpPr txBox="1"/>
          <p:nvPr/>
        </p:nvSpPr>
        <p:spPr>
          <a:xfrm>
            <a:off x="224637" y="6191476"/>
            <a:ext cx="3165330" cy="398990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es-PE"/>
            </a:defPPr>
            <a:lvl1pPr marR="0" lvl="0" indent="0" defTabSz="914296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866" indent="-285717" defTabSz="914296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2870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3pPr>
            <a:lvl4pPr marL="1600017" indent="-228574" defTabSz="914296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166" indent="-228574" defTabSz="914296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314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462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8610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5758" indent="-228574" defTabSz="914296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271463" indent="-271463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253E7B"/>
                </a:solidFill>
                <a:latin typeface="+mn-lt"/>
              </a:rPr>
              <a:t>Promoción de la Petroquímica</a:t>
            </a:r>
            <a:endParaRPr lang="es-PE" sz="1600" dirty="0">
              <a:solidFill>
                <a:srgbClr val="253E7B"/>
              </a:solidFill>
              <a:latin typeface="+mn-lt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7339547C-DD73-285E-A5AB-2BCB72FE2209}"/>
              </a:ext>
            </a:extLst>
          </p:cNvPr>
          <p:cNvSpPr/>
          <p:nvPr/>
        </p:nvSpPr>
        <p:spPr>
          <a:xfrm>
            <a:off x="4444409" y="4178595"/>
            <a:ext cx="2179675" cy="1457133"/>
          </a:xfrm>
          <a:custGeom>
            <a:avLst/>
            <a:gdLst>
              <a:gd name="connsiteX0" fmla="*/ 0 w 2179675"/>
              <a:gd name="connsiteY0" fmla="*/ 0 h 1457133"/>
              <a:gd name="connsiteX1" fmla="*/ 37214 w 2179675"/>
              <a:gd name="connsiteY1" fmla="*/ 58479 h 1457133"/>
              <a:gd name="connsiteX2" fmla="*/ 53163 w 2179675"/>
              <a:gd name="connsiteY2" fmla="*/ 85061 h 1457133"/>
              <a:gd name="connsiteX3" fmla="*/ 101010 w 2179675"/>
              <a:gd name="connsiteY3" fmla="*/ 116958 h 1457133"/>
              <a:gd name="connsiteX4" fmla="*/ 148856 w 2179675"/>
              <a:gd name="connsiteY4" fmla="*/ 159489 h 1457133"/>
              <a:gd name="connsiteX5" fmla="*/ 175438 w 2179675"/>
              <a:gd name="connsiteY5" fmla="*/ 196703 h 1457133"/>
              <a:gd name="connsiteX6" fmla="*/ 202019 w 2179675"/>
              <a:gd name="connsiteY6" fmla="*/ 223284 h 1457133"/>
              <a:gd name="connsiteX7" fmla="*/ 223284 w 2179675"/>
              <a:gd name="connsiteY7" fmla="*/ 255182 h 1457133"/>
              <a:gd name="connsiteX8" fmla="*/ 308344 w 2179675"/>
              <a:gd name="connsiteY8" fmla="*/ 334926 h 1457133"/>
              <a:gd name="connsiteX9" fmla="*/ 356191 w 2179675"/>
              <a:gd name="connsiteY9" fmla="*/ 366824 h 1457133"/>
              <a:gd name="connsiteX10" fmla="*/ 419986 w 2179675"/>
              <a:gd name="connsiteY10" fmla="*/ 404038 h 1457133"/>
              <a:gd name="connsiteX11" fmla="*/ 515679 w 2179675"/>
              <a:gd name="connsiteY11" fmla="*/ 446568 h 1457133"/>
              <a:gd name="connsiteX12" fmla="*/ 616689 w 2179675"/>
              <a:gd name="connsiteY12" fmla="*/ 499731 h 1457133"/>
              <a:gd name="connsiteX13" fmla="*/ 680484 w 2179675"/>
              <a:gd name="connsiteY13" fmla="*/ 563526 h 1457133"/>
              <a:gd name="connsiteX14" fmla="*/ 723014 w 2179675"/>
              <a:gd name="connsiteY14" fmla="*/ 622005 h 1457133"/>
              <a:gd name="connsiteX15" fmla="*/ 813391 w 2179675"/>
              <a:gd name="connsiteY15" fmla="*/ 701749 h 1457133"/>
              <a:gd name="connsiteX16" fmla="*/ 887819 w 2179675"/>
              <a:gd name="connsiteY16" fmla="*/ 738963 h 1457133"/>
              <a:gd name="connsiteX17" fmla="*/ 919717 w 2179675"/>
              <a:gd name="connsiteY17" fmla="*/ 760228 h 1457133"/>
              <a:gd name="connsiteX18" fmla="*/ 1010093 w 2179675"/>
              <a:gd name="connsiteY18" fmla="*/ 850605 h 1457133"/>
              <a:gd name="connsiteX19" fmla="*/ 1041991 w 2179675"/>
              <a:gd name="connsiteY19" fmla="*/ 882503 h 1457133"/>
              <a:gd name="connsiteX20" fmla="*/ 1127051 w 2179675"/>
              <a:gd name="connsiteY20" fmla="*/ 909084 h 1457133"/>
              <a:gd name="connsiteX21" fmla="*/ 1148317 w 2179675"/>
              <a:gd name="connsiteY21" fmla="*/ 919717 h 1457133"/>
              <a:gd name="connsiteX22" fmla="*/ 1206796 w 2179675"/>
              <a:gd name="connsiteY22" fmla="*/ 988828 h 1457133"/>
              <a:gd name="connsiteX23" fmla="*/ 1403498 w 2179675"/>
              <a:gd name="connsiteY23" fmla="*/ 1047307 h 1457133"/>
              <a:gd name="connsiteX24" fmla="*/ 1467293 w 2179675"/>
              <a:gd name="connsiteY24" fmla="*/ 1052624 h 1457133"/>
              <a:gd name="connsiteX25" fmla="*/ 1499191 w 2179675"/>
              <a:gd name="connsiteY25" fmla="*/ 1057940 h 1457133"/>
              <a:gd name="connsiteX26" fmla="*/ 1557670 w 2179675"/>
              <a:gd name="connsiteY26" fmla="*/ 1089838 h 1457133"/>
              <a:gd name="connsiteX27" fmla="*/ 1648047 w 2179675"/>
              <a:gd name="connsiteY27" fmla="*/ 1121735 h 1457133"/>
              <a:gd name="connsiteX28" fmla="*/ 1722475 w 2179675"/>
              <a:gd name="connsiteY28" fmla="*/ 1164265 h 1457133"/>
              <a:gd name="connsiteX29" fmla="*/ 1754372 w 2179675"/>
              <a:gd name="connsiteY29" fmla="*/ 1190847 h 1457133"/>
              <a:gd name="connsiteX30" fmla="*/ 1839433 w 2179675"/>
              <a:gd name="connsiteY30" fmla="*/ 1222745 h 1457133"/>
              <a:gd name="connsiteX31" fmla="*/ 1887279 w 2179675"/>
              <a:gd name="connsiteY31" fmla="*/ 1238693 h 1457133"/>
              <a:gd name="connsiteX32" fmla="*/ 1903228 w 2179675"/>
              <a:gd name="connsiteY32" fmla="*/ 1249326 h 1457133"/>
              <a:gd name="connsiteX33" fmla="*/ 1935126 w 2179675"/>
              <a:gd name="connsiteY33" fmla="*/ 1286540 h 1457133"/>
              <a:gd name="connsiteX34" fmla="*/ 2052084 w 2179675"/>
              <a:gd name="connsiteY34" fmla="*/ 1334386 h 1457133"/>
              <a:gd name="connsiteX35" fmla="*/ 2078665 w 2179675"/>
              <a:gd name="connsiteY35" fmla="*/ 1355652 h 1457133"/>
              <a:gd name="connsiteX36" fmla="*/ 2105247 w 2179675"/>
              <a:gd name="connsiteY36" fmla="*/ 1387549 h 1457133"/>
              <a:gd name="connsiteX37" fmla="*/ 2131828 w 2179675"/>
              <a:gd name="connsiteY37" fmla="*/ 1403498 h 1457133"/>
              <a:gd name="connsiteX38" fmla="*/ 2153093 w 2179675"/>
              <a:gd name="connsiteY38" fmla="*/ 1424763 h 1457133"/>
              <a:gd name="connsiteX39" fmla="*/ 2174358 w 2179675"/>
              <a:gd name="connsiteY39" fmla="*/ 1456661 h 1457133"/>
              <a:gd name="connsiteX40" fmla="*/ 2179675 w 2179675"/>
              <a:gd name="connsiteY40" fmla="*/ 1456661 h 145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179675" h="1457133">
                <a:moveTo>
                  <a:pt x="0" y="0"/>
                </a:moveTo>
                <a:cubicBezTo>
                  <a:pt x="19005" y="57014"/>
                  <a:pt x="-2222" y="9183"/>
                  <a:pt x="37214" y="58479"/>
                </a:cubicBezTo>
                <a:cubicBezTo>
                  <a:pt x="43669" y="66548"/>
                  <a:pt x="45546" y="78079"/>
                  <a:pt x="53163" y="85061"/>
                </a:cubicBezTo>
                <a:cubicBezTo>
                  <a:pt x="67293" y="98013"/>
                  <a:pt x="86043" y="104983"/>
                  <a:pt x="101010" y="116958"/>
                </a:cubicBezTo>
                <a:cubicBezTo>
                  <a:pt x="117968" y="130525"/>
                  <a:pt x="134984" y="142534"/>
                  <a:pt x="148856" y="159489"/>
                </a:cubicBezTo>
                <a:cubicBezTo>
                  <a:pt x="158509" y="171287"/>
                  <a:pt x="165679" y="184992"/>
                  <a:pt x="175438" y="196703"/>
                </a:cubicBezTo>
                <a:cubicBezTo>
                  <a:pt x="183460" y="206329"/>
                  <a:pt x="194084" y="213586"/>
                  <a:pt x="202019" y="223284"/>
                </a:cubicBezTo>
                <a:cubicBezTo>
                  <a:pt x="210111" y="233174"/>
                  <a:pt x="214869" y="245565"/>
                  <a:pt x="223284" y="255182"/>
                </a:cubicBezTo>
                <a:cubicBezTo>
                  <a:pt x="241657" y="276179"/>
                  <a:pt x="281812" y="315469"/>
                  <a:pt x="308344" y="334926"/>
                </a:cubicBezTo>
                <a:cubicBezTo>
                  <a:pt x="323801" y="346261"/>
                  <a:pt x="340242" y="356191"/>
                  <a:pt x="356191" y="366824"/>
                </a:cubicBezTo>
                <a:cubicBezTo>
                  <a:pt x="382946" y="384660"/>
                  <a:pt x="379047" y="382678"/>
                  <a:pt x="419986" y="404038"/>
                </a:cubicBezTo>
                <a:cubicBezTo>
                  <a:pt x="494470" y="442900"/>
                  <a:pt x="469211" y="434952"/>
                  <a:pt x="515679" y="446568"/>
                </a:cubicBezTo>
                <a:cubicBezTo>
                  <a:pt x="527101" y="452279"/>
                  <a:pt x="604989" y="490260"/>
                  <a:pt x="616689" y="499731"/>
                </a:cubicBezTo>
                <a:cubicBezTo>
                  <a:pt x="640063" y="518653"/>
                  <a:pt x="665011" y="537739"/>
                  <a:pt x="680484" y="563526"/>
                </a:cubicBezTo>
                <a:cubicBezTo>
                  <a:pt x="698200" y="593051"/>
                  <a:pt x="696990" y="594122"/>
                  <a:pt x="723014" y="622005"/>
                </a:cubicBezTo>
                <a:cubicBezTo>
                  <a:pt x="748891" y="649731"/>
                  <a:pt x="779922" y="681972"/>
                  <a:pt x="813391" y="701749"/>
                </a:cubicBezTo>
                <a:cubicBezTo>
                  <a:pt x="837271" y="715860"/>
                  <a:pt x="868205" y="719349"/>
                  <a:pt x="887819" y="738963"/>
                </a:cubicBezTo>
                <a:cubicBezTo>
                  <a:pt x="907731" y="758875"/>
                  <a:pt x="896635" y="752535"/>
                  <a:pt x="919717" y="760228"/>
                </a:cubicBezTo>
                <a:lnTo>
                  <a:pt x="1010093" y="850605"/>
                </a:lnTo>
                <a:cubicBezTo>
                  <a:pt x="1020726" y="861238"/>
                  <a:pt x="1028030" y="876919"/>
                  <a:pt x="1041991" y="882503"/>
                </a:cubicBezTo>
                <a:cubicBezTo>
                  <a:pt x="1116403" y="912267"/>
                  <a:pt x="997814" y="866005"/>
                  <a:pt x="1127051" y="909084"/>
                </a:cubicBezTo>
                <a:cubicBezTo>
                  <a:pt x="1134570" y="911590"/>
                  <a:pt x="1141228" y="916173"/>
                  <a:pt x="1148317" y="919717"/>
                </a:cubicBezTo>
                <a:cubicBezTo>
                  <a:pt x="1156598" y="931311"/>
                  <a:pt x="1190790" y="983493"/>
                  <a:pt x="1206796" y="988828"/>
                </a:cubicBezTo>
                <a:cubicBezTo>
                  <a:pt x="1272521" y="1010737"/>
                  <a:pt x="1335016" y="1033208"/>
                  <a:pt x="1403498" y="1047307"/>
                </a:cubicBezTo>
                <a:cubicBezTo>
                  <a:pt x="1424398" y="1051610"/>
                  <a:pt x="1446085" y="1050267"/>
                  <a:pt x="1467293" y="1052624"/>
                </a:cubicBezTo>
                <a:cubicBezTo>
                  <a:pt x="1478006" y="1053814"/>
                  <a:pt x="1488558" y="1056168"/>
                  <a:pt x="1499191" y="1057940"/>
                </a:cubicBezTo>
                <a:cubicBezTo>
                  <a:pt x="1523838" y="1074370"/>
                  <a:pt x="1520565" y="1073140"/>
                  <a:pt x="1557670" y="1089838"/>
                </a:cubicBezTo>
                <a:cubicBezTo>
                  <a:pt x="1620186" y="1117970"/>
                  <a:pt x="1602649" y="1112656"/>
                  <a:pt x="1648047" y="1121735"/>
                </a:cubicBezTo>
                <a:cubicBezTo>
                  <a:pt x="1672856" y="1135912"/>
                  <a:pt x="1698485" y="1148742"/>
                  <a:pt x="1722475" y="1164265"/>
                </a:cubicBezTo>
                <a:cubicBezTo>
                  <a:pt x="1746504" y="1179813"/>
                  <a:pt x="1729142" y="1180224"/>
                  <a:pt x="1754372" y="1190847"/>
                </a:cubicBezTo>
                <a:cubicBezTo>
                  <a:pt x="1782281" y="1202598"/>
                  <a:pt x="1810941" y="1212488"/>
                  <a:pt x="1839433" y="1222745"/>
                </a:cubicBezTo>
                <a:cubicBezTo>
                  <a:pt x="1855251" y="1228439"/>
                  <a:pt x="1887279" y="1238693"/>
                  <a:pt x="1887279" y="1238693"/>
                </a:cubicBezTo>
                <a:cubicBezTo>
                  <a:pt x="1892595" y="1242237"/>
                  <a:pt x="1898710" y="1244808"/>
                  <a:pt x="1903228" y="1249326"/>
                </a:cubicBezTo>
                <a:cubicBezTo>
                  <a:pt x="1928895" y="1274993"/>
                  <a:pt x="1894480" y="1258596"/>
                  <a:pt x="1935126" y="1286540"/>
                </a:cubicBezTo>
                <a:cubicBezTo>
                  <a:pt x="1997565" y="1329467"/>
                  <a:pt x="1987235" y="1321417"/>
                  <a:pt x="2052084" y="1334386"/>
                </a:cubicBezTo>
                <a:cubicBezTo>
                  <a:pt x="2060944" y="1341475"/>
                  <a:pt x="2070641" y="1347628"/>
                  <a:pt x="2078665" y="1355652"/>
                </a:cubicBezTo>
                <a:cubicBezTo>
                  <a:pt x="2088452" y="1365439"/>
                  <a:pt x="2094959" y="1378290"/>
                  <a:pt x="2105247" y="1387549"/>
                </a:cubicBezTo>
                <a:cubicBezTo>
                  <a:pt x="2112927" y="1394461"/>
                  <a:pt x="2123672" y="1397154"/>
                  <a:pt x="2131828" y="1403498"/>
                </a:cubicBezTo>
                <a:cubicBezTo>
                  <a:pt x="2139741" y="1409652"/>
                  <a:pt x="2146005" y="1417675"/>
                  <a:pt x="2153093" y="1424763"/>
                </a:cubicBezTo>
                <a:cubicBezTo>
                  <a:pt x="2159138" y="1442896"/>
                  <a:pt x="2156661" y="1443388"/>
                  <a:pt x="2174358" y="1456661"/>
                </a:cubicBezTo>
                <a:cubicBezTo>
                  <a:pt x="2175776" y="1457724"/>
                  <a:pt x="2177903" y="1456661"/>
                  <a:pt x="2179675" y="1456661"/>
                </a:cubicBezTo>
              </a:path>
            </a:pathLst>
          </a:custGeom>
          <a:noFill/>
          <a:ln w="57150">
            <a:solidFill>
              <a:srgbClr val="FEF2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435E384-02BA-81A9-ADF7-A2D88DAC57C3}"/>
              </a:ext>
            </a:extLst>
          </p:cNvPr>
          <p:cNvSpPr txBox="1"/>
          <p:nvPr/>
        </p:nvSpPr>
        <p:spPr>
          <a:xfrm rot="1800000">
            <a:off x="4249396" y="5009677"/>
            <a:ext cx="23366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s-PE" sz="11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Gasoducto costero</a:t>
            </a:r>
          </a:p>
        </p:txBody>
      </p:sp>
    </p:spTree>
    <p:extLst>
      <p:ext uri="{BB962C8B-B14F-4D97-AF65-F5344CB8AC3E}">
        <p14:creationId xmlns:p14="http://schemas.microsoft.com/office/powerpoint/2010/main" val="3954387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3F6A8-A0C4-79EF-66DA-E0BB69872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96159"/>
            <a:ext cx="9144000" cy="1022283"/>
          </a:xfrm>
        </p:spPr>
        <p:txBody>
          <a:bodyPr anchor="b">
            <a:normAutofit/>
          </a:bodyPr>
          <a:lstStyle/>
          <a:p>
            <a:r>
              <a:rPr lang="es-MX" sz="5000" dirty="0">
                <a:solidFill>
                  <a:srgbClr val="DD0B18"/>
                </a:solidFill>
              </a:rPr>
              <a:t>Industria Petroquímica en el Perú</a:t>
            </a:r>
            <a:endParaRPr lang="es-PE" sz="5000" dirty="0">
              <a:solidFill>
                <a:srgbClr val="DD0B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71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0D722E7-6737-63A1-0230-209246090A56}"/>
              </a:ext>
            </a:extLst>
          </p:cNvPr>
          <p:cNvSpPr/>
          <p:nvPr/>
        </p:nvSpPr>
        <p:spPr>
          <a:xfrm>
            <a:off x="605983" y="5442290"/>
            <a:ext cx="6974805" cy="1183248"/>
          </a:xfrm>
          <a:prstGeom prst="roundRect">
            <a:avLst>
              <a:gd name="adj" fmla="val 16885"/>
            </a:avLst>
          </a:prstGeom>
          <a:solidFill>
            <a:srgbClr val="1F3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480EBCE-F66C-ADF3-A689-E8B97D96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889" y="4071820"/>
            <a:ext cx="3830576" cy="2553718"/>
          </a:xfrm>
          <a:prstGeom prst="rect">
            <a:avLst/>
          </a:prstGeom>
        </p:spPr>
      </p:pic>
      <p:pic>
        <p:nvPicPr>
          <p:cNvPr id="1028" name="Picture 4" descr="Perú: Publican ley para la reducción temporal de costos de urea y otros  insumos importados - PortalPortuario">
            <a:extLst>
              <a:ext uri="{FF2B5EF4-FFF2-40B4-BE49-F238E27FC236}">
                <a16:creationId xmlns:a16="http://schemas.microsoft.com/office/drawing/2014/main" id="{23107817-395F-28A2-6864-C557EF55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89" y="1770045"/>
            <a:ext cx="3830577" cy="23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7BCB78EE-2801-BCCF-3096-CA87FD101105}"/>
              </a:ext>
            </a:extLst>
          </p:cNvPr>
          <p:cNvSpPr txBox="1">
            <a:spLocks/>
          </p:cNvSpPr>
          <p:nvPr/>
        </p:nvSpPr>
        <p:spPr>
          <a:xfrm>
            <a:off x="394716" y="936009"/>
            <a:ext cx="11402568" cy="766487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 Petroquímica del Metano</a:t>
            </a:r>
            <a:endParaRPr lang="es-PE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392F77-C9EC-6DD4-1742-A0450C2A40C8}"/>
              </a:ext>
            </a:extLst>
          </p:cNvPr>
          <p:cNvSpPr txBox="1"/>
          <p:nvPr/>
        </p:nvSpPr>
        <p:spPr>
          <a:xfrm>
            <a:off x="605983" y="2018388"/>
            <a:ext cx="6763538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buClr>
                <a:schemeClr val="bg1"/>
              </a:buClr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defRPr>
            </a:lvl1pPr>
          </a:lstStyle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ES" sz="2800" b="0" dirty="0"/>
              <a:t>La industria petroquímica del metano permite la producción de urea agrícola.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endParaRPr lang="es-ES" sz="2800" b="0" dirty="0"/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Ø"/>
            </a:pPr>
            <a:r>
              <a:rPr lang="es-ES" sz="2800" b="0" dirty="0"/>
              <a:t>A través de procesos químicos, se transforma del gas metano en amoníaco, y posteriormente en urea.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ACD35E-55C6-E811-A787-A22DB4362AE4}"/>
              </a:ext>
            </a:extLst>
          </p:cNvPr>
          <p:cNvSpPr txBox="1"/>
          <p:nvPr/>
        </p:nvSpPr>
        <p:spPr>
          <a:xfrm>
            <a:off x="1548143" y="5526082"/>
            <a:ext cx="5805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s-E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urea es un fertilizante nitrogenado esencial para mejorar el crecimiento y rendimiento de los cultivos en la agricultura.</a:t>
            </a:r>
            <a:endParaRPr lang="es-PE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244F638-B32D-6BDF-38DE-2013ED69D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5" y="5563139"/>
            <a:ext cx="736197" cy="73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55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224BC73D-72A0-3BEF-43F8-E37E594F2BFD}"/>
              </a:ext>
            </a:extLst>
          </p:cNvPr>
          <p:cNvSpPr txBox="1">
            <a:spLocks/>
          </p:cNvSpPr>
          <p:nvPr/>
        </p:nvSpPr>
        <p:spPr>
          <a:xfrm>
            <a:off x="384556" y="936009"/>
            <a:ext cx="11402568" cy="766487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Instalación de la Planta Petroquímica</a:t>
            </a:r>
            <a:endParaRPr lang="es-PE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D966A96-DDFF-C10F-0BC9-7EA61D0A22E8}"/>
              </a:ext>
            </a:extLst>
          </p:cNvPr>
          <p:cNvSpPr txBox="1"/>
          <p:nvPr/>
        </p:nvSpPr>
        <p:spPr>
          <a:xfrm>
            <a:off x="340638" y="1972712"/>
            <a:ext cx="5503588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s-MX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El </a:t>
            </a:r>
            <a:r>
              <a:rPr lang="es-MX" sz="2000" b="1" dirty="0">
                <a:solidFill>
                  <a:srgbClr val="1F3864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inversionista privado decide</a:t>
            </a:r>
            <a:r>
              <a:rPr lang="es-MX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s-MX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la ubicación más viable.</a:t>
            </a:r>
          </a:p>
          <a:p>
            <a:pPr marL="342900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s-MX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MINEM ha intervenido en la promoción de la Industria Petroquímica, de la siguiente manera:</a:t>
            </a:r>
          </a:p>
          <a:p>
            <a:pPr marL="715963" indent="-354013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MX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 ha declarado 4 Zonas Geográficas Determinadas (ZGD) como propicias para la implementación de industria petroquímica ubicadas en </a:t>
            </a:r>
            <a:r>
              <a:rPr lang="es-MX" sz="20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Ica, Arequipa y Moquegua</a:t>
            </a:r>
            <a:r>
              <a:rPr lang="es-MX" sz="2000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MX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aprobadas mediante Resolución Ministerial.</a:t>
            </a:r>
          </a:p>
          <a:p>
            <a:pPr marL="715963" indent="-354013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MX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 el DS 013-2023-EM se incentiva y faculta al MINEM a declarar </a:t>
            </a:r>
            <a:r>
              <a:rPr lang="es-MX" sz="20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interés nacional </a:t>
            </a:r>
            <a:r>
              <a:rPr lang="es-MX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proyectos petroquímicos.</a:t>
            </a:r>
          </a:p>
        </p:txBody>
      </p:sp>
      <p:sp>
        <p:nvSpPr>
          <p:cNvPr id="44" name="Google Shape;1801;p23">
            <a:extLst>
              <a:ext uri="{FF2B5EF4-FFF2-40B4-BE49-F238E27FC236}">
                <a16:creationId xmlns:a16="http://schemas.microsoft.com/office/drawing/2014/main" id="{41B8BFAF-3FBA-6880-B611-52149E217E23}"/>
              </a:ext>
            </a:extLst>
          </p:cNvPr>
          <p:cNvSpPr txBox="1"/>
          <p:nvPr/>
        </p:nvSpPr>
        <p:spPr>
          <a:xfrm>
            <a:off x="340638" y="6407870"/>
            <a:ext cx="1165165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Zonas Geográficas Determinadas (ZGD): </a:t>
            </a:r>
            <a:r>
              <a:rPr lang="es-MX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el espacio territorial con las condiciones económicas, ambientales, de seguridad y administrativas, donde se instala la infraestructura y servicios necesarios para la Industria Petroquímica. (RM Nos. 042-2009, 312-2009, 443-2009, 250-2012)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93670B0-A31B-42D2-144A-794BC4E92FFC}"/>
              </a:ext>
            </a:extLst>
          </p:cNvPr>
          <p:cNvGrpSpPr/>
          <p:nvPr/>
        </p:nvGrpSpPr>
        <p:grpSpPr>
          <a:xfrm>
            <a:off x="6254879" y="2190835"/>
            <a:ext cx="5737418" cy="3731156"/>
            <a:chOff x="6229498" y="1869039"/>
            <a:chExt cx="5737418" cy="3731156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D739787-8A05-C7CE-78F0-B84F221923C8}"/>
                </a:ext>
              </a:extLst>
            </p:cNvPr>
            <p:cNvGrpSpPr/>
            <p:nvPr/>
          </p:nvGrpSpPr>
          <p:grpSpPr>
            <a:xfrm>
              <a:off x="6229498" y="1869039"/>
              <a:ext cx="5737418" cy="3731156"/>
              <a:chOff x="6368328" y="2142530"/>
              <a:chExt cx="5737418" cy="3731156"/>
            </a:xfrm>
          </p:grpSpPr>
          <p:pic>
            <p:nvPicPr>
              <p:cNvPr id="45" name="Google Shape;1803;p23">
                <a:extLst>
                  <a:ext uri="{FF2B5EF4-FFF2-40B4-BE49-F238E27FC236}">
                    <a16:creationId xmlns:a16="http://schemas.microsoft.com/office/drawing/2014/main" id="{89F3532F-15FB-DD1D-CFB3-3DB7FB04D4A6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502613" y="2142530"/>
                <a:ext cx="5603133" cy="373115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46" name="Google Shape;1804;p23">
                <a:extLst>
                  <a:ext uri="{FF2B5EF4-FFF2-40B4-BE49-F238E27FC236}">
                    <a16:creationId xmlns:a16="http://schemas.microsoft.com/office/drawing/2014/main" id="{F55070C6-160A-2719-F730-F2E3560A5CF8}"/>
                  </a:ext>
                </a:extLst>
              </p:cNvPr>
              <p:cNvGrpSpPr/>
              <p:nvPr/>
            </p:nvGrpSpPr>
            <p:grpSpPr>
              <a:xfrm>
                <a:off x="6368328" y="2326197"/>
                <a:ext cx="5138615" cy="3284242"/>
                <a:chOff x="4578833" y="1571515"/>
                <a:chExt cx="6790825" cy="4236639"/>
              </a:xfrm>
            </p:grpSpPr>
            <p:grpSp>
              <p:nvGrpSpPr>
                <p:cNvPr id="47" name="Google Shape;1805;p23">
                  <a:extLst>
                    <a:ext uri="{FF2B5EF4-FFF2-40B4-BE49-F238E27FC236}">
                      <a16:creationId xmlns:a16="http://schemas.microsoft.com/office/drawing/2014/main" id="{AEA14A3A-9D25-9396-8769-815BF71B9410}"/>
                    </a:ext>
                  </a:extLst>
                </p:cNvPr>
                <p:cNvGrpSpPr/>
                <p:nvPr/>
              </p:nvGrpSpPr>
              <p:grpSpPr>
                <a:xfrm>
                  <a:off x="7904399" y="1700763"/>
                  <a:ext cx="2427493" cy="1507143"/>
                  <a:chOff x="9328653" y="3340447"/>
                  <a:chExt cx="1373172" cy="852553"/>
                </a:xfrm>
              </p:grpSpPr>
              <p:sp>
                <p:nvSpPr>
                  <p:cNvPr id="77" name="Google Shape;1806;p23">
                    <a:extLst>
                      <a:ext uri="{FF2B5EF4-FFF2-40B4-BE49-F238E27FC236}">
                        <a16:creationId xmlns:a16="http://schemas.microsoft.com/office/drawing/2014/main" id="{A471481E-F088-6846-D62D-19C311080B47}"/>
                      </a:ext>
                    </a:extLst>
                  </p:cNvPr>
                  <p:cNvSpPr/>
                  <p:nvPr/>
                </p:nvSpPr>
                <p:spPr>
                  <a:xfrm>
                    <a:off x="10592925" y="3340447"/>
                    <a:ext cx="108900" cy="10890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1807;p23">
                    <a:extLst>
                      <a:ext uri="{FF2B5EF4-FFF2-40B4-BE49-F238E27FC236}">
                        <a16:creationId xmlns:a16="http://schemas.microsoft.com/office/drawing/2014/main" id="{B2CFF9D2-904E-BA39-B513-361C6B8B8E12}"/>
                      </a:ext>
                    </a:extLst>
                  </p:cNvPr>
                  <p:cNvSpPr/>
                  <p:nvPr/>
                </p:nvSpPr>
                <p:spPr>
                  <a:xfrm>
                    <a:off x="9328653" y="4084100"/>
                    <a:ext cx="108900" cy="10890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" name="Google Shape;1808;p23">
                    <a:extLst>
                      <a:ext uri="{FF2B5EF4-FFF2-40B4-BE49-F238E27FC236}">
                        <a16:creationId xmlns:a16="http://schemas.microsoft.com/office/drawing/2014/main" id="{44CE94EB-0C45-2E24-6578-F1B1D9C330F3}"/>
                      </a:ext>
                    </a:extLst>
                  </p:cNvPr>
                  <p:cNvSpPr/>
                  <p:nvPr/>
                </p:nvSpPr>
                <p:spPr>
                  <a:xfrm>
                    <a:off x="9349545" y="3383106"/>
                    <a:ext cx="1309275" cy="7829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1350" h="1143024" extrusionOk="0">
                        <a:moveTo>
                          <a:pt x="1911350" y="0"/>
                        </a:moveTo>
                        <a:cubicBezTo>
                          <a:pt x="1909233" y="10583"/>
                          <a:pt x="1908101" y="21412"/>
                          <a:pt x="1905000" y="31750"/>
                        </a:cubicBezTo>
                        <a:cubicBezTo>
                          <a:pt x="1901725" y="42668"/>
                          <a:pt x="1895905" y="52686"/>
                          <a:pt x="1892300" y="63500"/>
                        </a:cubicBezTo>
                        <a:cubicBezTo>
                          <a:pt x="1889540" y="71779"/>
                          <a:pt x="1888067" y="80433"/>
                          <a:pt x="1885950" y="88900"/>
                        </a:cubicBezTo>
                        <a:cubicBezTo>
                          <a:pt x="1883833" y="122767"/>
                          <a:pt x="1883809" y="156829"/>
                          <a:pt x="1879600" y="190500"/>
                        </a:cubicBezTo>
                        <a:cubicBezTo>
                          <a:pt x="1877435" y="207820"/>
                          <a:pt x="1866900" y="241300"/>
                          <a:pt x="1866900" y="241300"/>
                        </a:cubicBezTo>
                        <a:cubicBezTo>
                          <a:pt x="1862667" y="277283"/>
                          <a:pt x="1860408" y="313554"/>
                          <a:pt x="1854200" y="349250"/>
                        </a:cubicBezTo>
                        <a:cubicBezTo>
                          <a:pt x="1850058" y="373066"/>
                          <a:pt x="1836899" y="399835"/>
                          <a:pt x="1822450" y="419100"/>
                        </a:cubicBezTo>
                        <a:cubicBezTo>
                          <a:pt x="1817062" y="426284"/>
                          <a:pt x="1809750" y="431800"/>
                          <a:pt x="1803400" y="438150"/>
                        </a:cubicBezTo>
                        <a:cubicBezTo>
                          <a:pt x="1801283" y="444500"/>
                          <a:pt x="1800941" y="451753"/>
                          <a:pt x="1797050" y="457200"/>
                        </a:cubicBezTo>
                        <a:cubicBezTo>
                          <a:pt x="1790090" y="466943"/>
                          <a:pt x="1780661" y="474715"/>
                          <a:pt x="1771650" y="482600"/>
                        </a:cubicBezTo>
                        <a:cubicBezTo>
                          <a:pt x="1767815" y="485956"/>
                          <a:pt x="1735103" y="510399"/>
                          <a:pt x="1727200" y="514350"/>
                        </a:cubicBezTo>
                        <a:cubicBezTo>
                          <a:pt x="1721213" y="517343"/>
                          <a:pt x="1714500" y="518583"/>
                          <a:pt x="1708150" y="520700"/>
                        </a:cubicBezTo>
                        <a:cubicBezTo>
                          <a:pt x="1691217" y="533400"/>
                          <a:pt x="1677003" y="550939"/>
                          <a:pt x="1657350" y="558800"/>
                        </a:cubicBezTo>
                        <a:cubicBezTo>
                          <a:pt x="1646767" y="563033"/>
                          <a:pt x="1635607" y="566042"/>
                          <a:pt x="1625600" y="571500"/>
                        </a:cubicBezTo>
                        <a:cubicBezTo>
                          <a:pt x="1588308" y="591841"/>
                          <a:pt x="1593045" y="595320"/>
                          <a:pt x="1562100" y="615950"/>
                        </a:cubicBezTo>
                        <a:cubicBezTo>
                          <a:pt x="1551831" y="622796"/>
                          <a:pt x="1540224" y="627595"/>
                          <a:pt x="1530350" y="635000"/>
                        </a:cubicBezTo>
                        <a:cubicBezTo>
                          <a:pt x="1495926" y="660818"/>
                          <a:pt x="1527251" y="647903"/>
                          <a:pt x="1492250" y="666750"/>
                        </a:cubicBezTo>
                        <a:cubicBezTo>
                          <a:pt x="1471414" y="677970"/>
                          <a:pt x="1447682" y="684301"/>
                          <a:pt x="1428750" y="698500"/>
                        </a:cubicBezTo>
                        <a:cubicBezTo>
                          <a:pt x="1356796" y="752466"/>
                          <a:pt x="1447682" y="686667"/>
                          <a:pt x="1377950" y="730250"/>
                        </a:cubicBezTo>
                        <a:cubicBezTo>
                          <a:pt x="1368975" y="735859"/>
                          <a:pt x="1362221" y="745002"/>
                          <a:pt x="1352550" y="749300"/>
                        </a:cubicBezTo>
                        <a:cubicBezTo>
                          <a:pt x="1342687" y="753683"/>
                          <a:pt x="1331317" y="753223"/>
                          <a:pt x="1320800" y="755650"/>
                        </a:cubicBezTo>
                        <a:cubicBezTo>
                          <a:pt x="1303793" y="759575"/>
                          <a:pt x="1286559" y="762830"/>
                          <a:pt x="1270000" y="768350"/>
                        </a:cubicBezTo>
                        <a:cubicBezTo>
                          <a:pt x="1191130" y="794640"/>
                          <a:pt x="1303841" y="769202"/>
                          <a:pt x="1212850" y="787400"/>
                        </a:cubicBezTo>
                        <a:cubicBezTo>
                          <a:pt x="1204383" y="793750"/>
                          <a:pt x="1195360" y="799419"/>
                          <a:pt x="1187450" y="806450"/>
                        </a:cubicBezTo>
                        <a:cubicBezTo>
                          <a:pt x="1131730" y="855979"/>
                          <a:pt x="1177624" y="823584"/>
                          <a:pt x="1136650" y="850900"/>
                        </a:cubicBezTo>
                        <a:cubicBezTo>
                          <a:pt x="1111209" y="889062"/>
                          <a:pt x="1140986" y="854125"/>
                          <a:pt x="1092200" y="876300"/>
                        </a:cubicBezTo>
                        <a:cubicBezTo>
                          <a:pt x="1078305" y="882616"/>
                          <a:pt x="1054100" y="901700"/>
                          <a:pt x="1054100" y="901700"/>
                        </a:cubicBezTo>
                        <a:cubicBezTo>
                          <a:pt x="1041400" y="897467"/>
                          <a:pt x="1028429" y="893972"/>
                          <a:pt x="1016000" y="889000"/>
                        </a:cubicBezTo>
                        <a:cubicBezTo>
                          <a:pt x="1007211" y="885484"/>
                          <a:pt x="999389" y="879816"/>
                          <a:pt x="990600" y="876300"/>
                        </a:cubicBezTo>
                        <a:cubicBezTo>
                          <a:pt x="978171" y="871328"/>
                          <a:pt x="952500" y="863600"/>
                          <a:pt x="952500" y="863600"/>
                        </a:cubicBezTo>
                        <a:cubicBezTo>
                          <a:pt x="827554" y="884424"/>
                          <a:pt x="876075" y="875075"/>
                          <a:pt x="806450" y="889000"/>
                        </a:cubicBezTo>
                        <a:cubicBezTo>
                          <a:pt x="797983" y="895350"/>
                          <a:pt x="790516" y="903317"/>
                          <a:pt x="781050" y="908050"/>
                        </a:cubicBezTo>
                        <a:cubicBezTo>
                          <a:pt x="775226" y="910962"/>
                          <a:pt x="727049" y="920177"/>
                          <a:pt x="723900" y="920750"/>
                        </a:cubicBezTo>
                        <a:cubicBezTo>
                          <a:pt x="683616" y="928074"/>
                          <a:pt x="679160" y="927930"/>
                          <a:pt x="635000" y="933450"/>
                        </a:cubicBezTo>
                        <a:cubicBezTo>
                          <a:pt x="614880" y="943510"/>
                          <a:pt x="600686" y="948714"/>
                          <a:pt x="584200" y="965200"/>
                        </a:cubicBezTo>
                        <a:cubicBezTo>
                          <a:pt x="574616" y="974784"/>
                          <a:pt x="569090" y="988130"/>
                          <a:pt x="558800" y="996950"/>
                        </a:cubicBezTo>
                        <a:cubicBezTo>
                          <a:pt x="553718" y="1001306"/>
                          <a:pt x="545902" y="1000663"/>
                          <a:pt x="539750" y="1003300"/>
                        </a:cubicBezTo>
                        <a:cubicBezTo>
                          <a:pt x="531049" y="1007029"/>
                          <a:pt x="523051" y="1012271"/>
                          <a:pt x="514350" y="1016000"/>
                        </a:cubicBezTo>
                        <a:cubicBezTo>
                          <a:pt x="508198" y="1018637"/>
                          <a:pt x="501590" y="1020063"/>
                          <a:pt x="495300" y="1022350"/>
                        </a:cubicBezTo>
                        <a:cubicBezTo>
                          <a:pt x="478304" y="1028530"/>
                          <a:pt x="461433" y="1035050"/>
                          <a:pt x="444500" y="1041400"/>
                        </a:cubicBezTo>
                        <a:cubicBezTo>
                          <a:pt x="417140" y="1064200"/>
                          <a:pt x="399413" y="1081265"/>
                          <a:pt x="368300" y="1098550"/>
                        </a:cubicBezTo>
                        <a:cubicBezTo>
                          <a:pt x="362449" y="1101801"/>
                          <a:pt x="355517" y="1102550"/>
                          <a:pt x="349250" y="1104900"/>
                        </a:cubicBezTo>
                        <a:cubicBezTo>
                          <a:pt x="338577" y="1108902"/>
                          <a:pt x="328173" y="1113598"/>
                          <a:pt x="317500" y="1117600"/>
                        </a:cubicBezTo>
                        <a:cubicBezTo>
                          <a:pt x="311233" y="1119950"/>
                          <a:pt x="305113" y="1123315"/>
                          <a:pt x="298450" y="1123950"/>
                        </a:cubicBezTo>
                        <a:cubicBezTo>
                          <a:pt x="260463" y="1127568"/>
                          <a:pt x="222250" y="1128183"/>
                          <a:pt x="184150" y="1130300"/>
                        </a:cubicBezTo>
                        <a:cubicBezTo>
                          <a:pt x="162983" y="1128183"/>
                          <a:pt x="141708" y="1126958"/>
                          <a:pt x="120650" y="1123950"/>
                        </a:cubicBezTo>
                        <a:cubicBezTo>
                          <a:pt x="112010" y="1122716"/>
                          <a:pt x="103977" y="1117600"/>
                          <a:pt x="95250" y="1117600"/>
                        </a:cubicBezTo>
                        <a:cubicBezTo>
                          <a:pt x="87126" y="1117600"/>
                          <a:pt x="35723" y="1128235"/>
                          <a:pt x="25400" y="1130300"/>
                        </a:cubicBezTo>
                        <a:cubicBezTo>
                          <a:pt x="4589" y="1144174"/>
                          <a:pt x="13982" y="1143000"/>
                          <a:pt x="0" y="1143000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rgbClr val="595959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8" name="Google Shape;1809;p23">
                  <a:extLst>
                    <a:ext uri="{FF2B5EF4-FFF2-40B4-BE49-F238E27FC236}">
                      <a16:creationId xmlns:a16="http://schemas.microsoft.com/office/drawing/2014/main" id="{DC241C79-E0A5-0792-E5E9-DF4609E87205}"/>
                    </a:ext>
                  </a:extLst>
                </p:cNvPr>
                <p:cNvSpPr txBox="1"/>
                <p:nvPr/>
              </p:nvSpPr>
              <p:spPr>
                <a:xfrm rot="-1438283">
                  <a:off x="9098221" y="2345761"/>
                  <a:ext cx="1372697" cy="3088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90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Ducto de Camisea</a:t>
                  </a:r>
                  <a:endParaRPr sz="90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" name="Google Shape;1810;p23">
                  <a:extLst>
                    <a:ext uri="{FF2B5EF4-FFF2-40B4-BE49-F238E27FC236}">
                      <a16:creationId xmlns:a16="http://schemas.microsoft.com/office/drawing/2014/main" id="{B20FE549-1FAF-CFF6-66C2-8D88F7AB00F5}"/>
                    </a:ext>
                  </a:extLst>
                </p:cNvPr>
                <p:cNvSpPr txBox="1"/>
                <p:nvPr/>
              </p:nvSpPr>
              <p:spPr>
                <a:xfrm>
                  <a:off x="10244358" y="1571515"/>
                  <a:ext cx="1125300" cy="349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1100">
                      <a:solidFill>
                        <a:srgbClr val="595959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Camisea</a:t>
                  </a:r>
                  <a:endParaRPr sz="11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1811;p23">
                  <a:extLst>
                    <a:ext uri="{FF2B5EF4-FFF2-40B4-BE49-F238E27FC236}">
                      <a16:creationId xmlns:a16="http://schemas.microsoft.com/office/drawing/2014/main" id="{67E1B399-2432-BA18-4841-B7A92EA427D0}"/>
                    </a:ext>
                  </a:extLst>
                </p:cNvPr>
                <p:cNvSpPr txBox="1"/>
                <p:nvPr/>
              </p:nvSpPr>
              <p:spPr>
                <a:xfrm>
                  <a:off x="7622598" y="2823768"/>
                  <a:ext cx="948000" cy="252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900">
                      <a:solidFill>
                        <a:srgbClr val="595959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Pisco</a:t>
                  </a:r>
                  <a:endParaRPr sz="9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1" name="Google Shape;1812;p23">
                  <a:extLst>
                    <a:ext uri="{FF2B5EF4-FFF2-40B4-BE49-F238E27FC236}">
                      <a16:creationId xmlns:a16="http://schemas.microsoft.com/office/drawing/2014/main" id="{AE216577-626E-C551-4E09-941F8562E96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8429795" y="3355992"/>
                  <a:ext cx="521524" cy="5215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" name="Google Shape;1813;p23">
                  <a:extLst>
                    <a:ext uri="{FF2B5EF4-FFF2-40B4-BE49-F238E27FC236}">
                      <a16:creationId xmlns:a16="http://schemas.microsoft.com/office/drawing/2014/main" id="{93EDF540-93F7-E0FA-151E-4C58CBD461B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0070781" y="4357822"/>
                  <a:ext cx="521524" cy="5215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" name="Google Shape;1814;p23">
                  <a:extLst>
                    <a:ext uri="{FF2B5EF4-FFF2-40B4-BE49-F238E27FC236}">
                      <a16:creationId xmlns:a16="http://schemas.microsoft.com/office/drawing/2014/main" id="{4D699897-F652-1D65-A5D0-C9CE87948F0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0795052" y="4804477"/>
                  <a:ext cx="521524" cy="5215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4" name="Google Shape;1815;p23">
                  <a:extLst>
                    <a:ext uri="{FF2B5EF4-FFF2-40B4-BE49-F238E27FC236}">
                      <a16:creationId xmlns:a16="http://schemas.microsoft.com/office/drawing/2014/main" id="{F209F031-BC24-2EA5-AC47-DA173C372920}"/>
                    </a:ext>
                  </a:extLst>
                </p:cNvPr>
                <p:cNvSpPr txBox="1"/>
                <p:nvPr/>
              </p:nvSpPr>
              <p:spPr>
                <a:xfrm>
                  <a:off x="10658887" y="5253989"/>
                  <a:ext cx="664200" cy="252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900" b="1">
                      <a:solidFill>
                        <a:schemeClr val="lt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  <a:sym typeface="Calibri"/>
                    </a:rPr>
                    <a:t>Ilo</a:t>
                  </a:r>
                  <a:endParaRPr sz="900" b="1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Google Shape;1816;p23">
                  <a:extLst>
                    <a:ext uri="{FF2B5EF4-FFF2-40B4-BE49-F238E27FC236}">
                      <a16:creationId xmlns:a16="http://schemas.microsoft.com/office/drawing/2014/main" id="{48288545-7B6E-4610-64E5-FB62E41A0A65}"/>
                    </a:ext>
                  </a:extLst>
                </p:cNvPr>
                <p:cNvSpPr txBox="1"/>
                <p:nvPr/>
              </p:nvSpPr>
              <p:spPr>
                <a:xfrm>
                  <a:off x="8432935" y="3810510"/>
                  <a:ext cx="815100" cy="252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900" b="1">
                      <a:solidFill>
                        <a:schemeClr val="lt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  <a:sym typeface="Calibri"/>
                    </a:rPr>
                    <a:t>Marcona</a:t>
                  </a:r>
                  <a:endParaRPr sz="900" b="1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6" name="Google Shape;1817;p23">
                  <a:extLst>
                    <a:ext uri="{FF2B5EF4-FFF2-40B4-BE49-F238E27FC236}">
                      <a16:creationId xmlns:a16="http://schemas.microsoft.com/office/drawing/2014/main" id="{9AD21D8C-AB58-165C-C29C-1DC9C4EABAD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8158022" y="2868247"/>
                  <a:ext cx="521524" cy="5215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7" name="Google Shape;1818;p23">
                  <a:extLst>
                    <a:ext uri="{FF2B5EF4-FFF2-40B4-BE49-F238E27FC236}">
                      <a16:creationId xmlns:a16="http://schemas.microsoft.com/office/drawing/2014/main" id="{1B597588-220F-EC4F-AF4A-881FB043CC1F}"/>
                    </a:ext>
                  </a:extLst>
                </p:cNvPr>
                <p:cNvSpPr txBox="1"/>
                <p:nvPr/>
              </p:nvSpPr>
              <p:spPr>
                <a:xfrm>
                  <a:off x="7798903" y="3273794"/>
                  <a:ext cx="815100" cy="252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900" b="1">
                      <a:solidFill>
                        <a:schemeClr val="lt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  <a:sym typeface="Calibri"/>
                    </a:rPr>
                    <a:t>Pisco</a:t>
                  </a:r>
                  <a:endParaRPr sz="900" b="1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1819;p23">
                  <a:extLst>
                    <a:ext uri="{FF2B5EF4-FFF2-40B4-BE49-F238E27FC236}">
                      <a16:creationId xmlns:a16="http://schemas.microsoft.com/office/drawing/2014/main" id="{7C1B6CB0-2D12-182E-3657-5E4A8A2B2EAE}"/>
                    </a:ext>
                  </a:extLst>
                </p:cNvPr>
                <p:cNvSpPr txBox="1"/>
                <p:nvPr/>
              </p:nvSpPr>
              <p:spPr>
                <a:xfrm>
                  <a:off x="9923655" y="4849056"/>
                  <a:ext cx="878400" cy="252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900" b="1">
                      <a:solidFill>
                        <a:schemeClr val="lt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Calibri"/>
                      <a:cs typeface="Calibri"/>
                      <a:sym typeface="Calibri"/>
                    </a:rPr>
                    <a:t>Mollendo</a:t>
                  </a:r>
                  <a:endParaRPr sz="900" b="1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1820;p23">
                  <a:extLst>
                    <a:ext uri="{FF2B5EF4-FFF2-40B4-BE49-F238E27FC236}">
                      <a16:creationId xmlns:a16="http://schemas.microsoft.com/office/drawing/2014/main" id="{5208EBC1-950D-D1F7-12F3-D00FED3EDE30}"/>
                    </a:ext>
                  </a:extLst>
                </p:cNvPr>
                <p:cNvSpPr/>
                <p:nvPr/>
              </p:nvSpPr>
              <p:spPr>
                <a:xfrm>
                  <a:off x="7952143" y="3239020"/>
                  <a:ext cx="115800" cy="115800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rgbClr val="59595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1821;p23">
                  <a:extLst>
                    <a:ext uri="{FF2B5EF4-FFF2-40B4-BE49-F238E27FC236}">
                      <a16:creationId xmlns:a16="http://schemas.microsoft.com/office/drawing/2014/main" id="{00F6AF32-7280-7E7E-788A-DA13CCE00090}"/>
                    </a:ext>
                  </a:extLst>
                </p:cNvPr>
                <p:cNvSpPr/>
                <p:nvPr/>
              </p:nvSpPr>
              <p:spPr>
                <a:xfrm>
                  <a:off x="8409477" y="4022961"/>
                  <a:ext cx="115800" cy="115800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rgbClr val="59595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1822;p23">
                  <a:extLst>
                    <a:ext uri="{FF2B5EF4-FFF2-40B4-BE49-F238E27FC236}">
                      <a16:creationId xmlns:a16="http://schemas.microsoft.com/office/drawing/2014/main" id="{290849BA-000F-2ED2-E29B-1E2CA76471C5}"/>
                    </a:ext>
                  </a:extLst>
                </p:cNvPr>
                <p:cNvSpPr/>
                <p:nvPr/>
              </p:nvSpPr>
              <p:spPr>
                <a:xfrm>
                  <a:off x="10384395" y="5123324"/>
                  <a:ext cx="115800" cy="115800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rgbClr val="59595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823;p23">
                  <a:extLst>
                    <a:ext uri="{FF2B5EF4-FFF2-40B4-BE49-F238E27FC236}">
                      <a16:creationId xmlns:a16="http://schemas.microsoft.com/office/drawing/2014/main" id="{BDB21F1F-D11C-C386-9FF9-B669B98458B1}"/>
                    </a:ext>
                  </a:extLst>
                </p:cNvPr>
                <p:cNvSpPr/>
                <p:nvPr/>
              </p:nvSpPr>
              <p:spPr>
                <a:xfrm>
                  <a:off x="10716278" y="5479794"/>
                  <a:ext cx="115800" cy="115800"/>
                </a:xfrm>
                <a:prstGeom prst="ellipse">
                  <a:avLst/>
                </a:prstGeom>
                <a:solidFill>
                  <a:schemeClr val="lt1"/>
                </a:solidFill>
                <a:ln w="12700" cap="flat" cmpd="sng">
                  <a:solidFill>
                    <a:srgbClr val="59595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1824;p23">
                  <a:extLst>
                    <a:ext uri="{FF2B5EF4-FFF2-40B4-BE49-F238E27FC236}">
                      <a16:creationId xmlns:a16="http://schemas.microsoft.com/office/drawing/2014/main" id="{73F73835-6110-1DBF-1451-E00D7DF9FE68}"/>
                    </a:ext>
                  </a:extLst>
                </p:cNvPr>
                <p:cNvSpPr/>
                <p:nvPr/>
              </p:nvSpPr>
              <p:spPr>
                <a:xfrm>
                  <a:off x="4578833" y="2552512"/>
                  <a:ext cx="2314536" cy="42124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C99"/>
                </a:solidFill>
                <a:ln w="9525" cap="flat" cmpd="sng">
                  <a:solidFill>
                    <a:srgbClr val="F2F2F2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100"/>
                    <a:buFont typeface="Calibri"/>
                    <a:buNone/>
                  </a:pPr>
                  <a:r>
                    <a:rPr lang="es-MX" sz="1100" b="1" i="0" u="none" strike="noStrike" cap="none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Zona Industrial “I-4”</a:t>
                  </a:r>
                  <a:endParaRPr dirty="0"/>
                </a:p>
              </p:txBody>
            </p:sp>
            <p:sp>
              <p:nvSpPr>
                <p:cNvPr id="64" name="Google Shape;1825;p23">
                  <a:extLst>
                    <a:ext uri="{FF2B5EF4-FFF2-40B4-BE49-F238E27FC236}">
                      <a16:creationId xmlns:a16="http://schemas.microsoft.com/office/drawing/2014/main" id="{5F9C2DBF-9D8D-5658-54E2-20856FA8F540}"/>
                    </a:ext>
                  </a:extLst>
                </p:cNvPr>
                <p:cNvSpPr/>
                <p:nvPr/>
              </p:nvSpPr>
              <p:spPr>
                <a:xfrm>
                  <a:off x="4684389" y="3431733"/>
                  <a:ext cx="1973774" cy="47002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C99"/>
                </a:solidFill>
                <a:ln w="9525" cap="flat" cmpd="sng">
                  <a:solidFill>
                    <a:srgbClr val="F2F2F2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100"/>
                    <a:buFont typeface="Calibri"/>
                    <a:buNone/>
                  </a:pPr>
                  <a:r>
                    <a:rPr lang="es-MX" sz="1100" b="1" i="0" u="none" strike="noStrike" cap="none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San Juan de Marcona</a:t>
                  </a:r>
                  <a:endParaRPr dirty="0"/>
                </a:p>
              </p:txBody>
            </p:sp>
            <p:sp>
              <p:nvSpPr>
                <p:cNvPr id="65" name="Google Shape;1826;p23">
                  <a:extLst>
                    <a:ext uri="{FF2B5EF4-FFF2-40B4-BE49-F238E27FC236}">
                      <a16:creationId xmlns:a16="http://schemas.microsoft.com/office/drawing/2014/main" id="{E7006EE2-376A-742C-A0A7-3BEC315FEF21}"/>
                    </a:ext>
                  </a:extLst>
                </p:cNvPr>
                <p:cNvSpPr/>
                <p:nvPr/>
              </p:nvSpPr>
              <p:spPr>
                <a:xfrm>
                  <a:off x="5917628" y="5556754"/>
                  <a:ext cx="1646401" cy="2514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3A24D"/>
                </a:solidFill>
                <a:ln w="9525" cap="flat" cmpd="sng">
                  <a:solidFill>
                    <a:srgbClr val="F2F2F2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100"/>
                    <a:buFont typeface="Calibri"/>
                    <a:buNone/>
                  </a:pPr>
                  <a:r>
                    <a:rPr lang="es-MX" sz="1100" b="1" i="0" u="none" strike="noStrike" cap="none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“Lomas de Ilo”</a:t>
                  </a:r>
                  <a:endParaRPr dirty="0"/>
                </a:p>
              </p:txBody>
            </p:sp>
            <p:sp>
              <p:nvSpPr>
                <p:cNvPr id="66" name="Google Shape;1827;p23">
                  <a:extLst>
                    <a:ext uri="{FF2B5EF4-FFF2-40B4-BE49-F238E27FC236}">
                      <a16:creationId xmlns:a16="http://schemas.microsoft.com/office/drawing/2014/main" id="{45612682-3D01-BD4D-1584-25A02271EBFD}"/>
                    </a:ext>
                  </a:extLst>
                </p:cNvPr>
                <p:cNvSpPr/>
                <p:nvPr/>
              </p:nvSpPr>
              <p:spPr>
                <a:xfrm>
                  <a:off x="4614794" y="4535960"/>
                  <a:ext cx="2444700" cy="41070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53E7B"/>
                </a:solidFill>
                <a:ln w="9525" cap="flat" cmpd="sng">
                  <a:solidFill>
                    <a:srgbClr val="F2F2F2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1100" b="1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“Lomas de Tarpuy, Contayani, </a:t>
                  </a:r>
                  <a:endParaRPr/>
                </a:p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1100" b="1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San Andrés y Quebrada Verde”</a:t>
                  </a:r>
                  <a:endParaRPr/>
                </a:p>
              </p:txBody>
            </p:sp>
            <p:cxnSp>
              <p:nvCxnSpPr>
                <p:cNvPr id="67" name="Google Shape;1828;p23">
                  <a:extLst>
                    <a:ext uri="{FF2B5EF4-FFF2-40B4-BE49-F238E27FC236}">
                      <a16:creationId xmlns:a16="http://schemas.microsoft.com/office/drawing/2014/main" id="{E19F7A7B-7D97-F255-AF67-51A2303D400E}"/>
                    </a:ext>
                  </a:extLst>
                </p:cNvPr>
                <p:cNvCxnSpPr>
                  <a:stCxn id="71" idx="1"/>
                  <a:endCxn id="66" idx="3"/>
                </p:cNvCxnSpPr>
                <p:nvPr/>
              </p:nvCxnSpPr>
              <p:spPr>
                <a:xfrm rot="16200000" flipV="1">
                  <a:off x="7400049" y="4400757"/>
                  <a:ext cx="116142" cy="797248"/>
                </a:xfrm>
                <a:prstGeom prst="bentConnector2">
                  <a:avLst/>
                </a:prstGeom>
                <a:noFill/>
                <a:ln w="19050" cap="flat" cmpd="sng">
                  <a:solidFill>
                    <a:srgbClr val="C4B798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8" name="Google Shape;1830;p23">
                  <a:extLst>
                    <a:ext uri="{FF2B5EF4-FFF2-40B4-BE49-F238E27FC236}">
                      <a16:creationId xmlns:a16="http://schemas.microsoft.com/office/drawing/2014/main" id="{08D90B9F-DD74-0565-A066-4993580674D7}"/>
                    </a:ext>
                  </a:extLst>
                </p:cNvPr>
                <p:cNvCxnSpPr>
                  <a:cxnSpLocks/>
                  <a:stCxn id="70" idx="2"/>
                </p:cNvCxnSpPr>
                <p:nvPr/>
              </p:nvCxnSpPr>
              <p:spPr>
                <a:xfrm rot="10800000">
                  <a:off x="6484415" y="3526695"/>
                  <a:ext cx="711977" cy="257672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C4B798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9" name="Google Shape;1832;p23">
                  <a:extLst>
                    <a:ext uri="{FF2B5EF4-FFF2-40B4-BE49-F238E27FC236}">
                      <a16:creationId xmlns:a16="http://schemas.microsoft.com/office/drawing/2014/main" id="{37BBC26A-6189-F917-4D63-DADB7AF12DC1}"/>
                    </a:ext>
                  </a:extLst>
                </p:cNvPr>
                <p:cNvCxnSpPr>
                  <a:cxnSpLocks/>
                  <a:stCxn id="70" idx="1"/>
                  <a:endCxn id="63" idx="3"/>
                </p:cNvCxnSpPr>
                <p:nvPr/>
              </p:nvCxnSpPr>
              <p:spPr>
                <a:xfrm rot="16200000" flipV="1">
                  <a:off x="6555867" y="3100639"/>
                  <a:ext cx="990683" cy="315675"/>
                </a:xfrm>
                <a:prstGeom prst="bentConnector2">
                  <a:avLst/>
                </a:prstGeom>
                <a:noFill/>
                <a:ln w="19050" cap="flat" cmpd="sng">
                  <a:solidFill>
                    <a:srgbClr val="C4B798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70" name="Google Shape;1831;p23">
                  <a:extLst>
                    <a:ext uri="{FF2B5EF4-FFF2-40B4-BE49-F238E27FC236}">
                      <a16:creationId xmlns:a16="http://schemas.microsoft.com/office/drawing/2014/main" id="{D02DE3FE-66C4-CE56-1192-BAE274236DC4}"/>
                    </a:ext>
                  </a:extLst>
                </p:cNvPr>
                <p:cNvSpPr/>
                <p:nvPr/>
              </p:nvSpPr>
              <p:spPr>
                <a:xfrm>
                  <a:off x="7196390" y="3741165"/>
                  <a:ext cx="86400" cy="86400"/>
                </a:xfrm>
                <a:prstGeom prst="ellipse">
                  <a:avLst/>
                </a:prstGeom>
                <a:solidFill>
                  <a:srgbClr val="C4B7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1829;p23">
                  <a:extLst>
                    <a:ext uri="{FF2B5EF4-FFF2-40B4-BE49-F238E27FC236}">
                      <a16:creationId xmlns:a16="http://schemas.microsoft.com/office/drawing/2014/main" id="{236E4F10-C727-09DD-18A2-8C3C38A980D6}"/>
                    </a:ext>
                  </a:extLst>
                </p:cNvPr>
                <p:cNvSpPr/>
                <p:nvPr/>
              </p:nvSpPr>
              <p:spPr>
                <a:xfrm>
                  <a:off x="7844089" y="4844799"/>
                  <a:ext cx="86400" cy="86400"/>
                </a:xfrm>
                <a:prstGeom prst="ellipse">
                  <a:avLst/>
                </a:prstGeom>
                <a:solidFill>
                  <a:srgbClr val="C4B7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1833;p23">
                  <a:extLst>
                    <a:ext uri="{FF2B5EF4-FFF2-40B4-BE49-F238E27FC236}">
                      <a16:creationId xmlns:a16="http://schemas.microsoft.com/office/drawing/2014/main" id="{2072187F-7A48-D044-C1C6-2876EA7FD726}"/>
                    </a:ext>
                  </a:extLst>
                </p:cNvPr>
                <p:cNvSpPr/>
                <p:nvPr/>
              </p:nvSpPr>
              <p:spPr>
                <a:xfrm>
                  <a:off x="8447357" y="5631022"/>
                  <a:ext cx="86400" cy="86400"/>
                </a:xfrm>
                <a:prstGeom prst="ellipse">
                  <a:avLst/>
                </a:prstGeom>
                <a:solidFill>
                  <a:srgbClr val="C4B79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73" name="Google Shape;1834;p23">
                  <a:extLst>
                    <a:ext uri="{FF2B5EF4-FFF2-40B4-BE49-F238E27FC236}">
                      <a16:creationId xmlns:a16="http://schemas.microsoft.com/office/drawing/2014/main" id="{CD48BED0-B9C4-D026-6134-8EA80B2BBD50}"/>
                    </a:ext>
                  </a:extLst>
                </p:cNvPr>
                <p:cNvCxnSpPr>
                  <a:endCxn id="65" idx="3"/>
                </p:cNvCxnSpPr>
                <p:nvPr/>
              </p:nvCxnSpPr>
              <p:spPr>
                <a:xfrm flipH="1">
                  <a:off x="7564029" y="5669254"/>
                  <a:ext cx="1524001" cy="132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4B798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74" name="Google Shape;1835;p23">
                  <a:extLst>
                    <a:ext uri="{FF2B5EF4-FFF2-40B4-BE49-F238E27FC236}">
                      <a16:creationId xmlns:a16="http://schemas.microsoft.com/office/drawing/2014/main" id="{49617D8E-D2CC-21A8-A63D-0095BE31E792}"/>
                    </a:ext>
                  </a:extLst>
                </p:cNvPr>
                <p:cNvSpPr txBox="1"/>
                <p:nvPr/>
              </p:nvSpPr>
              <p:spPr>
                <a:xfrm>
                  <a:off x="4882551" y="3869758"/>
                  <a:ext cx="1426801" cy="3572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1200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Marcona</a:t>
                  </a:r>
                  <a:endParaRPr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1836;p23">
                  <a:extLst>
                    <a:ext uri="{FF2B5EF4-FFF2-40B4-BE49-F238E27FC236}">
                      <a16:creationId xmlns:a16="http://schemas.microsoft.com/office/drawing/2014/main" id="{31DB7ECD-B811-ED3E-E73D-9C5755E92A90}"/>
                    </a:ext>
                  </a:extLst>
                </p:cNvPr>
                <p:cNvSpPr txBox="1"/>
                <p:nvPr/>
              </p:nvSpPr>
              <p:spPr>
                <a:xfrm>
                  <a:off x="5057612" y="2876033"/>
                  <a:ext cx="1426801" cy="27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1200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Pisco</a:t>
                  </a:r>
                  <a:endParaRPr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1837;p23">
                  <a:extLst>
                    <a:ext uri="{FF2B5EF4-FFF2-40B4-BE49-F238E27FC236}">
                      <a16:creationId xmlns:a16="http://schemas.microsoft.com/office/drawing/2014/main" id="{3B67B980-75F0-E2CD-B705-DEEE0DF9C658}"/>
                    </a:ext>
                  </a:extLst>
                </p:cNvPr>
                <p:cNvSpPr txBox="1"/>
                <p:nvPr/>
              </p:nvSpPr>
              <p:spPr>
                <a:xfrm>
                  <a:off x="5179338" y="4918616"/>
                  <a:ext cx="1426801" cy="27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MX" sz="1200" dirty="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Islay-Islay</a:t>
                  </a:r>
                  <a:endParaRPr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05073499-E6C5-8D87-578D-30BA50135666}"/>
                </a:ext>
              </a:extLst>
            </p:cNvPr>
            <p:cNvSpPr/>
            <p:nvPr/>
          </p:nvSpPr>
          <p:spPr>
            <a:xfrm>
              <a:off x="10561834" y="2280863"/>
              <a:ext cx="490601" cy="2691829"/>
            </a:xfrm>
            <a:custGeom>
              <a:avLst/>
              <a:gdLst>
                <a:gd name="connsiteX0" fmla="*/ 0 w 490601"/>
                <a:gd name="connsiteY0" fmla="*/ 0 h 2691829"/>
                <a:gd name="connsiteX1" fmla="*/ 71919 w 490601"/>
                <a:gd name="connsiteY1" fmla="*/ 164386 h 2691829"/>
                <a:gd name="connsiteX2" fmla="*/ 133564 w 490601"/>
                <a:gd name="connsiteY2" fmla="*/ 267128 h 2691829"/>
                <a:gd name="connsiteX3" fmla="*/ 143838 w 490601"/>
                <a:gd name="connsiteY3" fmla="*/ 308225 h 2691829"/>
                <a:gd name="connsiteX4" fmla="*/ 174660 w 490601"/>
                <a:gd name="connsiteY4" fmla="*/ 339047 h 2691829"/>
                <a:gd name="connsiteX5" fmla="*/ 215757 w 490601"/>
                <a:gd name="connsiteY5" fmla="*/ 410966 h 2691829"/>
                <a:gd name="connsiteX6" fmla="*/ 246579 w 490601"/>
                <a:gd name="connsiteY6" fmla="*/ 523982 h 2691829"/>
                <a:gd name="connsiteX7" fmla="*/ 277402 w 490601"/>
                <a:gd name="connsiteY7" fmla="*/ 575353 h 2691829"/>
                <a:gd name="connsiteX8" fmla="*/ 308224 w 490601"/>
                <a:gd name="connsiteY8" fmla="*/ 688368 h 2691829"/>
                <a:gd name="connsiteX9" fmla="*/ 318499 w 490601"/>
                <a:gd name="connsiteY9" fmla="*/ 739739 h 2691829"/>
                <a:gd name="connsiteX10" fmla="*/ 339047 w 490601"/>
                <a:gd name="connsiteY10" fmla="*/ 770562 h 2691829"/>
                <a:gd name="connsiteX11" fmla="*/ 349321 w 490601"/>
                <a:gd name="connsiteY11" fmla="*/ 801384 h 2691829"/>
                <a:gd name="connsiteX12" fmla="*/ 390418 w 490601"/>
                <a:gd name="connsiteY12" fmla="*/ 873303 h 2691829"/>
                <a:gd name="connsiteX13" fmla="*/ 410966 w 490601"/>
                <a:gd name="connsiteY13" fmla="*/ 945222 h 2691829"/>
                <a:gd name="connsiteX14" fmla="*/ 421240 w 490601"/>
                <a:gd name="connsiteY14" fmla="*/ 986319 h 2691829"/>
                <a:gd name="connsiteX15" fmla="*/ 431514 w 490601"/>
                <a:gd name="connsiteY15" fmla="*/ 1017141 h 2691829"/>
                <a:gd name="connsiteX16" fmla="*/ 441788 w 490601"/>
                <a:gd name="connsiteY16" fmla="*/ 1058238 h 2691829"/>
                <a:gd name="connsiteX17" fmla="*/ 472611 w 490601"/>
                <a:gd name="connsiteY17" fmla="*/ 1150706 h 2691829"/>
                <a:gd name="connsiteX18" fmla="*/ 472611 w 490601"/>
                <a:gd name="connsiteY18" fmla="*/ 2147299 h 2691829"/>
                <a:gd name="connsiteX19" fmla="*/ 431514 w 490601"/>
                <a:gd name="connsiteY19" fmla="*/ 2260315 h 2691829"/>
                <a:gd name="connsiteX20" fmla="*/ 421240 w 490601"/>
                <a:gd name="connsiteY20" fmla="*/ 2301411 h 2691829"/>
                <a:gd name="connsiteX21" fmla="*/ 400692 w 490601"/>
                <a:gd name="connsiteY21" fmla="*/ 2342508 h 2691829"/>
                <a:gd name="connsiteX22" fmla="*/ 390418 w 490601"/>
                <a:gd name="connsiteY22" fmla="*/ 2404153 h 2691829"/>
                <a:gd name="connsiteX23" fmla="*/ 369869 w 490601"/>
                <a:gd name="connsiteY23" fmla="*/ 2455524 h 2691829"/>
                <a:gd name="connsiteX24" fmla="*/ 349321 w 490601"/>
                <a:gd name="connsiteY24" fmla="*/ 2517168 h 2691829"/>
                <a:gd name="connsiteX25" fmla="*/ 328773 w 490601"/>
                <a:gd name="connsiteY25" fmla="*/ 2547991 h 2691829"/>
                <a:gd name="connsiteX26" fmla="*/ 318499 w 490601"/>
                <a:gd name="connsiteY26" fmla="*/ 2578813 h 2691829"/>
                <a:gd name="connsiteX27" fmla="*/ 287676 w 490601"/>
                <a:gd name="connsiteY27" fmla="*/ 2599362 h 2691829"/>
                <a:gd name="connsiteX28" fmla="*/ 246579 w 490601"/>
                <a:gd name="connsiteY28" fmla="*/ 2650733 h 2691829"/>
                <a:gd name="connsiteX29" fmla="*/ 184935 w 490601"/>
                <a:gd name="connsiteY29" fmla="*/ 2691829 h 269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0601" h="2691829">
                  <a:moveTo>
                    <a:pt x="0" y="0"/>
                  </a:moveTo>
                  <a:cubicBezTo>
                    <a:pt x="26377" y="79132"/>
                    <a:pt x="21961" y="75572"/>
                    <a:pt x="71919" y="164386"/>
                  </a:cubicBezTo>
                  <a:cubicBezTo>
                    <a:pt x="183510" y="362770"/>
                    <a:pt x="63520" y="127043"/>
                    <a:pt x="133564" y="267128"/>
                  </a:cubicBezTo>
                  <a:cubicBezTo>
                    <a:pt x="136989" y="280827"/>
                    <a:pt x="136832" y="295965"/>
                    <a:pt x="143838" y="308225"/>
                  </a:cubicBezTo>
                  <a:cubicBezTo>
                    <a:pt x="151047" y="320840"/>
                    <a:pt x="166328" y="327144"/>
                    <a:pt x="174660" y="339047"/>
                  </a:cubicBezTo>
                  <a:cubicBezTo>
                    <a:pt x="190494" y="361667"/>
                    <a:pt x="204186" y="385896"/>
                    <a:pt x="215757" y="410966"/>
                  </a:cubicBezTo>
                  <a:cubicBezTo>
                    <a:pt x="311745" y="618940"/>
                    <a:pt x="175687" y="346753"/>
                    <a:pt x="246579" y="523982"/>
                  </a:cubicBezTo>
                  <a:cubicBezTo>
                    <a:pt x="253996" y="542523"/>
                    <a:pt x="267128" y="558229"/>
                    <a:pt x="277402" y="575353"/>
                  </a:cubicBezTo>
                  <a:cubicBezTo>
                    <a:pt x="300690" y="715086"/>
                    <a:pt x="271102" y="564630"/>
                    <a:pt x="308224" y="688368"/>
                  </a:cubicBezTo>
                  <a:cubicBezTo>
                    <a:pt x="313242" y="705094"/>
                    <a:pt x="312367" y="723388"/>
                    <a:pt x="318499" y="739739"/>
                  </a:cubicBezTo>
                  <a:cubicBezTo>
                    <a:pt x="322835" y="751301"/>
                    <a:pt x="333525" y="759517"/>
                    <a:pt x="339047" y="770562"/>
                  </a:cubicBezTo>
                  <a:cubicBezTo>
                    <a:pt x="343890" y="780248"/>
                    <a:pt x="345055" y="791430"/>
                    <a:pt x="349321" y="801384"/>
                  </a:cubicBezTo>
                  <a:cubicBezTo>
                    <a:pt x="364965" y="837887"/>
                    <a:pt x="369779" y="842346"/>
                    <a:pt x="390418" y="873303"/>
                  </a:cubicBezTo>
                  <a:cubicBezTo>
                    <a:pt x="422537" y="1001781"/>
                    <a:pt x="381487" y="842045"/>
                    <a:pt x="410966" y="945222"/>
                  </a:cubicBezTo>
                  <a:cubicBezTo>
                    <a:pt x="414845" y="958799"/>
                    <a:pt x="417361" y="972742"/>
                    <a:pt x="421240" y="986319"/>
                  </a:cubicBezTo>
                  <a:cubicBezTo>
                    <a:pt x="424215" y="996732"/>
                    <a:pt x="428539" y="1006728"/>
                    <a:pt x="431514" y="1017141"/>
                  </a:cubicBezTo>
                  <a:cubicBezTo>
                    <a:pt x="435393" y="1030718"/>
                    <a:pt x="437635" y="1044742"/>
                    <a:pt x="441788" y="1058238"/>
                  </a:cubicBezTo>
                  <a:cubicBezTo>
                    <a:pt x="451343" y="1089291"/>
                    <a:pt x="462337" y="1119883"/>
                    <a:pt x="472611" y="1150706"/>
                  </a:cubicBezTo>
                  <a:cubicBezTo>
                    <a:pt x="501931" y="1561185"/>
                    <a:pt x="490607" y="1346478"/>
                    <a:pt x="472611" y="2147299"/>
                  </a:cubicBezTo>
                  <a:cubicBezTo>
                    <a:pt x="471239" y="2208333"/>
                    <a:pt x="461374" y="2210549"/>
                    <a:pt x="431514" y="2260315"/>
                  </a:cubicBezTo>
                  <a:cubicBezTo>
                    <a:pt x="428089" y="2274014"/>
                    <a:pt x="426198" y="2288190"/>
                    <a:pt x="421240" y="2301411"/>
                  </a:cubicBezTo>
                  <a:cubicBezTo>
                    <a:pt x="415862" y="2315752"/>
                    <a:pt x="405093" y="2327838"/>
                    <a:pt x="400692" y="2342508"/>
                  </a:cubicBezTo>
                  <a:cubicBezTo>
                    <a:pt x="394706" y="2362461"/>
                    <a:pt x="395899" y="2384055"/>
                    <a:pt x="390418" y="2404153"/>
                  </a:cubicBezTo>
                  <a:cubicBezTo>
                    <a:pt x="385565" y="2421946"/>
                    <a:pt x="376172" y="2438192"/>
                    <a:pt x="369869" y="2455524"/>
                  </a:cubicBezTo>
                  <a:cubicBezTo>
                    <a:pt x="362467" y="2475879"/>
                    <a:pt x="361335" y="2499146"/>
                    <a:pt x="349321" y="2517168"/>
                  </a:cubicBezTo>
                  <a:cubicBezTo>
                    <a:pt x="342472" y="2527442"/>
                    <a:pt x="334295" y="2536946"/>
                    <a:pt x="328773" y="2547991"/>
                  </a:cubicBezTo>
                  <a:cubicBezTo>
                    <a:pt x="323930" y="2557677"/>
                    <a:pt x="325264" y="2570356"/>
                    <a:pt x="318499" y="2578813"/>
                  </a:cubicBezTo>
                  <a:cubicBezTo>
                    <a:pt x="310785" y="2588455"/>
                    <a:pt x="297950" y="2592512"/>
                    <a:pt x="287676" y="2599362"/>
                  </a:cubicBezTo>
                  <a:cubicBezTo>
                    <a:pt x="275327" y="2617886"/>
                    <a:pt x="265212" y="2637424"/>
                    <a:pt x="246579" y="2650733"/>
                  </a:cubicBezTo>
                  <a:cubicBezTo>
                    <a:pt x="168846" y="2706257"/>
                    <a:pt x="214716" y="2662048"/>
                    <a:pt x="184935" y="2691829"/>
                  </a:cubicBezTo>
                </a:path>
              </a:pathLst>
            </a:custGeom>
            <a:noFill/>
            <a:ln w="38100"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1A8A6C1-7E45-71C8-AE93-2EAF779EA2BC}"/>
                </a:ext>
              </a:extLst>
            </p:cNvPr>
            <p:cNvSpPr txBox="1"/>
            <p:nvPr/>
          </p:nvSpPr>
          <p:spPr>
            <a:xfrm rot="4276221">
              <a:off x="10716895" y="3106940"/>
              <a:ext cx="833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b="1" dirty="0"/>
                <a:t>SIT - GAS</a:t>
              </a:r>
              <a:endParaRPr lang="es-PE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5237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id="{CCC8F261-F6FF-E4DD-DDDA-F3CD2CCCD106}"/>
              </a:ext>
            </a:extLst>
          </p:cNvPr>
          <p:cNvSpPr/>
          <p:nvPr/>
        </p:nvSpPr>
        <p:spPr>
          <a:xfrm>
            <a:off x="7170344" y="1961246"/>
            <a:ext cx="4789283" cy="4634204"/>
          </a:xfrm>
          <a:prstGeom prst="roundRect">
            <a:avLst>
              <a:gd name="adj" fmla="val 904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5" name="Flecha: a la derecha 94">
            <a:extLst>
              <a:ext uri="{FF2B5EF4-FFF2-40B4-BE49-F238E27FC236}">
                <a16:creationId xmlns:a16="http://schemas.microsoft.com/office/drawing/2014/main" id="{70230FA7-7244-131C-E770-CA920F00CA47}"/>
              </a:ext>
            </a:extLst>
          </p:cNvPr>
          <p:cNvSpPr/>
          <p:nvPr/>
        </p:nvSpPr>
        <p:spPr>
          <a:xfrm>
            <a:off x="6301212" y="3469666"/>
            <a:ext cx="869132" cy="1448500"/>
          </a:xfrm>
          <a:prstGeom prst="rightArrow">
            <a:avLst/>
          </a:prstGeom>
          <a:solidFill>
            <a:srgbClr val="1422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C42DDDC1-B6A5-18B3-2D53-FAAD9B59A84A}"/>
              </a:ext>
            </a:extLst>
          </p:cNvPr>
          <p:cNvSpPr/>
          <p:nvPr/>
        </p:nvSpPr>
        <p:spPr>
          <a:xfrm>
            <a:off x="0" y="1820529"/>
            <a:ext cx="6373640" cy="1031484"/>
          </a:xfrm>
          <a:prstGeom prst="rect">
            <a:avLst/>
          </a:prstGeom>
          <a:solidFill>
            <a:srgbClr val="1A13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Título 3">
            <a:extLst>
              <a:ext uri="{FF2B5EF4-FFF2-40B4-BE49-F238E27FC236}">
                <a16:creationId xmlns:a16="http://schemas.microsoft.com/office/drawing/2014/main" id="{2BE617DF-EC5F-4EC6-414E-01AFC76A0F23}"/>
              </a:ext>
            </a:extLst>
          </p:cNvPr>
          <p:cNvSpPr txBox="1">
            <a:spLocks/>
          </p:cNvSpPr>
          <p:nvPr/>
        </p:nvSpPr>
        <p:spPr>
          <a:xfrm>
            <a:off x="0" y="908823"/>
            <a:ext cx="12192000" cy="76648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 Petroquímico del Metano: Planta de Fertilizantes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B15895C-1837-79C5-A170-9F78B4989670}"/>
              </a:ext>
            </a:extLst>
          </p:cNvPr>
          <p:cNvSpPr txBox="1"/>
          <p:nvPr/>
        </p:nvSpPr>
        <p:spPr>
          <a:xfrm>
            <a:off x="7269933" y="3030513"/>
            <a:ext cx="4451287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14226A"/>
              </a:buClr>
              <a:buFont typeface="Wingdings" panose="05000000000000000000" pitchFamily="2" charset="2"/>
              <a:buChar char="Ø"/>
            </a:pPr>
            <a:r>
              <a:rPr lang="es-MX" sz="1800" dirty="0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Garantizando la disponibilidad </a:t>
            </a:r>
            <a:r>
              <a:rPr lang="es-MX" sz="1800" b="1" dirty="0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de Gas Natural </a:t>
            </a:r>
            <a:r>
              <a:rPr lang="es-MX" sz="1800" dirty="0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para un horizonte de 25 años (1 TCF - 1.5 TCF).</a:t>
            </a:r>
          </a:p>
          <a:p>
            <a:pPr marL="342900" indent="-342900" algn="just">
              <a:spcAft>
                <a:spcPts val="1200"/>
              </a:spcAft>
              <a:buClr>
                <a:srgbClr val="14226A"/>
              </a:buClr>
              <a:buFont typeface="Wingdings" panose="05000000000000000000" pitchFamily="2" charset="2"/>
              <a:buChar char="Ø"/>
            </a:pPr>
            <a:r>
              <a:rPr lang="es-MX" sz="1800" dirty="0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Agilizando la </a:t>
            </a:r>
            <a:r>
              <a:rPr lang="es-MX" sz="1800" b="1" dirty="0" err="1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permisología</a:t>
            </a:r>
            <a:r>
              <a:rPr lang="es-MX" sz="1800" dirty="0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spcAft>
                <a:spcPts val="1200"/>
              </a:spcAft>
              <a:buClr>
                <a:srgbClr val="14226A"/>
              </a:buClr>
              <a:buFont typeface="Wingdings" panose="05000000000000000000" pitchFamily="2" charset="2"/>
              <a:buChar char="Ø"/>
            </a:pPr>
            <a:r>
              <a:rPr lang="es-MX" sz="1800" dirty="0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Declarando el Proyecto petroquímico de </a:t>
            </a:r>
            <a:r>
              <a:rPr lang="es-MX" sz="1800" b="1" dirty="0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Interés Nacional.</a:t>
            </a:r>
          </a:p>
          <a:p>
            <a:pPr marL="342900" indent="-342900" algn="just">
              <a:spcAft>
                <a:spcPts val="1200"/>
              </a:spcAft>
              <a:buClr>
                <a:srgbClr val="14226A"/>
              </a:buClr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Impulsando la </a:t>
            </a:r>
            <a:r>
              <a:rPr lang="es-ES" sz="1800" b="1" dirty="0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exploración y producción </a:t>
            </a:r>
            <a:r>
              <a:rPr lang="es-ES" sz="1800" dirty="0">
                <a:solidFill>
                  <a:srgbClr val="14226A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de gas natural.</a:t>
            </a:r>
            <a:endParaRPr lang="es-MX" sz="1800" dirty="0">
              <a:solidFill>
                <a:srgbClr val="14226A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73031E6-1E87-0596-DC24-E351BEF6D55C}"/>
              </a:ext>
            </a:extLst>
          </p:cNvPr>
          <p:cNvSpPr txBox="1"/>
          <p:nvPr/>
        </p:nvSpPr>
        <p:spPr>
          <a:xfrm>
            <a:off x="7509848" y="2070128"/>
            <a:ext cx="4110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¿Cómo</a:t>
            </a:r>
            <a:r>
              <a:rPr lang="es-PE" sz="2400" b="1" dirty="0">
                <a:solidFill>
                  <a:srgbClr val="C00000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 puede intervenir el Estado a través del MINEM?</a:t>
            </a:r>
          </a:p>
        </p:txBody>
      </p:sp>
      <p:pic>
        <p:nvPicPr>
          <p:cNvPr id="90" name="Imagen 89">
            <a:extLst>
              <a:ext uri="{FF2B5EF4-FFF2-40B4-BE49-F238E27FC236}">
                <a16:creationId xmlns:a16="http://schemas.microsoft.com/office/drawing/2014/main" id="{18D4B7F6-3AE6-011C-F5C2-4FCEA949F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182"/>
            <a:ext cx="6373640" cy="4157268"/>
          </a:xfrm>
          <a:prstGeom prst="rect">
            <a:avLst/>
          </a:prstGeom>
        </p:spPr>
      </p:pic>
      <p:sp>
        <p:nvSpPr>
          <p:cNvPr id="41" name="1 Rectángulo">
            <a:extLst>
              <a:ext uri="{FF2B5EF4-FFF2-40B4-BE49-F238E27FC236}">
                <a16:creationId xmlns:a16="http://schemas.microsoft.com/office/drawing/2014/main" id="{21FDD629-6A05-1E54-75DC-0FA3E144088D}"/>
              </a:ext>
            </a:extLst>
          </p:cNvPr>
          <p:cNvSpPr/>
          <p:nvPr/>
        </p:nvSpPr>
        <p:spPr>
          <a:xfrm>
            <a:off x="470780" y="2499466"/>
            <a:ext cx="57308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PE" sz="20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Demanda de Gas: </a:t>
            </a:r>
            <a:r>
              <a:rPr lang="es-PE" sz="2000" dirty="0">
                <a:solidFill>
                  <a:srgbClr val="FFC000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100-150 MMPCD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PE" sz="20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Capacidad de Producción: </a:t>
            </a:r>
            <a:r>
              <a:rPr lang="es-PE" sz="2000" dirty="0">
                <a:solidFill>
                  <a:srgbClr val="FFC000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1,2 MM ton/año UREA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PE" sz="20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Inversión: </a:t>
            </a:r>
            <a:r>
              <a:rPr lang="es-PE" sz="2000" b="1" dirty="0">
                <a:solidFill>
                  <a:srgbClr val="FFC000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1,500 MMUSD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PE" sz="20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Tiempo de instalación: </a:t>
            </a:r>
            <a:r>
              <a:rPr lang="es-PE" sz="2000" dirty="0">
                <a:solidFill>
                  <a:srgbClr val="FFC000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2 años*</a:t>
            </a:r>
            <a:endParaRPr lang="es-PE" sz="2000" dirty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16E2ACA2-4A9C-92C8-B562-84AAE9314DF9}"/>
              </a:ext>
            </a:extLst>
          </p:cNvPr>
          <p:cNvSpPr txBox="1"/>
          <p:nvPr/>
        </p:nvSpPr>
        <p:spPr>
          <a:xfrm>
            <a:off x="365157" y="1820529"/>
            <a:ext cx="5730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s-PE" sz="2800" b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Características estimadas:</a:t>
            </a: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2207C1DE-A253-AD8C-7B37-DF4866998366}"/>
              </a:ext>
            </a:extLst>
          </p:cNvPr>
          <p:cNvSpPr txBox="1"/>
          <p:nvPr/>
        </p:nvSpPr>
        <p:spPr>
          <a:xfrm>
            <a:off x="4252866" y="6054203"/>
            <a:ext cx="2057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100" b="1" i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(*) Sin considerar </a:t>
            </a:r>
            <a:r>
              <a:rPr lang="es-PE" sz="1100" b="1" i="1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permisología</a:t>
            </a:r>
            <a:r>
              <a:rPr lang="es-PE" sz="1100" b="1" i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)</a:t>
            </a:r>
            <a:endParaRPr lang="es-PE" sz="1100" b="1" i="1" dirty="0"/>
          </a:p>
        </p:txBody>
      </p:sp>
    </p:spTree>
    <p:extLst>
      <p:ext uri="{BB962C8B-B14F-4D97-AF65-F5344CB8AC3E}">
        <p14:creationId xmlns:p14="http://schemas.microsoft.com/office/powerpoint/2010/main" val="196682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8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>
            <a:extLst>
              <a:ext uri="{FF2B5EF4-FFF2-40B4-BE49-F238E27FC236}">
                <a16:creationId xmlns:a16="http://schemas.microsoft.com/office/drawing/2014/main" id="{6EF4CEBB-17AF-44A6-DCAE-D16F8E9E3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49" y="764394"/>
            <a:ext cx="926062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SECTORES - RANKING DE EJECUCIÓN: </a:t>
            </a:r>
            <a:r>
              <a:rPr lang="es-E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INVERSIÓN PÚBLICA 2023 </a:t>
            </a:r>
            <a:br>
              <a:rPr lang="es-ES" sz="18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ES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2do puesto en ejecución de inversiones </a:t>
            </a:r>
            <a:endParaRPr lang="es-ES" sz="1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Bocadillo: rectángulo con esquinas redondeadas 6">
            <a:extLst>
              <a:ext uri="{FF2B5EF4-FFF2-40B4-BE49-F238E27FC236}">
                <a16:creationId xmlns:a16="http://schemas.microsoft.com/office/drawing/2014/main" id="{BD98BA0A-36C4-7370-780C-BE77540A4315}"/>
              </a:ext>
            </a:extLst>
          </p:cNvPr>
          <p:cNvSpPr/>
          <p:nvPr/>
        </p:nvSpPr>
        <p:spPr>
          <a:xfrm>
            <a:off x="9985936" y="1733245"/>
            <a:ext cx="1733384" cy="3560207"/>
          </a:xfrm>
          <a:prstGeom prst="wedgeRoundRectCallout">
            <a:avLst>
              <a:gd name="adj1" fmla="val -94579"/>
              <a:gd name="adj2" fmla="val -3075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F282E4-7F27-EC46-6F3C-CF96656C2BAC}"/>
              </a:ext>
            </a:extLst>
          </p:cNvPr>
          <p:cNvSpPr txBox="1"/>
          <p:nvPr/>
        </p:nvSpPr>
        <p:spPr>
          <a:xfrm>
            <a:off x="877926" y="6258948"/>
            <a:ext cx="89332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000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</a:rPr>
              <a:t>Pliegos/UE -</a:t>
            </a:r>
            <a:r>
              <a:rPr lang="es-PE" sz="1000" dirty="0">
                <a:latin typeface="Arial" panose="020B0604020202020204" pitchFamily="34" charset="0"/>
                <a:cs typeface="Arial" panose="020B0604020202020204" pitchFamily="34" charset="0"/>
              </a:rPr>
              <a:t>Transparencia Económica del MEF, al 05/09/2023. 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78493"/>
              </p:ext>
            </p:extLst>
          </p:nvPr>
        </p:nvGraphicFramePr>
        <p:xfrm>
          <a:off x="10082334" y="1847460"/>
          <a:ext cx="1540588" cy="3192419"/>
        </p:xfrm>
        <a:graphic>
          <a:graphicData uri="http://schemas.openxmlformats.org/drawingml/2006/table">
            <a:tbl>
              <a:tblPr/>
              <a:tblGrid>
                <a:gridCol w="1540588">
                  <a:extLst>
                    <a:ext uri="{9D8B030D-6E8A-4147-A177-3AD203B41FA5}">
                      <a16:colId xmlns:a16="http://schemas.microsoft.com/office/drawing/2014/main" val="1335712716"/>
                    </a:ext>
                  </a:extLst>
                </a:gridCol>
              </a:tblGrid>
              <a:tr h="417893">
                <a:tc>
                  <a:txBody>
                    <a:bodyPr/>
                    <a:lstStyle/>
                    <a:p>
                      <a:pPr algn="ctr" fontAlgn="ctr"/>
                      <a:endParaRPr lang="es-PE" sz="1400" b="1" i="0" u="sng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847979"/>
                  </a:ext>
                </a:extLst>
              </a:tr>
              <a:tr h="55299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A la fecha, el Sector ejecutó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594728"/>
                  </a:ext>
                </a:extLst>
              </a:tr>
              <a:tr h="24267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S/184.0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827141"/>
                  </a:ext>
                </a:extLst>
              </a:tr>
              <a:tr h="24267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</a:rPr>
                        <a:t>millones con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629288"/>
                  </a:ext>
                </a:extLst>
              </a:tr>
              <a:tr h="24267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64.0%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48007"/>
                  </a:ext>
                </a:extLst>
              </a:tr>
              <a:tr h="24267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de avance</a:t>
                      </a:r>
                    </a:p>
                    <a:p>
                      <a:pPr algn="ctr" fontAlgn="b"/>
                      <a:endParaRPr lang="es-PE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 diciembre se espera llegar el </a:t>
                      </a:r>
                      <a:r>
                        <a:rPr lang="es-PE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100% </a:t>
                      </a:r>
                      <a:r>
                        <a:rPr lang="es-PE" sz="14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de ejecución de inversiones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460825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877926" y="1733246"/>
          <a:ext cx="8405411" cy="1388101"/>
        </p:xfrm>
        <a:graphic>
          <a:graphicData uri="http://schemas.openxmlformats.org/drawingml/2006/table">
            <a:tbl>
              <a:tblPr/>
              <a:tblGrid>
                <a:gridCol w="458188">
                  <a:extLst>
                    <a:ext uri="{9D8B030D-6E8A-4147-A177-3AD203B41FA5}">
                      <a16:colId xmlns:a16="http://schemas.microsoft.com/office/drawing/2014/main" val="1638853403"/>
                    </a:ext>
                  </a:extLst>
                </a:gridCol>
                <a:gridCol w="3649719">
                  <a:extLst>
                    <a:ext uri="{9D8B030D-6E8A-4147-A177-3AD203B41FA5}">
                      <a16:colId xmlns:a16="http://schemas.microsoft.com/office/drawing/2014/main" val="1446151251"/>
                    </a:ext>
                  </a:extLst>
                </a:gridCol>
                <a:gridCol w="1074376">
                  <a:extLst>
                    <a:ext uri="{9D8B030D-6E8A-4147-A177-3AD203B41FA5}">
                      <a16:colId xmlns:a16="http://schemas.microsoft.com/office/drawing/2014/main" val="3868458333"/>
                    </a:ext>
                  </a:extLst>
                </a:gridCol>
                <a:gridCol w="1074376">
                  <a:extLst>
                    <a:ext uri="{9D8B030D-6E8A-4147-A177-3AD203B41FA5}">
                      <a16:colId xmlns:a16="http://schemas.microsoft.com/office/drawing/2014/main" val="2878536821"/>
                    </a:ext>
                  </a:extLst>
                </a:gridCol>
                <a:gridCol w="1074376">
                  <a:extLst>
                    <a:ext uri="{9D8B030D-6E8A-4147-A177-3AD203B41FA5}">
                      <a16:colId xmlns:a16="http://schemas.microsoft.com/office/drawing/2014/main" val="3514237256"/>
                    </a:ext>
                  </a:extLst>
                </a:gridCol>
                <a:gridCol w="1074376">
                  <a:extLst>
                    <a:ext uri="{9D8B030D-6E8A-4147-A177-3AD203B41FA5}">
                      <a16:colId xmlns:a16="http://schemas.microsoft.com/office/drawing/2014/main" val="2428332326"/>
                    </a:ext>
                  </a:extLst>
                </a:gridCol>
              </a:tblGrid>
              <a:tr h="2472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N°</a:t>
                      </a:r>
                      <a:endParaRPr lang="es-PE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Sector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Ejecutado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Avance %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745507"/>
                  </a:ext>
                </a:extLst>
              </a:tr>
              <a:tr h="16751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Millones de soles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455270"/>
                  </a:ext>
                </a:extLst>
              </a:tr>
              <a:tr h="19942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1°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01: PRESIDENCIA CONSEJO MINISTROS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4,905.6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3,928.3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2,826.2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71.9%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806027"/>
                  </a:ext>
                </a:extLst>
              </a:tr>
              <a:tr h="19942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2°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16: ENERGIA Y MINAS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279.8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287.62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184.0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64.0%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811821"/>
                  </a:ext>
                </a:extLst>
              </a:tr>
              <a:tr h="19942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3°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40: DESARROLLO E INCLUSION SOCIAL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62.2%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221933"/>
                  </a:ext>
                </a:extLst>
              </a:tr>
              <a:tr h="17549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4°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26: DEFENSA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368.0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1,938.9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1,191.7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61.5%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919338"/>
                  </a:ext>
                </a:extLst>
              </a:tr>
              <a:tr h="19942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5°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12: TRABAJO Y PROMOCION DEL EMPLEO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18.5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25.8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12.1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47.0%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514794"/>
                  </a:ext>
                </a:extLst>
              </a:tr>
            </a:tbl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3F02BF9-3A0B-6DF4-C6A2-C8FEB34E32AA}"/>
              </a:ext>
            </a:extLst>
          </p:cNvPr>
          <p:cNvGraphicFramePr>
            <a:graphicFrameLocks/>
          </p:cNvGraphicFramePr>
          <p:nvPr/>
        </p:nvGraphicFramePr>
        <p:xfrm>
          <a:off x="805719" y="3286689"/>
          <a:ext cx="8560526" cy="2806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233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85F53A-6C28-9CE1-3543-FBD47A80C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4935"/>
            <a:ext cx="9144000" cy="1008480"/>
          </a:xfrm>
        </p:spPr>
        <p:txBody>
          <a:bodyPr>
            <a:normAutofit fontScale="90000"/>
          </a:bodyPr>
          <a:lstStyle/>
          <a:p>
            <a:r>
              <a:rPr lang="es-MX" kern="12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P</a:t>
            </a:r>
            <a:r>
              <a:rPr lang="es-MX" b="1" kern="12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OLÍTICAS DEL SECTOR ENERGÍA Y MINAS</a:t>
            </a:r>
            <a:endParaRPr lang="es-PE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30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784" y="1162580"/>
            <a:ext cx="11557416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18180" algn="l"/>
              </a:tabLst>
            </a:pPr>
            <a:r>
              <a:rPr lang="es-PE" sz="3600" b="0" spc="5" dirty="0">
                <a:solidFill>
                  <a:srgbClr val="FF0000"/>
                </a:solidFill>
                <a:latin typeface="Arial Black"/>
                <a:cs typeface="Arial Black"/>
              </a:rPr>
              <a:t>Visión </a:t>
            </a:r>
            <a:r>
              <a:rPr lang="es-PE" sz="3600" b="0" dirty="0">
                <a:solidFill>
                  <a:srgbClr val="FF0000"/>
                </a:solidFill>
                <a:latin typeface="Arial Black"/>
                <a:cs typeface="Arial Black"/>
              </a:rPr>
              <a:t>del </a:t>
            </a:r>
            <a:r>
              <a:rPr lang="es-ES" sz="3600" b="0" dirty="0">
                <a:solidFill>
                  <a:srgbClr val="FF0000"/>
                </a:solidFill>
                <a:latin typeface="Arial Black"/>
                <a:cs typeface="Arial Black"/>
              </a:rPr>
              <a:t>Sector Energía y Minas al 2050</a:t>
            </a:r>
            <a:endParaRPr sz="3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4833" y="2234789"/>
            <a:ext cx="10890250" cy="3059556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9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</a:t>
            </a:r>
            <a:r>
              <a:rPr lang="es-ES" sz="3600" i="1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kumimoji="0" lang="es-E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onfiable</a:t>
            </a:r>
            <a:r>
              <a:rPr kumimoji="0" lang="es-E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sostenible, competitivo, ambiental y socialmente responsable, que promueve el aprovechamiento eficiente y con valor agregado de los recursos energéticos y minerales, en </a:t>
            </a:r>
            <a:r>
              <a:rPr lang="es-ES" sz="3600" i="1" dirty="0">
                <a:solidFill>
                  <a:prstClr val="black"/>
                </a:solidFill>
                <a:latin typeface="Calibri"/>
                <a:cs typeface="Calibri"/>
              </a:rPr>
              <a:t>un</a:t>
            </a:r>
            <a:r>
              <a:rPr kumimoji="0" lang="es-E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contexto mundial </a:t>
            </a:r>
            <a:r>
              <a:rPr lang="es-ES" sz="3600" i="1" dirty="0">
                <a:solidFill>
                  <a:prstClr val="black"/>
                </a:solidFill>
                <a:latin typeface="Calibri"/>
                <a:cs typeface="Calibri"/>
              </a:rPr>
              <a:t>de </a:t>
            </a:r>
            <a:r>
              <a:rPr kumimoji="0" lang="es-E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interdependencia minero-energética, para el desarrollo económico y social del Perú.</a:t>
            </a:r>
            <a:r>
              <a:rPr kumimoji="0" sz="36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”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1FC4D07-DBE4-2E8B-1F88-B592FA5F2F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s-PE"/>
            </a:defPPr>
            <a:lvl1pPr marL="0" lv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20FFA0-6B3A-472E-A2C5-CD8EDA04B3B0}" type="slidenum">
              <a:rPr lang="es-PE" smtClean="0"/>
              <a:pPr/>
              <a:t>6</a:t>
            </a:fld>
            <a:endParaRPr lang="es-PE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B175D5-5DEE-ABBA-E732-7B54B3226FA6}"/>
              </a:ext>
            </a:extLst>
          </p:cNvPr>
          <p:cNvSpPr txBox="1"/>
          <p:nvPr/>
        </p:nvSpPr>
        <p:spPr>
          <a:xfrm>
            <a:off x="638476" y="2392537"/>
            <a:ext cx="10915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800" b="1" kern="12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POLÍTICAS DEL SUBSECTOR ELECTRICIDAD</a:t>
            </a:r>
            <a:endParaRPr lang="es-PE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10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0B605E-36CA-B9C2-9D3D-85E6F31E03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s-PE"/>
            </a:defPPr>
            <a:lvl1pPr marL="0" lv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20FFA0-6B3A-472E-A2C5-CD8EDA04B3B0}" type="slidenum">
              <a:rPr lang="es-PE" smtClean="0"/>
              <a:pPr/>
              <a:t>7</a:t>
            </a:fld>
            <a:endParaRPr lang="es-PE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Google Shape;1146;p17">
            <a:extLst>
              <a:ext uri="{FF2B5EF4-FFF2-40B4-BE49-F238E27FC236}">
                <a16:creationId xmlns:a16="http://schemas.microsoft.com/office/drawing/2014/main" id="{7E001A5F-44D9-25F5-8BFB-708D75C38F3C}"/>
              </a:ext>
            </a:extLst>
          </p:cNvPr>
          <p:cNvSpPr>
            <a:extLst>
              <a:ext uri="smNativeData">
                <pr:smNativeData xmlns:pr="smNativeData" xmlns:p14="http://schemas.microsoft.com/office/powerpoint/2010/main" xmlns="" val="SMDATA_13_vnWXZB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yAgAAaAQAALNJAAA4CAAAAAAAACYAAAAIAAAA//////////8="/>
              </a:ext>
            </a:extLst>
          </p:cNvSpPr>
          <p:nvPr/>
        </p:nvSpPr>
        <p:spPr>
          <a:xfrm>
            <a:off x="339778" y="990926"/>
            <a:ext cx="11623675" cy="619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s-pe" sz="4400" b="1" i="0" u="none" strike="noStrike">
                <a:solidFill>
                  <a:srgbClr val="011643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2pPr>
            <a:lvl3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3pPr>
            <a:lvl4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4pPr>
            <a:lvl5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5pPr>
            <a:lvl6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6pPr>
            <a:lvl7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7pPr>
            <a:lvl8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8pPr>
            <a:lvl9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9pPr>
          </a:lstStyle>
          <a:p>
            <a:pPr marL="0" marR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sz="3200" noProof="1">
                <a:solidFill>
                  <a:srgbClr val="FF0000"/>
                </a:solidFill>
              </a:rPr>
              <a:t>MEDIDAS DE CORTO PLAZO</a:t>
            </a:r>
          </a:p>
        </p:txBody>
      </p:sp>
      <p:sp>
        <p:nvSpPr>
          <p:cNvPr id="6" name="Conector recto 16">
            <a:extLst>
              <a:ext uri="{FF2B5EF4-FFF2-40B4-BE49-F238E27FC236}">
                <a16:creationId xmlns:a16="http://schemas.microsoft.com/office/drawing/2014/main" id="{631EC888-9BE3-426C-100F-A8284698A3E8}"/>
              </a:ext>
            </a:extLst>
          </p:cNvPr>
          <p:cNvSpPr>
            <a:extLst>
              <a:ext uri="smNativeData">
                <pr:smNativeData xmlns:pr="smNativeData" xmlns:p14="http://schemas.microsoft.com/office/powerpoint/2010/main" xmlns="" val="SMDATA_13_vnWXZB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MAAAAAK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AXAAAMAAAAEAAAAAAAAAAAAAAAAAAAAAAAAAAeAAAAaAAAAAAAAAAAAAAAAAAAAAAAAAAAAAAAECcAABAnAAAAAAAAAAAAAAAAAAAAAAAAAAAAAAAAAAAAAAAAAAAAABQAAAAAAAAAwMD/AAAAAABkAAAAMgAAAAAAAABkAAAAAAAAAH9/fwAKAAAAHwAAAFQAAAD///8A////AQAAAAAAAAAAAAAAAAAAAAAAAAAAAAAAAAAAAAAAAAAAwAAAAH9/fwDn5uYDzMzMAMDA/wB/f38AAAAAAAAAAAAAAAAAAAAAAAAAAAAhAAAAGAAAABQAAABNJQAA1gkAAE8lAADfCQAAEAAAACYAAAAIAAAA//////////8="/>
              </a:ext>
            </a:extLst>
          </p:cNvSpPr>
          <p:nvPr/>
        </p:nvSpPr>
        <p:spPr>
          <a:xfrm>
            <a:off x="6063615" y="1598930"/>
            <a:ext cx="1270" cy="5715"/>
          </a:xfrm>
          <a:prstGeom prst="line">
            <a:avLst/>
          </a:prstGeom>
          <a:noFill/>
          <a:ln w="6350" cap="flat" cmpd="sng" algn="ctr">
            <a:solidFill>
              <a:srgbClr val="C00000"/>
            </a:solidFill>
            <a:prstDash val="solid"/>
            <a:headEnd type="none"/>
            <a:tailEnd type="none"/>
          </a:ln>
          <a:effectLst/>
        </p:spPr>
        <p:txBody>
          <a:bodyPr/>
          <a:lstStyle/>
          <a:p>
            <a:endParaRPr lang="es-PE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71069"/>
              </p:ext>
            </p:extLst>
          </p:nvPr>
        </p:nvGraphicFramePr>
        <p:xfrm>
          <a:off x="838200" y="1723072"/>
          <a:ext cx="10795991" cy="48158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795991">
                  <a:extLst>
                    <a:ext uri="{9D8B030D-6E8A-4147-A177-3AD203B41FA5}">
                      <a16:colId xmlns:a16="http://schemas.microsoft.com/office/drawing/2014/main" val="3054491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marR="0" lvl="1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s-MX" sz="2000" b="0" dirty="0"/>
                        <a:t>Reglamentar la Ley que modifica la Ley N° 28832, Ley para asegurar el desarrollo eficiente de la Generación Eléctrica, para promover las energías renovables (*)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851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2. </a:t>
                      </a:r>
                      <a:r>
                        <a:rPr lang="es-MX" sz="2000" dirty="0"/>
                        <a:t>Publicar el Reglamento técnico para la instalación y uso de infraestructura de carga de vehículos eléctricos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674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3. </a:t>
                      </a:r>
                      <a:r>
                        <a:rPr lang="es-MX" sz="2000" dirty="0"/>
                        <a:t>Publicar el Reglamento de Generación Distribuida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89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4. </a:t>
                      </a:r>
                      <a:r>
                        <a:rPr lang="es-ES" sz="2000" dirty="0"/>
                        <a:t>Publicar el Decreto Supremo de Estándares Mínimos de Eficiencia de Iluminación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99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5. </a:t>
                      </a:r>
                      <a:r>
                        <a:rPr lang="es-MX" sz="2000" dirty="0"/>
                        <a:t>Presentar al Congreso el Proyecto de Ley de Promoción de electromovilidad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992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pe" sz="2000" dirty="0"/>
                        <a:t>6. </a:t>
                      </a:r>
                      <a:r>
                        <a:rPr lang="es-MX" sz="2000" dirty="0"/>
                        <a:t>Formular la hoja de ruta para desarrollar el hidrógeno verde (Grupo de trabajo multisectorial creado por RM 165-2023-MINEM-DM)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115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452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0B605E-36CA-B9C2-9D3D-85E6F31E03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s-PE"/>
            </a:defPPr>
            <a:lvl1pPr marL="0" lv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20FFA0-6B3A-472E-A2C5-CD8EDA04B3B0}" type="slidenum">
              <a:rPr lang="es-PE" smtClean="0"/>
              <a:pPr/>
              <a:t>8</a:t>
            </a:fld>
            <a:endParaRPr lang="es-PE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Google Shape;1146;p17">
            <a:extLst>
              <a:ext uri="{FF2B5EF4-FFF2-40B4-BE49-F238E27FC236}">
                <a16:creationId xmlns:a16="http://schemas.microsoft.com/office/drawing/2014/main" id="{7E001A5F-44D9-25F5-8BFB-708D75C38F3C}"/>
              </a:ext>
            </a:extLst>
          </p:cNvPr>
          <p:cNvSpPr>
            <a:extLst>
              <a:ext uri="smNativeData">
                <pr:smNativeData xmlns:pr="smNativeData" xmlns:p14="http://schemas.microsoft.com/office/powerpoint/2010/main" xmlns="" val="SMDATA_13_vnWXZB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yAgAAaAQAALNJAAA4CAAAAAAAACYAAAAIAAAA//////////8="/>
              </a:ext>
            </a:extLst>
          </p:cNvSpPr>
          <p:nvPr/>
        </p:nvSpPr>
        <p:spPr>
          <a:xfrm>
            <a:off x="339778" y="836924"/>
            <a:ext cx="11623675" cy="619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es-pe" sz="4400" b="1" i="0" u="none" strike="noStrike">
                <a:solidFill>
                  <a:srgbClr val="011643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2pPr>
            <a:lvl3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3pPr>
            <a:lvl4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4pPr>
            <a:lvl5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5pPr>
            <a:lvl6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6pPr>
            <a:lvl7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7pPr>
            <a:lvl8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8pPr>
            <a:lvl9pPr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s-pe" sz="1800" b="0" i="0" u="none" strike="noStrike">
                <a:solidFill>
                  <a:srgbClr val="000000"/>
                </a:solidFill>
                <a:latin typeface="Arial" pitchFamily="2" charset="0"/>
                <a:ea typeface="Calibri" pitchFamily="2" charset="0"/>
                <a:cs typeface="Calibri" pitchFamily="2" charset="0"/>
              </a:defRPr>
            </a:lvl9pPr>
          </a:lstStyle>
          <a:p>
            <a:pPr marL="0" marR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sz="3200" noProof="1">
                <a:solidFill>
                  <a:srgbClr val="FF0000"/>
                </a:solidFill>
              </a:rPr>
              <a:t>MEDIDAS DE MEDIANO PLAZO</a:t>
            </a:r>
          </a:p>
        </p:txBody>
      </p:sp>
      <p:sp>
        <p:nvSpPr>
          <p:cNvPr id="6" name="Conector recto 16">
            <a:extLst>
              <a:ext uri="{FF2B5EF4-FFF2-40B4-BE49-F238E27FC236}">
                <a16:creationId xmlns:a16="http://schemas.microsoft.com/office/drawing/2014/main" id="{631EC888-9BE3-426C-100F-A8284698A3E8}"/>
              </a:ext>
            </a:extLst>
          </p:cNvPr>
          <p:cNvSpPr>
            <a:extLst>
              <a:ext uri="smNativeData">
                <pr:smNativeData xmlns:pr="smNativeData" xmlns:p14="http://schemas.microsoft.com/office/powerpoint/2010/main" xmlns="" val="SMDATA_13_vnWXZB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MAAAAAK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AXAAAMAAAAEAAAAAAAAAAAAAAAAAAAAAAAAAAeAAAAaAAAAAAAAAAAAAAAAAAAAAAAAAAAAAAAECcAABAnAAAAAAAAAAAAAAAAAAAAAAAAAAAAAAAAAAAAAAAAAAAAABQAAAAAAAAAwMD/AAAAAABkAAAAMgAAAAAAAABkAAAAAAAAAH9/fwAKAAAAHwAAAFQAAAD///8A////AQAAAAAAAAAAAAAAAAAAAAAAAAAAAAAAAAAAAAAAAAAAwAAAAH9/fwDn5uYDzMzMAMDA/wB/f38AAAAAAAAAAAAAAAAAAAAAAAAAAAAhAAAAGAAAABQAAABNJQAA1gkAAE8lAADfCQAAEAAAACYAAAAIAAAA//////////8="/>
              </a:ext>
            </a:extLst>
          </p:cNvSpPr>
          <p:nvPr/>
        </p:nvSpPr>
        <p:spPr>
          <a:xfrm>
            <a:off x="6063615" y="1598930"/>
            <a:ext cx="1270" cy="5715"/>
          </a:xfrm>
          <a:prstGeom prst="line">
            <a:avLst/>
          </a:prstGeom>
          <a:noFill/>
          <a:ln w="6350" cap="flat" cmpd="sng" algn="ctr">
            <a:solidFill>
              <a:srgbClr val="C00000"/>
            </a:solidFill>
            <a:prstDash val="solid"/>
            <a:headEnd type="none"/>
            <a:tailEnd type="none"/>
          </a:ln>
          <a:effectLst/>
        </p:spPr>
        <p:txBody>
          <a:bodyPr/>
          <a:lstStyle/>
          <a:p>
            <a:endParaRPr lang="es-PE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420617"/>
              </p:ext>
            </p:extLst>
          </p:nvPr>
        </p:nvGraphicFramePr>
        <p:xfrm>
          <a:off x="908599" y="1422399"/>
          <a:ext cx="10795991" cy="5273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795991">
                  <a:extLst>
                    <a:ext uri="{9D8B030D-6E8A-4147-A177-3AD203B41FA5}">
                      <a16:colId xmlns:a16="http://schemas.microsoft.com/office/drawing/2014/main" val="3054491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marR="0" lvl="1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s-es" sz="2000" b="0" dirty="0"/>
                        <a:t>Actualizar la Política Energética Nacional al 2050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2000" b="0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Tahoma" pitchFamily="2" charset="0"/>
                        <a:cs typeface="Tahom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851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2. Impulsar la ejecución de los Proyectos del Plan de Inversiones en Transmisión (PIT)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2000" b="0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Tahoma" pitchFamily="2" charset="0"/>
                        <a:cs typeface="Tahom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674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3. Elaborar el Plan Energético Nacional al 2050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2000" b="0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Tahoma" pitchFamily="2" charset="0"/>
                        <a:cs typeface="Tahom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89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4. Ejecutar la cartera de 118 proyectos de electrificación rural (meta de100% al 2030)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2000" b="0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Tahoma" pitchFamily="2" charset="0"/>
                        <a:cs typeface="Tahom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99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5. Concluir la elaboración del Libro Blanco para la Reforma del Subsector eléctrico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2000" b="0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Tahoma" pitchFamily="2" charset="0"/>
                        <a:cs typeface="Tahom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992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pe" sz="2000" dirty="0"/>
                        <a:t>6. Promover inversiones en la expansión de: generación, transmisión y distribución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pe" sz="2000" b="0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Tahoma" pitchFamily="2" charset="0"/>
                        <a:cs typeface="Tahom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115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7. Crear un Órgano de Planeamiento Energético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1800" b="0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Tahoma" pitchFamily="2" charset="0"/>
                        <a:cs typeface="Tahom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312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000" dirty="0"/>
                        <a:t>8. Concluir el proceso de Interconexión eléctrica Perú-Ecuador e iniciar otros</a:t>
                      </a:r>
                      <a:endParaRPr lang="es-es" sz="1800" b="0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Tahoma" pitchFamily="2" charset="0"/>
                        <a:cs typeface="Tahom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051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19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1FC4D07-DBE4-2E8B-1F88-B592FA5F2F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s-PE"/>
            </a:defPPr>
            <a:lvl1pPr marL="0" lv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20FFA0-6B3A-472E-A2C5-CD8EDA04B3B0}" type="slidenum">
              <a:rPr lang="es-PE" smtClean="0"/>
              <a:pPr/>
              <a:t>9</a:t>
            </a:fld>
            <a:endParaRPr lang="es-PE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B175D5-5DEE-ABBA-E732-7B54B3226FA6}"/>
              </a:ext>
            </a:extLst>
          </p:cNvPr>
          <p:cNvSpPr txBox="1"/>
          <p:nvPr/>
        </p:nvSpPr>
        <p:spPr>
          <a:xfrm>
            <a:off x="1486293" y="2690920"/>
            <a:ext cx="86418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800" b="1" kern="12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  <a:cs typeface="Calibri" panose="020F0502020204030204" pitchFamily="34" charset="0"/>
              </a:rPr>
              <a:t>POLÍTICAS DEL SUBSECTOR MINERÍA</a:t>
            </a:r>
            <a:endParaRPr lang="es-PE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599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2023-MINEM" id="{647C58B4-B37D-DB44-B4CC-1A564610160A}" vid="{76A92681-9047-D84C-A8C0-06B209018941}"/>
    </a:ext>
  </a:extLst>
</a:theme>
</file>

<file path=ppt/theme/theme2.xml><?xml version="1.0" encoding="utf-8"?>
<a:theme xmlns:a="http://schemas.openxmlformats.org/drawingml/2006/main" name="1_Tema de Office 2013 - 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B789763FADC541AEE703852895AFE6" ma:contentTypeVersion="1" ma:contentTypeDescription="Create a new document." ma:contentTypeScope="" ma:versionID="01eca6ffab0d6cc8d4bdd1e24382d95c">
  <xsd:schema xmlns:xsd="http://www.w3.org/2001/XMLSchema" xmlns:xs="http://www.w3.org/2001/XMLSchema" xmlns:p="http://schemas.microsoft.com/office/2006/metadata/properties" xmlns:ns2="b74b54a2-8a25-4fde-a5fd-5a47bc03e424" targetNamespace="http://schemas.microsoft.com/office/2006/metadata/properties" ma:root="true" ma:fieldsID="db0d8d5be729d5b56dd81f240bed6c0d" ns2:_="">
    <xsd:import namespace="b74b54a2-8a25-4fde-a5fd-5a47bc03e424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b54a2-8a25-4fde-a5fd-5a47bc03e4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96C089-8935-4621-A869-D45E47C64F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49FD8C-9DC9-47B6-8C7F-8099018C64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4b54a2-8a25-4fde-a5fd-5a47bc03e4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2C7AA7-1539-4CA1-BDDF-97AB25DB3142}">
  <ds:schemaRefs>
    <ds:schemaRef ds:uri="http://purl.org/dc/dcmitype/"/>
    <ds:schemaRef ds:uri="b74b54a2-8a25-4fde-a5fd-5a47bc03e424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Office 2013 - 2022</Template>
  <TotalTime>2000</TotalTime>
  <Words>1892</Words>
  <Application>Microsoft Office PowerPoint</Application>
  <PresentationFormat>Panorámica</PresentationFormat>
  <Paragraphs>497</Paragraphs>
  <Slides>25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Arial Narrow</vt:lpstr>
      <vt:lpstr>Calibri</vt:lpstr>
      <vt:lpstr>Cambria</vt:lpstr>
      <vt:lpstr>Century Gothic</vt:lpstr>
      <vt:lpstr>Gadugi</vt:lpstr>
      <vt:lpstr>Gotham</vt:lpstr>
      <vt:lpstr>Wingdings</vt:lpstr>
      <vt:lpstr>Tema de Office 2013 - 2022</vt:lpstr>
      <vt:lpstr>1_Tema de Office 2013 - 2022</vt:lpstr>
      <vt:lpstr>Presentación de PowerPoint</vt:lpstr>
      <vt:lpstr>Contenido:</vt:lpstr>
      <vt:lpstr>Presentación de PowerPoint</vt:lpstr>
      <vt:lpstr>POLÍTICAS DEL SECTOR ENERGÍA Y MINAS</vt:lpstr>
      <vt:lpstr>Visión del Sector Energía y Minas al 2050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Situación para la Contratación de los Lotes I, VI y Z-69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Industria Petroquímica en el Perú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PPT-2023-Oficial</dc:title>
  <dc:creator>SEGURA PARRAGUEZ, ANGHELA MERCEDES</dc:creator>
  <cp:lastModifiedBy>OSWALDO RODOLFO QUIROZ MARIN</cp:lastModifiedBy>
  <cp:revision>129</cp:revision>
  <cp:lastPrinted>2023-09-05T16:04:35Z</cp:lastPrinted>
  <dcterms:created xsi:type="dcterms:W3CDTF">2023-03-14T19:24:20Z</dcterms:created>
  <dcterms:modified xsi:type="dcterms:W3CDTF">2023-09-05T16:05:26Z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0x010100AFB789763FADC541AEE703852895AFE6</vt:lpwstr>
  </property>
</Properties>
</file>