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3.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4.xml" ContentType="application/vnd.openxmlformats-officedocument.themeOverr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bookmarkIdSeed="3">
  <p:sldMasterIdLst>
    <p:sldMasterId id="2147483648" r:id="rId1"/>
    <p:sldMasterId id="2147483661" r:id="rId2"/>
  </p:sldMasterIdLst>
  <p:notesMasterIdLst>
    <p:notesMasterId r:id="rId15"/>
  </p:notesMasterIdLst>
  <p:sldIdLst>
    <p:sldId id="365" r:id="rId3"/>
    <p:sldId id="256" r:id="rId4"/>
    <p:sldId id="257" r:id="rId5"/>
    <p:sldId id="366" r:id="rId6"/>
    <p:sldId id="272" r:id="rId7"/>
    <p:sldId id="258" r:id="rId8"/>
    <p:sldId id="273" r:id="rId9"/>
    <p:sldId id="259" r:id="rId10"/>
    <p:sldId id="269" r:id="rId11"/>
    <p:sldId id="270" r:id="rId12"/>
    <p:sldId id="274" r:id="rId13"/>
    <p:sldId id="261"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6" roundtripDataSignature="AMtx7mgoeTcK2E3VHOg8LwG9jIWovucqO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EBB1A1-D80A-4779-ADA8-27E6AE0B8554}" v="34" dt="2022-09-12T17:10:24.316"/>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1311" autoAdjust="0"/>
  </p:normalViewPr>
  <p:slideViewPr>
    <p:cSldViewPr>
      <p:cViewPr varScale="1">
        <p:scale>
          <a:sx n="106" d="100"/>
          <a:sy n="106" d="100"/>
        </p:scale>
        <p:origin x="810"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a Rosa Vasquez Ordoñez" userId="0d89e3cebc7f82b8" providerId="LiveId" clId="{27EBB1A1-D80A-4779-ADA8-27E6AE0B8554}"/>
    <pc:docChg chg="undo custSel addSld delSld modSld sldOrd modMainMaster">
      <pc:chgData name="Ana Rosa Vasquez Ordoñez" userId="0d89e3cebc7f82b8" providerId="LiveId" clId="{27EBB1A1-D80A-4779-ADA8-27E6AE0B8554}" dt="2022-09-12T17:11:16.183" v="1164" actId="1076"/>
      <pc:docMkLst>
        <pc:docMk/>
      </pc:docMkLst>
      <pc:sldChg chg="delSp modSp add del mod modTransition setBg">
        <pc:chgData name="Ana Rosa Vasquez Ordoñez" userId="0d89e3cebc7f82b8" providerId="LiveId" clId="{27EBB1A1-D80A-4779-ADA8-27E6AE0B8554}" dt="2022-09-12T16:40:55.065" v="888"/>
        <pc:sldMkLst>
          <pc:docMk/>
          <pc:sldMk cId="0" sldId="256"/>
        </pc:sldMkLst>
        <pc:spChg chg="mod">
          <ac:chgData name="Ana Rosa Vasquez Ordoñez" userId="0d89e3cebc7f82b8" providerId="LiveId" clId="{27EBB1A1-D80A-4779-ADA8-27E6AE0B8554}" dt="2022-09-12T16:40:40.600" v="884" actId="14100"/>
          <ac:spMkLst>
            <pc:docMk/>
            <pc:sldMk cId="0" sldId="256"/>
            <ac:spMk id="88" creationId="{00000000-0000-0000-0000-000000000000}"/>
          </ac:spMkLst>
        </pc:spChg>
        <pc:spChg chg="del">
          <ac:chgData name="Ana Rosa Vasquez Ordoñez" userId="0d89e3cebc7f82b8" providerId="LiveId" clId="{27EBB1A1-D80A-4779-ADA8-27E6AE0B8554}" dt="2022-09-12T16:40:51.034" v="886" actId="478"/>
          <ac:spMkLst>
            <pc:docMk/>
            <pc:sldMk cId="0" sldId="256"/>
            <ac:spMk id="90" creationId="{00000000-0000-0000-0000-000000000000}"/>
          </ac:spMkLst>
        </pc:spChg>
        <pc:spChg chg="del">
          <ac:chgData name="Ana Rosa Vasquez Ordoñez" userId="0d89e3cebc7f82b8" providerId="LiveId" clId="{27EBB1A1-D80A-4779-ADA8-27E6AE0B8554}" dt="2022-09-12T16:40:49.854" v="885" actId="478"/>
          <ac:spMkLst>
            <pc:docMk/>
            <pc:sldMk cId="0" sldId="256"/>
            <ac:spMk id="91" creationId="{00000000-0000-0000-0000-000000000000}"/>
          </ac:spMkLst>
        </pc:spChg>
        <pc:picChg chg="del">
          <ac:chgData name="Ana Rosa Vasquez Ordoñez" userId="0d89e3cebc7f82b8" providerId="LiveId" clId="{27EBB1A1-D80A-4779-ADA8-27E6AE0B8554}" dt="2022-09-12T16:40:22.504" v="882" actId="478"/>
          <ac:picMkLst>
            <pc:docMk/>
            <pc:sldMk cId="0" sldId="256"/>
            <ac:picMk id="10" creationId="{046001B3-E5AB-40C3-8B9F-BFCA18666004}"/>
          </ac:picMkLst>
        </pc:picChg>
      </pc:sldChg>
      <pc:sldChg chg="delSp mod">
        <pc:chgData name="Ana Rosa Vasquez Ordoñez" userId="0d89e3cebc7f82b8" providerId="LiveId" clId="{27EBB1A1-D80A-4779-ADA8-27E6AE0B8554}" dt="2022-09-12T16:40:58.194" v="889" actId="478"/>
        <pc:sldMkLst>
          <pc:docMk/>
          <pc:sldMk cId="0" sldId="257"/>
        </pc:sldMkLst>
        <pc:picChg chg="del">
          <ac:chgData name="Ana Rosa Vasquez Ordoñez" userId="0d89e3cebc7f82b8" providerId="LiveId" clId="{27EBB1A1-D80A-4779-ADA8-27E6AE0B8554}" dt="2022-09-12T16:40:58.194" v="889" actId="478"/>
          <ac:picMkLst>
            <pc:docMk/>
            <pc:sldMk cId="0" sldId="257"/>
            <ac:picMk id="7" creationId="{046001B3-E5AB-40C3-8B9F-BFCA18666004}"/>
          </ac:picMkLst>
        </pc:picChg>
      </pc:sldChg>
      <pc:sldChg chg="delSp modSp mod">
        <pc:chgData name="Ana Rosa Vasquez Ordoñez" userId="0d89e3cebc7f82b8" providerId="LiveId" clId="{27EBB1A1-D80A-4779-ADA8-27E6AE0B8554}" dt="2022-09-12T17:11:16.183" v="1164" actId="1076"/>
        <pc:sldMkLst>
          <pc:docMk/>
          <pc:sldMk cId="0" sldId="258"/>
        </pc:sldMkLst>
        <pc:spChg chg="mod">
          <ac:chgData name="Ana Rosa Vasquez Ordoñez" userId="0d89e3cebc7f82b8" providerId="LiveId" clId="{27EBB1A1-D80A-4779-ADA8-27E6AE0B8554}" dt="2022-09-12T17:11:16.183" v="1164" actId="1076"/>
          <ac:spMkLst>
            <pc:docMk/>
            <pc:sldMk cId="0" sldId="258"/>
            <ac:spMk id="2" creationId="{00000000-0000-0000-0000-000000000000}"/>
          </ac:spMkLst>
        </pc:spChg>
        <pc:spChg chg="del mod">
          <ac:chgData name="Ana Rosa Vasquez Ordoñez" userId="0d89e3cebc7f82b8" providerId="LiveId" clId="{27EBB1A1-D80A-4779-ADA8-27E6AE0B8554}" dt="2022-09-12T16:51:52.404" v="988" actId="478"/>
          <ac:spMkLst>
            <pc:docMk/>
            <pc:sldMk cId="0" sldId="258"/>
            <ac:spMk id="3" creationId="{00000000-0000-0000-0000-000000000000}"/>
          </ac:spMkLst>
        </pc:spChg>
        <pc:picChg chg="del">
          <ac:chgData name="Ana Rosa Vasquez Ordoñez" userId="0d89e3cebc7f82b8" providerId="LiveId" clId="{27EBB1A1-D80A-4779-ADA8-27E6AE0B8554}" dt="2022-09-12T16:44:03.725" v="920" actId="478"/>
          <ac:picMkLst>
            <pc:docMk/>
            <pc:sldMk cId="0" sldId="258"/>
            <ac:picMk id="15" creationId="{046001B3-E5AB-40C3-8B9F-BFCA18666004}"/>
          </ac:picMkLst>
        </pc:picChg>
        <pc:picChg chg="del">
          <ac:chgData name="Ana Rosa Vasquez Ordoñez" userId="0d89e3cebc7f82b8" providerId="LiveId" clId="{27EBB1A1-D80A-4779-ADA8-27E6AE0B8554}" dt="2022-09-12T16:51:49.652" v="987" actId="478"/>
          <ac:picMkLst>
            <pc:docMk/>
            <pc:sldMk cId="0" sldId="258"/>
            <ac:picMk id="116" creationId="{00000000-0000-0000-0000-000000000000}"/>
          </ac:picMkLst>
        </pc:picChg>
      </pc:sldChg>
      <pc:sldChg chg="delSp mod setBg">
        <pc:chgData name="Ana Rosa Vasquez Ordoñez" userId="0d89e3cebc7f82b8" providerId="LiveId" clId="{27EBB1A1-D80A-4779-ADA8-27E6AE0B8554}" dt="2022-09-12T16:45:05.551" v="935"/>
        <pc:sldMkLst>
          <pc:docMk/>
          <pc:sldMk cId="0" sldId="259"/>
        </pc:sldMkLst>
        <pc:picChg chg="del">
          <ac:chgData name="Ana Rosa Vasquez Ordoñez" userId="0d89e3cebc7f82b8" providerId="LiveId" clId="{27EBB1A1-D80A-4779-ADA8-27E6AE0B8554}" dt="2022-09-12T16:44:56.324" v="932" actId="478"/>
          <ac:picMkLst>
            <pc:docMk/>
            <pc:sldMk cId="0" sldId="259"/>
            <ac:picMk id="7" creationId="{046001B3-E5AB-40C3-8B9F-BFCA18666004}"/>
          </ac:picMkLst>
        </pc:picChg>
      </pc:sldChg>
      <pc:sldChg chg="delSp mod setBg">
        <pc:chgData name="Ana Rosa Vasquez Ordoñez" userId="0d89e3cebc7f82b8" providerId="LiveId" clId="{27EBB1A1-D80A-4779-ADA8-27E6AE0B8554}" dt="2022-09-12T16:45:16.035" v="938"/>
        <pc:sldMkLst>
          <pc:docMk/>
          <pc:sldMk cId="0" sldId="261"/>
        </pc:sldMkLst>
        <pc:picChg chg="del">
          <ac:chgData name="Ana Rosa Vasquez Ordoñez" userId="0d89e3cebc7f82b8" providerId="LiveId" clId="{27EBB1A1-D80A-4779-ADA8-27E6AE0B8554}" dt="2022-09-12T16:45:13.784" v="937" actId="478"/>
          <ac:picMkLst>
            <pc:docMk/>
            <pc:sldMk cId="0" sldId="261"/>
            <ac:picMk id="6" creationId="{046001B3-E5AB-40C3-8B9F-BFCA18666004}"/>
          </ac:picMkLst>
        </pc:picChg>
      </pc:sldChg>
      <pc:sldChg chg="delSp modSp mod">
        <pc:chgData name="Ana Rosa Vasquez Ordoñez" userId="0d89e3cebc7f82b8" providerId="LiveId" clId="{27EBB1A1-D80A-4779-ADA8-27E6AE0B8554}" dt="2022-09-12T16:56:03.791" v="1046" actId="1076"/>
        <pc:sldMkLst>
          <pc:docMk/>
          <pc:sldMk cId="2530083917" sldId="269"/>
        </pc:sldMkLst>
        <pc:spChg chg="del">
          <ac:chgData name="Ana Rosa Vasquez Ordoñez" userId="0d89e3cebc7f82b8" providerId="LiveId" clId="{27EBB1A1-D80A-4779-ADA8-27E6AE0B8554}" dt="2022-09-12T16:45:38.350" v="943" actId="478"/>
          <ac:spMkLst>
            <pc:docMk/>
            <pc:sldMk cId="2530083917" sldId="269"/>
            <ac:spMk id="14" creationId="{00000000-0000-0000-0000-000000000000}"/>
          </ac:spMkLst>
        </pc:spChg>
        <pc:spChg chg="mod">
          <ac:chgData name="Ana Rosa Vasquez Ordoñez" userId="0d89e3cebc7f82b8" providerId="LiveId" clId="{27EBB1A1-D80A-4779-ADA8-27E6AE0B8554}" dt="2022-09-12T16:56:03.791" v="1046" actId="1076"/>
          <ac:spMkLst>
            <pc:docMk/>
            <pc:sldMk cId="2530083917" sldId="269"/>
            <ac:spMk id="108" creationId="{00000000-0000-0000-0000-000000000000}"/>
          </ac:spMkLst>
        </pc:spChg>
        <pc:graphicFrameChg chg="modGraphic">
          <ac:chgData name="Ana Rosa Vasquez Ordoñez" userId="0d89e3cebc7f82b8" providerId="LiveId" clId="{27EBB1A1-D80A-4779-ADA8-27E6AE0B8554}" dt="2022-09-12T16:54:17.163" v="1025" actId="122"/>
          <ac:graphicFrameMkLst>
            <pc:docMk/>
            <pc:sldMk cId="2530083917" sldId="269"/>
            <ac:graphicFrameMk id="12" creationId="{00000000-0000-0000-0000-000000000000}"/>
          </ac:graphicFrameMkLst>
        </pc:graphicFrameChg>
        <pc:picChg chg="del">
          <ac:chgData name="Ana Rosa Vasquez Ordoñez" userId="0d89e3cebc7f82b8" providerId="LiveId" clId="{27EBB1A1-D80A-4779-ADA8-27E6AE0B8554}" dt="2022-09-12T16:45:00.015" v="933" actId="478"/>
          <ac:picMkLst>
            <pc:docMk/>
            <pc:sldMk cId="2530083917" sldId="269"/>
            <ac:picMk id="15" creationId="{046001B3-E5AB-40C3-8B9F-BFCA18666004}"/>
          </ac:picMkLst>
        </pc:picChg>
      </pc:sldChg>
      <pc:sldChg chg="delSp modSp mod">
        <pc:chgData name="Ana Rosa Vasquez Ordoñez" userId="0d89e3cebc7f82b8" providerId="LiveId" clId="{27EBB1A1-D80A-4779-ADA8-27E6AE0B8554}" dt="2022-09-12T16:56:11.061" v="1048" actId="121"/>
        <pc:sldMkLst>
          <pc:docMk/>
          <pc:sldMk cId="3503823048" sldId="270"/>
        </pc:sldMkLst>
        <pc:spChg chg="del">
          <ac:chgData name="Ana Rosa Vasquez Ordoñez" userId="0d89e3cebc7f82b8" providerId="LiveId" clId="{27EBB1A1-D80A-4779-ADA8-27E6AE0B8554}" dt="2022-09-12T16:45:34.739" v="942" actId="478"/>
          <ac:spMkLst>
            <pc:docMk/>
            <pc:sldMk cId="3503823048" sldId="270"/>
            <ac:spMk id="14" creationId="{00000000-0000-0000-0000-000000000000}"/>
          </ac:spMkLst>
        </pc:spChg>
        <pc:spChg chg="mod">
          <ac:chgData name="Ana Rosa Vasquez Ordoñez" userId="0d89e3cebc7f82b8" providerId="LiveId" clId="{27EBB1A1-D80A-4779-ADA8-27E6AE0B8554}" dt="2022-09-12T16:56:00.960" v="1045" actId="1076"/>
          <ac:spMkLst>
            <pc:docMk/>
            <pc:sldMk cId="3503823048" sldId="270"/>
            <ac:spMk id="108" creationId="{00000000-0000-0000-0000-000000000000}"/>
          </ac:spMkLst>
        </pc:spChg>
        <pc:graphicFrameChg chg="mod modGraphic">
          <ac:chgData name="Ana Rosa Vasquez Ordoñez" userId="0d89e3cebc7f82b8" providerId="LiveId" clId="{27EBB1A1-D80A-4779-ADA8-27E6AE0B8554}" dt="2022-09-12T16:56:11.061" v="1048" actId="121"/>
          <ac:graphicFrameMkLst>
            <pc:docMk/>
            <pc:sldMk cId="3503823048" sldId="270"/>
            <ac:graphicFrameMk id="3" creationId="{00000000-0000-0000-0000-000000000000}"/>
          </ac:graphicFrameMkLst>
        </pc:graphicFrameChg>
        <pc:picChg chg="del">
          <ac:chgData name="Ana Rosa Vasquez Ordoñez" userId="0d89e3cebc7f82b8" providerId="LiveId" clId="{27EBB1A1-D80A-4779-ADA8-27E6AE0B8554}" dt="2022-09-12T16:45:01.641" v="934" actId="478"/>
          <ac:picMkLst>
            <pc:docMk/>
            <pc:sldMk cId="3503823048" sldId="270"/>
            <ac:picMk id="15" creationId="{046001B3-E5AB-40C3-8B9F-BFCA18666004}"/>
          </ac:picMkLst>
        </pc:picChg>
      </pc:sldChg>
      <pc:sldChg chg="delSp modSp mod">
        <pc:chgData name="Ana Rosa Vasquez Ordoñez" userId="0d89e3cebc7f82b8" providerId="LiveId" clId="{27EBB1A1-D80A-4779-ADA8-27E6AE0B8554}" dt="2022-09-12T16:52:56.895" v="996" actId="113"/>
        <pc:sldMkLst>
          <pc:docMk/>
          <pc:sldMk cId="392200876" sldId="272"/>
        </pc:sldMkLst>
        <pc:spChg chg="mod">
          <ac:chgData name="Ana Rosa Vasquez Ordoñez" userId="0d89e3cebc7f82b8" providerId="LiveId" clId="{27EBB1A1-D80A-4779-ADA8-27E6AE0B8554}" dt="2022-09-12T16:52:56.895" v="996" actId="113"/>
          <ac:spMkLst>
            <pc:docMk/>
            <pc:sldMk cId="392200876" sldId="272"/>
            <ac:spMk id="2" creationId="{00000000-0000-0000-0000-000000000000}"/>
          </ac:spMkLst>
        </pc:spChg>
        <pc:spChg chg="mod">
          <ac:chgData name="Ana Rosa Vasquez Ordoñez" userId="0d89e3cebc7f82b8" providerId="LiveId" clId="{27EBB1A1-D80A-4779-ADA8-27E6AE0B8554}" dt="2022-09-12T16:43:56.719" v="919" actId="1076"/>
          <ac:spMkLst>
            <pc:docMk/>
            <pc:sldMk cId="392200876" sldId="272"/>
            <ac:spMk id="3" creationId="{00000000-0000-0000-0000-000000000000}"/>
          </ac:spMkLst>
        </pc:spChg>
        <pc:picChg chg="del">
          <ac:chgData name="Ana Rosa Vasquez Ordoñez" userId="0d89e3cebc7f82b8" providerId="LiveId" clId="{27EBB1A1-D80A-4779-ADA8-27E6AE0B8554}" dt="2022-09-12T16:42:27.335" v="891" actId="478"/>
          <ac:picMkLst>
            <pc:docMk/>
            <pc:sldMk cId="392200876" sldId="272"/>
            <ac:picMk id="15" creationId="{046001B3-E5AB-40C3-8B9F-BFCA18666004}"/>
          </ac:picMkLst>
        </pc:picChg>
      </pc:sldChg>
      <pc:sldChg chg="delSp modSp mod">
        <pc:chgData name="Ana Rosa Vasquez Ordoñez" userId="0d89e3cebc7f82b8" providerId="LiveId" clId="{27EBB1A1-D80A-4779-ADA8-27E6AE0B8554}" dt="2022-09-12T16:53:50.096" v="1023" actId="113"/>
        <pc:sldMkLst>
          <pc:docMk/>
          <pc:sldMk cId="4202279887" sldId="273"/>
        </pc:sldMkLst>
        <pc:spChg chg="mod">
          <ac:chgData name="Ana Rosa Vasquez Ordoñez" userId="0d89e3cebc7f82b8" providerId="LiveId" clId="{27EBB1A1-D80A-4779-ADA8-27E6AE0B8554}" dt="2022-09-12T16:53:50.096" v="1023" actId="113"/>
          <ac:spMkLst>
            <pc:docMk/>
            <pc:sldMk cId="4202279887" sldId="273"/>
            <ac:spMk id="2" creationId="{00000000-0000-0000-0000-000000000000}"/>
          </ac:spMkLst>
        </pc:spChg>
        <pc:spChg chg="mod">
          <ac:chgData name="Ana Rosa Vasquez Ordoñez" userId="0d89e3cebc7f82b8" providerId="LiveId" clId="{27EBB1A1-D80A-4779-ADA8-27E6AE0B8554}" dt="2022-09-12T16:44:18.571" v="923" actId="1076"/>
          <ac:spMkLst>
            <pc:docMk/>
            <pc:sldMk cId="4202279887" sldId="273"/>
            <ac:spMk id="3" creationId="{00000000-0000-0000-0000-000000000000}"/>
          </ac:spMkLst>
        </pc:spChg>
        <pc:picChg chg="del">
          <ac:chgData name="Ana Rosa Vasquez Ordoñez" userId="0d89e3cebc7f82b8" providerId="LiveId" clId="{27EBB1A1-D80A-4779-ADA8-27E6AE0B8554}" dt="2022-09-12T16:44:48.348" v="931" actId="478"/>
          <ac:picMkLst>
            <pc:docMk/>
            <pc:sldMk cId="4202279887" sldId="273"/>
            <ac:picMk id="15" creationId="{046001B3-E5AB-40C3-8B9F-BFCA18666004}"/>
          </ac:picMkLst>
        </pc:picChg>
        <pc:picChg chg="mod">
          <ac:chgData name="Ana Rosa Vasquez Ordoñez" userId="0d89e3cebc7f82b8" providerId="LiveId" clId="{27EBB1A1-D80A-4779-ADA8-27E6AE0B8554}" dt="2022-09-12T16:44:26.695" v="926" actId="1076"/>
          <ac:picMkLst>
            <pc:docMk/>
            <pc:sldMk cId="4202279887" sldId="273"/>
            <ac:picMk id="116" creationId="{00000000-0000-0000-0000-000000000000}"/>
          </ac:picMkLst>
        </pc:picChg>
      </pc:sldChg>
      <pc:sldChg chg="delSp modSp mod">
        <pc:chgData name="Ana Rosa Vasquez Ordoñez" userId="0d89e3cebc7f82b8" providerId="LiveId" clId="{27EBB1A1-D80A-4779-ADA8-27E6AE0B8554}" dt="2022-09-12T16:57:54.200" v="1089" actId="20577"/>
        <pc:sldMkLst>
          <pc:docMk/>
          <pc:sldMk cId="3001343729" sldId="274"/>
        </pc:sldMkLst>
        <pc:spChg chg="mod">
          <ac:chgData name="Ana Rosa Vasquez Ordoñez" userId="0d89e3cebc7f82b8" providerId="LiveId" clId="{27EBB1A1-D80A-4779-ADA8-27E6AE0B8554}" dt="2022-09-12T16:57:54.200" v="1089" actId="20577"/>
          <ac:spMkLst>
            <pc:docMk/>
            <pc:sldMk cId="3001343729" sldId="274"/>
            <ac:spMk id="2" creationId="{00000000-0000-0000-0000-000000000000}"/>
          </ac:spMkLst>
        </pc:spChg>
        <pc:spChg chg="mod">
          <ac:chgData name="Ana Rosa Vasquez Ordoñez" userId="0d89e3cebc7f82b8" providerId="LiveId" clId="{27EBB1A1-D80A-4779-ADA8-27E6AE0B8554}" dt="2022-09-12T16:56:17.318" v="1049" actId="1076"/>
          <ac:spMkLst>
            <pc:docMk/>
            <pc:sldMk cId="3001343729" sldId="274"/>
            <ac:spMk id="3" creationId="{00000000-0000-0000-0000-000000000000}"/>
          </ac:spMkLst>
        </pc:spChg>
        <pc:picChg chg="del">
          <ac:chgData name="Ana Rosa Vasquez Ordoñez" userId="0d89e3cebc7f82b8" providerId="LiveId" clId="{27EBB1A1-D80A-4779-ADA8-27E6AE0B8554}" dt="2022-09-12T16:45:09.569" v="936" actId="478"/>
          <ac:picMkLst>
            <pc:docMk/>
            <pc:sldMk cId="3001343729" sldId="274"/>
            <ac:picMk id="15" creationId="{046001B3-E5AB-40C3-8B9F-BFCA18666004}"/>
          </ac:picMkLst>
        </pc:picChg>
      </pc:sldChg>
      <pc:sldChg chg="modSp add mod ord modNotesTx">
        <pc:chgData name="Ana Rosa Vasquez Ordoñez" userId="0d89e3cebc7f82b8" providerId="LiveId" clId="{27EBB1A1-D80A-4779-ADA8-27E6AE0B8554}" dt="2022-09-12T16:09:40.251" v="130" actId="20577"/>
        <pc:sldMkLst>
          <pc:docMk/>
          <pc:sldMk cId="0" sldId="365"/>
        </pc:sldMkLst>
        <pc:spChg chg="mod">
          <ac:chgData name="Ana Rosa Vasquez Ordoñez" userId="0d89e3cebc7f82b8" providerId="LiveId" clId="{27EBB1A1-D80A-4779-ADA8-27E6AE0B8554}" dt="2022-09-12T16:07:58.179" v="59" actId="20577"/>
          <ac:spMkLst>
            <pc:docMk/>
            <pc:sldMk cId="0" sldId="365"/>
            <ac:spMk id="74" creationId="{00000000-0000-0000-0000-000000000000}"/>
          </ac:spMkLst>
        </pc:spChg>
      </pc:sldChg>
      <pc:sldChg chg="addSp delSp modSp new mod ord setBg">
        <pc:chgData name="Ana Rosa Vasquez Ordoñez" userId="0d89e3cebc7f82b8" providerId="LiveId" clId="{27EBB1A1-D80A-4779-ADA8-27E6AE0B8554}" dt="2022-09-12T17:10:24.315" v="1159" actId="1076"/>
        <pc:sldMkLst>
          <pc:docMk/>
          <pc:sldMk cId="732651380" sldId="366"/>
        </pc:sldMkLst>
        <pc:spChg chg="del mod">
          <ac:chgData name="Ana Rosa Vasquez Ordoñez" userId="0d89e3cebc7f82b8" providerId="LiveId" clId="{27EBB1A1-D80A-4779-ADA8-27E6AE0B8554}" dt="2022-09-12T16:25:32.842" v="837" actId="478"/>
          <ac:spMkLst>
            <pc:docMk/>
            <pc:sldMk cId="732651380" sldId="366"/>
            <ac:spMk id="2" creationId="{A4C68875-5A29-F30F-DCD1-7D19E87DEA15}"/>
          </ac:spMkLst>
        </pc:spChg>
        <pc:spChg chg="del mod">
          <ac:chgData name="Ana Rosa Vasquez Ordoñez" userId="0d89e3cebc7f82b8" providerId="LiveId" clId="{27EBB1A1-D80A-4779-ADA8-27E6AE0B8554}" dt="2022-09-12T16:14:47.561" v="202" actId="478"/>
          <ac:spMkLst>
            <pc:docMk/>
            <pc:sldMk cId="732651380" sldId="366"/>
            <ac:spMk id="3" creationId="{51A1D9E0-5C9D-125D-C59E-611D7C2BCC10}"/>
          </ac:spMkLst>
        </pc:spChg>
        <pc:spChg chg="add del mod">
          <ac:chgData name="Ana Rosa Vasquez Ordoñez" userId="0d89e3cebc7f82b8" providerId="LiveId" clId="{27EBB1A1-D80A-4779-ADA8-27E6AE0B8554}" dt="2022-09-12T16:25:59.460" v="838" actId="478"/>
          <ac:spMkLst>
            <pc:docMk/>
            <pc:sldMk cId="732651380" sldId="366"/>
            <ac:spMk id="5" creationId="{8A500DF5-D693-5C59-AEE9-2B964F8EDDFA}"/>
          </ac:spMkLst>
        </pc:spChg>
        <pc:spChg chg="add mod">
          <ac:chgData name="Ana Rosa Vasquez Ordoñez" userId="0d89e3cebc7f82b8" providerId="LiveId" clId="{27EBB1A1-D80A-4779-ADA8-27E6AE0B8554}" dt="2022-09-12T17:10:07.472" v="1157" actId="2711"/>
          <ac:spMkLst>
            <pc:docMk/>
            <pc:sldMk cId="732651380" sldId="366"/>
            <ac:spMk id="7" creationId="{561C3C18-55CF-A4D8-9260-EA49943A6978}"/>
          </ac:spMkLst>
        </pc:spChg>
        <pc:picChg chg="add del mod">
          <ac:chgData name="Ana Rosa Vasquez Ordoñez" userId="0d89e3cebc7f82b8" providerId="LiveId" clId="{27EBB1A1-D80A-4779-ADA8-27E6AE0B8554}" dt="2022-09-12T16:28:36.360" v="853" actId="478"/>
          <ac:picMkLst>
            <pc:docMk/>
            <pc:sldMk cId="732651380" sldId="366"/>
            <ac:picMk id="1026" creationId="{5096D4FB-09AB-E7D9-5569-3B7D0E226129}"/>
          </ac:picMkLst>
        </pc:picChg>
        <pc:picChg chg="add del mod">
          <ac:chgData name="Ana Rosa Vasquez Ordoñez" userId="0d89e3cebc7f82b8" providerId="LiveId" clId="{27EBB1A1-D80A-4779-ADA8-27E6AE0B8554}" dt="2022-09-12T16:33:51.710" v="864" actId="478"/>
          <ac:picMkLst>
            <pc:docMk/>
            <pc:sldMk cId="732651380" sldId="366"/>
            <ac:picMk id="1028" creationId="{98B9975F-F936-5195-1BF1-FEDEA162A5C3}"/>
          </ac:picMkLst>
        </pc:picChg>
        <pc:picChg chg="add mod">
          <ac:chgData name="Ana Rosa Vasquez Ordoñez" userId="0d89e3cebc7f82b8" providerId="LiveId" clId="{27EBB1A1-D80A-4779-ADA8-27E6AE0B8554}" dt="2022-09-12T17:10:24.315" v="1159" actId="1076"/>
          <ac:picMkLst>
            <pc:docMk/>
            <pc:sldMk cId="732651380" sldId="366"/>
            <ac:picMk id="1030" creationId="{68B55618-342E-02A5-0E53-84CF914ADA91}"/>
          </ac:picMkLst>
        </pc:picChg>
        <pc:picChg chg="add mod">
          <ac:chgData name="Ana Rosa Vasquez Ordoñez" userId="0d89e3cebc7f82b8" providerId="LiveId" clId="{27EBB1A1-D80A-4779-ADA8-27E6AE0B8554}" dt="2022-09-12T17:10:22.412" v="1158" actId="1076"/>
          <ac:picMkLst>
            <pc:docMk/>
            <pc:sldMk cId="732651380" sldId="366"/>
            <ac:picMk id="1032" creationId="{3B4F0319-D407-7220-47E0-6DFD5D7B6195}"/>
          </ac:picMkLst>
        </pc:picChg>
      </pc:sldChg>
      <pc:sldMasterChg chg="modSldLayout">
        <pc:chgData name="Ana Rosa Vasquez Ordoñez" userId="0d89e3cebc7f82b8" providerId="LiveId" clId="{27EBB1A1-D80A-4779-ADA8-27E6AE0B8554}" dt="2022-09-12T16:10:00.804" v="132"/>
        <pc:sldMasterMkLst>
          <pc:docMk/>
          <pc:sldMasterMk cId="0" sldId="2147483648"/>
        </pc:sldMasterMkLst>
        <pc:sldLayoutChg chg="delSp">
          <pc:chgData name="Ana Rosa Vasquez Ordoñez" userId="0d89e3cebc7f82b8" providerId="LiveId" clId="{27EBB1A1-D80A-4779-ADA8-27E6AE0B8554}" dt="2022-09-12T16:10:00.804" v="132"/>
          <pc:sldLayoutMkLst>
            <pc:docMk/>
            <pc:sldMasterMk cId="0" sldId="2147483648"/>
            <pc:sldLayoutMk cId="1196279403" sldId="2147483685"/>
          </pc:sldLayoutMkLst>
          <pc:cxnChg chg="del">
            <ac:chgData name="Ana Rosa Vasquez Ordoñez" userId="0d89e3cebc7f82b8" providerId="LiveId" clId="{27EBB1A1-D80A-4779-ADA8-27E6AE0B8554}" dt="2022-09-12T16:10:00.804" v="132"/>
            <ac:cxnSpMkLst>
              <pc:docMk/>
              <pc:sldMasterMk cId="0" sldId="2147483648"/>
              <pc:sldLayoutMk cId="1196279403" sldId="2147483685"/>
              <ac:cxnSpMk id="56" creationId="{00000000-0000-0000-0000-000000000000}"/>
            </ac:cxnSpMkLst>
          </pc:cxn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04046535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1:notes"/>
          <p:cNvSpPr txBox="1">
            <a:spLocks noGrp="1"/>
          </p:cNvSpPr>
          <p:nvPr>
            <p:ph type="body" idx="1"/>
          </p:nvPr>
        </p:nvSpPr>
        <p:spPr>
          <a:xfrm>
            <a:off x="679768" y="4777195"/>
            <a:ext cx="5438140" cy="3908613"/>
          </a:xfrm>
          <a:prstGeom prst="rect">
            <a:avLst/>
          </a:prstGeom>
        </p:spPr>
        <p:txBody>
          <a:bodyPr spcFirstLastPara="1" wrap="square" lIns="90950" tIns="45475" rIns="90950" bIns="4547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s-PE" baseline="0" dirty="0"/>
              <a:t>Por su intermedio señora presidenta de la Comisión de Vivienda, Construcción y Saneamiento del Congreso, deseo saludar a todos los integrantes de la comisión y a continuación pasaré a exponer el </a:t>
            </a:r>
            <a:r>
              <a:rPr lang="es-MX" sz="1100" b="1" dirty="0">
                <a:solidFill>
                  <a:srgbClr val="243D7B"/>
                </a:solidFill>
              </a:rPr>
              <a:t>PROYECTO DE LEY </a:t>
            </a:r>
            <a:r>
              <a:rPr lang="es-MX" sz="1100" b="1" dirty="0" err="1">
                <a:solidFill>
                  <a:srgbClr val="243D7B"/>
                </a:solidFill>
              </a:rPr>
              <a:t>N°</a:t>
            </a:r>
            <a:r>
              <a:rPr lang="es-MX" sz="1100" b="1" dirty="0">
                <a:solidFill>
                  <a:srgbClr val="243D7B"/>
                </a:solidFill>
              </a:rPr>
              <a:t> 2663-2021-PE, QUE DECLARA DE NECESIDAD PÚBLICA E INTERÉS NACIONAL LA EJECUCIÓN DE DIVERSAS OBRAS DE INFRAESTRUCTURA </a:t>
            </a:r>
            <a:r>
              <a:rPr lang="es-PE" sz="1100" b="1" dirty="0">
                <a:solidFill>
                  <a:srgbClr val="243D7B"/>
                </a:solidFill>
              </a:rPr>
              <a:t>A CARGO DEL MINISTERIO DE TRANSPORTES Y COMUNICACIONES</a:t>
            </a:r>
            <a:endParaRPr lang="es-PE" dirty="0"/>
          </a:p>
        </p:txBody>
      </p:sp>
      <p:sp>
        <p:nvSpPr>
          <p:cNvPr id="71" name="Google Shape;71;p1:notes"/>
          <p:cNvSpPr>
            <a:spLocks noGrp="1" noRot="1" noChangeAspect="1"/>
          </p:cNvSpPr>
          <p:nvPr>
            <p:ph type="sldImg" idx="2"/>
          </p:nvPr>
        </p:nvSpPr>
        <p:spPr>
          <a:xfrm>
            <a:off x="422275" y="1241425"/>
            <a:ext cx="5953125" cy="33496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294819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0a0a551273_3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6" name="Google Shape;106;g10a0a551273_3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55296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0a0a551273_3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6" name="Google Shape;106;g10a0a551273_3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519271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b528e3281c_0_6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3" name="Google Shape;143;gb528e3281c_0_6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68303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b528e3281c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6" name="Google Shape;86;gb528e3281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75663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b528e3281c_0_8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7" name="Google Shape;97;gb528e3281c_0_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05624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PE" dirty="0"/>
          </a:p>
        </p:txBody>
      </p:sp>
    </p:spTree>
    <p:extLst>
      <p:ext uri="{BB962C8B-B14F-4D97-AF65-F5344CB8AC3E}">
        <p14:creationId xmlns:p14="http://schemas.microsoft.com/office/powerpoint/2010/main" val="3594724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0a0a551273_3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6" name="Google Shape;106;g10a0a551273_3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93358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0a0a551273_3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6" name="Google Shape;106;g10a0a551273_3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86477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0a0a551273_3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6" name="Google Shape;106;g10a0a551273_3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25813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0a0a551273_3_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3" name="Google Shape;123;g10a0a551273_3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03208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0a0a551273_3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6" name="Google Shape;106;g10a0a551273_3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35810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0"/>
        <p:cNvGrpSpPr/>
        <p:nvPr/>
      </p:nvGrpSpPr>
      <p:grpSpPr>
        <a:xfrm>
          <a:off x="0" y="0"/>
          <a:ext cx="0" cy="0"/>
          <a:chOff x="0" y="0"/>
          <a:chExt cx="0" cy="0"/>
        </a:xfrm>
      </p:grpSpPr>
      <p:sp>
        <p:nvSpPr>
          <p:cNvPr id="81" name="Google Shape;81;gb528e3281c_0_234"/>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Autofit/>
          </a:bodyPr>
          <a:lstStyle>
            <a:lvl1pPr lvl="0" algn="l">
              <a:lnSpc>
                <a:spcPct val="100000"/>
              </a:lnSpc>
              <a:spcBef>
                <a:spcPts val="0"/>
              </a:spcBef>
              <a:spcAft>
                <a:spcPts val="0"/>
              </a:spcAft>
              <a:buSzPts val="3700"/>
              <a:buNone/>
              <a:defRPr/>
            </a:lvl1pPr>
            <a:lvl2pPr lvl="1" algn="l">
              <a:lnSpc>
                <a:spcPct val="100000"/>
              </a:lnSpc>
              <a:spcBef>
                <a:spcPts val="0"/>
              </a:spcBef>
              <a:spcAft>
                <a:spcPts val="0"/>
              </a:spcAft>
              <a:buSzPts val="3700"/>
              <a:buNone/>
              <a:defRPr/>
            </a:lvl2pPr>
            <a:lvl3pPr lvl="2" algn="l">
              <a:lnSpc>
                <a:spcPct val="100000"/>
              </a:lnSpc>
              <a:spcBef>
                <a:spcPts val="0"/>
              </a:spcBef>
              <a:spcAft>
                <a:spcPts val="0"/>
              </a:spcAft>
              <a:buSzPts val="3700"/>
              <a:buNone/>
              <a:defRPr/>
            </a:lvl3pPr>
            <a:lvl4pPr lvl="3" algn="l">
              <a:lnSpc>
                <a:spcPct val="100000"/>
              </a:lnSpc>
              <a:spcBef>
                <a:spcPts val="0"/>
              </a:spcBef>
              <a:spcAft>
                <a:spcPts val="0"/>
              </a:spcAft>
              <a:buSzPts val="3700"/>
              <a:buNone/>
              <a:defRPr/>
            </a:lvl4pPr>
            <a:lvl5pPr lvl="4" algn="l">
              <a:lnSpc>
                <a:spcPct val="100000"/>
              </a:lnSpc>
              <a:spcBef>
                <a:spcPts val="0"/>
              </a:spcBef>
              <a:spcAft>
                <a:spcPts val="0"/>
              </a:spcAft>
              <a:buSzPts val="3700"/>
              <a:buNone/>
              <a:defRPr/>
            </a:lvl5pPr>
            <a:lvl6pPr lvl="5" algn="l">
              <a:lnSpc>
                <a:spcPct val="100000"/>
              </a:lnSpc>
              <a:spcBef>
                <a:spcPts val="0"/>
              </a:spcBef>
              <a:spcAft>
                <a:spcPts val="0"/>
              </a:spcAft>
              <a:buSzPts val="3700"/>
              <a:buNone/>
              <a:defRPr/>
            </a:lvl6pPr>
            <a:lvl7pPr lvl="6" algn="l">
              <a:lnSpc>
                <a:spcPct val="100000"/>
              </a:lnSpc>
              <a:spcBef>
                <a:spcPts val="0"/>
              </a:spcBef>
              <a:spcAft>
                <a:spcPts val="0"/>
              </a:spcAft>
              <a:buSzPts val="3700"/>
              <a:buNone/>
              <a:defRPr/>
            </a:lvl7pPr>
            <a:lvl8pPr lvl="7" algn="l">
              <a:lnSpc>
                <a:spcPct val="100000"/>
              </a:lnSpc>
              <a:spcBef>
                <a:spcPts val="0"/>
              </a:spcBef>
              <a:spcAft>
                <a:spcPts val="0"/>
              </a:spcAft>
              <a:buSzPts val="3700"/>
              <a:buNone/>
              <a:defRPr/>
            </a:lvl8pPr>
            <a:lvl9pPr lvl="8" algn="l">
              <a:lnSpc>
                <a:spcPct val="100000"/>
              </a:lnSpc>
              <a:spcBef>
                <a:spcPts val="0"/>
              </a:spcBef>
              <a:spcAft>
                <a:spcPts val="0"/>
              </a:spcAft>
              <a:buSzPts val="3700"/>
              <a:buNone/>
              <a:defRPr/>
            </a:lvl9pPr>
          </a:lstStyle>
          <a:p>
            <a:endParaRPr/>
          </a:p>
        </p:txBody>
      </p:sp>
      <p:sp>
        <p:nvSpPr>
          <p:cNvPr id="82" name="Google Shape;82;gb528e3281c_0_234"/>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Autofit/>
          </a:bodyPr>
          <a:lstStyle>
            <a:lvl1pPr marL="457200" lvl="0" indent="-381000" algn="l">
              <a:lnSpc>
                <a:spcPct val="115000"/>
              </a:lnSpc>
              <a:spcBef>
                <a:spcPts val="0"/>
              </a:spcBef>
              <a:spcAft>
                <a:spcPts val="0"/>
              </a:spcAft>
              <a:buSzPts val="2400"/>
              <a:buChar char="●"/>
              <a:defRPr/>
            </a:lvl1pPr>
            <a:lvl2pPr marL="914400" lvl="1" indent="-349250" algn="l">
              <a:lnSpc>
                <a:spcPct val="115000"/>
              </a:lnSpc>
              <a:spcBef>
                <a:spcPts val="2100"/>
              </a:spcBef>
              <a:spcAft>
                <a:spcPts val="0"/>
              </a:spcAft>
              <a:buSzPts val="1900"/>
              <a:buChar char="○"/>
              <a:defRPr/>
            </a:lvl2pPr>
            <a:lvl3pPr marL="1371600" lvl="2" indent="-349250" algn="l">
              <a:lnSpc>
                <a:spcPct val="115000"/>
              </a:lnSpc>
              <a:spcBef>
                <a:spcPts val="2100"/>
              </a:spcBef>
              <a:spcAft>
                <a:spcPts val="0"/>
              </a:spcAft>
              <a:buSzPts val="1900"/>
              <a:buChar char="■"/>
              <a:defRPr/>
            </a:lvl3pPr>
            <a:lvl4pPr marL="1828800" lvl="3" indent="-349250" algn="l">
              <a:lnSpc>
                <a:spcPct val="115000"/>
              </a:lnSpc>
              <a:spcBef>
                <a:spcPts val="2100"/>
              </a:spcBef>
              <a:spcAft>
                <a:spcPts val="0"/>
              </a:spcAft>
              <a:buSzPts val="1900"/>
              <a:buChar char="●"/>
              <a:defRPr/>
            </a:lvl4pPr>
            <a:lvl5pPr marL="2286000" lvl="4" indent="-349250" algn="l">
              <a:lnSpc>
                <a:spcPct val="115000"/>
              </a:lnSpc>
              <a:spcBef>
                <a:spcPts val="2100"/>
              </a:spcBef>
              <a:spcAft>
                <a:spcPts val="0"/>
              </a:spcAft>
              <a:buSzPts val="1900"/>
              <a:buChar char="○"/>
              <a:defRPr/>
            </a:lvl5pPr>
            <a:lvl6pPr marL="2743200" lvl="5" indent="-349250" algn="l">
              <a:lnSpc>
                <a:spcPct val="115000"/>
              </a:lnSpc>
              <a:spcBef>
                <a:spcPts val="2100"/>
              </a:spcBef>
              <a:spcAft>
                <a:spcPts val="0"/>
              </a:spcAft>
              <a:buSzPts val="1900"/>
              <a:buChar char="■"/>
              <a:defRPr/>
            </a:lvl6pPr>
            <a:lvl7pPr marL="3200400" lvl="6" indent="-349250" algn="l">
              <a:lnSpc>
                <a:spcPct val="115000"/>
              </a:lnSpc>
              <a:spcBef>
                <a:spcPts val="2100"/>
              </a:spcBef>
              <a:spcAft>
                <a:spcPts val="0"/>
              </a:spcAft>
              <a:buSzPts val="1900"/>
              <a:buChar char="●"/>
              <a:defRPr/>
            </a:lvl7pPr>
            <a:lvl8pPr marL="3657600" lvl="7" indent="-349250" algn="l">
              <a:lnSpc>
                <a:spcPct val="115000"/>
              </a:lnSpc>
              <a:spcBef>
                <a:spcPts val="2100"/>
              </a:spcBef>
              <a:spcAft>
                <a:spcPts val="0"/>
              </a:spcAft>
              <a:buSzPts val="1900"/>
              <a:buChar char="○"/>
              <a:defRPr/>
            </a:lvl8pPr>
            <a:lvl9pPr marL="4114800" lvl="8" indent="-349250" algn="l">
              <a:lnSpc>
                <a:spcPct val="115000"/>
              </a:lnSpc>
              <a:spcBef>
                <a:spcPts val="2100"/>
              </a:spcBef>
              <a:spcAft>
                <a:spcPts val="2100"/>
              </a:spcAft>
              <a:buSzPts val="1900"/>
              <a:buChar char="■"/>
              <a:defRPr/>
            </a:lvl9pPr>
          </a:lstStyle>
          <a:p>
            <a:endParaRPr/>
          </a:p>
        </p:txBody>
      </p:sp>
      <p:sp>
        <p:nvSpPr>
          <p:cNvPr id="83" name="Google Shape;83;gb528e3281c_0_234"/>
          <p:cNvSpPr txBox="1">
            <a:spLocks noGrp="1"/>
          </p:cNvSpPr>
          <p:nvPr>
            <p:ph type="sldNum" idx="12"/>
          </p:nvPr>
        </p:nvSpPr>
        <p:spPr>
          <a:xfrm>
            <a:off x="11296610" y="6217623"/>
            <a:ext cx="731700" cy="524700"/>
          </a:xfrm>
          <a:prstGeom prst="rect">
            <a:avLst/>
          </a:prstGeom>
          <a:noFill/>
          <a:ln>
            <a:noFill/>
          </a:ln>
        </p:spPr>
        <p:txBody>
          <a:bodyPr spcFirstLastPara="1" wrap="square" lIns="121900" tIns="121900" rIns="121900" bIns="121900"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PE"/>
              <a:t>‹Nº›</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2_Diseño personalizado">
  <p:cSld name="2_Diseño personalizado">
    <p:bg>
      <p:bgPr>
        <a:blipFill>
          <a:blip r:embed="rId2">
            <a:alphaModFix/>
          </a:blip>
          <a:stretch>
            <a:fillRect/>
          </a:stretch>
        </a:blipFill>
        <a:effectLst/>
      </p:bgPr>
    </p:bg>
    <p:spTree>
      <p:nvGrpSpPr>
        <p:cNvPr id="1" name="Shape 54"/>
        <p:cNvGrpSpPr/>
        <p:nvPr/>
      </p:nvGrpSpPr>
      <p:grpSpPr>
        <a:xfrm>
          <a:off x="0" y="0"/>
          <a:ext cx="0" cy="0"/>
          <a:chOff x="0" y="0"/>
          <a:chExt cx="0" cy="0"/>
        </a:xfrm>
      </p:grpSpPr>
      <p:sp>
        <p:nvSpPr>
          <p:cNvPr id="55" name="Google Shape;55;gf2db9e581d_0_313"/>
          <p:cNvSpPr txBox="1">
            <a:spLocks noGrp="1"/>
          </p:cNvSpPr>
          <p:nvPr>
            <p:ph type="title"/>
          </p:nvPr>
        </p:nvSpPr>
        <p:spPr>
          <a:xfrm>
            <a:off x="1010011" y="2473621"/>
            <a:ext cx="10515600" cy="18105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rgbClr val="FF0000"/>
              </a:buClr>
              <a:buSzPts val="4400"/>
              <a:buFont typeface="Calibri"/>
              <a:buNone/>
              <a:defRPr sz="4400" b="1"/>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a:endParaRPr/>
          </a:p>
        </p:txBody>
      </p:sp>
      <p:sp>
        <p:nvSpPr>
          <p:cNvPr id="57" name="Google Shape;57;gf2db9e581d_0_313"/>
          <p:cNvSpPr txBox="1">
            <a:spLocks noGrp="1"/>
          </p:cNvSpPr>
          <p:nvPr>
            <p:ph type="subTitle" idx="1"/>
          </p:nvPr>
        </p:nvSpPr>
        <p:spPr>
          <a:xfrm>
            <a:off x="1010011" y="4645468"/>
            <a:ext cx="5430600" cy="666000"/>
          </a:xfrm>
          <a:prstGeom prst="rect">
            <a:avLst/>
          </a:prstGeom>
          <a:noFill/>
          <a:ln>
            <a:noFill/>
          </a:ln>
        </p:spPr>
        <p:txBody>
          <a:bodyPr spcFirstLastPara="1" wrap="square" lIns="91425" tIns="45700" rIns="91425" bIns="45700" anchor="t" anchorCtr="0">
            <a:normAutofit/>
          </a:bodyPr>
          <a:lstStyle>
            <a:lvl1pPr lvl="0" algn="l" rtl="0">
              <a:lnSpc>
                <a:spcPct val="90000"/>
              </a:lnSpc>
              <a:spcBef>
                <a:spcPts val="1000"/>
              </a:spcBef>
              <a:spcAft>
                <a:spcPts val="0"/>
              </a:spcAft>
              <a:buClr>
                <a:schemeClr val="dk1"/>
              </a:buClr>
              <a:buSzPts val="2400"/>
              <a:buNone/>
              <a:defRPr sz="2400" b="1"/>
            </a:lvl1pPr>
            <a:lvl2pPr lvl="1" algn="ctr" rtl="0">
              <a:lnSpc>
                <a:spcPct val="90000"/>
              </a:lnSpc>
              <a:spcBef>
                <a:spcPts val="1600"/>
              </a:spcBef>
              <a:spcAft>
                <a:spcPts val="0"/>
              </a:spcAft>
              <a:buClr>
                <a:schemeClr val="dk1"/>
              </a:buClr>
              <a:buSzPts val="2000"/>
              <a:buNone/>
              <a:defRPr sz="2000"/>
            </a:lvl2pPr>
            <a:lvl3pPr lvl="2" algn="ctr" rtl="0">
              <a:lnSpc>
                <a:spcPct val="90000"/>
              </a:lnSpc>
              <a:spcBef>
                <a:spcPts val="1600"/>
              </a:spcBef>
              <a:spcAft>
                <a:spcPts val="0"/>
              </a:spcAft>
              <a:buClr>
                <a:schemeClr val="dk1"/>
              </a:buClr>
              <a:buSzPts val="1800"/>
              <a:buNone/>
              <a:defRPr sz="1800"/>
            </a:lvl3pPr>
            <a:lvl4pPr lvl="3" algn="ctr" rtl="0">
              <a:lnSpc>
                <a:spcPct val="90000"/>
              </a:lnSpc>
              <a:spcBef>
                <a:spcPts val="1600"/>
              </a:spcBef>
              <a:spcAft>
                <a:spcPts val="0"/>
              </a:spcAft>
              <a:buClr>
                <a:schemeClr val="dk1"/>
              </a:buClr>
              <a:buSzPts val="1600"/>
              <a:buNone/>
              <a:defRPr sz="1600"/>
            </a:lvl4pPr>
            <a:lvl5pPr lvl="4" algn="ctr" rtl="0">
              <a:lnSpc>
                <a:spcPct val="90000"/>
              </a:lnSpc>
              <a:spcBef>
                <a:spcPts val="1600"/>
              </a:spcBef>
              <a:spcAft>
                <a:spcPts val="0"/>
              </a:spcAft>
              <a:buClr>
                <a:schemeClr val="dk1"/>
              </a:buClr>
              <a:buSzPts val="1600"/>
              <a:buNone/>
              <a:defRPr sz="1600"/>
            </a:lvl5pPr>
            <a:lvl6pPr lvl="5" algn="ctr" rtl="0">
              <a:lnSpc>
                <a:spcPct val="90000"/>
              </a:lnSpc>
              <a:spcBef>
                <a:spcPts val="1600"/>
              </a:spcBef>
              <a:spcAft>
                <a:spcPts val="0"/>
              </a:spcAft>
              <a:buClr>
                <a:schemeClr val="dk1"/>
              </a:buClr>
              <a:buSzPts val="1600"/>
              <a:buNone/>
              <a:defRPr sz="1600"/>
            </a:lvl6pPr>
            <a:lvl7pPr lvl="6" algn="ctr" rtl="0">
              <a:lnSpc>
                <a:spcPct val="90000"/>
              </a:lnSpc>
              <a:spcBef>
                <a:spcPts val="1600"/>
              </a:spcBef>
              <a:spcAft>
                <a:spcPts val="0"/>
              </a:spcAft>
              <a:buClr>
                <a:schemeClr val="dk1"/>
              </a:buClr>
              <a:buSzPts val="1600"/>
              <a:buNone/>
              <a:defRPr sz="1600"/>
            </a:lvl7pPr>
            <a:lvl8pPr lvl="7" algn="ctr" rtl="0">
              <a:lnSpc>
                <a:spcPct val="90000"/>
              </a:lnSpc>
              <a:spcBef>
                <a:spcPts val="1600"/>
              </a:spcBef>
              <a:spcAft>
                <a:spcPts val="0"/>
              </a:spcAft>
              <a:buClr>
                <a:schemeClr val="dk1"/>
              </a:buClr>
              <a:buSzPts val="1600"/>
              <a:buNone/>
              <a:defRPr sz="1600"/>
            </a:lvl8pPr>
            <a:lvl9pPr lvl="8" algn="ctr" rtl="0">
              <a:lnSpc>
                <a:spcPct val="90000"/>
              </a:lnSpc>
              <a:spcBef>
                <a:spcPts val="1600"/>
              </a:spcBef>
              <a:spcAft>
                <a:spcPts val="1600"/>
              </a:spcAft>
              <a:buClr>
                <a:schemeClr val="dk1"/>
              </a:buClr>
              <a:buSzPts val="1600"/>
              <a:buNone/>
              <a:defRPr sz="1600"/>
            </a:lvl9pPr>
          </a:lstStyle>
          <a:p>
            <a:endParaRPr/>
          </a:p>
        </p:txBody>
      </p:sp>
    </p:spTree>
    <p:extLst>
      <p:ext uri="{BB962C8B-B14F-4D97-AF65-F5344CB8AC3E}">
        <p14:creationId xmlns:p14="http://schemas.microsoft.com/office/powerpoint/2010/main" val="1196279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3"/>
        <p:cNvGrpSpPr/>
        <p:nvPr/>
      </p:nvGrpSpPr>
      <p:grpSpPr>
        <a:xfrm>
          <a:off x="0" y="0"/>
          <a:ext cx="0" cy="0"/>
          <a:chOff x="0" y="0"/>
          <a:chExt cx="0" cy="0"/>
        </a:xfrm>
      </p:grpSpPr>
      <p:sp>
        <p:nvSpPr>
          <p:cNvPr id="14" name="Google Shape;14;gf2db9e581d_0_272"/>
          <p:cNvSpPr txBox="1">
            <a:spLocks noGrp="1"/>
          </p:cNvSpPr>
          <p:nvPr>
            <p:ph type="ctrTitle"/>
          </p:nvPr>
        </p:nvSpPr>
        <p:spPr>
          <a:xfrm>
            <a:off x="415611" y="992767"/>
            <a:ext cx="11360700" cy="2736900"/>
          </a:xfrm>
          <a:prstGeom prst="rect">
            <a:avLst/>
          </a:prstGeom>
        </p:spPr>
        <p:txBody>
          <a:bodyPr spcFirstLastPara="1" wrap="square" lIns="121900" tIns="121900" rIns="121900" bIns="121900" anchor="b" anchorCtr="0">
            <a:normAutofit/>
          </a:bodyPr>
          <a:lstStyle>
            <a:lvl1pPr lvl="0" algn="ctr">
              <a:spcBef>
                <a:spcPts val="0"/>
              </a:spcBef>
              <a:spcAft>
                <a:spcPts val="0"/>
              </a:spcAft>
              <a:buSzPts val="6900"/>
              <a:buNone/>
              <a:defRPr sz="6900"/>
            </a:lvl1pPr>
            <a:lvl2pPr lvl="1" algn="ctr">
              <a:spcBef>
                <a:spcPts val="0"/>
              </a:spcBef>
              <a:spcAft>
                <a:spcPts val="0"/>
              </a:spcAft>
              <a:buSzPts val="6900"/>
              <a:buNone/>
              <a:defRPr sz="6900"/>
            </a:lvl2pPr>
            <a:lvl3pPr lvl="2" algn="ctr">
              <a:spcBef>
                <a:spcPts val="0"/>
              </a:spcBef>
              <a:spcAft>
                <a:spcPts val="0"/>
              </a:spcAft>
              <a:buSzPts val="6900"/>
              <a:buNone/>
              <a:defRPr sz="6900"/>
            </a:lvl3pPr>
            <a:lvl4pPr lvl="3" algn="ctr">
              <a:spcBef>
                <a:spcPts val="0"/>
              </a:spcBef>
              <a:spcAft>
                <a:spcPts val="0"/>
              </a:spcAft>
              <a:buSzPts val="6900"/>
              <a:buNone/>
              <a:defRPr sz="6900"/>
            </a:lvl4pPr>
            <a:lvl5pPr lvl="4" algn="ctr">
              <a:spcBef>
                <a:spcPts val="0"/>
              </a:spcBef>
              <a:spcAft>
                <a:spcPts val="0"/>
              </a:spcAft>
              <a:buSzPts val="6900"/>
              <a:buNone/>
              <a:defRPr sz="6900"/>
            </a:lvl5pPr>
            <a:lvl6pPr lvl="5" algn="ctr">
              <a:spcBef>
                <a:spcPts val="0"/>
              </a:spcBef>
              <a:spcAft>
                <a:spcPts val="0"/>
              </a:spcAft>
              <a:buSzPts val="6900"/>
              <a:buNone/>
              <a:defRPr sz="6900"/>
            </a:lvl6pPr>
            <a:lvl7pPr lvl="6" algn="ctr">
              <a:spcBef>
                <a:spcPts val="0"/>
              </a:spcBef>
              <a:spcAft>
                <a:spcPts val="0"/>
              </a:spcAft>
              <a:buSzPts val="6900"/>
              <a:buNone/>
              <a:defRPr sz="6900"/>
            </a:lvl7pPr>
            <a:lvl8pPr lvl="7" algn="ctr">
              <a:spcBef>
                <a:spcPts val="0"/>
              </a:spcBef>
              <a:spcAft>
                <a:spcPts val="0"/>
              </a:spcAft>
              <a:buSzPts val="6900"/>
              <a:buNone/>
              <a:defRPr sz="6900"/>
            </a:lvl8pPr>
            <a:lvl9pPr lvl="8" algn="ctr">
              <a:spcBef>
                <a:spcPts val="0"/>
              </a:spcBef>
              <a:spcAft>
                <a:spcPts val="0"/>
              </a:spcAft>
              <a:buSzPts val="6900"/>
              <a:buNone/>
              <a:defRPr sz="6900"/>
            </a:lvl9pPr>
          </a:lstStyle>
          <a:p>
            <a:endParaRPr/>
          </a:p>
        </p:txBody>
      </p:sp>
      <p:sp>
        <p:nvSpPr>
          <p:cNvPr id="15" name="Google Shape;15;gf2db9e581d_0_272"/>
          <p:cNvSpPr txBox="1">
            <a:spLocks noGrp="1"/>
          </p:cNvSpPr>
          <p:nvPr>
            <p:ph type="subTitle" idx="1"/>
          </p:nvPr>
        </p:nvSpPr>
        <p:spPr>
          <a:xfrm>
            <a:off x="415600" y="3778833"/>
            <a:ext cx="11360700" cy="1056900"/>
          </a:xfrm>
          <a:prstGeom prst="rect">
            <a:avLst/>
          </a:prstGeom>
        </p:spPr>
        <p:txBody>
          <a:bodyPr spcFirstLastPara="1" wrap="square" lIns="121900" tIns="121900" rIns="121900" bIns="121900" anchor="t" anchorCtr="0">
            <a:normAutofit/>
          </a:bodyPr>
          <a:lstStyle>
            <a:lvl1pPr lvl="0" algn="ctr">
              <a:lnSpc>
                <a:spcPct val="100000"/>
              </a:lnSpc>
              <a:spcBef>
                <a:spcPts val="0"/>
              </a:spcBef>
              <a:spcAft>
                <a:spcPts val="0"/>
              </a:spcAft>
              <a:buSzPts val="3700"/>
              <a:buNone/>
              <a:defRPr sz="3700"/>
            </a:lvl1pPr>
            <a:lvl2pPr lvl="1" algn="ctr">
              <a:lnSpc>
                <a:spcPct val="100000"/>
              </a:lnSpc>
              <a:spcBef>
                <a:spcPts val="0"/>
              </a:spcBef>
              <a:spcAft>
                <a:spcPts val="0"/>
              </a:spcAft>
              <a:buSzPts val="3700"/>
              <a:buNone/>
              <a:defRPr sz="3700"/>
            </a:lvl2pPr>
            <a:lvl3pPr lvl="2" algn="ctr">
              <a:lnSpc>
                <a:spcPct val="100000"/>
              </a:lnSpc>
              <a:spcBef>
                <a:spcPts val="0"/>
              </a:spcBef>
              <a:spcAft>
                <a:spcPts val="0"/>
              </a:spcAft>
              <a:buSzPts val="3700"/>
              <a:buNone/>
              <a:defRPr sz="3700"/>
            </a:lvl3pPr>
            <a:lvl4pPr lvl="3" algn="ctr">
              <a:lnSpc>
                <a:spcPct val="100000"/>
              </a:lnSpc>
              <a:spcBef>
                <a:spcPts val="0"/>
              </a:spcBef>
              <a:spcAft>
                <a:spcPts val="0"/>
              </a:spcAft>
              <a:buSzPts val="3700"/>
              <a:buNone/>
              <a:defRPr sz="3700"/>
            </a:lvl4pPr>
            <a:lvl5pPr lvl="4" algn="ctr">
              <a:lnSpc>
                <a:spcPct val="100000"/>
              </a:lnSpc>
              <a:spcBef>
                <a:spcPts val="0"/>
              </a:spcBef>
              <a:spcAft>
                <a:spcPts val="0"/>
              </a:spcAft>
              <a:buSzPts val="3700"/>
              <a:buNone/>
              <a:defRPr sz="3700"/>
            </a:lvl5pPr>
            <a:lvl6pPr lvl="5" algn="ctr">
              <a:lnSpc>
                <a:spcPct val="100000"/>
              </a:lnSpc>
              <a:spcBef>
                <a:spcPts val="0"/>
              </a:spcBef>
              <a:spcAft>
                <a:spcPts val="0"/>
              </a:spcAft>
              <a:buSzPts val="3700"/>
              <a:buNone/>
              <a:defRPr sz="3700"/>
            </a:lvl6pPr>
            <a:lvl7pPr lvl="6" algn="ctr">
              <a:lnSpc>
                <a:spcPct val="100000"/>
              </a:lnSpc>
              <a:spcBef>
                <a:spcPts val="0"/>
              </a:spcBef>
              <a:spcAft>
                <a:spcPts val="0"/>
              </a:spcAft>
              <a:buSzPts val="3700"/>
              <a:buNone/>
              <a:defRPr sz="3700"/>
            </a:lvl7pPr>
            <a:lvl8pPr lvl="7" algn="ctr">
              <a:lnSpc>
                <a:spcPct val="100000"/>
              </a:lnSpc>
              <a:spcBef>
                <a:spcPts val="0"/>
              </a:spcBef>
              <a:spcAft>
                <a:spcPts val="0"/>
              </a:spcAft>
              <a:buSzPts val="3700"/>
              <a:buNone/>
              <a:defRPr sz="3700"/>
            </a:lvl8pPr>
            <a:lvl9pPr lvl="8" algn="ctr">
              <a:lnSpc>
                <a:spcPct val="100000"/>
              </a:lnSpc>
              <a:spcBef>
                <a:spcPts val="0"/>
              </a:spcBef>
              <a:spcAft>
                <a:spcPts val="0"/>
              </a:spcAft>
              <a:buSzPts val="3700"/>
              <a:buNone/>
              <a:defRPr sz="3700"/>
            </a:lvl9pPr>
          </a:lstStyle>
          <a:p>
            <a:endParaRPr/>
          </a:p>
        </p:txBody>
      </p:sp>
      <p:sp>
        <p:nvSpPr>
          <p:cNvPr id="16" name="Google Shape;16;gf2db9e581d_0_272"/>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E"/>
              <a:t>‹Nº›</a:t>
            </a:fld>
            <a:endParaRPr/>
          </a:p>
        </p:txBody>
      </p:sp>
    </p:spTree>
    <p:extLst>
      <p:ext uri="{BB962C8B-B14F-4D97-AF65-F5344CB8AC3E}">
        <p14:creationId xmlns:p14="http://schemas.microsoft.com/office/powerpoint/2010/main" val="1769263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0"/>
        <p:cNvGrpSpPr/>
        <p:nvPr/>
      </p:nvGrpSpPr>
      <p:grpSpPr>
        <a:xfrm>
          <a:off x="0" y="0"/>
          <a:ext cx="0" cy="0"/>
          <a:chOff x="0" y="0"/>
          <a:chExt cx="0" cy="0"/>
        </a:xfrm>
      </p:grpSpPr>
      <p:sp>
        <p:nvSpPr>
          <p:cNvPr id="21" name="Google Shape;21;gf2db9e581d_0_279"/>
          <p:cNvSpPr txBox="1">
            <a:spLocks noGrp="1"/>
          </p:cNvSpPr>
          <p:nvPr>
            <p:ph type="title"/>
          </p:nvPr>
        </p:nvSpPr>
        <p:spPr>
          <a:xfrm>
            <a:off x="415600" y="593367"/>
            <a:ext cx="11360700" cy="763500"/>
          </a:xfrm>
          <a:prstGeom prst="rect">
            <a:avLst/>
          </a:prstGeom>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22" name="Google Shape;22;gf2db9e581d_0_279"/>
          <p:cNvSpPr txBox="1">
            <a:spLocks noGrp="1"/>
          </p:cNvSpPr>
          <p:nvPr>
            <p:ph type="body" idx="1"/>
          </p:nvPr>
        </p:nvSpPr>
        <p:spPr>
          <a:xfrm>
            <a:off x="415600" y="1536633"/>
            <a:ext cx="11360700" cy="4555200"/>
          </a:xfrm>
          <a:prstGeom prst="rect">
            <a:avLst/>
          </a:prstGeom>
        </p:spPr>
        <p:txBody>
          <a:bodyPr spcFirstLastPara="1" wrap="square" lIns="121900" tIns="121900" rIns="121900" bIns="121900" anchor="t" anchorCtr="0">
            <a:normAutofit/>
          </a:bodyPr>
          <a:lstStyle>
            <a:lvl1pPr marL="457200" lvl="0" indent="-381000">
              <a:spcBef>
                <a:spcPts val="0"/>
              </a:spcBef>
              <a:spcAft>
                <a:spcPts val="0"/>
              </a:spcAft>
              <a:buSzPts val="2400"/>
              <a:buChar char="●"/>
              <a:defRPr/>
            </a:lvl1pPr>
            <a:lvl2pPr marL="914400" lvl="1" indent="-349250">
              <a:spcBef>
                <a:spcPts val="0"/>
              </a:spcBef>
              <a:spcAft>
                <a:spcPts val="0"/>
              </a:spcAft>
              <a:buSzPts val="1900"/>
              <a:buChar char="○"/>
              <a:defRPr/>
            </a:lvl2pPr>
            <a:lvl3pPr marL="1371600" lvl="2" indent="-349250">
              <a:spcBef>
                <a:spcPts val="0"/>
              </a:spcBef>
              <a:spcAft>
                <a:spcPts val="0"/>
              </a:spcAft>
              <a:buSzPts val="1900"/>
              <a:buChar char="■"/>
              <a:defRPr/>
            </a:lvl3pPr>
            <a:lvl4pPr marL="1828800" lvl="3" indent="-349250">
              <a:spcBef>
                <a:spcPts val="0"/>
              </a:spcBef>
              <a:spcAft>
                <a:spcPts val="0"/>
              </a:spcAft>
              <a:buSzPts val="1900"/>
              <a:buChar char="●"/>
              <a:defRPr/>
            </a:lvl4pPr>
            <a:lvl5pPr marL="2286000" lvl="4" indent="-349250">
              <a:spcBef>
                <a:spcPts val="0"/>
              </a:spcBef>
              <a:spcAft>
                <a:spcPts val="0"/>
              </a:spcAft>
              <a:buSzPts val="1900"/>
              <a:buChar char="○"/>
              <a:defRPr/>
            </a:lvl5pPr>
            <a:lvl6pPr marL="2743200" lvl="5" indent="-349250">
              <a:spcBef>
                <a:spcPts val="0"/>
              </a:spcBef>
              <a:spcAft>
                <a:spcPts val="0"/>
              </a:spcAft>
              <a:buSzPts val="1900"/>
              <a:buChar char="■"/>
              <a:defRPr/>
            </a:lvl6pPr>
            <a:lvl7pPr marL="3200400" lvl="6" indent="-349250">
              <a:spcBef>
                <a:spcPts val="0"/>
              </a:spcBef>
              <a:spcAft>
                <a:spcPts val="0"/>
              </a:spcAft>
              <a:buSzPts val="1900"/>
              <a:buChar char="●"/>
              <a:defRPr/>
            </a:lvl7pPr>
            <a:lvl8pPr marL="3657600" lvl="7" indent="-349250">
              <a:spcBef>
                <a:spcPts val="0"/>
              </a:spcBef>
              <a:spcAft>
                <a:spcPts val="0"/>
              </a:spcAft>
              <a:buSzPts val="1900"/>
              <a:buChar char="○"/>
              <a:defRPr/>
            </a:lvl8pPr>
            <a:lvl9pPr marL="4114800" lvl="8" indent="-349250">
              <a:spcBef>
                <a:spcPts val="0"/>
              </a:spcBef>
              <a:spcAft>
                <a:spcPts val="0"/>
              </a:spcAft>
              <a:buSzPts val="1900"/>
              <a:buChar char="■"/>
              <a:defRPr/>
            </a:lvl9pPr>
          </a:lstStyle>
          <a:p>
            <a:endParaRPr/>
          </a:p>
        </p:txBody>
      </p:sp>
      <p:sp>
        <p:nvSpPr>
          <p:cNvPr id="23" name="Google Shape;23;gf2db9e581d_0_279"/>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E"/>
              <a:t>‹Nº›</a:t>
            </a:fld>
            <a:endParaRPr/>
          </a:p>
        </p:txBody>
      </p:sp>
    </p:spTree>
    <p:extLst>
      <p:ext uri="{BB962C8B-B14F-4D97-AF65-F5344CB8AC3E}">
        <p14:creationId xmlns:p14="http://schemas.microsoft.com/office/powerpoint/2010/main" val="24521288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4"/>
        <p:cNvGrpSpPr/>
        <p:nvPr/>
      </p:nvGrpSpPr>
      <p:grpSpPr>
        <a:xfrm>
          <a:off x="0" y="0"/>
          <a:ext cx="0" cy="0"/>
          <a:chOff x="0" y="0"/>
          <a:chExt cx="0" cy="0"/>
        </a:xfrm>
      </p:grpSpPr>
      <p:sp>
        <p:nvSpPr>
          <p:cNvPr id="25" name="Google Shape;25;gf2db9e581d_0_283"/>
          <p:cNvSpPr txBox="1">
            <a:spLocks noGrp="1"/>
          </p:cNvSpPr>
          <p:nvPr>
            <p:ph type="title"/>
          </p:nvPr>
        </p:nvSpPr>
        <p:spPr>
          <a:xfrm>
            <a:off x="415600" y="593367"/>
            <a:ext cx="11360700" cy="763500"/>
          </a:xfrm>
          <a:prstGeom prst="rect">
            <a:avLst/>
          </a:prstGeom>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26" name="Google Shape;26;gf2db9e581d_0_283"/>
          <p:cNvSpPr txBox="1">
            <a:spLocks noGrp="1"/>
          </p:cNvSpPr>
          <p:nvPr>
            <p:ph type="body" idx="1"/>
          </p:nvPr>
        </p:nvSpPr>
        <p:spPr>
          <a:xfrm>
            <a:off x="415600" y="1536633"/>
            <a:ext cx="5333100" cy="4555200"/>
          </a:xfrm>
          <a:prstGeom prst="rect">
            <a:avLst/>
          </a:prstGeom>
        </p:spPr>
        <p:txBody>
          <a:bodyPr spcFirstLastPara="1" wrap="square" lIns="121900" tIns="121900" rIns="121900" bIns="121900" anchor="t" anchorCtr="0">
            <a:normAutofit/>
          </a:bodyPr>
          <a:lstStyle>
            <a:lvl1pPr marL="457200" lvl="0" indent="-349250">
              <a:spcBef>
                <a:spcPts val="0"/>
              </a:spcBef>
              <a:spcAft>
                <a:spcPts val="0"/>
              </a:spcAft>
              <a:buSzPts val="1900"/>
              <a:buChar char="●"/>
              <a:defRPr sz="19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7" name="Google Shape;27;gf2db9e581d_0_283"/>
          <p:cNvSpPr txBox="1">
            <a:spLocks noGrp="1"/>
          </p:cNvSpPr>
          <p:nvPr>
            <p:ph type="body" idx="2"/>
          </p:nvPr>
        </p:nvSpPr>
        <p:spPr>
          <a:xfrm>
            <a:off x="6443200" y="1536633"/>
            <a:ext cx="5333100" cy="4555200"/>
          </a:xfrm>
          <a:prstGeom prst="rect">
            <a:avLst/>
          </a:prstGeom>
        </p:spPr>
        <p:txBody>
          <a:bodyPr spcFirstLastPara="1" wrap="square" lIns="121900" tIns="121900" rIns="121900" bIns="121900" anchor="t" anchorCtr="0">
            <a:normAutofit/>
          </a:bodyPr>
          <a:lstStyle>
            <a:lvl1pPr marL="457200" lvl="0" indent="-349250">
              <a:spcBef>
                <a:spcPts val="0"/>
              </a:spcBef>
              <a:spcAft>
                <a:spcPts val="0"/>
              </a:spcAft>
              <a:buSzPts val="1900"/>
              <a:buChar char="●"/>
              <a:defRPr sz="19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28" name="Google Shape;28;gf2db9e581d_0_283"/>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E"/>
              <a:t>‹Nº›</a:t>
            </a:fld>
            <a:endParaRPr/>
          </a:p>
        </p:txBody>
      </p:sp>
    </p:spTree>
    <p:extLst>
      <p:ext uri="{BB962C8B-B14F-4D97-AF65-F5344CB8AC3E}">
        <p14:creationId xmlns:p14="http://schemas.microsoft.com/office/powerpoint/2010/main" val="2366159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9"/>
        <p:cNvGrpSpPr/>
        <p:nvPr/>
      </p:nvGrpSpPr>
      <p:grpSpPr>
        <a:xfrm>
          <a:off x="0" y="0"/>
          <a:ext cx="0" cy="0"/>
          <a:chOff x="0" y="0"/>
          <a:chExt cx="0" cy="0"/>
        </a:xfrm>
      </p:grpSpPr>
      <p:sp>
        <p:nvSpPr>
          <p:cNvPr id="30" name="Google Shape;30;gf2db9e581d_0_288"/>
          <p:cNvSpPr txBox="1">
            <a:spLocks noGrp="1"/>
          </p:cNvSpPr>
          <p:nvPr>
            <p:ph type="title"/>
          </p:nvPr>
        </p:nvSpPr>
        <p:spPr>
          <a:xfrm>
            <a:off x="415600" y="593367"/>
            <a:ext cx="11360700" cy="763500"/>
          </a:xfrm>
          <a:prstGeom prst="rect">
            <a:avLst/>
          </a:prstGeom>
        </p:spPr>
        <p:txBody>
          <a:bodyPr spcFirstLastPara="1" wrap="square" lIns="121900" tIns="121900" rIns="121900" bIns="121900" anchor="t" anchorCtr="0">
            <a:normAutofit/>
          </a:bodyPr>
          <a:lstStyle>
            <a:lvl1pPr lvl="0">
              <a:spcBef>
                <a:spcPts val="0"/>
              </a:spcBef>
              <a:spcAft>
                <a:spcPts val="0"/>
              </a:spcAft>
              <a:buSzPts val="3700"/>
              <a:buNone/>
              <a:defRPr/>
            </a:lvl1pPr>
            <a:lvl2pPr lvl="1">
              <a:spcBef>
                <a:spcPts val="0"/>
              </a:spcBef>
              <a:spcAft>
                <a:spcPts val="0"/>
              </a:spcAft>
              <a:buSzPts val="3700"/>
              <a:buNone/>
              <a:defRPr/>
            </a:lvl2pPr>
            <a:lvl3pPr lvl="2">
              <a:spcBef>
                <a:spcPts val="0"/>
              </a:spcBef>
              <a:spcAft>
                <a:spcPts val="0"/>
              </a:spcAft>
              <a:buSzPts val="3700"/>
              <a:buNone/>
              <a:defRPr/>
            </a:lvl3pPr>
            <a:lvl4pPr lvl="3">
              <a:spcBef>
                <a:spcPts val="0"/>
              </a:spcBef>
              <a:spcAft>
                <a:spcPts val="0"/>
              </a:spcAft>
              <a:buSzPts val="3700"/>
              <a:buNone/>
              <a:defRPr/>
            </a:lvl4pPr>
            <a:lvl5pPr lvl="4">
              <a:spcBef>
                <a:spcPts val="0"/>
              </a:spcBef>
              <a:spcAft>
                <a:spcPts val="0"/>
              </a:spcAft>
              <a:buSzPts val="3700"/>
              <a:buNone/>
              <a:defRPr/>
            </a:lvl5pPr>
            <a:lvl6pPr lvl="5">
              <a:spcBef>
                <a:spcPts val="0"/>
              </a:spcBef>
              <a:spcAft>
                <a:spcPts val="0"/>
              </a:spcAft>
              <a:buSzPts val="3700"/>
              <a:buNone/>
              <a:defRPr/>
            </a:lvl6pPr>
            <a:lvl7pPr lvl="6">
              <a:spcBef>
                <a:spcPts val="0"/>
              </a:spcBef>
              <a:spcAft>
                <a:spcPts val="0"/>
              </a:spcAft>
              <a:buSzPts val="3700"/>
              <a:buNone/>
              <a:defRPr/>
            </a:lvl7pPr>
            <a:lvl8pPr lvl="7">
              <a:spcBef>
                <a:spcPts val="0"/>
              </a:spcBef>
              <a:spcAft>
                <a:spcPts val="0"/>
              </a:spcAft>
              <a:buSzPts val="3700"/>
              <a:buNone/>
              <a:defRPr/>
            </a:lvl8pPr>
            <a:lvl9pPr lvl="8">
              <a:spcBef>
                <a:spcPts val="0"/>
              </a:spcBef>
              <a:spcAft>
                <a:spcPts val="0"/>
              </a:spcAft>
              <a:buSzPts val="3700"/>
              <a:buNone/>
              <a:defRPr/>
            </a:lvl9pPr>
          </a:lstStyle>
          <a:p>
            <a:endParaRPr/>
          </a:p>
        </p:txBody>
      </p:sp>
      <p:sp>
        <p:nvSpPr>
          <p:cNvPr id="31" name="Google Shape;31;gf2db9e581d_0_288"/>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E"/>
              <a:t>‹Nº›</a:t>
            </a:fld>
            <a:endParaRPr/>
          </a:p>
        </p:txBody>
      </p:sp>
    </p:spTree>
    <p:extLst>
      <p:ext uri="{BB962C8B-B14F-4D97-AF65-F5344CB8AC3E}">
        <p14:creationId xmlns:p14="http://schemas.microsoft.com/office/powerpoint/2010/main" val="33692896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2"/>
        <p:cNvGrpSpPr/>
        <p:nvPr/>
      </p:nvGrpSpPr>
      <p:grpSpPr>
        <a:xfrm>
          <a:off x="0" y="0"/>
          <a:ext cx="0" cy="0"/>
          <a:chOff x="0" y="0"/>
          <a:chExt cx="0" cy="0"/>
        </a:xfrm>
      </p:grpSpPr>
      <p:sp>
        <p:nvSpPr>
          <p:cNvPr id="33" name="Google Shape;33;gf2db9e581d_0_291"/>
          <p:cNvSpPr txBox="1">
            <a:spLocks noGrp="1"/>
          </p:cNvSpPr>
          <p:nvPr>
            <p:ph type="title"/>
          </p:nvPr>
        </p:nvSpPr>
        <p:spPr>
          <a:xfrm>
            <a:off x="415600" y="740800"/>
            <a:ext cx="3744000" cy="1007700"/>
          </a:xfrm>
          <a:prstGeom prst="rect">
            <a:avLst/>
          </a:prstGeom>
        </p:spPr>
        <p:txBody>
          <a:bodyPr spcFirstLastPara="1" wrap="square" lIns="121900" tIns="121900" rIns="121900" bIns="121900" anchor="b" anchorCtr="0">
            <a:normAutofit/>
          </a:bodyPr>
          <a:lstStyle>
            <a:lvl1pPr lvl="0">
              <a:spcBef>
                <a:spcPts val="0"/>
              </a:spcBef>
              <a:spcAft>
                <a:spcPts val="0"/>
              </a:spcAft>
              <a:buSzPts val="3200"/>
              <a:buNone/>
              <a:defRPr sz="3200"/>
            </a:lvl1pPr>
            <a:lvl2pPr lvl="1">
              <a:spcBef>
                <a:spcPts val="0"/>
              </a:spcBef>
              <a:spcAft>
                <a:spcPts val="0"/>
              </a:spcAft>
              <a:buSzPts val="3200"/>
              <a:buNone/>
              <a:defRPr sz="3200"/>
            </a:lvl2pPr>
            <a:lvl3pPr lvl="2">
              <a:spcBef>
                <a:spcPts val="0"/>
              </a:spcBef>
              <a:spcAft>
                <a:spcPts val="0"/>
              </a:spcAft>
              <a:buSzPts val="3200"/>
              <a:buNone/>
              <a:defRPr sz="3200"/>
            </a:lvl3pPr>
            <a:lvl4pPr lvl="3">
              <a:spcBef>
                <a:spcPts val="0"/>
              </a:spcBef>
              <a:spcAft>
                <a:spcPts val="0"/>
              </a:spcAft>
              <a:buSzPts val="3200"/>
              <a:buNone/>
              <a:defRPr sz="3200"/>
            </a:lvl4pPr>
            <a:lvl5pPr lvl="4">
              <a:spcBef>
                <a:spcPts val="0"/>
              </a:spcBef>
              <a:spcAft>
                <a:spcPts val="0"/>
              </a:spcAft>
              <a:buSzPts val="3200"/>
              <a:buNone/>
              <a:defRPr sz="3200"/>
            </a:lvl5pPr>
            <a:lvl6pPr lvl="5">
              <a:spcBef>
                <a:spcPts val="0"/>
              </a:spcBef>
              <a:spcAft>
                <a:spcPts val="0"/>
              </a:spcAft>
              <a:buSzPts val="3200"/>
              <a:buNone/>
              <a:defRPr sz="3200"/>
            </a:lvl6pPr>
            <a:lvl7pPr lvl="6">
              <a:spcBef>
                <a:spcPts val="0"/>
              </a:spcBef>
              <a:spcAft>
                <a:spcPts val="0"/>
              </a:spcAft>
              <a:buSzPts val="3200"/>
              <a:buNone/>
              <a:defRPr sz="3200"/>
            </a:lvl7pPr>
            <a:lvl8pPr lvl="7">
              <a:spcBef>
                <a:spcPts val="0"/>
              </a:spcBef>
              <a:spcAft>
                <a:spcPts val="0"/>
              </a:spcAft>
              <a:buSzPts val="3200"/>
              <a:buNone/>
              <a:defRPr sz="3200"/>
            </a:lvl8pPr>
            <a:lvl9pPr lvl="8">
              <a:spcBef>
                <a:spcPts val="0"/>
              </a:spcBef>
              <a:spcAft>
                <a:spcPts val="0"/>
              </a:spcAft>
              <a:buSzPts val="3200"/>
              <a:buNone/>
              <a:defRPr sz="3200"/>
            </a:lvl9pPr>
          </a:lstStyle>
          <a:p>
            <a:endParaRPr/>
          </a:p>
        </p:txBody>
      </p:sp>
      <p:sp>
        <p:nvSpPr>
          <p:cNvPr id="34" name="Google Shape;34;gf2db9e581d_0_291"/>
          <p:cNvSpPr txBox="1">
            <a:spLocks noGrp="1"/>
          </p:cNvSpPr>
          <p:nvPr>
            <p:ph type="body" idx="1"/>
          </p:nvPr>
        </p:nvSpPr>
        <p:spPr>
          <a:xfrm>
            <a:off x="415600" y="1852800"/>
            <a:ext cx="3744000" cy="4239300"/>
          </a:xfrm>
          <a:prstGeom prst="rect">
            <a:avLst/>
          </a:prstGeom>
        </p:spPr>
        <p:txBody>
          <a:bodyPr spcFirstLastPara="1" wrap="square" lIns="121900" tIns="121900" rIns="121900" bIns="121900" anchor="t" anchorCtr="0">
            <a:normAutofit/>
          </a:bodyPr>
          <a:lstStyle>
            <a:lvl1pPr marL="457200" lvl="0" indent="-330200">
              <a:spcBef>
                <a:spcPts val="0"/>
              </a:spcBef>
              <a:spcAft>
                <a:spcPts val="0"/>
              </a:spcAft>
              <a:buSzPts val="1600"/>
              <a:buChar char="●"/>
              <a:defRPr sz="1600"/>
            </a:lvl1pPr>
            <a:lvl2pPr marL="914400" lvl="1" indent="-330200">
              <a:spcBef>
                <a:spcPts val="0"/>
              </a:spcBef>
              <a:spcAft>
                <a:spcPts val="0"/>
              </a:spcAft>
              <a:buSzPts val="1600"/>
              <a:buChar char="○"/>
              <a:defRPr sz="1600"/>
            </a:lvl2pPr>
            <a:lvl3pPr marL="1371600" lvl="2" indent="-330200">
              <a:spcBef>
                <a:spcPts val="0"/>
              </a:spcBef>
              <a:spcAft>
                <a:spcPts val="0"/>
              </a:spcAft>
              <a:buSzPts val="1600"/>
              <a:buChar char="■"/>
              <a:defRPr sz="1600"/>
            </a:lvl3pPr>
            <a:lvl4pPr marL="1828800" lvl="3" indent="-330200">
              <a:spcBef>
                <a:spcPts val="0"/>
              </a:spcBef>
              <a:spcAft>
                <a:spcPts val="0"/>
              </a:spcAft>
              <a:buSzPts val="1600"/>
              <a:buChar char="●"/>
              <a:defRPr sz="1600"/>
            </a:lvl4pPr>
            <a:lvl5pPr marL="2286000" lvl="4" indent="-330200">
              <a:spcBef>
                <a:spcPts val="0"/>
              </a:spcBef>
              <a:spcAft>
                <a:spcPts val="0"/>
              </a:spcAft>
              <a:buSzPts val="1600"/>
              <a:buChar char="○"/>
              <a:defRPr sz="1600"/>
            </a:lvl5pPr>
            <a:lvl6pPr marL="2743200" lvl="5" indent="-330200">
              <a:spcBef>
                <a:spcPts val="0"/>
              </a:spcBef>
              <a:spcAft>
                <a:spcPts val="0"/>
              </a:spcAft>
              <a:buSzPts val="1600"/>
              <a:buChar char="■"/>
              <a:defRPr sz="1600"/>
            </a:lvl6pPr>
            <a:lvl7pPr marL="3200400" lvl="6" indent="-330200">
              <a:spcBef>
                <a:spcPts val="0"/>
              </a:spcBef>
              <a:spcAft>
                <a:spcPts val="0"/>
              </a:spcAft>
              <a:buSzPts val="1600"/>
              <a:buChar char="●"/>
              <a:defRPr sz="1600"/>
            </a:lvl7pPr>
            <a:lvl8pPr marL="3657600" lvl="7" indent="-330200">
              <a:spcBef>
                <a:spcPts val="0"/>
              </a:spcBef>
              <a:spcAft>
                <a:spcPts val="0"/>
              </a:spcAft>
              <a:buSzPts val="1600"/>
              <a:buChar char="○"/>
              <a:defRPr sz="1600"/>
            </a:lvl8pPr>
            <a:lvl9pPr marL="4114800" lvl="8" indent="-330200">
              <a:spcBef>
                <a:spcPts val="0"/>
              </a:spcBef>
              <a:spcAft>
                <a:spcPts val="0"/>
              </a:spcAft>
              <a:buSzPts val="1600"/>
              <a:buChar char="■"/>
              <a:defRPr sz="1600"/>
            </a:lvl9pPr>
          </a:lstStyle>
          <a:p>
            <a:endParaRPr/>
          </a:p>
        </p:txBody>
      </p:sp>
      <p:sp>
        <p:nvSpPr>
          <p:cNvPr id="35" name="Google Shape;35;gf2db9e581d_0_291"/>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E"/>
              <a:t>‹Nº›</a:t>
            </a:fld>
            <a:endParaRPr/>
          </a:p>
        </p:txBody>
      </p:sp>
    </p:spTree>
    <p:extLst>
      <p:ext uri="{BB962C8B-B14F-4D97-AF65-F5344CB8AC3E}">
        <p14:creationId xmlns:p14="http://schemas.microsoft.com/office/powerpoint/2010/main" val="40940788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6"/>
        <p:cNvGrpSpPr/>
        <p:nvPr/>
      </p:nvGrpSpPr>
      <p:grpSpPr>
        <a:xfrm>
          <a:off x="0" y="0"/>
          <a:ext cx="0" cy="0"/>
          <a:chOff x="0" y="0"/>
          <a:chExt cx="0" cy="0"/>
        </a:xfrm>
      </p:grpSpPr>
      <p:sp>
        <p:nvSpPr>
          <p:cNvPr id="37" name="Google Shape;37;gf2db9e581d_0_295"/>
          <p:cNvSpPr txBox="1">
            <a:spLocks noGrp="1"/>
          </p:cNvSpPr>
          <p:nvPr>
            <p:ph type="title"/>
          </p:nvPr>
        </p:nvSpPr>
        <p:spPr>
          <a:xfrm>
            <a:off x="653667" y="600200"/>
            <a:ext cx="8490300" cy="5454300"/>
          </a:xfrm>
          <a:prstGeom prst="rect">
            <a:avLst/>
          </a:prstGeom>
        </p:spPr>
        <p:txBody>
          <a:bodyPr spcFirstLastPara="1" wrap="square" lIns="121900" tIns="121900" rIns="121900" bIns="121900" anchor="ctr" anchorCtr="0">
            <a:normAutofit/>
          </a:bodyPr>
          <a:lstStyle>
            <a:lvl1pPr lvl="0">
              <a:spcBef>
                <a:spcPts val="0"/>
              </a:spcBef>
              <a:spcAft>
                <a:spcPts val="0"/>
              </a:spcAft>
              <a:buSzPts val="6400"/>
              <a:buNone/>
              <a:defRPr sz="6400"/>
            </a:lvl1pPr>
            <a:lvl2pPr lvl="1">
              <a:spcBef>
                <a:spcPts val="0"/>
              </a:spcBef>
              <a:spcAft>
                <a:spcPts val="0"/>
              </a:spcAft>
              <a:buSzPts val="6400"/>
              <a:buNone/>
              <a:defRPr sz="6400"/>
            </a:lvl2pPr>
            <a:lvl3pPr lvl="2">
              <a:spcBef>
                <a:spcPts val="0"/>
              </a:spcBef>
              <a:spcAft>
                <a:spcPts val="0"/>
              </a:spcAft>
              <a:buSzPts val="6400"/>
              <a:buNone/>
              <a:defRPr sz="6400"/>
            </a:lvl3pPr>
            <a:lvl4pPr lvl="3">
              <a:spcBef>
                <a:spcPts val="0"/>
              </a:spcBef>
              <a:spcAft>
                <a:spcPts val="0"/>
              </a:spcAft>
              <a:buSzPts val="6400"/>
              <a:buNone/>
              <a:defRPr sz="6400"/>
            </a:lvl4pPr>
            <a:lvl5pPr lvl="4">
              <a:spcBef>
                <a:spcPts val="0"/>
              </a:spcBef>
              <a:spcAft>
                <a:spcPts val="0"/>
              </a:spcAft>
              <a:buSzPts val="6400"/>
              <a:buNone/>
              <a:defRPr sz="6400"/>
            </a:lvl5pPr>
            <a:lvl6pPr lvl="5">
              <a:spcBef>
                <a:spcPts val="0"/>
              </a:spcBef>
              <a:spcAft>
                <a:spcPts val="0"/>
              </a:spcAft>
              <a:buSzPts val="6400"/>
              <a:buNone/>
              <a:defRPr sz="6400"/>
            </a:lvl6pPr>
            <a:lvl7pPr lvl="6">
              <a:spcBef>
                <a:spcPts val="0"/>
              </a:spcBef>
              <a:spcAft>
                <a:spcPts val="0"/>
              </a:spcAft>
              <a:buSzPts val="6400"/>
              <a:buNone/>
              <a:defRPr sz="6400"/>
            </a:lvl7pPr>
            <a:lvl8pPr lvl="7">
              <a:spcBef>
                <a:spcPts val="0"/>
              </a:spcBef>
              <a:spcAft>
                <a:spcPts val="0"/>
              </a:spcAft>
              <a:buSzPts val="6400"/>
              <a:buNone/>
              <a:defRPr sz="6400"/>
            </a:lvl8pPr>
            <a:lvl9pPr lvl="8">
              <a:spcBef>
                <a:spcPts val="0"/>
              </a:spcBef>
              <a:spcAft>
                <a:spcPts val="0"/>
              </a:spcAft>
              <a:buSzPts val="6400"/>
              <a:buNone/>
              <a:defRPr sz="6400"/>
            </a:lvl9pPr>
          </a:lstStyle>
          <a:p>
            <a:endParaRPr/>
          </a:p>
        </p:txBody>
      </p:sp>
      <p:sp>
        <p:nvSpPr>
          <p:cNvPr id="38" name="Google Shape;38;gf2db9e581d_0_295"/>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E"/>
              <a:t>‹Nº›</a:t>
            </a:fld>
            <a:endParaRPr/>
          </a:p>
        </p:txBody>
      </p:sp>
    </p:spTree>
    <p:extLst>
      <p:ext uri="{BB962C8B-B14F-4D97-AF65-F5344CB8AC3E}">
        <p14:creationId xmlns:p14="http://schemas.microsoft.com/office/powerpoint/2010/main" val="17646038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9"/>
        <p:cNvGrpSpPr/>
        <p:nvPr/>
      </p:nvGrpSpPr>
      <p:grpSpPr>
        <a:xfrm>
          <a:off x="0" y="0"/>
          <a:ext cx="0" cy="0"/>
          <a:chOff x="0" y="0"/>
          <a:chExt cx="0" cy="0"/>
        </a:xfrm>
      </p:grpSpPr>
      <p:sp>
        <p:nvSpPr>
          <p:cNvPr id="40" name="Google Shape;40;gf2db9e581d_0_298"/>
          <p:cNvSpPr/>
          <p:nvPr/>
        </p:nvSpPr>
        <p:spPr>
          <a:xfrm>
            <a:off x="6096000" y="-167"/>
            <a:ext cx="6096000" cy="68580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a:p>
        </p:txBody>
      </p:sp>
      <p:sp>
        <p:nvSpPr>
          <p:cNvPr id="41" name="Google Shape;41;gf2db9e581d_0_298"/>
          <p:cNvSpPr txBox="1">
            <a:spLocks noGrp="1"/>
          </p:cNvSpPr>
          <p:nvPr>
            <p:ph type="title"/>
          </p:nvPr>
        </p:nvSpPr>
        <p:spPr>
          <a:xfrm>
            <a:off x="354000" y="1644233"/>
            <a:ext cx="5393700" cy="1976400"/>
          </a:xfrm>
          <a:prstGeom prst="rect">
            <a:avLst/>
          </a:prstGeom>
        </p:spPr>
        <p:txBody>
          <a:bodyPr spcFirstLastPara="1" wrap="square" lIns="121900" tIns="121900" rIns="121900" bIns="121900" anchor="b" anchorCtr="0">
            <a:normAutofit/>
          </a:bodyPr>
          <a:lstStyle>
            <a:lvl1pPr lvl="0" algn="ctr">
              <a:spcBef>
                <a:spcPts val="0"/>
              </a:spcBef>
              <a:spcAft>
                <a:spcPts val="0"/>
              </a:spcAft>
              <a:buSzPts val="5600"/>
              <a:buNone/>
              <a:defRPr sz="5600"/>
            </a:lvl1pPr>
            <a:lvl2pPr lvl="1" algn="ctr">
              <a:spcBef>
                <a:spcPts val="0"/>
              </a:spcBef>
              <a:spcAft>
                <a:spcPts val="0"/>
              </a:spcAft>
              <a:buSzPts val="5600"/>
              <a:buNone/>
              <a:defRPr sz="5600"/>
            </a:lvl2pPr>
            <a:lvl3pPr lvl="2" algn="ctr">
              <a:spcBef>
                <a:spcPts val="0"/>
              </a:spcBef>
              <a:spcAft>
                <a:spcPts val="0"/>
              </a:spcAft>
              <a:buSzPts val="5600"/>
              <a:buNone/>
              <a:defRPr sz="5600"/>
            </a:lvl3pPr>
            <a:lvl4pPr lvl="3" algn="ctr">
              <a:spcBef>
                <a:spcPts val="0"/>
              </a:spcBef>
              <a:spcAft>
                <a:spcPts val="0"/>
              </a:spcAft>
              <a:buSzPts val="5600"/>
              <a:buNone/>
              <a:defRPr sz="5600"/>
            </a:lvl4pPr>
            <a:lvl5pPr lvl="4" algn="ctr">
              <a:spcBef>
                <a:spcPts val="0"/>
              </a:spcBef>
              <a:spcAft>
                <a:spcPts val="0"/>
              </a:spcAft>
              <a:buSzPts val="5600"/>
              <a:buNone/>
              <a:defRPr sz="5600"/>
            </a:lvl5pPr>
            <a:lvl6pPr lvl="5" algn="ctr">
              <a:spcBef>
                <a:spcPts val="0"/>
              </a:spcBef>
              <a:spcAft>
                <a:spcPts val="0"/>
              </a:spcAft>
              <a:buSzPts val="5600"/>
              <a:buNone/>
              <a:defRPr sz="5600"/>
            </a:lvl6pPr>
            <a:lvl7pPr lvl="6" algn="ctr">
              <a:spcBef>
                <a:spcPts val="0"/>
              </a:spcBef>
              <a:spcAft>
                <a:spcPts val="0"/>
              </a:spcAft>
              <a:buSzPts val="5600"/>
              <a:buNone/>
              <a:defRPr sz="5600"/>
            </a:lvl7pPr>
            <a:lvl8pPr lvl="7" algn="ctr">
              <a:spcBef>
                <a:spcPts val="0"/>
              </a:spcBef>
              <a:spcAft>
                <a:spcPts val="0"/>
              </a:spcAft>
              <a:buSzPts val="5600"/>
              <a:buNone/>
              <a:defRPr sz="5600"/>
            </a:lvl8pPr>
            <a:lvl9pPr lvl="8" algn="ctr">
              <a:spcBef>
                <a:spcPts val="0"/>
              </a:spcBef>
              <a:spcAft>
                <a:spcPts val="0"/>
              </a:spcAft>
              <a:buSzPts val="5600"/>
              <a:buNone/>
              <a:defRPr sz="5600"/>
            </a:lvl9pPr>
          </a:lstStyle>
          <a:p>
            <a:endParaRPr/>
          </a:p>
        </p:txBody>
      </p:sp>
      <p:sp>
        <p:nvSpPr>
          <p:cNvPr id="42" name="Google Shape;42;gf2db9e581d_0_298"/>
          <p:cNvSpPr txBox="1">
            <a:spLocks noGrp="1"/>
          </p:cNvSpPr>
          <p:nvPr>
            <p:ph type="subTitle" idx="1"/>
          </p:nvPr>
        </p:nvSpPr>
        <p:spPr>
          <a:xfrm>
            <a:off x="354000" y="3737433"/>
            <a:ext cx="5393700" cy="1646700"/>
          </a:xfrm>
          <a:prstGeom prst="rect">
            <a:avLst/>
          </a:prstGeom>
        </p:spPr>
        <p:txBody>
          <a:bodyPr spcFirstLastPara="1" wrap="square" lIns="121900" tIns="121900" rIns="121900" bIns="121900"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43" name="Google Shape;43;gf2db9e581d_0_298"/>
          <p:cNvSpPr txBox="1">
            <a:spLocks noGrp="1"/>
          </p:cNvSpPr>
          <p:nvPr>
            <p:ph type="body" idx="2"/>
          </p:nvPr>
        </p:nvSpPr>
        <p:spPr>
          <a:xfrm>
            <a:off x="6586000" y="965433"/>
            <a:ext cx="5115900" cy="4926900"/>
          </a:xfrm>
          <a:prstGeom prst="rect">
            <a:avLst/>
          </a:prstGeom>
        </p:spPr>
        <p:txBody>
          <a:bodyPr spcFirstLastPara="1" wrap="square" lIns="121900" tIns="121900" rIns="121900" bIns="121900" anchor="ctr" anchorCtr="0">
            <a:normAutofit/>
          </a:bodyPr>
          <a:lstStyle>
            <a:lvl1pPr marL="457200" lvl="0" indent="-381000">
              <a:spcBef>
                <a:spcPts val="0"/>
              </a:spcBef>
              <a:spcAft>
                <a:spcPts val="0"/>
              </a:spcAft>
              <a:buSzPts val="2400"/>
              <a:buChar char="●"/>
              <a:defRPr/>
            </a:lvl1pPr>
            <a:lvl2pPr marL="914400" lvl="1" indent="-349250">
              <a:spcBef>
                <a:spcPts val="0"/>
              </a:spcBef>
              <a:spcAft>
                <a:spcPts val="0"/>
              </a:spcAft>
              <a:buSzPts val="1900"/>
              <a:buChar char="○"/>
              <a:defRPr/>
            </a:lvl2pPr>
            <a:lvl3pPr marL="1371600" lvl="2" indent="-349250">
              <a:spcBef>
                <a:spcPts val="0"/>
              </a:spcBef>
              <a:spcAft>
                <a:spcPts val="0"/>
              </a:spcAft>
              <a:buSzPts val="1900"/>
              <a:buChar char="■"/>
              <a:defRPr/>
            </a:lvl3pPr>
            <a:lvl4pPr marL="1828800" lvl="3" indent="-349250">
              <a:spcBef>
                <a:spcPts val="0"/>
              </a:spcBef>
              <a:spcAft>
                <a:spcPts val="0"/>
              </a:spcAft>
              <a:buSzPts val="1900"/>
              <a:buChar char="●"/>
              <a:defRPr/>
            </a:lvl4pPr>
            <a:lvl5pPr marL="2286000" lvl="4" indent="-349250">
              <a:spcBef>
                <a:spcPts val="0"/>
              </a:spcBef>
              <a:spcAft>
                <a:spcPts val="0"/>
              </a:spcAft>
              <a:buSzPts val="1900"/>
              <a:buChar char="○"/>
              <a:defRPr/>
            </a:lvl5pPr>
            <a:lvl6pPr marL="2743200" lvl="5" indent="-349250">
              <a:spcBef>
                <a:spcPts val="0"/>
              </a:spcBef>
              <a:spcAft>
                <a:spcPts val="0"/>
              </a:spcAft>
              <a:buSzPts val="1900"/>
              <a:buChar char="■"/>
              <a:defRPr/>
            </a:lvl6pPr>
            <a:lvl7pPr marL="3200400" lvl="6" indent="-349250">
              <a:spcBef>
                <a:spcPts val="0"/>
              </a:spcBef>
              <a:spcAft>
                <a:spcPts val="0"/>
              </a:spcAft>
              <a:buSzPts val="1900"/>
              <a:buChar char="●"/>
              <a:defRPr/>
            </a:lvl7pPr>
            <a:lvl8pPr marL="3657600" lvl="7" indent="-349250">
              <a:spcBef>
                <a:spcPts val="0"/>
              </a:spcBef>
              <a:spcAft>
                <a:spcPts val="0"/>
              </a:spcAft>
              <a:buSzPts val="1900"/>
              <a:buChar char="○"/>
              <a:defRPr/>
            </a:lvl8pPr>
            <a:lvl9pPr marL="4114800" lvl="8" indent="-349250">
              <a:spcBef>
                <a:spcPts val="0"/>
              </a:spcBef>
              <a:spcAft>
                <a:spcPts val="0"/>
              </a:spcAft>
              <a:buSzPts val="1900"/>
              <a:buChar char="■"/>
              <a:defRPr/>
            </a:lvl9pPr>
          </a:lstStyle>
          <a:p>
            <a:endParaRPr/>
          </a:p>
        </p:txBody>
      </p:sp>
      <p:sp>
        <p:nvSpPr>
          <p:cNvPr id="44" name="Google Shape;44;gf2db9e581d_0_298"/>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E"/>
              <a:t>‹Nº›</a:t>
            </a:fld>
            <a:endParaRPr/>
          </a:p>
        </p:txBody>
      </p:sp>
    </p:spTree>
    <p:extLst>
      <p:ext uri="{BB962C8B-B14F-4D97-AF65-F5344CB8AC3E}">
        <p14:creationId xmlns:p14="http://schemas.microsoft.com/office/powerpoint/2010/main" val="632261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1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a:t>‹Nº›</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5"/>
        <p:cNvGrpSpPr/>
        <p:nvPr/>
      </p:nvGrpSpPr>
      <p:grpSpPr>
        <a:xfrm>
          <a:off x="0" y="0"/>
          <a:ext cx="0" cy="0"/>
          <a:chOff x="0" y="0"/>
          <a:chExt cx="0" cy="0"/>
        </a:xfrm>
      </p:grpSpPr>
      <p:sp>
        <p:nvSpPr>
          <p:cNvPr id="46" name="Google Shape;46;gf2db9e581d_0_304"/>
          <p:cNvSpPr txBox="1">
            <a:spLocks noGrp="1"/>
          </p:cNvSpPr>
          <p:nvPr>
            <p:ph type="body" idx="1"/>
          </p:nvPr>
        </p:nvSpPr>
        <p:spPr>
          <a:xfrm>
            <a:off x="415600" y="5640767"/>
            <a:ext cx="7998300" cy="806700"/>
          </a:xfrm>
          <a:prstGeom prst="rect">
            <a:avLst/>
          </a:prstGeom>
        </p:spPr>
        <p:txBody>
          <a:bodyPr spcFirstLastPara="1" wrap="square" lIns="121900" tIns="121900" rIns="121900" bIns="121900" anchor="ctr" anchorCtr="0">
            <a:normAutofit/>
          </a:bodyPr>
          <a:lstStyle>
            <a:lvl1pPr marL="457200" lvl="0" indent="-228600">
              <a:lnSpc>
                <a:spcPct val="100000"/>
              </a:lnSpc>
              <a:spcBef>
                <a:spcPts val="0"/>
              </a:spcBef>
              <a:spcAft>
                <a:spcPts val="0"/>
              </a:spcAft>
              <a:buSzPts val="2400"/>
              <a:buNone/>
              <a:defRPr/>
            </a:lvl1pPr>
          </a:lstStyle>
          <a:p>
            <a:endParaRPr/>
          </a:p>
        </p:txBody>
      </p:sp>
      <p:sp>
        <p:nvSpPr>
          <p:cNvPr id="47" name="Google Shape;47;gf2db9e581d_0_304"/>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E"/>
              <a:t>‹Nº›</a:t>
            </a:fld>
            <a:endParaRPr/>
          </a:p>
        </p:txBody>
      </p:sp>
    </p:spTree>
    <p:extLst>
      <p:ext uri="{BB962C8B-B14F-4D97-AF65-F5344CB8AC3E}">
        <p14:creationId xmlns:p14="http://schemas.microsoft.com/office/powerpoint/2010/main" val="25274663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8"/>
        <p:cNvGrpSpPr/>
        <p:nvPr/>
      </p:nvGrpSpPr>
      <p:grpSpPr>
        <a:xfrm>
          <a:off x="0" y="0"/>
          <a:ext cx="0" cy="0"/>
          <a:chOff x="0" y="0"/>
          <a:chExt cx="0" cy="0"/>
        </a:xfrm>
      </p:grpSpPr>
      <p:sp>
        <p:nvSpPr>
          <p:cNvPr id="49" name="Google Shape;49;gf2db9e581d_0_307"/>
          <p:cNvSpPr txBox="1">
            <a:spLocks noGrp="1"/>
          </p:cNvSpPr>
          <p:nvPr>
            <p:ph type="title" hasCustomPrompt="1"/>
          </p:nvPr>
        </p:nvSpPr>
        <p:spPr>
          <a:xfrm>
            <a:off x="415600" y="1474833"/>
            <a:ext cx="11360700" cy="2618100"/>
          </a:xfrm>
          <a:prstGeom prst="rect">
            <a:avLst/>
          </a:prstGeom>
        </p:spPr>
        <p:txBody>
          <a:bodyPr spcFirstLastPara="1" wrap="square" lIns="121900" tIns="121900" rIns="121900" bIns="121900" anchor="b" anchorCtr="0">
            <a:normAutofit/>
          </a:bodyPr>
          <a:lstStyle>
            <a:lvl1pPr lvl="0" algn="ctr">
              <a:spcBef>
                <a:spcPts val="0"/>
              </a:spcBef>
              <a:spcAft>
                <a:spcPts val="0"/>
              </a:spcAft>
              <a:buSzPts val="16000"/>
              <a:buNone/>
              <a:defRPr sz="16000"/>
            </a:lvl1pPr>
            <a:lvl2pPr lvl="1" algn="ctr">
              <a:spcBef>
                <a:spcPts val="0"/>
              </a:spcBef>
              <a:spcAft>
                <a:spcPts val="0"/>
              </a:spcAft>
              <a:buSzPts val="16000"/>
              <a:buNone/>
              <a:defRPr sz="16000"/>
            </a:lvl2pPr>
            <a:lvl3pPr lvl="2" algn="ctr">
              <a:spcBef>
                <a:spcPts val="0"/>
              </a:spcBef>
              <a:spcAft>
                <a:spcPts val="0"/>
              </a:spcAft>
              <a:buSzPts val="16000"/>
              <a:buNone/>
              <a:defRPr sz="16000"/>
            </a:lvl3pPr>
            <a:lvl4pPr lvl="3" algn="ctr">
              <a:spcBef>
                <a:spcPts val="0"/>
              </a:spcBef>
              <a:spcAft>
                <a:spcPts val="0"/>
              </a:spcAft>
              <a:buSzPts val="16000"/>
              <a:buNone/>
              <a:defRPr sz="16000"/>
            </a:lvl4pPr>
            <a:lvl5pPr lvl="4" algn="ctr">
              <a:spcBef>
                <a:spcPts val="0"/>
              </a:spcBef>
              <a:spcAft>
                <a:spcPts val="0"/>
              </a:spcAft>
              <a:buSzPts val="16000"/>
              <a:buNone/>
              <a:defRPr sz="16000"/>
            </a:lvl5pPr>
            <a:lvl6pPr lvl="5" algn="ctr">
              <a:spcBef>
                <a:spcPts val="0"/>
              </a:spcBef>
              <a:spcAft>
                <a:spcPts val="0"/>
              </a:spcAft>
              <a:buSzPts val="16000"/>
              <a:buNone/>
              <a:defRPr sz="16000"/>
            </a:lvl6pPr>
            <a:lvl7pPr lvl="6" algn="ctr">
              <a:spcBef>
                <a:spcPts val="0"/>
              </a:spcBef>
              <a:spcAft>
                <a:spcPts val="0"/>
              </a:spcAft>
              <a:buSzPts val="16000"/>
              <a:buNone/>
              <a:defRPr sz="16000"/>
            </a:lvl7pPr>
            <a:lvl8pPr lvl="7" algn="ctr">
              <a:spcBef>
                <a:spcPts val="0"/>
              </a:spcBef>
              <a:spcAft>
                <a:spcPts val="0"/>
              </a:spcAft>
              <a:buSzPts val="16000"/>
              <a:buNone/>
              <a:defRPr sz="16000"/>
            </a:lvl8pPr>
            <a:lvl9pPr lvl="8" algn="ctr">
              <a:spcBef>
                <a:spcPts val="0"/>
              </a:spcBef>
              <a:spcAft>
                <a:spcPts val="0"/>
              </a:spcAft>
              <a:buSzPts val="16000"/>
              <a:buNone/>
              <a:defRPr sz="16000"/>
            </a:lvl9pPr>
          </a:lstStyle>
          <a:p>
            <a:r>
              <a:t>xx%</a:t>
            </a:r>
          </a:p>
        </p:txBody>
      </p:sp>
      <p:sp>
        <p:nvSpPr>
          <p:cNvPr id="50" name="Google Shape;50;gf2db9e581d_0_307"/>
          <p:cNvSpPr txBox="1">
            <a:spLocks noGrp="1"/>
          </p:cNvSpPr>
          <p:nvPr>
            <p:ph type="body" idx="1"/>
          </p:nvPr>
        </p:nvSpPr>
        <p:spPr>
          <a:xfrm>
            <a:off x="415600" y="4202967"/>
            <a:ext cx="11360700" cy="1734300"/>
          </a:xfrm>
          <a:prstGeom prst="rect">
            <a:avLst/>
          </a:prstGeom>
        </p:spPr>
        <p:txBody>
          <a:bodyPr spcFirstLastPara="1" wrap="square" lIns="121900" tIns="121900" rIns="121900" bIns="121900" anchor="t" anchorCtr="0">
            <a:normAutofit/>
          </a:bodyPr>
          <a:lstStyle>
            <a:lvl1pPr marL="457200" lvl="0" indent="-381000" algn="ctr">
              <a:spcBef>
                <a:spcPts val="0"/>
              </a:spcBef>
              <a:spcAft>
                <a:spcPts val="0"/>
              </a:spcAft>
              <a:buSzPts val="2400"/>
              <a:buChar char="●"/>
              <a:defRPr/>
            </a:lvl1pPr>
            <a:lvl2pPr marL="914400" lvl="1" indent="-349250" algn="ctr">
              <a:spcBef>
                <a:spcPts val="0"/>
              </a:spcBef>
              <a:spcAft>
                <a:spcPts val="0"/>
              </a:spcAft>
              <a:buSzPts val="1900"/>
              <a:buChar char="○"/>
              <a:defRPr/>
            </a:lvl2pPr>
            <a:lvl3pPr marL="1371600" lvl="2" indent="-349250" algn="ctr">
              <a:spcBef>
                <a:spcPts val="0"/>
              </a:spcBef>
              <a:spcAft>
                <a:spcPts val="0"/>
              </a:spcAft>
              <a:buSzPts val="1900"/>
              <a:buChar char="■"/>
              <a:defRPr/>
            </a:lvl3pPr>
            <a:lvl4pPr marL="1828800" lvl="3" indent="-349250" algn="ctr">
              <a:spcBef>
                <a:spcPts val="0"/>
              </a:spcBef>
              <a:spcAft>
                <a:spcPts val="0"/>
              </a:spcAft>
              <a:buSzPts val="1900"/>
              <a:buChar char="●"/>
              <a:defRPr/>
            </a:lvl4pPr>
            <a:lvl5pPr marL="2286000" lvl="4" indent="-349250" algn="ctr">
              <a:spcBef>
                <a:spcPts val="0"/>
              </a:spcBef>
              <a:spcAft>
                <a:spcPts val="0"/>
              </a:spcAft>
              <a:buSzPts val="1900"/>
              <a:buChar char="○"/>
              <a:defRPr/>
            </a:lvl5pPr>
            <a:lvl6pPr marL="2743200" lvl="5" indent="-349250" algn="ctr">
              <a:spcBef>
                <a:spcPts val="0"/>
              </a:spcBef>
              <a:spcAft>
                <a:spcPts val="0"/>
              </a:spcAft>
              <a:buSzPts val="1900"/>
              <a:buChar char="■"/>
              <a:defRPr/>
            </a:lvl6pPr>
            <a:lvl7pPr marL="3200400" lvl="6" indent="-349250" algn="ctr">
              <a:spcBef>
                <a:spcPts val="0"/>
              </a:spcBef>
              <a:spcAft>
                <a:spcPts val="0"/>
              </a:spcAft>
              <a:buSzPts val="1900"/>
              <a:buChar char="●"/>
              <a:defRPr/>
            </a:lvl7pPr>
            <a:lvl8pPr marL="3657600" lvl="7" indent="-349250" algn="ctr">
              <a:spcBef>
                <a:spcPts val="0"/>
              </a:spcBef>
              <a:spcAft>
                <a:spcPts val="0"/>
              </a:spcAft>
              <a:buSzPts val="1900"/>
              <a:buChar char="○"/>
              <a:defRPr/>
            </a:lvl8pPr>
            <a:lvl9pPr marL="4114800" lvl="8" indent="-349250" algn="ctr">
              <a:spcBef>
                <a:spcPts val="0"/>
              </a:spcBef>
              <a:spcAft>
                <a:spcPts val="0"/>
              </a:spcAft>
              <a:buSzPts val="1900"/>
              <a:buChar char="■"/>
              <a:defRPr/>
            </a:lvl9pPr>
          </a:lstStyle>
          <a:p>
            <a:endParaRPr/>
          </a:p>
        </p:txBody>
      </p:sp>
      <p:sp>
        <p:nvSpPr>
          <p:cNvPr id="51" name="Google Shape;51;gf2db9e581d_0_307"/>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E"/>
              <a:t>‹Nº›</a:t>
            </a:fld>
            <a:endParaRPr/>
          </a:p>
        </p:txBody>
      </p:sp>
    </p:spTree>
    <p:extLst>
      <p:ext uri="{BB962C8B-B14F-4D97-AF65-F5344CB8AC3E}">
        <p14:creationId xmlns:p14="http://schemas.microsoft.com/office/powerpoint/2010/main" val="42497437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Google Shape;53;gf2db9e581d_0_311"/>
          <p:cNvSpPr txBox="1">
            <a:spLocks noGrp="1"/>
          </p:cNvSpPr>
          <p:nvPr>
            <p:ph type="sldNum" idx="12"/>
          </p:nvPr>
        </p:nvSpPr>
        <p:spPr>
          <a:xfrm>
            <a:off x="11296610" y="6217622"/>
            <a:ext cx="731700" cy="524700"/>
          </a:xfrm>
          <a:prstGeom prst="rect">
            <a:avLst/>
          </a:prstGeom>
        </p:spPr>
        <p:txBody>
          <a:bodyPr spcFirstLastPara="1" wrap="square" lIns="121900" tIns="121900" rIns="121900" bIns="1219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PE"/>
              <a:t>‹Nº›</a:t>
            </a:fld>
            <a:endParaRPr/>
          </a:p>
        </p:txBody>
      </p:sp>
    </p:spTree>
    <p:extLst>
      <p:ext uri="{BB962C8B-B14F-4D97-AF65-F5344CB8AC3E}">
        <p14:creationId xmlns:p14="http://schemas.microsoft.com/office/powerpoint/2010/main" val="5740758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2_Diseño personalizado">
  <p:cSld name="2_Diseño personalizado">
    <p:bg>
      <p:bgPr>
        <a:blipFill>
          <a:blip r:embed="rId2">
            <a:alphaModFix/>
          </a:blip>
          <a:stretch>
            <a:fillRect/>
          </a:stretch>
        </a:blipFill>
        <a:effectLst/>
      </p:bgPr>
    </p:bg>
    <p:spTree>
      <p:nvGrpSpPr>
        <p:cNvPr id="1" name="Shape 54"/>
        <p:cNvGrpSpPr/>
        <p:nvPr/>
      </p:nvGrpSpPr>
      <p:grpSpPr>
        <a:xfrm>
          <a:off x="0" y="0"/>
          <a:ext cx="0" cy="0"/>
          <a:chOff x="0" y="0"/>
          <a:chExt cx="0" cy="0"/>
        </a:xfrm>
      </p:grpSpPr>
      <p:sp>
        <p:nvSpPr>
          <p:cNvPr id="55" name="Google Shape;55;gf2db9e581d_0_313"/>
          <p:cNvSpPr txBox="1">
            <a:spLocks noGrp="1"/>
          </p:cNvSpPr>
          <p:nvPr>
            <p:ph type="title"/>
          </p:nvPr>
        </p:nvSpPr>
        <p:spPr>
          <a:xfrm>
            <a:off x="1010011" y="2473621"/>
            <a:ext cx="10515600" cy="18105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rgbClr val="FF0000"/>
              </a:buClr>
              <a:buSzPts val="4400"/>
              <a:buFont typeface="Calibri"/>
              <a:buNone/>
              <a:defRPr sz="4400" b="1"/>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a:endParaRPr/>
          </a:p>
        </p:txBody>
      </p:sp>
      <p:cxnSp>
        <p:nvCxnSpPr>
          <p:cNvPr id="56" name="Google Shape;56;gf2db9e581d_0_313"/>
          <p:cNvCxnSpPr/>
          <p:nvPr/>
        </p:nvCxnSpPr>
        <p:spPr>
          <a:xfrm>
            <a:off x="1129280" y="4400682"/>
            <a:ext cx="6366900" cy="21900"/>
          </a:xfrm>
          <a:prstGeom prst="straightConnector1">
            <a:avLst/>
          </a:prstGeom>
          <a:noFill/>
          <a:ln w="9525" cap="flat" cmpd="sng">
            <a:solidFill>
              <a:srgbClr val="7F7F7F"/>
            </a:solidFill>
            <a:prstDash val="solid"/>
            <a:miter lim="800000"/>
            <a:headEnd type="none" w="sm" len="sm"/>
            <a:tailEnd type="none" w="sm" len="sm"/>
          </a:ln>
        </p:spPr>
      </p:cxnSp>
      <p:sp>
        <p:nvSpPr>
          <p:cNvPr id="57" name="Google Shape;57;gf2db9e581d_0_313"/>
          <p:cNvSpPr txBox="1">
            <a:spLocks noGrp="1"/>
          </p:cNvSpPr>
          <p:nvPr>
            <p:ph type="subTitle" idx="1"/>
          </p:nvPr>
        </p:nvSpPr>
        <p:spPr>
          <a:xfrm>
            <a:off x="1010011" y="4645468"/>
            <a:ext cx="5430600" cy="666000"/>
          </a:xfrm>
          <a:prstGeom prst="rect">
            <a:avLst/>
          </a:prstGeom>
          <a:noFill/>
          <a:ln>
            <a:noFill/>
          </a:ln>
        </p:spPr>
        <p:txBody>
          <a:bodyPr spcFirstLastPara="1" wrap="square" lIns="91425" tIns="45700" rIns="91425" bIns="45700" anchor="t" anchorCtr="0">
            <a:normAutofit/>
          </a:bodyPr>
          <a:lstStyle>
            <a:lvl1pPr lvl="0" algn="l" rtl="0">
              <a:lnSpc>
                <a:spcPct val="90000"/>
              </a:lnSpc>
              <a:spcBef>
                <a:spcPts val="1000"/>
              </a:spcBef>
              <a:spcAft>
                <a:spcPts val="0"/>
              </a:spcAft>
              <a:buClr>
                <a:schemeClr val="dk1"/>
              </a:buClr>
              <a:buSzPts val="2400"/>
              <a:buNone/>
              <a:defRPr sz="2400" b="1"/>
            </a:lvl1pPr>
            <a:lvl2pPr lvl="1" algn="ctr" rtl="0">
              <a:lnSpc>
                <a:spcPct val="90000"/>
              </a:lnSpc>
              <a:spcBef>
                <a:spcPts val="1600"/>
              </a:spcBef>
              <a:spcAft>
                <a:spcPts val="0"/>
              </a:spcAft>
              <a:buClr>
                <a:schemeClr val="dk1"/>
              </a:buClr>
              <a:buSzPts val="2000"/>
              <a:buNone/>
              <a:defRPr sz="2000"/>
            </a:lvl2pPr>
            <a:lvl3pPr lvl="2" algn="ctr" rtl="0">
              <a:lnSpc>
                <a:spcPct val="90000"/>
              </a:lnSpc>
              <a:spcBef>
                <a:spcPts val="1600"/>
              </a:spcBef>
              <a:spcAft>
                <a:spcPts val="0"/>
              </a:spcAft>
              <a:buClr>
                <a:schemeClr val="dk1"/>
              </a:buClr>
              <a:buSzPts val="1800"/>
              <a:buNone/>
              <a:defRPr sz="1800"/>
            </a:lvl3pPr>
            <a:lvl4pPr lvl="3" algn="ctr" rtl="0">
              <a:lnSpc>
                <a:spcPct val="90000"/>
              </a:lnSpc>
              <a:spcBef>
                <a:spcPts val="1600"/>
              </a:spcBef>
              <a:spcAft>
                <a:spcPts val="0"/>
              </a:spcAft>
              <a:buClr>
                <a:schemeClr val="dk1"/>
              </a:buClr>
              <a:buSzPts val="1600"/>
              <a:buNone/>
              <a:defRPr sz="1600"/>
            </a:lvl4pPr>
            <a:lvl5pPr lvl="4" algn="ctr" rtl="0">
              <a:lnSpc>
                <a:spcPct val="90000"/>
              </a:lnSpc>
              <a:spcBef>
                <a:spcPts val="1600"/>
              </a:spcBef>
              <a:spcAft>
                <a:spcPts val="0"/>
              </a:spcAft>
              <a:buClr>
                <a:schemeClr val="dk1"/>
              </a:buClr>
              <a:buSzPts val="1600"/>
              <a:buNone/>
              <a:defRPr sz="1600"/>
            </a:lvl5pPr>
            <a:lvl6pPr lvl="5" algn="ctr" rtl="0">
              <a:lnSpc>
                <a:spcPct val="90000"/>
              </a:lnSpc>
              <a:spcBef>
                <a:spcPts val="1600"/>
              </a:spcBef>
              <a:spcAft>
                <a:spcPts val="0"/>
              </a:spcAft>
              <a:buClr>
                <a:schemeClr val="dk1"/>
              </a:buClr>
              <a:buSzPts val="1600"/>
              <a:buNone/>
              <a:defRPr sz="1600"/>
            </a:lvl6pPr>
            <a:lvl7pPr lvl="6" algn="ctr" rtl="0">
              <a:lnSpc>
                <a:spcPct val="90000"/>
              </a:lnSpc>
              <a:spcBef>
                <a:spcPts val="1600"/>
              </a:spcBef>
              <a:spcAft>
                <a:spcPts val="0"/>
              </a:spcAft>
              <a:buClr>
                <a:schemeClr val="dk1"/>
              </a:buClr>
              <a:buSzPts val="1600"/>
              <a:buNone/>
              <a:defRPr sz="1600"/>
            </a:lvl7pPr>
            <a:lvl8pPr lvl="7" algn="ctr" rtl="0">
              <a:lnSpc>
                <a:spcPct val="90000"/>
              </a:lnSpc>
              <a:spcBef>
                <a:spcPts val="1600"/>
              </a:spcBef>
              <a:spcAft>
                <a:spcPts val="0"/>
              </a:spcAft>
              <a:buClr>
                <a:schemeClr val="dk1"/>
              </a:buClr>
              <a:buSzPts val="1600"/>
              <a:buNone/>
              <a:defRPr sz="1600"/>
            </a:lvl8pPr>
            <a:lvl9pPr lvl="8" algn="ctr" rtl="0">
              <a:lnSpc>
                <a:spcPct val="90000"/>
              </a:lnSpc>
              <a:spcBef>
                <a:spcPts val="1600"/>
              </a:spcBef>
              <a:spcAft>
                <a:spcPts val="1600"/>
              </a:spcAft>
              <a:buClr>
                <a:schemeClr val="dk1"/>
              </a:buClr>
              <a:buSzPts val="1600"/>
              <a:buNone/>
              <a:defRPr sz="1600"/>
            </a:lvl9pPr>
          </a:lstStyle>
          <a:p>
            <a:endParaRPr/>
          </a:p>
        </p:txBody>
      </p:sp>
    </p:spTree>
    <p:extLst>
      <p:ext uri="{BB962C8B-B14F-4D97-AF65-F5344CB8AC3E}">
        <p14:creationId xmlns:p14="http://schemas.microsoft.com/office/powerpoint/2010/main" val="656755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Diapositiva de título">
  <p:cSld name="Diapositiva de título">
    <p:spTree>
      <p:nvGrpSpPr>
        <p:cNvPr id="1" name="Shape 63"/>
        <p:cNvGrpSpPr/>
        <p:nvPr/>
      </p:nvGrpSpPr>
      <p:grpSpPr>
        <a:xfrm>
          <a:off x="0" y="0"/>
          <a:ext cx="0" cy="0"/>
          <a:chOff x="0" y="0"/>
          <a:chExt cx="0" cy="0"/>
        </a:xfrm>
      </p:grpSpPr>
      <p:sp>
        <p:nvSpPr>
          <p:cNvPr id="64" name="Google Shape;64;gf2db9e581d_0_322"/>
          <p:cNvSpPr txBox="1">
            <a:spLocks noGrp="1"/>
          </p:cNvSpPr>
          <p:nvPr>
            <p:ph type="ftr" idx="11"/>
          </p:nvPr>
        </p:nvSpPr>
        <p:spPr>
          <a:xfrm>
            <a:off x="563880" y="6492875"/>
            <a:ext cx="4114800" cy="365100"/>
          </a:xfrm>
          <a:prstGeom prst="rect">
            <a:avLst/>
          </a:prstGeom>
          <a:noFill/>
          <a:ln>
            <a:noFill/>
          </a:ln>
        </p:spPr>
        <p:txBody>
          <a:bodyPr spcFirstLastPara="1" wrap="square" lIns="91425" tIns="45700" rIns="91425" bIns="4570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5" name="Google Shape;65;gf2db9e581d_0_322"/>
          <p:cNvSpPr txBox="1">
            <a:spLocks noGrp="1"/>
          </p:cNvSpPr>
          <p:nvPr>
            <p:ph type="sldNum" idx="12"/>
          </p:nvPr>
        </p:nvSpPr>
        <p:spPr>
          <a:xfrm>
            <a:off x="8959734" y="6492875"/>
            <a:ext cx="2743200" cy="365100"/>
          </a:xfrm>
          <a:prstGeom prst="rect">
            <a:avLst/>
          </a:prstGeom>
          <a:noFill/>
          <a:ln>
            <a:noFill/>
          </a:ln>
        </p:spPr>
        <p:txBody>
          <a:bodyPr spcFirstLastPara="1" wrap="square" lIns="91425" tIns="45700" rIns="91425" bIns="45700" anchor="ctr" anchorCtr="0">
            <a:norm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s-PE"/>
              <a:t>‹Nº›</a:t>
            </a:fld>
            <a:endParaRPr/>
          </a:p>
        </p:txBody>
      </p:sp>
      <p:sp>
        <p:nvSpPr>
          <p:cNvPr id="66" name="Google Shape;66;gf2db9e581d_0_322"/>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lvl="0" indent="-342900" algn="l" rtl="0">
              <a:lnSpc>
                <a:spcPct val="90000"/>
              </a:lnSpc>
              <a:spcBef>
                <a:spcPts val="1000"/>
              </a:spcBef>
              <a:spcAft>
                <a:spcPts val="0"/>
              </a:spcAft>
              <a:buClr>
                <a:schemeClr val="dk1"/>
              </a:buClr>
              <a:buSzPts val="1800"/>
              <a:buChar char="●"/>
              <a:defRPr/>
            </a:lvl1pPr>
            <a:lvl2pPr marL="914400" lvl="1" indent="-342900" algn="l" rtl="0">
              <a:lnSpc>
                <a:spcPct val="90000"/>
              </a:lnSpc>
              <a:spcBef>
                <a:spcPts val="1600"/>
              </a:spcBef>
              <a:spcAft>
                <a:spcPts val="0"/>
              </a:spcAft>
              <a:buClr>
                <a:schemeClr val="dk1"/>
              </a:buClr>
              <a:buSzPts val="1800"/>
              <a:buChar char="○"/>
              <a:defRPr/>
            </a:lvl2pPr>
            <a:lvl3pPr marL="1371600" lvl="2" indent="-342900" algn="l" rtl="0">
              <a:lnSpc>
                <a:spcPct val="90000"/>
              </a:lnSpc>
              <a:spcBef>
                <a:spcPts val="1600"/>
              </a:spcBef>
              <a:spcAft>
                <a:spcPts val="0"/>
              </a:spcAft>
              <a:buClr>
                <a:schemeClr val="dk1"/>
              </a:buClr>
              <a:buSzPts val="1800"/>
              <a:buChar char="■"/>
              <a:defRPr/>
            </a:lvl3pPr>
            <a:lvl4pPr marL="1828800" lvl="3" indent="-342900" algn="l" rtl="0">
              <a:lnSpc>
                <a:spcPct val="90000"/>
              </a:lnSpc>
              <a:spcBef>
                <a:spcPts val="1600"/>
              </a:spcBef>
              <a:spcAft>
                <a:spcPts val="0"/>
              </a:spcAft>
              <a:buClr>
                <a:schemeClr val="dk1"/>
              </a:buClr>
              <a:buSzPts val="1800"/>
              <a:buChar char="●"/>
              <a:defRPr/>
            </a:lvl4pPr>
            <a:lvl5pPr marL="2286000" lvl="4" indent="-342900" algn="l" rtl="0">
              <a:lnSpc>
                <a:spcPct val="90000"/>
              </a:lnSpc>
              <a:spcBef>
                <a:spcPts val="1600"/>
              </a:spcBef>
              <a:spcAft>
                <a:spcPts val="0"/>
              </a:spcAft>
              <a:buClr>
                <a:schemeClr val="dk1"/>
              </a:buClr>
              <a:buSzPts val="1800"/>
              <a:buChar char="○"/>
              <a:defRPr/>
            </a:lvl5pPr>
            <a:lvl6pPr marL="2743200" lvl="5" indent="-342900" algn="l" rtl="0">
              <a:lnSpc>
                <a:spcPct val="90000"/>
              </a:lnSpc>
              <a:spcBef>
                <a:spcPts val="1600"/>
              </a:spcBef>
              <a:spcAft>
                <a:spcPts val="0"/>
              </a:spcAft>
              <a:buClr>
                <a:schemeClr val="dk1"/>
              </a:buClr>
              <a:buSzPts val="1800"/>
              <a:buChar char="■"/>
              <a:defRPr/>
            </a:lvl6pPr>
            <a:lvl7pPr marL="3200400" lvl="6" indent="-342900" algn="l" rtl="0">
              <a:lnSpc>
                <a:spcPct val="90000"/>
              </a:lnSpc>
              <a:spcBef>
                <a:spcPts val="1600"/>
              </a:spcBef>
              <a:spcAft>
                <a:spcPts val="0"/>
              </a:spcAft>
              <a:buClr>
                <a:schemeClr val="dk1"/>
              </a:buClr>
              <a:buSzPts val="1800"/>
              <a:buChar char="●"/>
              <a:defRPr/>
            </a:lvl7pPr>
            <a:lvl8pPr marL="3657600" lvl="7" indent="-342900" algn="l" rtl="0">
              <a:lnSpc>
                <a:spcPct val="90000"/>
              </a:lnSpc>
              <a:spcBef>
                <a:spcPts val="1600"/>
              </a:spcBef>
              <a:spcAft>
                <a:spcPts val="0"/>
              </a:spcAft>
              <a:buClr>
                <a:schemeClr val="dk1"/>
              </a:buClr>
              <a:buSzPts val="1800"/>
              <a:buChar char="○"/>
              <a:defRPr/>
            </a:lvl8pPr>
            <a:lvl9pPr marL="4114800" lvl="8" indent="-342900" algn="l" rtl="0">
              <a:lnSpc>
                <a:spcPct val="90000"/>
              </a:lnSpc>
              <a:spcBef>
                <a:spcPts val="1600"/>
              </a:spcBef>
              <a:spcAft>
                <a:spcPts val="1600"/>
              </a:spcAft>
              <a:buClr>
                <a:schemeClr val="dk1"/>
              </a:buClr>
              <a:buSzPts val="1800"/>
              <a:buChar char="■"/>
              <a:defRPr/>
            </a:lvl9pPr>
          </a:lstStyle>
          <a:p>
            <a:endParaRPr/>
          </a:p>
        </p:txBody>
      </p:sp>
      <p:sp>
        <p:nvSpPr>
          <p:cNvPr id="67" name="Google Shape;67;gf2db9e581d_0_322"/>
          <p:cNvSpPr txBox="1">
            <a:spLocks noGrp="1"/>
          </p:cNvSpPr>
          <p:nvPr>
            <p:ph type="title"/>
          </p:nvPr>
        </p:nvSpPr>
        <p:spPr>
          <a:xfrm>
            <a:off x="838200" y="955328"/>
            <a:ext cx="10515600" cy="757200"/>
          </a:xfrm>
          <a:prstGeom prst="rect">
            <a:avLst/>
          </a:prstGeom>
          <a:noFill/>
          <a:ln>
            <a:noFill/>
          </a:ln>
        </p:spPr>
        <p:txBody>
          <a:bodyPr spcFirstLastPara="1" wrap="square" lIns="91425" tIns="45700" rIns="91425" bIns="45700" anchor="ctr" anchorCtr="0">
            <a:normAutofit/>
          </a:bodyPr>
          <a:lstStyle>
            <a:lvl1pPr lvl="0" algn="l" rtl="0">
              <a:lnSpc>
                <a:spcPct val="90000"/>
              </a:lnSpc>
              <a:spcBef>
                <a:spcPts val="0"/>
              </a:spcBef>
              <a:spcAft>
                <a:spcPts val="0"/>
              </a:spcAft>
              <a:buClr>
                <a:srgbClr val="FF0000"/>
              </a:buClr>
              <a:buSzPts val="3000"/>
              <a:buFont typeface="Calibri"/>
              <a:buNone/>
              <a:defRPr b="0"/>
            </a:lvl1pPr>
            <a:lvl2pPr lvl="1" rtl="0">
              <a:spcBef>
                <a:spcPts val="0"/>
              </a:spcBef>
              <a:spcAft>
                <a:spcPts val="0"/>
              </a:spcAft>
              <a:buSzPts val="3700"/>
              <a:buNone/>
              <a:defRPr/>
            </a:lvl2pPr>
            <a:lvl3pPr lvl="2" rtl="0">
              <a:spcBef>
                <a:spcPts val="0"/>
              </a:spcBef>
              <a:spcAft>
                <a:spcPts val="0"/>
              </a:spcAft>
              <a:buSzPts val="3700"/>
              <a:buNone/>
              <a:defRPr/>
            </a:lvl3pPr>
            <a:lvl4pPr lvl="3" rtl="0">
              <a:spcBef>
                <a:spcPts val="0"/>
              </a:spcBef>
              <a:spcAft>
                <a:spcPts val="0"/>
              </a:spcAft>
              <a:buSzPts val="3700"/>
              <a:buNone/>
              <a:defRPr/>
            </a:lvl4pPr>
            <a:lvl5pPr lvl="4" rtl="0">
              <a:spcBef>
                <a:spcPts val="0"/>
              </a:spcBef>
              <a:spcAft>
                <a:spcPts val="0"/>
              </a:spcAft>
              <a:buSzPts val="3700"/>
              <a:buNone/>
              <a:defRPr/>
            </a:lvl5pPr>
            <a:lvl6pPr lvl="5" rtl="0">
              <a:spcBef>
                <a:spcPts val="0"/>
              </a:spcBef>
              <a:spcAft>
                <a:spcPts val="0"/>
              </a:spcAft>
              <a:buSzPts val="3700"/>
              <a:buNone/>
              <a:defRPr/>
            </a:lvl6pPr>
            <a:lvl7pPr lvl="6" rtl="0">
              <a:spcBef>
                <a:spcPts val="0"/>
              </a:spcBef>
              <a:spcAft>
                <a:spcPts val="0"/>
              </a:spcAft>
              <a:buSzPts val="3700"/>
              <a:buNone/>
              <a:defRPr/>
            </a:lvl7pPr>
            <a:lvl8pPr lvl="7" rtl="0">
              <a:spcBef>
                <a:spcPts val="0"/>
              </a:spcBef>
              <a:spcAft>
                <a:spcPts val="0"/>
              </a:spcAft>
              <a:buSzPts val="3700"/>
              <a:buNone/>
              <a:defRPr/>
            </a:lvl8pPr>
            <a:lvl9pPr lvl="8" rtl="0">
              <a:spcBef>
                <a:spcPts val="0"/>
              </a:spcBef>
              <a:spcAft>
                <a:spcPts val="0"/>
              </a:spcAft>
              <a:buSzPts val="3700"/>
              <a:buNone/>
              <a:defRPr/>
            </a:lvl9pPr>
          </a:lstStyle>
          <a:p>
            <a:endParaRPr/>
          </a:p>
        </p:txBody>
      </p:sp>
    </p:spTree>
    <p:extLst>
      <p:ext uri="{BB962C8B-B14F-4D97-AF65-F5344CB8AC3E}">
        <p14:creationId xmlns:p14="http://schemas.microsoft.com/office/powerpoint/2010/main" val="1613900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1_Diseño personalizado">
  <p:cSld name="1_Diseño personalizado">
    <p:bg>
      <p:bgPr>
        <a:blipFill>
          <a:blip r:embed="rId2">
            <a:alphaModFix/>
          </a:blip>
          <a:stretch>
            <a:fillRect/>
          </a:stretch>
        </a:blipFill>
        <a:effectLst/>
      </p:bgPr>
    </p:bg>
    <p:spTree>
      <p:nvGrpSpPr>
        <p:cNvPr id="1" name="Shape 68"/>
        <p:cNvGrpSpPr/>
        <p:nvPr/>
      </p:nvGrpSpPr>
      <p:grpSpPr>
        <a:xfrm>
          <a:off x="0" y="0"/>
          <a:ext cx="0" cy="0"/>
          <a:chOff x="0" y="0"/>
          <a:chExt cx="0" cy="0"/>
        </a:xfrm>
      </p:grpSpPr>
    </p:spTree>
    <p:extLst>
      <p:ext uri="{BB962C8B-B14F-4D97-AF65-F5344CB8AC3E}">
        <p14:creationId xmlns:p14="http://schemas.microsoft.com/office/powerpoint/2010/main" val="493845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ítulo y objetos" type="obj">
  <p:cSld name="Título y objetos">
    <p:spTree>
      <p:nvGrpSpPr>
        <p:cNvPr id="1" name="Shape 17"/>
        <p:cNvGrpSpPr/>
        <p:nvPr/>
      </p:nvGrpSpPr>
      <p:grpSpPr>
        <a:xfrm>
          <a:off x="0" y="0"/>
          <a:ext cx="0" cy="0"/>
          <a:chOff x="0" y="0"/>
          <a:chExt cx="0" cy="0"/>
        </a:xfrm>
      </p:grpSpPr>
      <p:sp>
        <p:nvSpPr>
          <p:cNvPr id="18" name="Google Shape;18;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a:t>‹Nº›</a:t>
            </a:fld>
            <a:endParaRPr/>
          </a:p>
        </p:txBody>
      </p:sp>
    </p:spTree>
    <p:extLst>
      <p:ext uri="{BB962C8B-B14F-4D97-AF65-F5344CB8AC3E}">
        <p14:creationId xmlns:p14="http://schemas.microsoft.com/office/powerpoint/2010/main" val="34822664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
        <p:nvSpPr>
          <p:cNvPr id="2" name="1 Rectángulo"/>
          <p:cNvSpPr/>
          <p:nvPr userDrawn="1"/>
        </p:nvSpPr>
        <p:spPr>
          <a:xfrm>
            <a:off x="4094" y="6615531"/>
            <a:ext cx="431468" cy="261669"/>
          </a:xfrm>
          <a:prstGeom prst="rect">
            <a:avLst/>
          </a:prstGeom>
        </p:spPr>
        <p:txBody>
          <a:bodyPr wrap="none" lIns="91436" tIns="45718" rIns="91436" bIns="45718">
            <a:spAutoFit/>
          </a:bodyPr>
          <a:lstStyle/>
          <a:p>
            <a:pPr defTabSz="914354"/>
            <a:fld id="{8E3F7D5E-5B60-45F4-B78A-B2E0349C98AD}" type="slidenum">
              <a:rPr lang="en-US" altLang="en-US" sz="1100" b="1">
                <a:solidFill>
                  <a:srgbClr val="000000"/>
                </a:solidFill>
                <a:latin typeface="Arial" charset="0"/>
              </a:rPr>
              <a:pPr defTabSz="914354"/>
              <a:t>‹Nº›</a:t>
            </a:fld>
            <a:endParaRPr lang="es-PE" sz="1100" dirty="0">
              <a:solidFill>
                <a:prstClr val="black"/>
              </a:solidFill>
            </a:endParaRPr>
          </a:p>
        </p:txBody>
      </p:sp>
      <p:pic>
        <p:nvPicPr>
          <p:cNvPr id="3" name="2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5180" y="1594"/>
            <a:ext cx="1062852" cy="215315"/>
          </a:xfrm>
          <a:prstGeom prst="rect">
            <a:avLst/>
          </a:prstGeom>
        </p:spPr>
      </p:pic>
    </p:spTree>
    <p:extLst>
      <p:ext uri="{BB962C8B-B14F-4D97-AF65-F5344CB8AC3E}">
        <p14:creationId xmlns:p14="http://schemas.microsoft.com/office/powerpoint/2010/main" val="23854670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2_Diapositiva de título">
    <p:spTree>
      <p:nvGrpSpPr>
        <p:cNvPr id="1" name=""/>
        <p:cNvGrpSpPr/>
        <p:nvPr/>
      </p:nvGrpSpPr>
      <p:grpSpPr>
        <a:xfrm>
          <a:off x="0" y="0"/>
          <a:ext cx="0" cy="0"/>
          <a:chOff x="0" y="0"/>
          <a:chExt cx="0" cy="0"/>
        </a:xfrm>
      </p:grpSpPr>
      <p:sp>
        <p:nvSpPr>
          <p:cNvPr id="2" name="1 Rectángulo"/>
          <p:cNvSpPr/>
          <p:nvPr userDrawn="1"/>
        </p:nvSpPr>
        <p:spPr>
          <a:xfrm>
            <a:off x="4094" y="6615531"/>
            <a:ext cx="431468" cy="261669"/>
          </a:xfrm>
          <a:prstGeom prst="rect">
            <a:avLst/>
          </a:prstGeom>
        </p:spPr>
        <p:txBody>
          <a:bodyPr wrap="none" lIns="91436" tIns="45718" rIns="91436" bIns="45718">
            <a:spAutoFit/>
          </a:bodyPr>
          <a:lstStyle/>
          <a:p>
            <a:pPr defTabSz="914354"/>
            <a:fld id="{8E3F7D5E-5B60-45F4-B78A-B2E0349C98AD}" type="slidenum">
              <a:rPr lang="en-US" altLang="en-US" sz="1100" b="1">
                <a:solidFill>
                  <a:srgbClr val="000000"/>
                </a:solidFill>
                <a:latin typeface="Arial" charset="0"/>
              </a:rPr>
              <a:pPr defTabSz="914354"/>
              <a:t>‹Nº›</a:t>
            </a:fld>
            <a:endParaRPr lang="es-PE" sz="1100" dirty="0">
              <a:solidFill>
                <a:prstClr val="black"/>
              </a:solidFill>
            </a:endParaRPr>
          </a:p>
        </p:txBody>
      </p:sp>
      <p:pic>
        <p:nvPicPr>
          <p:cNvPr id="3" name="2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5180" y="1594"/>
            <a:ext cx="1062852" cy="215315"/>
          </a:xfrm>
          <a:prstGeom prst="rect">
            <a:avLst/>
          </a:prstGeom>
        </p:spPr>
      </p:pic>
    </p:spTree>
    <p:extLst>
      <p:ext uri="{BB962C8B-B14F-4D97-AF65-F5344CB8AC3E}">
        <p14:creationId xmlns:p14="http://schemas.microsoft.com/office/powerpoint/2010/main" val="7837461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3_Diapositiva de título">
    <p:spTree>
      <p:nvGrpSpPr>
        <p:cNvPr id="1" name=""/>
        <p:cNvGrpSpPr/>
        <p:nvPr/>
      </p:nvGrpSpPr>
      <p:grpSpPr>
        <a:xfrm>
          <a:off x="0" y="0"/>
          <a:ext cx="0" cy="0"/>
          <a:chOff x="0" y="0"/>
          <a:chExt cx="0" cy="0"/>
        </a:xfrm>
      </p:grpSpPr>
      <p:sp>
        <p:nvSpPr>
          <p:cNvPr id="2" name="1 Rectángulo"/>
          <p:cNvSpPr/>
          <p:nvPr userDrawn="1"/>
        </p:nvSpPr>
        <p:spPr>
          <a:xfrm>
            <a:off x="4094" y="6615531"/>
            <a:ext cx="431468" cy="261669"/>
          </a:xfrm>
          <a:prstGeom prst="rect">
            <a:avLst/>
          </a:prstGeom>
        </p:spPr>
        <p:txBody>
          <a:bodyPr wrap="none" lIns="91436" tIns="45718" rIns="91436" bIns="45718">
            <a:spAutoFit/>
          </a:bodyPr>
          <a:lstStyle/>
          <a:p>
            <a:pPr defTabSz="914354"/>
            <a:fld id="{8E3F7D5E-5B60-45F4-B78A-B2E0349C98AD}" type="slidenum">
              <a:rPr lang="en-US" altLang="en-US" sz="1100" b="1">
                <a:solidFill>
                  <a:srgbClr val="000000"/>
                </a:solidFill>
                <a:latin typeface="Arial" charset="0"/>
              </a:rPr>
              <a:pPr defTabSz="914354"/>
              <a:t>‹Nº›</a:t>
            </a:fld>
            <a:endParaRPr lang="es-PE" sz="1100" dirty="0">
              <a:solidFill>
                <a:prstClr val="black"/>
              </a:solidFill>
            </a:endParaRPr>
          </a:p>
        </p:txBody>
      </p:sp>
      <p:pic>
        <p:nvPicPr>
          <p:cNvPr id="3" name="2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5180" y="1594"/>
            <a:ext cx="1062852" cy="215315"/>
          </a:xfrm>
          <a:prstGeom prst="rect">
            <a:avLst/>
          </a:prstGeom>
        </p:spPr>
      </p:pic>
    </p:spTree>
    <p:extLst>
      <p:ext uri="{BB962C8B-B14F-4D97-AF65-F5344CB8AC3E}">
        <p14:creationId xmlns:p14="http://schemas.microsoft.com/office/powerpoint/2010/main" val="2795426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a:t>‹Nº›</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4_Diapositiva de título">
    <p:spTree>
      <p:nvGrpSpPr>
        <p:cNvPr id="1" name=""/>
        <p:cNvGrpSpPr/>
        <p:nvPr/>
      </p:nvGrpSpPr>
      <p:grpSpPr>
        <a:xfrm>
          <a:off x="0" y="0"/>
          <a:ext cx="0" cy="0"/>
          <a:chOff x="0" y="0"/>
          <a:chExt cx="0" cy="0"/>
        </a:xfrm>
      </p:grpSpPr>
      <p:sp>
        <p:nvSpPr>
          <p:cNvPr id="2" name="1 Rectángulo"/>
          <p:cNvSpPr/>
          <p:nvPr userDrawn="1"/>
        </p:nvSpPr>
        <p:spPr>
          <a:xfrm>
            <a:off x="4094" y="6615531"/>
            <a:ext cx="431468" cy="261669"/>
          </a:xfrm>
          <a:prstGeom prst="rect">
            <a:avLst/>
          </a:prstGeom>
        </p:spPr>
        <p:txBody>
          <a:bodyPr wrap="none" lIns="91436" tIns="45718" rIns="91436" bIns="45718">
            <a:spAutoFit/>
          </a:bodyPr>
          <a:lstStyle/>
          <a:p>
            <a:pPr defTabSz="914354"/>
            <a:fld id="{8E3F7D5E-5B60-45F4-B78A-B2E0349C98AD}" type="slidenum">
              <a:rPr lang="en-US" altLang="en-US" sz="1100" b="1">
                <a:solidFill>
                  <a:srgbClr val="000000"/>
                </a:solidFill>
                <a:latin typeface="Arial" charset="0"/>
              </a:rPr>
              <a:pPr defTabSz="914354"/>
              <a:t>‹Nº›</a:t>
            </a:fld>
            <a:endParaRPr lang="es-PE" sz="1100" dirty="0">
              <a:solidFill>
                <a:prstClr val="black"/>
              </a:solidFill>
            </a:endParaRPr>
          </a:p>
        </p:txBody>
      </p:sp>
      <p:pic>
        <p:nvPicPr>
          <p:cNvPr id="3" name="2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5180" y="1594"/>
            <a:ext cx="1062852" cy="215315"/>
          </a:xfrm>
          <a:prstGeom prst="rect">
            <a:avLst/>
          </a:prstGeom>
        </p:spPr>
      </p:pic>
    </p:spTree>
    <p:extLst>
      <p:ext uri="{BB962C8B-B14F-4D97-AF65-F5344CB8AC3E}">
        <p14:creationId xmlns:p14="http://schemas.microsoft.com/office/powerpoint/2010/main" val="26149955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5_Diapositiva de título">
    <p:spTree>
      <p:nvGrpSpPr>
        <p:cNvPr id="1" name=""/>
        <p:cNvGrpSpPr/>
        <p:nvPr/>
      </p:nvGrpSpPr>
      <p:grpSpPr>
        <a:xfrm>
          <a:off x="0" y="0"/>
          <a:ext cx="0" cy="0"/>
          <a:chOff x="0" y="0"/>
          <a:chExt cx="0" cy="0"/>
        </a:xfrm>
      </p:grpSpPr>
      <p:sp>
        <p:nvSpPr>
          <p:cNvPr id="2" name="1 Rectángulo"/>
          <p:cNvSpPr/>
          <p:nvPr userDrawn="1"/>
        </p:nvSpPr>
        <p:spPr>
          <a:xfrm>
            <a:off x="4094" y="6615531"/>
            <a:ext cx="431468" cy="261669"/>
          </a:xfrm>
          <a:prstGeom prst="rect">
            <a:avLst/>
          </a:prstGeom>
        </p:spPr>
        <p:txBody>
          <a:bodyPr wrap="none" lIns="91436" tIns="45718" rIns="91436" bIns="45718">
            <a:spAutoFit/>
          </a:bodyPr>
          <a:lstStyle/>
          <a:p>
            <a:pPr defTabSz="914354"/>
            <a:fld id="{8E3F7D5E-5B60-45F4-B78A-B2E0349C98AD}" type="slidenum">
              <a:rPr lang="en-US" altLang="en-US" sz="1100" b="1">
                <a:solidFill>
                  <a:srgbClr val="000000"/>
                </a:solidFill>
                <a:latin typeface="Arial" charset="0"/>
              </a:rPr>
              <a:pPr defTabSz="914354"/>
              <a:t>‹Nº›</a:t>
            </a:fld>
            <a:endParaRPr lang="es-PE" sz="1100" dirty="0">
              <a:solidFill>
                <a:prstClr val="black"/>
              </a:solidFill>
            </a:endParaRPr>
          </a:p>
        </p:txBody>
      </p:sp>
      <p:pic>
        <p:nvPicPr>
          <p:cNvPr id="3" name="2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5180" y="1594"/>
            <a:ext cx="1062852" cy="215315"/>
          </a:xfrm>
          <a:prstGeom prst="rect">
            <a:avLst/>
          </a:prstGeom>
        </p:spPr>
      </p:pic>
    </p:spTree>
    <p:extLst>
      <p:ext uri="{BB962C8B-B14F-4D97-AF65-F5344CB8AC3E}">
        <p14:creationId xmlns:p14="http://schemas.microsoft.com/office/powerpoint/2010/main" val="35724653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6_Diapositiva de título">
    <p:spTree>
      <p:nvGrpSpPr>
        <p:cNvPr id="1" name=""/>
        <p:cNvGrpSpPr/>
        <p:nvPr/>
      </p:nvGrpSpPr>
      <p:grpSpPr>
        <a:xfrm>
          <a:off x="0" y="0"/>
          <a:ext cx="0" cy="0"/>
          <a:chOff x="0" y="0"/>
          <a:chExt cx="0" cy="0"/>
        </a:xfrm>
      </p:grpSpPr>
      <p:sp>
        <p:nvSpPr>
          <p:cNvPr id="2" name="1 Rectángulo"/>
          <p:cNvSpPr/>
          <p:nvPr userDrawn="1"/>
        </p:nvSpPr>
        <p:spPr>
          <a:xfrm>
            <a:off x="4094" y="6615531"/>
            <a:ext cx="431468" cy="261669"/>
          </a:xfrm>
          <a:prstGeom prst="rect">
            <a:avLst/>
          </a:prstGeom>
        </p:spPr>
        <p:txBody>
          <a:bodyPr wrap="none" lIns="91436" tIns="45718" rIns="91436" bIns="45718">
            <a:spAutoFit/>
          </a:bodyPr>
          <a:lstStyle/>
          <a:p>
            <a:pPr defTabSz="914354"/>
            <a:fld id="{8E3F7D5E-5B60-45F4-B78A-B2E0349C98AD}" type="slidenum">
              <a:rPr lang="en-US" altLang="en-US" sz="1100" b="1">
                <a:solidFill>
                  <a:srgbClr val="000000"/>
                </a:solidFill>
                <a:latin typeface="Arial" charset="0"/>
              </a:rPr>
              <a:pPr defTabSz="914354"/>
              <a:t>‹Nº›</a:t>
            </a:fld>
            <a:endParaRPr lang="es-PE" sz="1100" dirty="0">
              <a:solidFill>
                <a:prstClr val="black"/>
              </a:solidFill>
            </a:endParaRPr>
          </a:p>
        </p:txBody>
      </p:sp>
      <p:pic>
        <p:nvPicPr>
          <p:cNvPr id="3" name="2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5180" y="1594"/>
            <a:ext cx="1062852" cy="215315"/>
          </a:xfrm>
          <a:prstGeom prst="rect">
            <a:avLst/>
          </a:prstGeom>
        </p:spPr>
      </p:pic>
    </p:spTree>
    <p:extLst>
      <p:ext uri="{BB962C8B-B14F-4D97-AF65-F5344CB8AC3E}">
        <p14:creationId xmlns:p14="http://schemas.microsoft.com/office/powerpoint/2010/main" val="6039753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7_Diapositiva de título">
    <p:spTree>
      <p:nvGrpSpPr>
        <p:cNvPr id="1" name=""/>
        <p:cNvGrpSpPr/>
        <p:nvPr/>
      </p:nvGrpSpPr>
      <p:grpSpPr>
        <a:xfrm>
          <a:off x="0" y="0"/>
          <a:ext cx="0" cy="0"/>
          <a:chOff x="0" y="0"/>
          <a:chExt cx="0" cy="0"/>
        </a:xfrm>
      </p:grpSpPr>
      <p:sp>
        <p:nvSpPr>
          <p:cNvPr id="2" name="1 Rectángulo"/>
          <p:cNvSpPr/>
          <p:nvPr userDrawn="1"/>
        </p:nvSpPr>
        <p:spPr>
          <a:xfrm>
            <a:off x="4094" y="6615531"/>
            <a:ext cx="431468" cy="261669"/>
          </a:xfrm>
          <a:prstGeom prst="rect">
            <a:avLst/>
          </a:prstGeom>
        </p:spPr>
        <p:txBody>
          <a:bodyPr wrap="none" lIns="91436" tIns="45718" rIns="91436" bIns="45718">
            <a:spAutoFit/>
          </a:bodyPr>
          <a:lstStyle/>
          <a:p>
            <a:pPr defTabSz="914354"/>
            <a:fld id="{8E3F7D5E-5B60-45F4-B78A-B2E0349C98AD}" type="slidenum">
              <a:rPr lang="en-US" altLang="en-US" sz="1100" b="1">
                <a:solidFill>
                  <a:srgbClr val="000000"/>
                </a:solidFill>
                <a:latin typeface="Arial" charset="0"/>
              </a:rPr>
              <a:pPr defTabSz="914354"/>
              <a:t>‹Nº›</a:t>
            </a:fld>
            <a:endParaRPr lang="es-PE" sz="1100" dirty="0">
              <a:solidFill>
                <a:prstClr val="black"/>
              </a:solidFill>
            </a:endParaRPr>
          </a:p>
        </p:txBody>
      </p:sp>
      <p:pic>
        <p:nvPicPr>
          <p:cNvPr id="3" name="2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5180" y="1594"/>
            <a:ext cx="1062852" cy="215315"/>
          </a:xfrm>
          <a:prstGeom prst="rect">
            <a:avLst/>
          </a:prstGeom>
        </p:spPr>
      </p:pic>
    </p:spTree>
    <p:extLst>
      <p:ext uri="{BB962C8B-B14F-4D97-AF65-F5344CB8AC3E}">
        <p14:creationId xmlns:p14="http://schemas.microsoft.com/office/powerpoint/2010/main" val="9066424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8_Diapositiva de título">
    <p:spTree>
      <p:nvGrpSpPr>
        <p:cNvPr id="1" name=""/>
        <p:cNvGrpSpPr/>
        <p:nvPr/>
      </p:nvGrpSpPr>
      <p:grpSpPr>
        <a:xfrm>
          <a:off x="0" y="0"/>
          <a:ext cx="0" cy="0"/>
          <a:chOff x="0" y="0"/>
          <a:chExt cx="0" cy="0"/>
        </a:xfrm>
      </p:grpSpPr>
      <p:sp>
        <p:nvSpPr>
          <p:cNvPr id="2" name="1 Rectángulo"/>
          <p:cNvSpPr/>
          <p:nvPr userDrawn="1"/>
        </p:nvSpPr>
        <p:spPr>
          <a:xfrm>
            <a:off x="4094" y="6615531"/>
            <a:ext cx="431468" cy="261669"/>
          </a:xfrm>
          <a:prstGeom prst="rect">
            <a:avLst/>
          </a:prstGeom>
        </p:spPr>
        <p:txBody>
          <a:bodyPr wrap="none" lIns="91436" tIns="45718" rIns="91436" bIns="45718">
            <a:spAutoFit/>
          </a:bodyPr>
          <a:lstStyle/>
          <a:p>
            <a:pPr defTabSz="914354"/>
            <a:fld id="{8E3F7D5E-5B60-45F4-B78A-B2E0349C98AD}" type="slidenum">
              <a:rPr lang="en-US" altLang="en-US" sz="1100" b="1">
                <a:solidFill>
                  <a:srgbClr val="000000"/>
                </a:solidFill>
                <a:latin typeface="Arial" charset="0"/>
              </a:rPr>
              <a:pPr defTabSz="914354"/>
              <a:t>‹Nº›</a:t>
            </a:fld>
            <a:endParaRPr lang="es-PE" sz="1100" dirty="0">
              <a:solidFill>
                <a:prstClr val="black"/>
              </a:solidFill>
            </a:endParaRPr>
          </a:p>
        </p:txBody>
      </p:sp>
      <p:pic>
        <p:nvPicPr>
          <p:cNvPr id="3" name="2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5180" y="1594"/>
            <a:ext cx="1062852" cy="215315"/>
          </a:xfrm>
          <a:prstGeom prst="rect">
            <a:avLst/>
          </a:prstGeom>
        </p:spPr>
      </p:pic>
    </p:spTree>
    <p:extLst>
      <p:ext uri="{BB962C8B-B14F-4D97-AF65-F5344CB8AC3E}">
        <p14:creationId xmlns:p14="http://schemas.microsoft.com/office/powerpoint/2010/main" val="300711276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Dos objetos" type="twoObj">
  <p:cSld name="Dos objetos">
    <p:spTree>
      <p:nvGrpSpPr>
        <p:cNvPr id="1" name="Shape 29"/>
        <p:cNvGrpSpPr/>
        <p:nvPr/>
      </p:nvGrpSpPr>
      <p:grpSpPr>
        <a:xfrm>
          <a:off x="0" y="0"/>
          <a:ext cx="0" cy="0"/>
          <a:chOff x="0" y="0"/>
          <a:chExt cx="0" cy="0"/>
        </a:xfrm>
      </p:grpSpPr>
      <p:sp>
        <p:nvSpPr>
          <p:cNvPr id="30" name="Google Shape;3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smtClean="0"/>
              <a:t>‹Nº›</a:t>
            </a:fld>
            <a:endParaRPr lang="es-PE"/>
          </a:p>
        </p:txBody>
      </p:sp>
    </p:spTree>
    <p:extLst>
      <p:ext uri="{BB962C8B-B14F-4D97-AF65-F5344CB8AC3E}">
        <p14:creationId xmlns:p14="http://schemas.microsoft.com/office/powerpoint/2010/main" val="379673396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6"/>
          <p:cNvSpPr>
            <a:spLocks noGrp="1"/>
          </p:cNvSpPr>
          <p:nvPr>
            <p:ph type="pic" idx="2"/>
          </p:nvPr>
        </p:nvSpPr>
        <p:spPr>
          <a:xfrm>
            <a:off x="5183188" y="987425"/>
            <a:ext cx="6172200" cy="4873625"/>
          </a:xfrm>
          <a:prstGeom prst="rect">
            <a:avLst/>
          </a:prstGeom>
          <a:noFill/>
          <a:ln>
            <a:noFill/>
          </a:ln>
        </p:spPr>
      </p:sp>
      <p:sp>
        <p:nvSpPr>
          <p:cNvPr id="64" name="Google Shape;64;p1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21" Type="http://schemas.openxmlformats.org/officeDocument/2006/relationships/slideLayout" Target="../slideLayouts/slideLayout33.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slideLayout" Target="../slideLayouts/slideLayout3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24" Type="http://schemas.openxmlformats.org/officeDocument/2006/relationships/theme" Target="../theme/theme2.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23" Type="http://schemas.openxmlformats.org/officeDocument/2006/relationships/slideLayout" Target="../slideLayouts/slideLayout35.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 Id="rId22"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85"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gf2db9e581d_0_268"/>
          <p:cNvSpPr txBox="1">
            <a:spLocks noGrp="1"/>
          </p:cNvSpPr>
          <p:nvPr>
            <p:ph type="title"/>
          </p:nvPr>
        </p:nvSpPr>
        <p:spPr>
          <a:xfrm>
            <a:off x="415600" y="593367"/>
            <a:ext cx="11360700" cy="763500"/>
          </a:xfrm>
          <a:prstGeom prst="rect">
            <a:avLst/>
          </a:prstGeom>
          <a:noFill/>
          <a:ln>
            <a:noFill/>
          </a:ln>
        </p:spPr>
        <p:txBody>
          <a:bodyPr spcFirstLastPara="1" wrap="square" lIns="121900" tIns="121900" rIns="121900" bIns="121900" anchor="t" anchorCtr="0">
            <a:normAutofit/>
          </a:bodyPr>
          <a:lstStyle>
            <a:lvl1pPr lvl="0">
              <a:spcBef>
                <a:spcPts val="0"/>
              </a:spcBef>
              <a:spcAft>
                <a:spcPts val="0"/>
              </a:spcAft>
              <a:buClr>
                <a:schemeClr val="dk1"/>
              </a:buClr>
              <a:buSzPts val="3700"/>
              <a:buNone/>
              <a:defRPr sz="3700">
                <a:solidFill>
                  <a:schemeClr val="dk1"/>
                </a:solidFill>
              </a:defRPr>
            </a:lvl1pPr>
            <a:lvl2pPr lvl="1">
              <a:spcBef>
                <a:spcPts val="0"/>
              </a:spcBef>
              <a:spcAft>
                <a:spcPts val="0"/>
              </a:spcAft>
              <a:buClr>
                <a:schemeClr val="dk1"/>
              </a:buClr>
              <a:buSzPts val="3700"/>
              <a:buNone/>
              <a:defRPr sz="3700">
                <a:solidFill>
                  <a:schemeClr val="dk1"/>
                </a:solidFill>
              </a:defRPr>
            </a:lvl2pPr>
            <a:lvl3pPr lvl="2">
              <a:spcBef>
                <a:spcPts val="0"/>
              </a:spcBef>
              <a:spcAft>
                <a:spcPts val="0"/>
              </a:spcAft>
              <a:buClr>
                <a:schemeClr val="dk1"/>
              </a:buClr>
              <a:buSzPts val="3700"/>
              <a:buNone/>
              <a:defRPr sz="3700">
                <a:solidFill>
                  <a:schemeClr val="dk1"/>
                </a:solidFill>
              </a:defRPr>
            </a:lvl3pPr>
            <a:lvl4pPr lvl="3">
              <a:spcBef>
                <a:spcPts val="0"/>
              </a:spcBef>
              <a:spcAft>
                <a:spcPts val="0"/>
              </a:spcAft>
              <a:buClr>
                <a:schemeClr val="dk1"/>
              </a:buClr>
              <a:buSzPts val="3700"/>
              <a:buNone/>
              <a:defRPr sz="3700">
                <a:solidFill>
                  <a:schemeClr val="dk1"/>
                </a:solidFill>
              </a:defRPr>
            </a:lvl4pPr>
            <a:lvl5pPr lvl="4">
              <a:spcBef>
                <a:spcPts val="0"/>
              </a:spcBef>
              <a:spcAft>
                <a:spcPts val="0"/>
              </a:spcAft>
              <a:buClr>
                <a:schemeClr val="dk1"/>
              </a:buClr>
              <a:buSzPts val="3700"/>
              <a:buNone/>
              <a:defRPr sz="3700">
                <a:solidFill>
                  <a:schemeClr val="dk1"/>
                </a:solidFill>
              </a:defRPr>
            </a:lvl5pPr>
            <a:lvl6pPr lvl="5">
              <a:spcBef>
                <a:spcPts val="0"/>
              </a:spcBef>
              <a:spcAft>
                <a:spcPts val="0"/>
              </a:spcAft>
              <a:buClr>
                <a:schemeClr val="dk1"/>
              </a:buClr>
              <a:buSzPts val="3700"/>
              <a:buNone/>
              <a:defRPr sz="3700">
                <a:solidFill>
                  <a:schemeClr val="dk1"/>
                </a:solidFill>
              </a:defRPr>
            </a:lvl6pPr>
            <a:lvl7pPr lvl="6">
              <a:spcBef>
                <a:spcPts val="0"/>
              </a:spcBef>
              <a:spcAft>
                <a:spcPts val="0"/>
              </a:spcAft>
              <a:buClr>
                <a:schemeClr val="dk1"/>
              </a:buClr>
              <a:buSzPts val="3700"/>
              <a:buNone/>
              <a:defRPr sz="3700">
                <a:solidFill>
                  <a:schemeClr val="dk1"/>
                </a:solidFill>
              </a:defRPr>
            </a:lvl7pPr>
            <a:lvl8pPr lvl="7">
              <a:spcBef>
                <a:spcPts val="0"/>
              </a:spcBef>
              <a:spcAft>
                <a:spcPts val="0"/>
              </a:spcAft>
              <a:buClr>
                <a:schemeClr val="dk1"/>
              </a:buClr>
              <a:buSzPts val="3700"/>
              <a:buNone/>
              <a:defRPr sz="3700">
                <a:solidFill>
                  <a:schemeClr val="dk1"/>
                </a:solidFill>
              </a:defRPr>
            </a:lvl8pPr>
            <a:lvl9pPr lvl="8">
              <a:spcBef>
                <a:spcPts val="0"/>
              </a:spcBef>
              <a:spcAft>
                <a:spcPts val="0"/>
              </a:spcAft>
              <a:buClr>
                <a:schemeClr val="dk1"/>
              </a:buClr>
              <a:buSzPts val="3700"/>
              <a:buNone/>
              <a:defRPr sz="3700">
                <a:solidFill>
                  <a:schemeClr val="dk1"/>
                </a:solidFill>
              </a:defRPr>
            </a:lvl9pPr>
          </a:lstStyle>
          <a:p>
            <a:endParaRPr/>
          </a:p>
        </p:txBody>
      </p:sp>
      <p:sp>
        <p:nvSpPr>
          <p:cNvPr id="11" name="Google Shape;11;gf2db9e581d_0_268"/>
          <p:cNvSpPr txBox="1">
            <a:spLocks noGrp="1"/>
          </p:cNvSpPr>
          <p:nvPr>
            <p:ph type="body" idx="1"/>
          </p:nvPr>
        </p:nvSpPr>
        <p:spPr>
          <a:xfrm>
            <a:off x="415600" y="1536633"/>
            <a:ext cx="11360700" cy="4555200"/>
          </a:xfrm>
          <a:prstGeom prst="rect">
            <a:avLst/>
          </a:prstGeom>
          <a:noFill/>
          <a:ln>
            <a:noFill/>
          </a:ln>
        </p:spPr>
        <p:txBody>
          <a:bodyPr spcFirstLastPara="1" wrap="square" lIns="121900" tIns="121900" rIns="121900" bIns="121900" anchor="t" anchorCtr="0">
            <a:normAutofit/>
          </a:bodyPr>
          <a:lstStyle>
            <a:lvl1pPr marL="457200" lvl="0" indent="-381000">
              <a:lnSpc>
                <a:spcPct val="115000"/>
              </a:lnSpc>
              <a:spcBef>
                <a:spcPts val="0"/>
              </a:spcBef>
              <a:spcAft>
                <a:spcPts val="0"/>
              </a:spcAft>
              <a:buClr>
                <a:schemeClr val="dk2"/>
              </a:buClr>
              <a:buSzPts val="2400"/>
              <a:buChar char="●"/>
              <a:defRPr sz="2400">
                <a:solidFill>
                  <a:schemeClr val="dk2"/>
                </a:solidFill>
              </a:defRPr>
            </a:lvl1pPr>
            <a:lvl2pPr marL="914400" lvl="1" indent="-349250">
              <a:lnSpc>
                <a:spcPct val="115000"/>
              </a:lnSpc>
              <a:spcBef>
                <a:spcPts val="0"/>
              </a:spcBef>
              <a:spcAft>
                <a:spcPts val="0"/>
              </a:spcAft>
              <a:buClr>
                <a:schemeClr val="dk2"/>
              </a:buClr>
              <a:buSzPts val="1900"/>
              <a:buChar char="○"/>
              <a:defRPr sz="1900">
                <a:solidFill>
                  <a:schemeClr val="dk2"/>
                </a:solidFill>
              </a:defRPr>
            </a:lvl2pPr>
            <a:lvl3pPr marL="1371600" lvl="2" indent="-349250">
              <a:lnSpc>
                <a:spcPct val="115000"/>
              </a:lnSpc>
              <a:spcBef>
                <a:spcPts val="0"/>
              </a:spcBef>
              <a:spcAft>
                <a:spcPts val="0"/>
              </a:spcAft>
              <a:buClr>
                <a:schemeClr val="dk2"/>
              </a:buClr>
              <a:buSzPts val="1900"/>
              <a:buChar char="■"/>
              <a:defRPr sz="1900">
                <a:solidFill>
                  <a:schemeClr val="dk2"/>
                </a:solidFill>
              </a:defRPr>
            </a:lvl3pPr>
            <a:lvl4pPr marL="1828800" lvl="3" indent="-349250">
              <a:lnSpc>
                <a:spcPct val="115000"/>
              </a:lnSpc>
              <a:spcBef>
                <a:spcPts val="0"/>
              </a:spcBef>
              <a:spcAft>
                <a:spcPts val="0"/>
              </a:spcAft>
              <a:buClr>
                <a:schemeClr val="dk2"/>
              </a:buClr>
              <a:buSzPts val="1900"/>
              <a:buChar char="●"/>
              <a:defRPr sz="1900">
                <a:solidFill>
                  <a:schemeClr val="dk2"/>
                </a:solidFill>
              </a:defRPr>
            </a:lvl4pPr>
            <a:lvl5pPr marL="2286000" lvl="4" indent="-349250">
              <a:lnSpc>
                <a:spcPct val="115000"/>
              </a:lnSpc>
              <a:spcBef>
                <a:spcPts val="0"/>
              </a:spcBef>
              <a:spcAft>
                <a:spcPts val="0"/>
              </a:spcAft>
              <a:buClr>
                <a:schemeClr val="dk2"/>
              </a:buClr>
              <a:buSzPts val="1900"/>
              <a:buChar char="○"/>
              <a:defRPr sz="1900">
                <a:solidFill>
                  <a:schemeClr val="dk2"/>
                </a:solidFill>
              </a:defRPr>
            </a:lvl5pPr>
            <a:lvl6pPr marL="2743200" lvl="5" indent="-349250">
              <a:lnSpc>
                <a:spcPct val="115000"/>
              </a:lnSpc>
              <a:spcBef>
                <a:spcPts val="0"/>
              </a:spcBef>
              <a:spcAft>
                <a:spcPts val="0"/>
              </a:spcAft>
              <a:buClr>
                <a:schemeClr val="dk2"/>
              </a:buClr>
              <a:buSzPts val="1900"/>
              <a:buChar char="■"/>
              <a:defRPr sz="1900">
                <a:solidFill>
                  <a:schemeClr val="dk2"/>
                </a:solidFill>
              </a:defRPr>
            </a:lvl6pPr>
            <a:lvl7pPr marL="3200400" lvl="6" indent="-349250">
              <a:lnSpc>
                <a:spcPct val="115000"/>
              </a:lnSpc>
              <a:spcBef>
                <a:spcPts val="0"/>
              </a:spcBef>
              <a:spcAft>
                <a:spcPts val="0"/>
              </a:spcAft>
              <a:buClr>
                <a:schemeClr val="dk2"/>
              </a:buClr>
              <a:buSzPts val="1900"/>
              <a:buChar char="●"/>
              <a:defRPr sz="1900">
                <a:solidFill>
                  <a:schemeClr val="dk2"/>
                </a:solidFill>
              </a:defRPr>
            </a:lvl7pPr>
            <a:lvl8pPr marL="3657600" lvl="7" indent="-349250">
              <a:lnSpc>
                <a:spcPct val="115000"/>
              </a:lnSpc>
              <a:spcBef>
                <a:spcPts val="0"/>
              </a:spcBef>
              <a:spcAft>
                <a:spcPts val="0"/>
              </a:spcAft>
              <a:buClr>
                <a:schemeClr val="dk2"/>
              </a:buClr>
              <a:buSzPts val="1900"/>
              <a:buChar char="○"/>
              <a:defRPr sz="1900">
                <a:solidFill>
                  <a:schemeClr val="dk2"/>
                </a:solidFill>
              </a:defRPr>
            </a:lvl8pPr>
            <a:lvl9pPr marL="4114800" lvl="8" indent="-349250">
              <a:lnSpc>
                <a:spcPct val="115000"/>
              </a:lnSpc>
              <a:spcBef>
                <a:spcPts val="0"/>
              </a:spcBef>
              <a:spcAft>
                <a:spcPts val="0"/>
              </a:spcAft>
              <a:buClr>
                <a:schemeClr val="dk2"/>
              </a:buClr>
              <a:buSzPts val="1900"/>
              <a:buChar char="■"/>
              <a:defRPr sz="1900">
                <a:solidFill>
                  <a:schemeClr val="dk2"/>
                </a:solidFill>
              </a:defRPr>
            </a:lvl9pPr>
          </a:lstStyle>
          <a:p>
            <a:endParaRPr/>
          </a:p>
        </p:txBody>
      </p:sp>
      <p:sp>
        <p:nvSpPr>
          <p:cNvPr id="12" name="Google Shape;12;gf2db9e581d_0_268"/>
          <p:cNvSpPr txBox="1">
            <a:spLocks noGrp="1"/>
          </p:cNvSpPr>
          <p:nvPr>
            <p:ph type="sldNum" idx="12"/>
          </p:nvPr>
        </p:nvSpPr>
        <p:spPr>
          <a:xfrm>
            <a:off x="11296610" y="6217622"/>
            <a:ext cx="731700" cy="524700"/>
          </a:xfrm>
          <a:prstGeom prst="rect">
            <a:avLst/>
          </a:prstGeom>
          <a:noFill/>
          <a:ln>
            <a:noFill/>
          </a:ln>
        </p:spPr>
        <p:txBody>
          <a:bodyPr spcFirstLastPara="1" wrap="square" lIns="121900" tIns="121900" rIns="121900" bIns="121900" anchor="ctr" anchorCtr="0">
            <a:normAutofit/>
          </a:bodyPr>
          <a:lstStyle>
            <a:lvl1pPr lvl="0" algn="r">
              <a:buNone/>
              <a:defRPr sz="1300">
                <a:solidFill>
                  <a:schemeClr val="dk2"/>
                </a:solidFill>
              </a:defRPr>
            </a:lvl1pPr>
            <a:lvl2pPr lvl="1" algn="r">
              <a:buNone/>
              <a:defRPr sz="1300">
                <a:solidFill>
                  <a:schemeClr val="dk2"/>
                </a:solidFill>
              </a:defRPr>
            </a:lvl2pPr>
            <a:lvl3pPr lvl="2" algn="r">
              <a:buNone/>
              <a:defRPr sz="1300">
                <a:solidFill>
                  <a:schemeClr val="dk2"/>
                </a:solidFill>
              </a:defRPr>
            </a:lvl3pPr>
            <a:lvl4pPr lvl="3" algn="r">
              <a:buNone/>
              <a:defRPr sz="1300">
                <a:solidFill>
                  <a:schemeClr val="dk2"/>
                </a:solidFill>
              </a:defRPr>
            </a:lvl4pPr>
            <a:lvl5pPr lvl="4" algn="r">
              <a:buNone/>
              <a:defRPr sz="1300">
                <a:solidFill>
                  <a:schemeClr val="dk2"/>
                </a:solidFill>
              </a:defRPr>
            </a:lvl5pPr>
            <a:lvl6pPr lvl="5" algn="r">
              <a:buNone/>
              <a:defRPr sz="1300">
                <a:solidFill>
                  <a:schemeClr val="dk2"/>
                </a:solidFill>
              </a:defRPr>
            </a:lvl6pPr>
            <a:lvl7pPr lvl="6" algn="r">
              <a:buNone/>
              <a:defRPr sz="1300">
                <a:solidFill>
                  <a:schemeClr val="dk2"/>
                </a:solidFill>
              </a:defRPr>
            </a:lvl7pPr>
            <a:lvl8pPr lvl="7" algn="r">
              <a:buNone/>
              <a:defRPr sz="1300">
                <a:solidFill>
                  <a:schemeClr val="dk2"/>
                </a:solidFill>
              </a:defRPr>
            </a:lvl8pPr>
            <a:lvl9pPr lvl="8" algn="r">
              <a:buNone/>
              <a:defRPr sz="1300">
                <a:solidFill>
                  <a:schemeClr val="dk2"/>
                </a:solidFill>
              </a:defRPr>
            </a:lvl9pPr>
          </a:lstStyle>
          <a:p>
            <a:pPr marL="0" lvl="0" indent="0" algn="r" rtl="0">
              <a:spcBef>
                <a:spcPts val="0"/>
              </a:spcBef>
              <a:spcAft>
                <a:spcPts val="0"/>
              </a:spcAft>
              <a:buNone/>
            </a:pPr>
            <a:fld id="{00000000-1234-1234-1234-123412341234}" type="slidenum">
              <a:rPr lang="es-PE"/>
              <a:t>‹Nº›</a:t>
            </a:fld>
            <a:endParaRPr/>
          </a:p>
        </p:txBody>
      </p:sp>
    </p:spTree>
    <p:extLst>
      <p:ext uri="{BB962C8B-B14F-4D97-AF65-F5344CB8AC3E}">
        <p14:creationId xmlns:p14="http://schemas.microsoft.com/office/powerpoint/2010/main" val="707862105"/>
      </p:ext>
    </p:extLst>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3.xml"/><Relationship Id="rId1" Type="http://schemas.openxmlformats.org/officeDocument/2006/relationships/themeOverride" Target="../theme/themeOverride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hemeOverride" Target="../theme/themeOverride4.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hemeOverride" Target="../theme/themeOverride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hemeOverride" Target="../theme/themeOverride3.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2"/>
        <p:cNvGrpSpPr/>
        <p:nvPr/>
      </p:nvGrpSpPr>
      <p:grpSpPr>
        <a:xfrm>
          <a:off x="0" y="0"/>
          <a:ext cx="0" cy="0"/>
          <a:chOff x="0" y="0"/>
          <a:chExt cx="0" cy="0"/>
        </a:xfrm>
      </p:grpSpPr>
      <p:sp>
        <p:nvSpPr>
          <p:cNvPr id="73" name="Google Shape;73;p1"/>
          <p:cNvSpPr/>
          <p:nvPr/>
        </p:nvSpPr>
        <p:spPr>
          <a:xfrm>
            <a:off x="832100" y="4814325"/>
            <a:ext cx="6885300" cy="288000"/>
          </a:xfrm>
          <a:prstGeom prst="rect">
            <a:avLst/>
          </a:pr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74" name="Google Shape;74;p1"/>
          <p:cNvSpPr txBox="1">
            <a:spLocks noGrp="1"/>
          </p:cNvSpPr>
          <p:nvPr>
            <p:ph type="title"/>
          </p:nvPr>
        </p:nvSpPr>
        <p:spPr>
          <a:xfrm>
            <a:off x="682900" y="1791500"/>
            <a:ext cx="5928300" cy="2345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Font typeface="Arial"/>
              <a:buNone/>
            </a:pPr>
            <a:r>
              <a:rPr lang="es-PE" sz="3800" dirty="0">
                <a:solidFill>
                  <a:srgbClr val="002060"/>
                </a:solidFill>
                <a:latin typeface="Calibri"/>
                <a:ea typeface="Calibri"/>
                <a:cs typeface="Calibri"/>
                <a:sym typeface="Calibri"/>
              </a:rPr>
              <a:t>Presentación ante la Comisión de Vivienda Construcción y Saneamiento</a:t>
            </a:r>
            <a:endParaRPr sz="5000" dirty="0">
              <a:solidFill>
                <a:srgbClr val="002060"/>
              </a:solidFill>
              <a:latin typeface="Calibri"/>
              <a:ea typeface="Calibri"/>
              <a:cs typeface="Calibri"/>
              <a:sym typeface="Calibri"/>
            </a:endParaRPr>
          </a:p>
        </p:txBody>
      </p:sp>
      <p:sp>
        <p:nvSpPr>
          <p:cNvPr id="76" name="Google Shape;76;p1"/>
          <p:cNvSpPr txBox="1">
            <a:spLocks noGrp="1"/>
          </p:cNvSpPr>
          <p:nvPr>
            <p:ph type="subTitle" idx="1"/>
          </p:nvPr>
        </p:nvSpPr>
        <p:spPr>
          <a:xfrm>
            <a:off x="758960" y="4503543"/>
            <a:ext cx="6105900" cy="379200"/>
          </a:xfrm>
          <a:prstGeom prst="rect">
            <a:avLst/>
          </a:prstGeom>
          <a:noFill/>
          <a:ln>
            <a:noFill/>
          </a:ln>
        </p:spPr>
        <p:txBody>
          <a:bodyPr spcFirstLastPara="1" wrap="square" lIns="91425" tIns="45700" rIns="91425" bIns="45700" anchor="t" anchorCtr="0">
            <a:noAutofit/>
          </a:bodyPr>
          <a:lstStyle/>
          <a:p>
            <a:pPr marL="0" lvl="0" indent="0">
              <a:lnSpc>
                <a:spcPct val="100000"/>
              </a:lnSpc>
              <a:spcBef>
                <a:spcPts val="0"/>
              </a:spcBef>
              <a:spcAft>
                <a:spcPts val="1600"/>
              </a:spcAft>
            </a:pPr>
            <a:endParaRPr lang="es-PE" sz="2000" dirty="0">
              <a:solidFill>
                <a:srgbClr val="002060"/>
              </a:solidFill>
              <a:latin typeface="Calibri"/>
              <a:ea typeface="Calibri"/>
              <a:cs typeface="Calibri"/>
              <a:sym typeface="Calibri"/>
            </a:endParaRPr>
          </a:p>
        </p:txBody>
      </p:sp>
      <p:sp>
        <p:nvSpPr>
          <p:cNvPr id="75" name="Google Shape;75;p1"/>
          <p:cNvSpPr txBox="1"/>
          <p:nvPr/>
        </p:nvSpPr>
        <p:spPr>
          <a:xfrm>
            <a:off x="758959" y="4882750"/>
            <a:ext cx="3943669" cy="400079"/>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s-PE" sz="1400" b="1" i="0" u="none" strike="noStrike" kern="0" cap="none" spc="0" normalizeH="0" baseline="0" noProof="0" dirty="0" smtClean="0">
                <a:ln>
                  <a:noFill/>
                </a:ln>
                <a:solidFill>
                  <a:srgbClr val="002060"/>
                </a:solidFill>
                <a:effectLst/>
                <a:uLnTx/>
                <a:uFillTx/>
                <a:latin typeface="Calibri"/>
                <a:ea typeface="Calibri"/>
                <a:cs typeface="Calibri"/>
                <a:sym typeface="Calibri"/>
              </a:rPr>
              <a:t>Ministerio </a:t>
            </a:r>
            <a:r>
              <a:rPr kumimoji="0" lang="es-PE" sz="1400" b="1" i="0" u="none" strike="noStrike" kern="0" cap="none" spc="0" normalizeH="0" baseline="0" noProof="0" dirty="0">
                <a:ln>
                  <a:noFill/>
                </a:ln>
                <a:solidFill>
                  <a:srgbClr val="002060"/>
                </a:solidFill>
                <a:effectLst/>
                <a:uLnTx/>
                <a:uFillTx/>
                <a:latin typeface="Calibri"/>
                <a:ea typeface="Calibri"/>
                <a:cs typeface="Calibri"/>
                <a:sym typeface="Calibri"/>
              </a:rPr>
              <a:t>de Transportes y Comunicaciones</a:t>
            </a:r>
            <a:endParaRPr kumimoji="0" sz="1400" b="0" i="0" u="none" strike="noStrike" kern="0" cap="none" spc="0" normalizeH="0" baseline="0" noProof="0" dirty="0">
              <a:ln>
                <a:noFill/>
              </a:ln>
              <a:solidFill>
                <a:srgbClr val="002060"/>
              </a:solidFill>
              <a:effectLst/>
              <a:uLnTx/>
              <a:uFillTx/>
              <a:latin typeface="Calibri"/>
              <a:ea typeface="Calibri"/>
              <a:cs typeface="Calibri"/>
              <a:sym typeface="Calibri"/>
            </a:endParaRPr>
          </a:p>
        </p:txBody>
      </p:sp>
      <p:sp>
        <p:nvSpPr>
          <p:cNvPr id="77" name="Google Shape;77;p1"/>
          <p:cNvSpPr/>
          <p:nvPr/>
        </p:nvSpPr>
        <p:spPr>
          <a:xfrm>
            <a:off x="0" y="4175000"/>
            <a:ext cx="2000400" cy="38100"/>
          </a:xfrm>
          <a:prstGeom prst="rect">
            <a:avLst/>
          </a:prstGeom>
          <a:solidFill>
            <a:srgbClr val="CCCCCC"/>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78" name="Google Shape;78;p1"/>
          <p:cNvSpPr/>
          <p:nvPr/>
        </p:nvSpPr>
        <p:spPr>
          <a:xfrm>
            <a:off x="832100" y="4175000"/>
            <a:ext cx="2511300" cy="38100"/>
          </a:xfrm>
          <a:prstGeom prst="rect">
            <a:avLst/>
          </a:prstGeom>
          <a:solidFill>
            <a:srgbClr val="002E57"/>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79" name="Google Shape;79;p1"/>
          <p:cNvSpPr/>
          <p:nvPr/>
        </p:nvSpPr>
        <p:spPr>
          <a:xfrm>
            <a:off x="932700" y="4334250"/>
            <a:ext cx="6784800" cy="169200"/>
          </a:xfrm>
          <a:prstGeom prst="rect">
            <a:avLst/>
          </a:prstGeom>
          <a:solidFill>
            <a:schemeClr val="lt1"/>
          </a:solidFill>
          <a:ln>
            <a:noFill/>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cSld>
  <p:clrMapOvr>
    <a:overrideClrMapping bg1="lt1" tx1="dk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108" name="Google Shape;108;g10a0a551273_3_4"/>
          <p:cNvSpPr txBox="1"/>
          <p:nvPr/>
        </p:nvSpPr>
        <p:spPr>
          <a:xfrm>
            <a:off x="-613311" y="1175774"/>
            <a:ext cx="6487088" cy="686109"/>
          </a:xfrm>
          <a:prstGeom prst="rect">
            <a:avLst/>
          </a:prstGeom>
          <a:noFill/>
          <a:ln>
            <a:noFill/>
          </a:ln>
        </p:spPr>
        <p:txBody>
          <a:bodyPr spcFirstLastPara="1" wrap="square" lIns="121900" tIns="121900" rIns="121900" bIns="121900" anchor="t" anchorCtr="0">
            <a:noAutofit/>
          </a:bodyPr>
          <a:lstStyle/>
          <a:p>
            <a:pPr algn="ctr">
              <a:lnSpc>
                <a:spcPct val="90000"/>
              </a:lnSpc>
              <a:buSzPts val="2800"/>
            </a:pPr>
            <a:r>
              <a:rPr lang="es-MX" sz="2900" b="1" dirty="0">
                <a:solidFill>
                  <a:srgbClr val="243D7B"/>
                </a:solidFill>
                <a:latin typeface="Calibri"/>
                <a:ea typeface="Calibri"/>
                <a:cs typeface="Calibri"/>
                <a:sym typeface="Calibri"/>
              </a:rPr>
              <a:t>INFRAESTRUCTURA VIAL</a:t>
            </a:r>
            <a:endParaRPr sz="2900" b="1" dirty="0">
              <a:solidFill>
                <a:srgbClr val="243D7B"/>
              </a:solidFill>
              <a:latin typeface="Calibri"/>
              <a:ea typeface="Calibri"/>
              <a:cs typeface="Calibri"/>
              <a:sym typeface="Calibri"/>
            </a:endParaRPr>
          </a:p>
        </p:txBody>
      </p:sp>
      <p:pic>
        <p:nvPicPr>
          <p:cNvPr id="116" name="Google Shape;116;g10a0a551273_3_4"/>
          <p:cNvPicPr preferRelativeResize="0"/>
          <p:nvPr/>
        </p:nvPicPr>
        <p:blipFill rotWithShape="1">
          <a:blip r:embed="rId4">
            <a:alphaModFix/>
          </a:blip>
          <a:srcRect/>
          <a:stretch/>
        </p:blipFill>
        <p:spPr>
          <a:xfrm rot="10800000" flipH="1">
            <a:off x="767408" y="1842058"/>
            <a:ext cx="3725651" cy="39650"/>
          </a:xfrm>
          <a:prstGeom prst="rect">
            <a:avLst/>
          </a:prstGeom>
          <a:noFill/>
          <a:ln>
            <a:noFill/>
          </a:ln>
        </p:spPr>
      </p:pic>
      <p:sp>
        <p:nvSpPr>
          <p:cNvPr id="5" name="Rectangle 1"/>
          <p:cNvSpPr>
            <a:spLocks noChangeArrowheads="1"/>
          </p:cNvSpPr>
          <p:nvPr/>
        </p:nvSpPr>
        <p:spPr bwMode="auto">
          <a:xfrm>
            <a:off x="3430914" y="1942147"/>
            <a:ext cx="175164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buClrTx/>
              <a:buFontTx/>
              <a:buNone/>
            </a:pPr>
            <a:r>
              <a:rPr lang="es-PE" altLang="es-PE" sz="1800">
                <a:latin typeface="Arial" panose="020B0604020202020204" pitchFamily="34" charset="0"/>
              </a:rPr>
              <a:t/>
            </a:r>
            <a:br>
              <a:rPr lang="es-PE" altLang="es-PE" sz="1800">
                <a:latin typeface="Arial" panose="020B0604020202020204" pitchFamily="34" charset="0"/>
              </a:rPr>
            </a:br>
            <a:endParaRPr lang="es-PE" altLang="es-PE" sz="1800">
              <a:latin typeface="Arial" panose="020B0604020202020204" pitchFamily="34" charset="0"/>
            </a:endParaRPr>
          </a:p>
        </p:txBody>
      </p:sp>
      <p:sp>
        <p:nvSpPr>
          <p:cNvPr id="13" name="Rectangle 7"/>
          <p:cNvSpPr>
            <a:spLocks noChangeArrowheads="1"/>
          </p:cNvSpPr>
          <p:nvPr/>
        </p:nvSpPr>
        <p:spPr bwMode="auto">
          <a:xfrm>
            <a:off x="3614738" y="1825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eaLnBrk="0" fontAlgn="base" hangingPunct="0">
              <a:spcBef>
                <a:spcPct val="0"/>
              </a:spcBef>
              <a:spcAft>
                <a:spcPct val="0"/>
              </a:spcAft>
              <a:buClrTx/>
              <a:buFontTx/>
              <a:buNone/>
            </a:pPr>
            <a:r>
              <a:rPr lang="es-PE" altLang="es-PE" sz="1800">
                <a:latin typeface="Arial" panose="020B0604020202020204" pitchFamily="34" charset="0"/>
              </a:rPr>
              <a:t/>
            </a:r>
            <a:br>
              <a:rPr lang="es-PE" altLang="es-PE" sz="1800">
                <a:latin typeface="Arial" panose="020B0604020202020204" pitchFamily="34" charset="0"/>
              </a:rPr>
            </a:br>
            <a:endParaRPr lang="es-PE" altLang="es-PE" sz="1800">
              <a:latin typeface="Arial" panose="020B060402020202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695337260"/>
              </p:ext>
            </p:extLst>
          </p:nvPr>
        </p:nvGraphicFramePr>
        <p:xfrm>
          <a:off x="1445285" y="2005101"/>
          <a:ext cx="8856984" cy="4302679"/>
        </p:xfrm>
        <a:graphic>
          <a:graphicData uri="http://schemas.openxmlformats.org/drawingml/2006/table">
            <a:tbl>
              <a:tblPr firstRow="1" firstCol="1" bandRow="1">
                <a:tableStyleId>{5C22544A-7EE6-4342-B048-85BDC9FD1C3A}</a:tableStyleId>
              </a:tblPr>
              <a:tblGrid>
                <a:gridCol w="467837">
                  <a:extLst>
                    <a:ext uri="{9D8B030D-6E8A-4147-A177-3AD203B41FA5}">
                      <a16:colId xmlns:a16="http://schemas.microsoft.com/office/drawing/2014/main" xmlns="" val="20000"/>
                    </a:ext>
                  </a:extLst>
                </a:gridCol>
                <a:gridCol w="6376195">
                  <a:extLst>
                    <a:ext uri="{9D8B030D-6E8A-4147-A177-3AD203B41FA5}">
                      <a16:colId xmlns:a16="http://schemas.microsoft.com/office/drawing/2014/main" xmlns="" val="20001"/>
                    </a:ext>
                  </a:extLst>
                </a:gridCol>
                <a:gridCol w="2012952">
                  <a:extLst>
                    <a:ext uri="{9D8B030D-6E8A-4147-A177-3AD203B41FA5}">
                      <a16:colId xmlns:a16="http://schemas.microsoft.com/office/drawing/2014/main" xmlns="" val="20002"/>
                    </a:ext>
                  </a:extLst>
                </a:gridCol>
              </a:tblGrid>
              <a:tr h="287646">
                <a:tc>
                  <a:txBody>
                    <a:bodyPr/>
                    <a:lstStyle/>
                    <a:p>
                      <a:pPr>
                        <a:spcAft>
                          <a:spcPts val="0"/>
                        </a:spcAft>
                      </a:pPr>
                      <a:r>
                        <a:rPr lang="es-PE" sz="1100" dirty="0">
                          <a:effectLst/>
                        </a:rPr>
                        <a:t>N°</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spcAft>
                          <a:spcPts val="0"/>
                        </a:spcAft>
                      </a:pPr>
                      <a:r>
                        <a:rPr lang="es-PE" sz="1100">
                          <a:effectLst/>
                        </a:rPr>
                        <a:t>NOMBRE DEL PROYECTO</a:t>
                      </a:r>
                      <a:endParaRPr lang="es-PE"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es-PE" sz="1100" dirty="0">
                          <a:effectLst/>
                        </a:rPr>
                        <a:t>MONTO EN S/</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0000"/>
                  </a:ext>
                </a:extLst>
              </a:tr>
              <a:tr h="287646">
                <a:tc>
                  <a:txBody>
                    <a:bodyPr/>
                    <a:lstStyle/>
                    <a:p>
                      <a:pPr>
                        <a:spcAft>
                          <a:spcPts val="0"/>
                        </a:spcAft>
                      </a:pPr>
                      <a:r>
                        <a:rPr lang="es-PE" sz="1100">
                          <a:effectLst/>
                        </a:rPr>
                        <a:t>12</a:t>
                      </a:r>
                      <a:endParaRPr lang="es-PE"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s-PE" sz="1100" dirty="0">
                          <a:effectLst/>
                        </a:rPr>
                        <a:t>VÍA EXPRESA SANTA ROSA (RUTA PE-20 I)</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r">
                        <a:spcAft>
                          <a:spcPts val="0"/>
                        </a:spcAft>
                      </a:pPr>
                      <a:r>
                        <a:rPr lang="es-PE" sz="1100" dirty="0">
                          <a:effectLst/>
                        </a:rPr>
                        <a:t>819,749 498.55</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0001"/>
                  </a:ext>
                </a:extLst>
              </a:tr>
              <a:tr h="287646">
                <a:tc>
                  <a:txBody>
                    <a:bodyPr/>
                    <a:lstStyle/>
                    <a:p>
                      <a:pPr>
                        <a:spcAft>
                          <a:spcPts val="0"/>
                        </a:spcAft>
                      </a:pPr>
                      <a:r>
                        <a:rPr lang="es-PE" sz="1100">
                          <a:effectLst/>
                        </a:rPr>
                        <a:t>13</a:t>
                      </a:r>
                      <a:endParaRPr lang="es-PE"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s-PE" sz="1100">
                          <a:effectLst/>
                        </a:rPr>
                        <a:t>MEJORAMIENTO DE LA CARRETERA BOCA DEL RIO – TACNA</a:t>
                      </a:r>
                      <a:endParaRPr lang="es-PE"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r">
                        <a:spcAft>
                          <a:spcPts val="0"/>
                        </a:spcAft>
                      </a:pPr>
                      <a:r>
                        <a:rPr lang="es-PE" sz="1100" dirty="0">
                          <a:effectLst/>
                        </a:rPr>
                        <a:t>708,201,269.13</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0002"/>
                  </a:ext>
                </a:extLst>
              </a:tr>
              <a:tr h="575293">
                <a:tc>
                  <a:txBody>
                    <a:bodyPr/>
                    <a:lstStyle/>
                    <a:p>
                      <a:pPr>
                        <a:spcAft>
                          <a:spcPts val="0"/>
                        </a:spcAft>
                      </a:pPr>
                      <a:r>
                        <a:rPr lang="es-PE" sz="1100">
                          <a:effectLst/>
                        </a:rPr>
                        <a:t>14</a:t>
                      </a:r>
                      <a:endParaRPr lang="es-PE"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s-PE" sz="1100">
                          <a:effectLst/>
                        </a:rPr>
                        <a:t>REHABILITACIÓN Y MEJORAMIENTO DE LA CARRETERA EMP. RUTA 18A (PTE. RANCHO) – CHAGLLA – RUMICHACA</a:t>
                      </a:r>
                      <a:endParaRPr lang="es-PE"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r">
                        <a:spcAft>
                          <a:spcPts val="0"/>
                        </a:spcAft>
                      </a:pPr>
                      <a:r>
                        <a:rPr lang="es-PE" sz="1100" dirty="0">
                          <a:effectLst/>
                        </a:rPr>
                        <a:t>625,090,394.00</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0003"/>
                  </a:ext>
                </a:extLst>
              </a:tr>
              <a:tr h="563275">
                <a:tc>
                  <a:txBody>
                    <a:bodyPr/>
                    <a:lstStyle/>
                    <a:p>
                      <a:pPr>
                        <a:spcAft>
                          <a:spcPts val="0"/>
                        </a:spcAft>
                      </a:pPr>
                      <a:r>
                        <a:rPr lang="es-PE" sz="1100">
                          <a:effectLst/>
                        </a:rPr>
                        <a:t>15</a:t>
                      </a:r>
                      <a:endParaRPr lang="es-PE"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s-PE" sz="1100" dirty="0">
                          <a:effectLst/>
                        </a:rPr>
                        <a:t>MEJORAMIENTO DE LA CARRETERA LA OROYA – TINGO MARÍA, TRAMO: DV. CERRO DE PASCO – TINGO MARÍA</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r">
                        <a:spcAft>
                          <a:spcPts val="0"/>
                        </a:spcAft>
                      </a:pPr>
                      <a:r>
                        <a:rPr lang="es-PE" sz="1100" dirty="0">
                          <a:effectLst/>
                        </a:rPr>
                        <a:t>2,030,678,206.00</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0004"/>
                  </a:ext>
                </a:extLst>
              </a:tr>
              <a:tr h="575293">
                <a:tc>
                  <a:txBody>
                    <a:bodyPr/>
                    <a:lstStyle/>
                    <a:p>
                      <a:pPr>
                        <a:spcAft>
                          <a:spcPts val="0"/>
                        </a:spcAft>
                      </a:pPr>
                      <a:r>
                        <a:rPr lang="es-PE" sz="1100">
                          <a:effectLst/>
                        </a:rPr>
                        <a:t>16</a:t>
                      </a:r>
                      <a:endParaRPr lang="es-PE"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s-PE" sz="1100" dirty="0">
                          <a:effectLst/>
                        </a:rPr>
                        <a:t>MEJORAMIENTO DE LA CARRETERA PE – 5NC, PUENTE DURAN – WAWICO DISTRITO DE IMAZA - PROVINCIA DE BAGUA - DEPARTAMENTO DE AMAZONAS</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r">
                        <a:spcAft>
                          <a:spcPts val="0"/>
                        </a:spcAft>
                      </a:pPr>
                      <a:r>
                        <a:rPr lang="es-PE" sz="1100" dirty="0">
                          <a:effectLst/>
                        </a:rPr>
                        <a:t>254,480,824.00</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0005"/>
                  </a:ext>
                </a:extLst>
              </a:tr>
              <a:tr h="862941">
                <a:tc>
                  <a:txBody>
                    <a:bodyPr/>
                    <a:lstStyle/>
                    <a:p>
                      <a:pPr>
                        <a:spcAft>
                          <a:spcPts val="0"/>
                        </a:spcAft>
                      </a:pPr>
                      <a:r>
                        <a:rPr lang="es-PE" sz="1100">
                          <a:effectLst/>
                        </a:rPr>
                        <a:t>17</a:t>
                      </a:r>
                      <a:endParaRPr lang="es-PE"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s-PE" sz="1100" dirty="0">
                          <a:effectLst/>
                        </a:rPr>
                        <a:t>MEJORAMIENTO DE LA CARRETERA PE – 5NC Y PE 5NE, PUENTE WAWICO – NUEVO SIASME, DISTRITO DE NIEVA, PROVINCIA DE CONDORCANQUI, DEPARTAMENTO DE AMAZONAS</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r">
                        <a:spcAft>
                          <a:spcPts val="0"/>
                        </a:spcAft>
                      </a:pPr>
                      <a:r>
                        <a:rPr lang="es-PE" sz="1100" dirty="0">
                          <a:effectLst/>
                        </a:rPr>
                        <a:t>513,729,075.00</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0006"/>
                  </a:ext>
                </a:extLst>
              </a:tr>
              <a:tr h="287646">
                <a:tc>
                  <a:txBody>
                    <a:bodyPr/>
                    <a:lstStyle/>
                    <a:p>
                      <a:pPr>
                        <a:spcAft>
                          <a:spcPts val="0"/>
                        </a:spcAft>
                      </a:pPr>
                      <a:r>
                        <a:rPr lang="es-PE" sz="1100">
                          <a:effectLst/>
                        </a:rPr>
                        <a:t>18</a:t>
                      </a:r>
                      <a:endParaRPr lang="es-PE"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s-PE" sz="1100" dirty="0">
                          <a:effectLst/>
                        </a:rPr>
                        <a:t>CARRETERA PE-5N, NUEVO SIASME – SARAMIRIZA</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r">
                        <a:spcAft>
                          <a:spcPts val="0"/>
                        </a:spcAft>
                      </a:pPr>
                      <a:r>
                        <a:rPr lang="es-PE" sz="1100" dirty="0">
                          <a:effectLst/>
                        </a:rPr>
                        <a:t>92,000,000.00</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0007"/>
                  </a:ext>
                </a:extLst>
              </a:tr>
              <a:tr h="575293">
                <a:tc>
                  <a:txBody>
                    <a:bodyPr/>
                    <a:lstStyle/>
                    <a:p>
                      <a:pPr>
                        <a:spcAft>
                          <a:spcPts val="0"/>
                        </a:spcAft>
                      </a:pPr>
                      <a:r>
                        <a:rPr lang="es-PE" sz="1100">
                          <a:effectLst/>
                        </a:rPr>
                        <a:t>19</a:t>
                      </a:r>
                      <a:endParaRPr lang="es-PE"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just">
                        <a:spcAft>
                          <a:spcPts val="0"/>
                        </a:spcAft>
                      </a:pPr>
                      <a:r>
                        <a:rPr lang="es-PE" sz="1100" dirty="0">
                          <a:effectLst/>
                        </a:rPr>
                        <a:t>MEJORAMIENTO DE LA RUTA NACIONAL PE-8B, TRAMO: CHACHAPOYAS – RODRIGUEZ DE MENDOZA</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r">
                        <a:spcAft>
                          <a:spcPts val="0"/>
                        </a:spcAft>
                      </a:pPr>
                      <a:r>
                        <a:rPr lang="es-PE" sz="1100" dirty="0">
                          <a:effectLst/>
                        </a:rPr>
                        <a:t>362,228,962.53</a:t>
                      </a:r>
                      <a:endParaRPr lang="es-PE" sz="11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xmlns="" val="10008"/>
                  </a:ext>
                </a:extLst>
              </a:tr>
            </a:tbl>
          </a:graphicData>
        </a:graphic>
      </p:graphicFrame>
      <p:sp>
        <p:nvSpPr>
          <p:cNvPr id="4" name="Rectangle 1"/>
          <p:cNvSpPr>
            <a:spLocks noChangeArrowheads="1"/>
          </p:cNvSpPr>
          <p:nvPr/>
        </p:nvSpPr>
        <p:spPr bwMode="auto">
          <a:xfrm>
            <a:off x="3541713" y="25606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0" i="0" u="none" strike="noStrike" cap="none" normalizeH="0" baseline="0">
                <a:ln>
                  <a:noFill/>
                </a:ln>
                <a:solidFill>
                  <a:schemeClr val="tx1"/>
                </a:solidFill>
                <a:effectLst/>
                <a:latin typeface="Arial" panose="020B0604020202020204" pitchFamily="34" charset="0"/>
              </a:rPr>
              <a:t/>
            </a:r>
            <a:br>
              <a:rPr kumimoji="0" lang="es-PE" altLang="es-PE" sz="1800" b="0" i="0" u="none" strike="noStrike" cap="none" normalizeH="0" baseline="0">
                <a:ln>
                  <a:noFill/>
                </a:ln>
                <a:solidFill>
                  <a:schemeClr val="tx1"/>
                </a:solidFill>
                <a:effectLst/>
                <a:latin typeface="Arial" panose="020B0604020202020204" pitchFamily="34" charset="0"/>
              </a:rPr>
            </a:br>
            <a:endParaRPr kumimoji="0" lang="es-PE" altLang="es-P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03823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pic>
        <p:nvPicPr>
          <p:cNvPr id="116" name="Google Shape;116;g10a0a551273_3_4"/>
          <p:cNvPicPr preferRelativeResize="0"/>
          <p:nvPr/>
        </p:nvPicPr>
        <p:blipFill rotWithShape="1">
          <a:blip r:embed="rId4">
            <a:alphaModFix/>
          </a:blip>
          <a:srcRect/>
          <a:stretch/>
        </p:blipFill>
        <p:spPr>
          <a:xfrm rot="10800000" flipH="1" flipV="1">
            <a:off x="693994" y="1700808"/>
            <a:ext cx="5402006" cy="45719"/>
          </a:xfrm>
          <a:prstGeom prst="rect">
            <a:avLst/>
          </a:prstGeom>
          <a:noFill/>
          <a:ln>
            <a:noFill/>
          </a:ln>
        </p:spPr>
      </p:pic>
      <p:sp>
        <p:nvSpPr>
          <p:cNvPr id="2" name="CuadroTexto 1"/>
          <p:cNvSpPr txBox="1"/>
          <p:nvPr/>
        </p:nvSpPr>
        <p:spPr>
          <a:xfrm>
            <a:off x="693994" y="1700807"/>
            <a:ext cx="10586582" cy="4278094"/>
          </a:xfrm>
          <a:prstGeom prst="rect">
            <a:avLst/>
          </a:prstGeom>
          <a:noFill/>
        </p:spPr>
        <p:txBody>
          <a:bodyPr wrap="square" rtlCol="0">
            <a:spAutoFit/>
          </a:bodyPr>
          <a:lstStyle/>
          <a:p>
            <a:pPr algn="just"/>
            <a:endParaRPr lang="es-PE" sz="1600" dirty="0"/>
          </a:p>
          <a:p>
            <a:pPr algn="just"/>
            <a:r>
              <a:rPr lang="es-PE" sz="1600" dirty="0"/>
              <a:t>La declaratoria de necesidad pública e interés nacional y la consecuente autorización de la expropiación mediante Ley, bajo los alcances del articulo 70 de la Constitución Política del Perú:</a:t>
            </a:r>
          </a:p>
          <a:p>
            <a:pPr algn="just"/>
            <a:endParaRPr lang="es-PE" sz="1600" dirty="0"/>
          </a:p>
          <a:p>
            <a:pPr marL="285750" indent="-285750" algn="just">
              <a:buFont typeface="Wingdings" panose="05000000000000000000" pitchFamily="2" charset="2"/>
              <a:buChar char="Ø"/>
            </a:pPr>
            <a:r>
              <a:rPr lang="es-PE" sz="1600" dirty="0"/>
              <a:t>Constituye un mecanismo legal necesario para garantizar la adquisición de la integridad de predios afectados por una determinada obra vial y la entrega oportuna de las áreas requeridas para su ejecución, en aplicación del procedimiento de adquisición voluntario o expropiación regulado en el TUO del Decreto Legislativo </a:t>
            </a:r>
            <a:r>
              <a:rPr lang="es-PE" sz="1600" dirty="0" err="1"/>
              <a:t>N°</a:t>
            </a:r>
            <a:r>
              <a:rPr lang="es-PE" sz="1600" dirty="0"/>
              <a:t> 1192.</a:t>
            </a:r>
          </a:p>
          <a:p>
            <a:pPr marL="285750" indent="-285750" algn="just">
              <a:buFont typeface="Wingdings" panose="05000000000000000000" pitchFamily="2" charset="2"/>
              <a:buChar char="Ø"/>
            </a:pPr>
            <a:endParaRPr lang="es-PE" sz="1600" dirty="0"/>
          </a:p>
          <a:p>
            <a:pPr marL="285750" indent="-285750" algn="just">
              <a:buFont typeface="Wingdings" panose="05000000000000000000" pitchFamily="2" charset="2"/>
              <a:buChar char="Ø"/>
            </a:pPr>
            <a:r>
              <a:rPr lang="es-PE" sz="1600" dirty="0"/>
              <a:t>Facilitará la ejecución de proyectos de inversión pública o publico - privada, permitiendo reducir las brechas de infraestructura existentes en nuestro país, con el objetivo de contribuir a la mejora económica de las poblaciones que serán beneficiadas por las respectivas obras, en cumplimiento de los compromisos asumidos por el Estado Peruano.</a:t>
            </a:r>
          </a:p>
          <a:p>
            <a:pPr algn="just"/>
            <a:endParaRPr lang="es-PE" sz="1600" dirty="0"/>
          </a:p>
          <a:p>
            <a:pPr marL="285750" indent="-285750" algn="just">
              <a:buFont typeface="Wingdings" panose="05000000000000000000" pitchFamily="2" charset="2"/>
              <a:buChar char="Ø"/>
            </a:pPr>
            <a:r>
              <a:rPr lang="es-PE" sz="1600" dirty="0"/>
              <a:t>No generará mayores gastos al tesoro publico, toda vez que los pagos derivados de las indemnizaciones justipreciadas serán sufragados con los recursos económicos asignados al Ministerio de Transportes y Comunicaciones, en su condición de sujeto activo.</a:t>
            </a:r>
          </a:p>
          <a:p>
            <a:pPr marL="285750" indent="-285750">
              <a:buFont typeface="Wingdings" panose="05000000000000000000" pitchFamily="2" charset="2"/>
              <a:buChar char="Ø"/>
            </a:pPr>
            <a:endParaRPr lang="es-PE" sz="1600" dirty="0"/>
          </a:p>
        </p:txBody>
      </p:sp>
      <p:sp>
        <p:nvSpPr>
          <p:cNvPr id="3" name="CuadroTexto 2"/>
          <p:cNvSpPr txBox="1"/>
          <p:nvPr/>
        </p:nvSpPr>
        <p:spPr>
          <a:xfrm>
            <a:off x="687198" y="1268760"/>
            <a:ext cx="6048672" cy="338554"/>
          </a:xfrm>
          <a:prstGeom prst="rect">
            <a:avLst/>
          </a:prstGeom>
          <a:noFill/>
        </p:spPr>
        <p:txBody>
          <a:bodyPr wrap="square" rtlCol="0">
            <a:spAutoFit/>
          </a:bodyPr>
          <a:lstStyle/>
          <a:p>
            <a:r>
              <a:rPr lang="es-PE" sz="1600" b="1" dirty="0"/>
              <a:t>CONCLUSIONES</a:t>
            </a:r>
          </a:p>
        </p:txBody>
      </p:sp>
    </p:spTree>
    <p:extLst>
      <p:ext uri="{BB962C8B-B14F-4D97-AF65-F5344CB8AC3E}">
        <p14:creationId xmlns:p14="http://schemas.microsoft.com/office/powerpoint/2010/main" val="3001343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2B3D76"/>
        </a:solidFill>
        <a:effectLst/>
      </p:bgPr>
    </p:bg>
    <p:spTree>
      <p:nvGrpSpPr>
        <p:cNvPr id="1" name="Shape 144"/>
        <p:cNvGrpSpPr/>
        <p:nvPr/>
      </p:nvGrpSpPr>
      <p:grpSpPr>
        <a:xfrm>
          <a:off x="0" y="0"/>
          <a:ext cx="0" cy="0"/>
          <a:chOff x="0" y="0"/>
          <a:chExt cx="0" cy="0"/>
        </a:xfrm>
      </p:grpSpPr>
      <p:sp>
        <p:nvSpPr>
          <p:cNvPr id="145" name="Google Shape;145;gb528e3281c_0_623"/>
          <p:cNvSpPr txBox="1">
            <a:spLocks noGrp="1"/>
          </p:cNvSpPr>
          <p:nvPr>
            <p:ph type="ctrTitle"/>
          </p:nvPr>
        </p:nvSpPr>
        <p:spPr>
          <a:xfrm>
            <a:off x="2590800" y="2069755"/>
            <a:ext cx="7010400" cy="19098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lt1"/>
              </a:buClr>
              <a:buSzPts val="6400"/>
              <a:buFont typeface="Calibri"/>
              <a:buNone/>
            </a:pPr>
            <a:r>
              <a:rPr lang="es-PE" sz="6400" b="1" dirty="0">
                <a:solidFill>
                  <a:schemeClr val="lt1"/>
                </a:solidFill>
                <a:latin typeface="Calibri"/>
                <a:ea typeface="Calibri"/>
                <a:cs typeface="Calibri"/>
                <a:sym typeface="Calibri"/>
              </a:rPr>
              <a:t>Gracias</a:t>
            </a:r>
            <a:endParaRPr dirty="0"/>
          </a:p>
        </p:txBody>
      </p:sp>
      <p:pic>
        <p:nvPicPr>
          <p:cNvPr id="146" name="Google Shape;146;gb528e3281c_0_623"/>
          <p:cNvPicPr preferRelativeResize="0"/>
          <p:nvPr/>
        </p:nvPicPr>
        <p:blipFill rotWithShape="1">
          <a:blip r:embed="rId4">
            <a:alphaModFix/>
          </a:blip>
          <a:srcRect l="59" r="49"/>
          <a:stretch/>
        </p:blipFill>
        <p:spPr>
          <a:xfrm>
            <a:off x="0" y="0"/>
            <a:ext cx="12192000" cy="828399"/>
          </a:xfrm>
          <a:prstGeom prst="rect">
            <a:avLst/>
          </a:prstGeom>
          <a:noFill/>
          <a:ln>
            <a:noFill/>
          </a:ln>
        </p:spPr>
      </p:pic>
    </p:spTree>
  </p:cSld>
  <p:clrMapOvr>
    <a:overrideClrMapping bg1="lt1" tx1="dk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7"/>
        <p:cNvGrpSpPr/>
        <p:nvPr/>
      </p:nvGrpSpPr>
      <p:grpSpPr>
        <a:xfrm>
          <a:off x="0" y="0"/>
          <a:ext cx="0" cy="0"/>
          <a:chOff x="0" y="0"/>
          <a:chExt cx="0" cy="0"/>
        </a:xfrm>
      </p:grpSpPr>
      <p:sp>
        <p:nvSpPr>
          <p:cNvPr id="88" name="Google Shape;88;gb528e3281c_0_0"/>
          <p:cNvSpPr txBox="1">
            <a:spLocks noGrp="1"/>
          </p:cNvSpPr>
          <p:nvPr>
            <p:ph type="ctrTitle"/>
          </p:nvPr>
        </p:nvSpPr>
        <p:spPr>
          <a:xfrm>
            <a:off x="1055439" y="1163056"/>
            <a:ext cx="10513169" cy="3288878"/>
          </a:xfrm>
          <a:prstGeom prst="rect">
            <a:avLst/>
          </a:prstGeom>
          <a:noFill/>
          <a:ln>
            <a:noFill/>
          </a:ln>
        </p:spPr>
        <p:txBody>
          <a:bodyPr spcFirstLastPara="1" wrap="square" lIns="91425" tIns="45700" rIns="91425" bIns="45700" anchor="b" anchorCtr="0">
            <a:noAutofit/>
          </a:bodyPr>
          <a:lstStyle/>
          <a:p>
            <a:pPr lvl="0">
              <a:lnSpc>
                <a:spcPct val="70000"/>
              </a:lnSpc>
              <a:buClr>
                <a:srgbClr val="002E57"/>
              </a:buClr>
              <a:buSzPts val="6400"/>
            </a:pPr>
            <a:r>
              <a:rPr lang="es-MX" sz="4400" b="1" dirty="0">
                <a:solidFill>
                  <a:srgbClr val="243D7B"/>
                </a:solidFill>
              </a:rPr>
              <a:t/>
            </a:r>
            <a:br>
              <a:rPr lang="es-MX" sz="4400" b="1" dirty="0">
                <a:solidFill>
                  <a:srgbClr val="243D7B"/>
                </a:solidFill>
              </a:rPr>
            </a:br>
            <a:r>
              <a:rPr lang="es-MX" sz="4400" b="1" dirty="0">
                <a:solidFill>
                  <a:srgbClr val="243D7B"/>
                </a:solidFill>
              </a:rPr>
              <a:t/>
            </a:r>
            <a:br>
              <a:rPr lang="es-MX" sz="4400" b="1" dirty="0">
                <a:solidFill>
                  <a:srgbClr val="243D7B"/>
                </a:solidFill>
              </a:rPr>
            </a:br>
            <a:r>
              <a:rPr lang="es-MX" sz="4400" b="1" dirty="0">
                <a:solidFill>
                  <a:srgbClr val="243D7B"/>
                </a:solidFill>
              </a:rPr>
              <a:t/>
            </a:r>
            <a:br>
              <a:rPr lang="es-MX" sz="4400" b="1" dirty="0">
                <a:solidFill>
                  <a:srgbClr val="243D7B"/>
                </a:solidFill>
              </a:rPr>
            </a:br>
            <a:r>
              <a:rPr lang="es-MX" sz="4400" b="1" dirty="0">
                <a:solidFill>
                  <a:srgbClr val="243D7B"/>
                </a:solidFill>
              </a:rPr>
              <a:t/>
            </a:r>
            <a:br>
              <a:rPr lang="es-MX" sz="4400" b="1" dirty="0">
                <a:solidFill>
                  <a:srgbClr val="243D7B"/>
                </a:solidFill>
              </a:rPr>
            </a:br>
            <a:r>
              <a:rPr lang="es-MX" sz="4400" b="1" dirty="0">
                <a:solidFill>
                  <a:srgbClr val="243D7B"/>
                </a:solidFill>
              </a:rPr>
              <a:t/>
            </a:r>
            <a:br>
              <a:rPr lang="es-MX" sz="4400" b="1" dirty="0">
                <a:solidFill>
                  <a:srgbClr val="243D7B"/>
                </a:solidFill>
              </a:rPr>
            </a:br>
            <a:r>
              <a:rPr lang="es-MX" sz="4400" b="1" dirty="0">
                <a:solidFill>
                  <a:srgbClr val="243D7B"/>
                </a:solidFill>
              </a:rPr>
              <a:t/>
            </a:r>
            <a:br>
              <a:rPr lang="es-MX" sz="4400" b="1" dirty="0">
                <a:solidFill>
                  <a:srgbClr val="243D7B"/>
                </a:solidFill>
              </a:rPr>
            </a:br>
            <a:r>
              <a:rPr lang="es-MX" sz="4400" b="1" dirty="0">
                <a:solidFill>
                  <a:srgbClr val="243D7B"/>
                </a:solidFill>
              </a:rPr>
              <a:t/>
            </a:r>
            <a:br>
              <a:rPr lang="es-MX" sz="4400" b="1" dirty="0">
                <a:solidFill>
                  <a:srgbClr val="243D7B"/>
                </a:solidFill>
              </a:rPr>
            </a:br>
            <a:r>
              <a:rPr lang="es-MX" sz="4400" b="1" dirty="0">
                <a:solidFill>
                  <a:srgbClr val="243D7B"/>
                </a:solidFill>
              </a:rPr>
              <a:t/>
            </a:r>
            <a:br>
              <a:rPr lang="es-MX" sz="4400" b="1" dirty="0">
                <a:solidFill>
                  <a:srgbClr val="243D7B"/>
                </a:solidFill>
              </a:rPr>
            </a:br>
            <a:r>
              <a:rPr lang="es-MX" sz="4400" b="1" dirty="0">
                <a:solidFill>
                  <a:srgbClr val="243D7B"/>
                </a:solidFill>
              </a:rPr>
              <a:t/>
            </a:r>
            <a:br>
              <a:rPr lang="es-MX" sz="4400" b="1" dirty="0">
                <a:solidFill>
                  <a:srgbClr val="243D7B"/>
                </a:solidFill>
              </a:rPr>
            </a:br>
            <a:r>
              <a:rPr lang="es-MX" sz="4400" b="1" dirty="0">
                <a:solidFill>
                  <a:srgbClr val="243D7B"/>
                </a:solidFill>
              </a:rPr>
              <a:t/>
            </a:r>
            <a:br>
              <a:rPr lang="es-MX" sz="4400" b="1" dirty="0">
                <a:solidFill>
                  <a:srgbClr val="243D7B"/>
                </a:solidFill>
              </a:rPr>
            </a:br>
            <a:r>
              <a:rPr lang="es-MX" sz="4400" b="1" dirty="0">
                <a:solidFill>
                  <a:srgbClr val="243D7B"/>
                </a:solidFill>
              </a:rPr>
              <a:t/>
            </a:r>
            <a:br>
              <a:rPr lang="es-MX" sz="4400" b="1" dirty="0">
                <a:solidFill>
                  <a:srgbClr val="243D7B"/>
                </a:solidFill>
              </a:rPr>
            </a:br>
            <a:r>
              <a:rPr lang="es-MX" sz="4400" b="1" dirty="0">
                <a:solidFill>
                  <a:srgbClr val="243D7B"/>
                </a:solidFill>
              </a:rPr>
              <a:t>PROYECTO DE LEY </a:t>
            </a:r>
            <a:r>
              <a:rPr lang="es-MX" sz="4400" b="1" dirty="0" err="1">
                <a:solidFill>
                  <a:srgbClr val="243D7B"/>
                </a:solidFill>
              </a:rPr>
              <a:t>LEY</a:t>
            </a:r>
            <a:r>
              <a:rPr lang="es-MX" sz="4400" b="1" dirty="0">
                <a:solidFill>
                  <a:srgbClr val="243D7B"/>
                </a:solidFill>
              </a:rPr>
              <a:t> </a:t>
            </a:r>
            <a:r>
              <a:rPr lang="es-MX" sz="4400" b="1" dirty="0" err="1">
                <a:solidFill>
                  <a:srgbClr val="243D7B"/>
                </a:solidFill>
              </a:rPr>
              <a:t>N°</a:t>
            </a:r>
            <a:r>
              <a:rPr lang="es-MX" sz="4400" b="1" dirty="0">
                <a:solidFill>
                  <a:srgbClr val="243D7B"/>
                </a:solidFill>
              </a:rPr>
              <a:t> 2663-2021-PE QUE DECLARA DE NECESIDAD PÚBLICA E INTERÉS NACIONAL LA EJECUCIÓN DE DIVERSAS OBRAS DE INFRAESTRUCTURA </a:t>
            </a:r>
            <a:r>
              <a:rPr lang="es-PE" sz="4400" b="1" dirty="0">
                <a:solidFill>
                  <a:srgbClr val="243D7B"/>
                </a:solidFill>
              </a:rPr>
              <a:t>A CARGO DEL MINISTERIO DE TRANSPORTES Y COMUNICACIONES</a:t>
            </a:r>
            <a:endParaRPr sz="4400" b="1" dirty="0">
              <a:solidFill>
                <a:srgbClr val="243D7B"/>
              </a:solidFill>
            </a:endParaRPr>
          </a:p>
        </p:txBody>
      </p:sp>
      <p:pic>
        <p:nvPicPr>
          <p:cNvPr id="92" name="Google Shape;92;gb528e3281c_0_0"/>
          <p:cNvPicPr preferRelativeResize="0"/>
          <p:nvPr/>
        </p:nvPicPr>
        <p:blipFill rotWithShape="1">
          <a:blip r:embed="rId4">
            <a:alphaModFix/>
          </a:blip>
          <a:srcRect/>
          <a:stretch/>
        </p:blipFill>
        <p:spPr>
          <a:xfrm rot="10800000" flipH="1">
            <a:off x="2724849" y="4451935"/>
            <a:ext cx="6742301" cy="7172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2B3D76"/>
        </a:solidFill>
        <a:effectLst/>
      </p:bgPr>
    </p:bg>
    <p:spTree>
      <p:nvGrpSpPr>
        <p:cNvPr id="1" name="Shape 98"/>
        <p:cNvGrpSpPr/>
        <p:nvPr/>
      </p:nvGrpSpPr>
      <p:grpSpPr>
        <a:xfrm>
          <a:off x="0" y="0"/>
          <a:ext cx="0" cy="0"/>
          <a:chOff x="0" y="0"/>
          <a:chExt cx="0" cy="0"/>
        </a:xfrm>
      </p:grpSpPr>
      <p:sp>
        <p:nvSpPr>
          <p:cNvPr id="99" name="Google Shape;99;gb528e3281c_0_86"/>
          <p:cNvSpPr txBox="1">
            <a:spLocks noGrp="1"/>
          </p:cNvSpPr>
          <p:nvPr>
            <p:ph type="ctrTitle"/>
          </p:nvPr>
        </p:nvSpPr>
        <p:spPr>
          <a:xfrm>
            <a:off x="1994050" y="2802850"/>
            <a:ext cx="7558334" cy="1360200"/>
          </a:xfrm>
          <a:prstGeom prst="rect">
            <a:avLst/>
          </a:prstGeom>
          <a:noFill/>
          <a:ln>
            <a:noFill/>
          </a:ln>
        </p:spPr>
        <p:txBody>
          <a:bodyPr spcFirstLastPara="1" wrap="square" lIns="91425" tIns="45700" rIns="91425" bIns="45700" anchor="b" anchorCtr="0">
            <a:noAutofit/>
          </a:bodyPr>
          <a:lstStyle/>
          <a:p>
            <a:pPr marL="0" lvl="0" indent="0" algn="l" rtl="0">
              <a:lnSpc>
                <a:spcPct val="80000"/>
              </a:lnSpc>
              <a:spcBef>
                <a:spcPts val="0"/>
              </a:spcBef>
              <a:spcAft>
                <a:spcPts val="0"/>
              </a:spcAft>
              <a:buClr>
                <a:schemeClr val="dk1"/>
              </a:buClr>
              <a:buSzPts val="4600"/>
              <a:buFont typeface="Arial"/>
              <a:buNone/>
            </a:pPr>
            <a:r>
              <a:rPr lang="es-PE" sz="4500" dirty="0">
                <a:solidFill>
                  <a:schemeClr val="lt1"/>
                </a:solidFill>
              </a:rPr>
              <a:t>IMPORTANCIA</a:t>
            </a:r>
            <a:endParaRPr sz="4100" dirty="0"/>
          </a:p>
        </p:txBody>
      </p:sp>
      <p:sp>
        <p:nvSpPr>
          <p:cNvPr id="100" name="Google Shape;100;gb528e3281c_0_86"/>
          <p:cNvSpPr txBox="1">
            <a:spLocks noGrp="1"/>
          </p:cNvSpPr>
          <p:nvPr>
            <p:ph type="ctrTitle"/>
          </p:nvPr>
        </p:nvSpPr>
        <p:spPr>
          <a:xfrm>
            <a:off x="525125" y="2233650"/>
            <a:ext cx="1201800" cy="2295300"/>
          </a:xfrm>
          <a:prstGeom prst="rect">
            <a:avLst/>
          </a:prstGeom>
          <a:noFill/>
          <a:ln>
            <a:noFill/>
          </a:ln>
        </p:spPr>
        <p:txBody>
          <a:bodyPr spcFirstLastPara="1" wrap="square" lIns="91425" tIns="45700" rIns="91425" bIns="45700" anchor="b" anchorCtr="0">
            <a:noAutofit/>
          </a:bodyPr>
          <a:lstStyle/>
          <a:p>
            <a:pPr marL="0" lvl="0" indent="0" algn="l" rtl="0">
              <a:lnSpc>
                <a:spcPct val="80000"/>
              </a:lnSpc>
              <a:spcBef>
                <a:spcPts val="0"/>
              </a:spcBef>
              <a:spcAft>
                <a:spcPts val="0"/>
              </a:spcAft>
              <a:buClr>
                <a:schemeClr val="dk1"/>
              </a:buClr>
              <a:buSzPts val="4600"/>
              <a:buFont typeface="Arial"/>
              <a:buNone/>
            </a:pPr>
            <a:r>
              <a:rPr lang="es-PE" sz="15000" dirty="0">
                <a:solidFill>
                  <a:schemeClr val="lt1"/>
                </a:solidFill>
              </a:rPr>
              <a:t>1</a:t>
            </a:r>
            <a:endParaRPr sz="15000" dirty="0"/>
          </a:p>
        </p:txBody>
      </p:sp>
      <p:pic>
        <p:nvPicPr>
          <p:cNvPr id="101" name="Google Shape;101;gb528e3281c_0_86"/>
          <p:cNvPicPr preferRelativeResize="0"/>
          <p:nvPr/>
        </p:nvPicPr>
        <p:blipFill rotWithShape="1">
          <a:blip r:embed="rId3">
            <a:alphaModFix/>
          </a:blip>
          <a:srcRect l="59" r="49"/>
          <a:stretch/>
        </p:blipFill>
        <p:spPr>
          <a:xfrm>
            <a:off x="0" y="0"/>
            <a:ext cx="12192000" cy="82839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xmlns="" id="{561C3C18-55CF-A4D8-9260-EA49943A6978}"/>
              </a:ext>
            </a:extLst>
          </p:cNvPr>
          <p:cNvSpPr txBox="1"/>
          <p:nvPr/>
        </p:nvSpPr>
        <p:spPr>
          <a:xfrm>
            <a:off x="335360" y="1268760"/>
            <a:ext cx="7704856" cy="5536131"/>
          </a:xfrm>
          <a:prstGeom prst="rect">
            <a:avLst/>
          </a:prstGeom>
          <a:noFill/>
        </p:spPr>
        <p:txBody>
          <a:bodyPr wrap="square">
            <a:spAutoFit/>
          </a:bodyPr>
          <a:lstStyle/>
          <a:p>
            <a:pPr algn="just">
              <a:lnSpc>
                <a:spcPct val="107000"/>
              </a:lnSpc>
              <a:spcAft>
                <a:spcPts val="800"/>
              </a:spcAft>
            </a:pPr>
            <a:r>
              <a:rPr lang="es-PE" sz="1600" dirty="0">
                <a:effectLst/>
                <a:latin typeface="+mn-lt"/>
                <a:ea typeface="Calibri" panose="020F0502020204030204" pitchFamily="34" charset="0"/>
                <a:cs typeface="Times New Roman" panose="02020603050405020304" pitchFamily="18" charset="0"/>
              </a:rPr>
              <a:t>PROVIAS NACIONAL, en cumplimiento de sus funciones, viene ejecutando y tiene previsto ejecutar las 19 obras de infraestructura vial comprendidas en el presente Proyecto de Ley, que tienen como objeto brindar conectividad a las poblaciones alejadas con fines de inclusión social y permitir la mejora económica de las poblaciones que se verán beneficiadas por tales obras.</a:t>
            </a:r>
          </a:p>
          <a:p>
            <a:pPr algn="just"/>
            <a:r>
              <a:rPr lang="es-PE" sz="1600" dirty="0">
                <a:effectLst/>
                <a:latin typeface="+mn-lt"/>
                <a:ea typeface="Calibri" panose="020F0502020204030204" pitchFamily="34" charset="0"/>
                <a:cs typeface="Times New Roman" panose="02020603050405020304" pitchFamily="18" charset="0"/>
              </a:rPr>
              <a:t/>
            </a:r>
            <a:br>
              <a:rPr lang="es-PE" sz="1600" dirty="0">
                <a:effectLst/>
                <a:latin typeface="+mn-lt"/>
                <a:ea typeface="Calibri" panose="020F0502020204030204" pitchFamily="34" charset="0"/>
                <a:cs typeface="Times New Roman" panose="02020603050405020304" pitchFamily="18" charset="0"/>
              </a:rPr>
            </a:br>
            <a:r>
              <a:rPr lang="es-PE" sz="1600" dirty="0">
                <a:effectLst/>
                <a:latin typeface="+mn-lt"/>
                <a:ea typeface="Calibri" panose="020F0502020204030204" pitchFamily="34" charset="0"/>
                <a:cs typeface="Times New Roman" panose="02020603050405020304" pitchFamily="18" charset="0"/>
              </a:rPr>
              <a:t>En el contexto de las 19 obras antes mencionadas, se han evidenciado determinadas problemáticas relacionadas a la adquisición de los predios requeridos, tales como la oposición a la adquisición mediante trato directo, duplicidad de partidas, litigio sobre derecho de propiedad, entre otros, quedando como única vía su adquisición mediante expropiación justipreciada, en el marco del </a:t>
            </a:r>
            <a:r>
              <a:rPr lang="es-PE" sz="1600" dirty="0">
                <a:latin typeface="+mn-lt"/>
              </a:rPr>
              <a:t>Texto Único Ordenado (TUO) del Decreto Legislativo </a:t>
            </a:r>
            <a:r>
              <a:rPr lang="es-PE" sz="1600" dirty="0" err="1">
                <a:latin typeface="+mn-lt"/>
              </a:rPr>
              <a:t>N°</a:t>
            </a:r>
            <a:r>
              <a:rPr lang="es-PE" sz="1600" dirty="0">
                <a:latin typeface="+mn-lt"/>
              </a:rPr>
              <a:t> 1192 - “</a:t>
            </a:r>
            <a:r>
              <a:rPr lang="es-PE" sz="1600" i="1" dirty="0">
                <a:latin typeface="+mn-lt"/>
              </a:rPr>
              <a:t>Ley Marco de Adquisición y Expropiación de inmuebles, transferencia de inmuebles de propiedad del Estado, liberación de Interferencias y dicta otras medidas para la ejecución de obras de infraestructura”</a:t>
            </a:r>
            <a:r>
              <a:rPr lang="es-PE" sz="1600" dirty="0">
                <a:latin typeface="+mn-lt"/>
              </a:rPr>
              <a:t>.</a:t>
            </a:r>
          </a:p>
          <a:p>
            <a:pPr algn="just">
              <a:lnSpc>
                <a:spcPct val="107000"/>
              </a:lnSpc>
              <a:spcAft>
                <a:spcPts val="800"/>
              </a:spcAft>
            </a:pPr>
            <a:r>
              <a:rPr lang="es-PE" sz="1600" dirty="0">
                <a:effectLst/>
                <a:latin typeface="+mn-lt"/>
                <a:ea typeface="Calibri" panose="020F0502020204030204" pitchFamily="34" charset="0"/>
                <a:cs typeface="Times New Roman" panose="02020603050405020304" pitchFamily="18" charset="0"/>
              </a:rPr>
              <a:t/>
            </a:r>
            <a:br>
              <a:rPr lang="es-PE" sz="1600" dirty="0">
                <a:effectLst/>
                <a:latin typeface="+mn-lt"/>
                <a:ea typeface="Calibri" panose="020F0502020204030204" pitchFamily="34" charset="0"/>
                <a:cs typeface="Times New Roman" panose="02020603050405020304" pitchFamily="18" charset="0"/>
              </a:rPr>
            </a:br>
            <a:r>
              <a:rPr lang="es-PE" sz="1600" dirty="0">
                <a:effectLst/>
                <a:latin typeface="+mn-lt"/>
                <a:ea typeface="Calibri" panose="020F0502020204030204" pitchFamily="34" charset="0"/>
                <a:cs typeface="Times New Roman" panose="02020603050405020304" pitchFamily="18" charset="0"/>
              </a:rPr>
              <a:t>En ese sentido, es necesario contar con la referida Ley que declare de necesidad pública e interés nacional y autorice la expropiación justipreciada de los predios necesarios para la ejecución de las obras de infraestructura, a efectos de evitar posibles paralizaciones por no contar con la libre disponibilidad de los terrenos para continuar con el cierre de brechas en infraestructura vial.</a:t>
            </a:r>
          </a:p>
        </p:txBody>
      </p:sp>
      <p:pic>
        <p:nvPicPr>
          <p:cNvPr id="1030" name="Picture 6" descr="Obra vial de S/ 37 millones en Camaná incrementaría su costo por  interferencias existentes - Noticias - La Contraloría General de la  República - Gobierno del Perú">
            <a:extLst>
              <a:ext uri="{FF2B5EF4-FFF2-40B4-BE49-F238E27FC236}">
                <a16:creationId xmlns:a16="http://schemas.microsoft.com/office/drawing/2014/main" xmlns="" id="{68B55618-342E-02A5-0E53-84CF914ADA9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45136" y="1562988"/>
            <a:ext cx="3816424" cy="214784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NCREÍBLE | MPS no advirtió que había paredes en calle donde ejecutan obra">
            <a:extLst>
              <a:ext uri="{FF2B5EF4-FFF2-40B4-BE49-F238E27FC236}">
                <a16:creationId xmlns:a16="http://schemas.microsoft.com/office/drawing/2014/main" xmlns="" id="{3B4F0319-D407-7220-47E0-6DFD5D7B6195}"/>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10059" b="4209"/>
          <a:stretch/>
        </p:blipFill>
        <p:spPr bwMode="auto">
          <a:xfrm>
            <a:off x="8256240" y="4221088"/>
            <a:ext cx="3841354" cy="21478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2651380"/>
      </p:ext>
    </p:extLst>
  </p:cSld>
  <p:clrMapOvr>
    <a:overrideClrMapping bg1="lt1" tx1="dk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pic>
        <p:nvPicPr>
          <p:cNvPr id="116" name="Google Shape;116;g10a0a551273_3_4"/>
          <p:cNvPicPr preferRelativeResize="0"/>
          <p:nvPr/>
        </p:nvPicPr>
        <p:blipFill rotWithShape="1">
          <a:blip r:embed="rId4">
            <a:alphaModFix/>
          </a:blip>
          <a:srcRect/>
          <a:stretch/>
        </p:blipFill>
        <p:spPr>
          <a:xfrm rot="10800000" flipH="1" flipV="1">
            <a:off x="693994" y="1700808"/>
            <a:ext cx="5402006" cy="45719"/>
          </a:xfrm>
          <a:prstGeom prst="rect">
            <a:avLst/>
          </a:prstGeom>
          <a:noFill/>
          <a:ln>
            <a:noFill/>
          </a:ln>
        </p:spPr>
      </p:pic>
      <p:sp>
        <p:nvSpPr>
          <p:cNvPr id="2" name="CuadroTexto 1"/>
          <p:cNvSpPr txBox="1"/>
          <p:nvPr/>
        </p:nvSpPr>
        <p:spPr>
          <a:xfrm>
            <a:off x="623392" y="1712639"/>
            <a:ext cx="10369152" cy="4016484"/>
          </a:xfrm>
          <a:prstGeom prst="rect">
            <a:avLst/>
          </a:prstGeom>
          <a:noFill/>
        </p:spPr>
        <p:txBody>
          <a:bodyPr wrap="square" rtlCol="0">
            <a:spAutoFit/>
          </a:bodyPr>
          <a:lstStyle/>
          <a:p>
            <a:pPr algn="just"/>
            <a:endParaRPr lang="es-PE" sz="1500" dirty="0"/>
          </a:p>
          <a:p>
            <a:pPr algn="just"/>
            <a:r>
              <a:rPr lang="es-PE" sz="1500" dirty="0"/>
              <a:t>PROVÍAS Nacional cuenta con una cartera de proyectos por 18.8 mil millones, para lo cual se requiere de instrumentos que permitan adquirir los predios necesarios para su ejecución, como sucede en los casos en los que los sujetos pasivos rechazan el trato directo o que por la condición de los predios (propiedad en litigio y/o duplicidad de partidas y/o propietarios fallecidos intestados), sólo pueden ser adquiridos mediante la expropiación. </a:t>
            </a:r>
          </a:p>
          <a:p>
            <a:pPr algn="just"/>
            <a:endParaRPr lang="es-PE" sz="1500" dirty="0"/>
          </a:p>
          <a:p>
            <a:pPr algn="just"/>
            <a:r>
              <a:rPr lang="es-PE" sz="1500" dirty="0"/>
              <a:t>Con la expropiación se concluirá la adquisición y saneamiento de la totalidad de predios que conforman las secciones de derecho de vía necesarias para culminar la ejecución de los referidos proyectos.</a:t>
            </a:r>
          </a:p>
          <a:p>
            <a:pPr algn="just"/>
            <a:endParaRPr lang="es-PE" sz="1500" dirty="0"/>
          </a:p>
          <a:p>
            <a:pPr algn="just"/>
            <a:r>
              <a:rPr lang="es-PE" sz="1500" dirty="0"/>
              <a:t>Entre estos tenemos como ejemplo a la siguiente obra:</a:t>
            </a:r>
          </a:p>
          <a:p>
            <a:pPr algn="just"/>
            <a:endParaRPr lang="es-PE" sz="1500" dirty="0"/>
          </a:p>
          <a:p>
            <a:pPr marL="285750" indent="-285750" algn="just">
              <a:buFont typeface="Wingdings" panose="05000000000000000000" pitchFamily="2" charset="2"/>
              <a:buChar char="Ø"/>
            </a:pPr>
            <a:r>
              <a:rPr lang="es-PE" sz="1500" b="1" u="sng" dirty="0"/>
              <a:t>MEJORAMIENTO Y REHABILITACIÓN DE LA CARRETERA SULLANA – EL ALAMOR, EJE VIAL Nº 2 DE INTERCONEXIÓN VIAL PERÚ – ECUADOR</a:t>
            </a:r>
            <a:r>
              <a:rPr lang="es-PE" sz="1500" b="1" dirty="0"/>
              <a:t>.</a:t>
            </a:r>
          </a:p>
          <a:p>
            <a:pPr marL="285750" indent="-285750" algn="just">
              <a:buFont typeface="Wingdings" panose="05000000000000000000" pitchFamily="2" charset="2"/>
              <a:buChar char="Ø"/>
            </a:pPr>
            <a:endParaRPr lang="es-PE" sz="1500" dirty="0"/>
          </a:p>
          <a:p>
            <a:pPr algn="just"/>
            <a:r>
              <a:rPr lang="es-PE" sz="1500" dirty="0"/>
              <a:t>El proceso de adquisición de predios necesarios para la ejecución de esta obra pública se encuentra paralizado desde el año 2019, toda vez que al no contar con Ley que la declara de necesidad pública e interés nacional, no es posible aplicar el mecanismo de expropiación.</a:t>
            </a:r>
          </a:p>
        </p:txBody>
      </p:sp>
      <p:sp>
        <p:nvSpPr>
          <p:cNvPr id="3" name="CuadroTexto 2"/>
          <p:cNvSpPr txBox="1"/>
          <p:nvPr/>
        </p:nvSpPr>
        <p:spPr>
          <a:xfrm>
            <a:off x="623392" y="1198892"/>
            <a:ext cx="6264696" cy="338554"/>
          </a:xfrm>
          <a:prstGeom prst="rect">
            <a:avLst/>
          </a:prstGeom>
          <a:noFill/>
        </p:spPr>
        <p:txBody>
          <a:bodyPr wrap="square" rtlCol="0">
            <a:spAutoFit/>
          </a:bodyPr>
          <a:lstStyle/>
          <a:p>
            <a:r>
              <a:rPr lang="es-PE" sz="1600" b="1" dirty="0"/>
              <a:t>PARA LAS OBRAS DE INFRAESTRUCTURA VIAL</a:t>
            </a:r>
          </a:p>
        </p:txBody>
      </p:sp>
    </p:spTree>
    <p:extLst>
      <p:ext uri="{BB962C8B-B14F-4D97-AF65-F5344CB8AC3E}">
        <p14:creationId xmlns:p14="http://schemas.microsoft.com/office/powerpoint/2010/main" val="392200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2" name="CuadroTexto 1"/>
          <p:cNvSpPr txBox="1"/>
          <p:nvPr/>
        </p:nvSpPr>
        <p:spPr>
          <a:xfrm>
            <a:off x="335360" y="1412776"/>
            <a:ext cx="11115563" cy="4247317"/>
          </a:xfrm>
          <a:prstGeom prst="rect">
            <a:avLst/>
          </a:prstGeom>
          <a:noFill/>
        </p:spPr>
        <p:txBody>
          <a:bodyPr wrap="square" rtlCol="0">
            <a:spAutoFit/>
          </a:bodyPr>
          <a:lstStyle/>
          <a:p>
            <a:pPr algn="just"/>
            <a:r>
              <a:rPr lang="es-PE" sz="1800" dirty="0"/>
              <a:t>Asimismo se puede citar como ejemplo el siguiente proyecto:</a:t>
            </a:r>
          </a:p>
          <a:p>
            <a:pPr algn="just"/>
            <a:endParaRPr lang="es-PE" sz="1800" dirty="0"/>
          </a:p>
          <a:p>
            <a:pPr marL="285750" indent="-285750" algn="just">
              <a:buFont typeface="Wingdings" panose="05000000000000000000" pitchFamily="2" charset="2"/>
              <a:buChar char="Ø"/>
            </a:pPr>
            <a:r>
              <a:rPr lang="es-PE" sz="1800" b="1" u="sng" dirty="0"/>
              <a:t>REHABILITACIÓN DEL EJE VIAL N° 01 PIURA - GUAYAQUIL PERÚ ECUADOR. OBRA Nº 1, 2, 3, 4, 5 Y 6</a:t>
            </a:r>
            <a:r>
              <a:rPr lang="es-PE" sz="1800" dirty="0"/>
              <a:t>.</a:t>
            </a:r>
          </a:p>
          <a:p>
            <a:pPr algn="just"/>
            <a:endParaRPr lang="es-PE" sz="1800" dirty="0"/>
          </a:p>
          <a:p>
            <a:pPr algn="just"/>
            <a:r>
              <a:rPr lang="es-PE" sz="1800" dirty="0"/>
              <a:t>La precitada obra, iniciada en el 2019, actualmente se encuentra inconclusa en tanto no ha podido ser culminada la ejecución integral de uno de los puentes que la componen (Puente </a:t>
            </a:r>
            <a:r>
              <a:rPr lang="es-PE" sz="1800" dirty="0" err="1"/>
              <a:t>Pichichaco</a:t>
            </a:r>
            <a:r>
              <a:rPr lang="es-PE" sz="1800" dirty="0"/>
              <a:t>), quedando pendiente la construcción de la defensa ribereña debido a que no sido posible la adquisición de las áreas afectadas necesarias, en tanto los predios comprendidos presentan duplicidad de partidas y litigios sobre el derecho de propiedad. </a:t>
            </a:r>
          </a:p>
          <a:p>
            <a:pPr algn="just"/>
            <a:endParaRPr lang="es-PE" sz="1800" dirty="0"/>
          </a:p>
          <a:p>
            <a:pPr algn="just"/>
            <a:r>
              <a:rPr lang="es-PE" sz="1800" dirty="0"/>
              <a:t>En el presente caso, no ha sido posible la adquisición de las áreas necesarias para la ejecución de la obra, dado que el único mecanismo legal para ello es la expropiación conforme al TUO del Decreto Legislativo </a:t>
            </a:r>
            <a:r>
              <a:rPr lang="es-PE" sz="1800" dirty="0" err="1"/>
              <a:t>N°</a:t>
            </a:r>
            <a:r>
              <a:rPr lang="es-PE" sz="1800" dirty="0"/>
              <a:t> 1192.</a:t>
            </a:r>
          </a:p>
          <a:p>
            <a:pPr algn="just"/>
            <a:endParaRPr lang="es-PE"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pic>
        <p:nvPicPr>
          <p:cNvPr id="116" name="Google Shape;116;g10a0a551273_3_4"/>
          <p:cNvPicPr preferRelativeResize="0"/>
          <p:nvPr/>
        </p:nvPicPr>
        <p:blipFill rotWithShape="1">
          <a:blip r:embed="rId4">
            <a:alphaModFix/>
          </a:blip>
          <a:srcRect/>
          <a:stretch/>
        </p:blipFill>
        <p:spPr>
          <a:xfrm rot="10800000" flipH="1" flipV="1">
            <a:off x="609570" y="1412776"/>
            <a:ext cx="5402006" cy="45719"/>
          </a:xfrm>
          <a:prstGeom prst="rect">
            <a:avLst/>
          </a:prstGeom>
          <a:noFill/>
          <a:ln>
            <a:noFill/>
          </a:ln>
        </p:spPr>
      </p:pic>
      <p:sp>
        <p:nvSpPr>
          <p:cNvPr id="2" name="CuadroTexto 1"/>
          <p:cNvSpPr txBox="1"/>
          <p:nvPr/>
        </p:nvSpPr>
        <p:spPr>
          <a:xfrm>
            <a:off x="584840" y="1247556"/>
            <a:ext cx="10946622" cy="5493812"/>
          </a:xfrm>
          <a:prstGeom prst="rect">
            <a:avLst/>
          </a:prstGeom>
          <a:noFill/>
        </p:spPr>
        <p:txBody>
          <a:bodyPr wrap="square" rtlCol="0">
            <a:spAutoFit/>
          </a:bodyPr>
          <a:lstStyle/>
          <a:p>
            <a:pPr algn="just"/>
            <a:endParaRPr lang="es-PE" sz="1600" dirty="0"/>
          </a:p>
          <a:p>
            <a:pPr algn="just"/>
            <a:r>
              <a:rPr lang="es-PE" sz="1450" dirty="0"/>
              <a:t>En relación a las obras por ejecutarse, es necesario contar con la Ley que declare la </a:t>
            </a:r>
            <a:r>
              <a:rPr lang="es-PE" sz="1400" dirty="0"/>
              <a:t>necesidad pública e interés nacional, </a:t>
            </a:r>
            <a:r>
              <a:rPr lang="es-PE" sz="1450" dirty="0"/>
              <a:t>autorizando la expropiación de los predios afectados que resulten necesarios para dicha finalidad, y en dicho modo evitar posibles paralizaciones derivadas de la falta de entrega oportuna de los mismos, para aquellos casos en los que sólo sea posible su adquisición mediante expropiación.</a:t>
            </a:r>
          </a:p>
          <a:p>
            <a:pPr algn="just"/>
            <a:endParaRPr lang="es-PE" sz="1450" dirty="0"/>
          </a:p>
          <a:p>
            <a:pPr algn="just"/>
            <a:r>
              <a:rPr lang="es-PE" sz="1450" dirty="0"/>
              <a:t>A modo de ejemplo tenemos a la obra:</a:t>
            </a:r>
          </a:p>
          <a:p>
            <a:pPr algn="just"/>
            <a:endParaRPr lang="es-PE" sz="1450" dirty="0"/>
          </a:p>
          <a:p>
            <a:pPr marL="285750" indent="-285750" algn="just">
              <a:buFont typeface="Wingdings" panose="05000000000000000000" pitchFamily="2" charset="2"/>
              <a:buChar char="Ø"/>
            </a:pPr>
            <a:r>
              <a:rPr lang="es-PE" sz="1450" b="1" u="sng" dirty="0"/>
              <a:t>CONSTRUCCIÓN DE PUENTES POR REEMPLAZO EN LA ZONA NORTE DEL PAÍS. OBRA N° 1, 2, 3 Y 4</a:t>
            </a:r>
          </a:p>
          <a:p>
            <a:pPr algn="just"/>
            <a:endParaRPr lang="es-PE" sz="1450" dirty="0"/>
          </a:p>
          <a:p>
            <a:pPr algn="just"/>
            <a:r>
              <a:rPr lang="es-PE" sz="1450" dirty="0"/>
              <a:t>En el ámbito de esta obra existen predios que únicamente pueden ser adquiridos mediante expropiación, toda vez que los sujetos pasivos tienen la condición de fallecidos intestados y/o existe duplicidad de partidas. Estos hechos vienen limitando desde el año 2019 el inicio de la obra, la misma que involucra la intervención de 17 puentes en la carretera Panamericana Norte (Piura, Tumbes y Lambayeque).</a:t>
            </a:r>
          </a:p>
          <a:p>
            <a:pPr algn="just"/>
            <a:endParaRPr lang="es-PE" sz="1450" dirty="0"/>
          </a:p>
          <a:p>
            <a:pPr algn="just"/>
            <a:r>
              <a:rPr lang="es-PE" sz="1450" dirty="0"/>
              <a:t>Así también, tenemos a la construcción de la carretera:</a:t>
            </a:r>
          </a:p>
          <a:p>
            <a:pPr algn="just"/>
            <a:endParaRPr lang="es-PE" sz="1450" dirty="0"/>
          </a:p>
          <a:p>
            <a:pPr marL="285750" indent="-285750" algn="just">
              <a:buFont typeface="Wingdings" panose="05000000000000000000" pitchFamily="2" charset="2"/>
              <a:buChar char="Ø"/>
            </a:pPr>
            <a:r>
              <a:rPr lang="es-PE" sz="1450" b="1" u="sng" dirty="0"/>
              <a:t>CARRETERA CENTRAL HUAYCÁN - CIENEGUILLA - SANTIAGO DE TUNA - SAN ANDRÉS DE TUPICOCHA - SAN DAMIÁN YURACMAYO - YAULI PACHACHACA - EMP. PE- 22, DISTRITO DE SANTA ROSA DE SACCO - PROVINCIA DE YAULI - DEPARTAMENTO DE JUNÍN (CARRETERA DANIEL ALCIDES CARRIÓN). </a:t>
            </a:r>
          </a:p>
          <a:p>
            <a:pPr algn="just"/>
            <a:endParaRPr lang="es-PE" sz="1450" dirty="0"/>
          </a:p>
          <a:p>
            <a:pPr algn="just"/>
            <a:r>
              <a:rPr lang="es-PE" sz="1450" dirty="0"/>
              <a:t>Debido a la longitud del tramo proyectado, se prevé la existencia de predios cuya expropiación será requerida, a fin de minimizar el riesgo de paralización de la obra.</a:t>
            </a:r>
          </a:p>
          <a:p>
            <a:endParaRPr lang="es-PE" sz="1600" dirty="0"/>
          </a:p>
        </p:txBody>
      </p:sp>
      <p:sp>
        <p:nvSpPr>
          <p:cNvPr id="3" name="CuadroTexto 2"/>
          <p:cNvSpPr txBox="1"/>
          <p:nvPr/>
        </p:nvSpPr>
        <p:spPr>
          <a:xfrm>
            <a:off x="551384" y="994888"/>
            <a:ext cx="6048672" cy="338554"/>
          </a:xfrm>
          <a:prstGeom prst="rect">
            <a:avLst/>
          </a:prstGeom>
          <a:noFill/>
        </p:spPr>
        <p:txBody>
          <a:bodyPr wrap="square" rtlCol="0">
            <a:spAutoFit/>
          </a:bodyPr>
          <a:lstStyle/>
          <a:p>
            <a:r>
              <a:rPr lang="es-PE" sz="1600" b="1" dirty="0"/>
              <a:t>PARA LAS OBRAS POR EJECUTARSE</a:t>
            </a:r>
          </a:p>
        </p:txBody>
      </p:sp>
    </p:spTree>
    <p:extLst>
      <p:ext uri="{BB962C8B-B14F-4D97-AF65-F5344CB8AC3E}">
        <p14:creationId xmlns:p14="http://schemas.microsoft.com/office/powerpoint/2010/main" val="4202279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2B3D76"/>
        </a:solidFill>
        <a:effectLst/>
      </p:bgPr>
    </p:bg>
    <p:spTree>
      <p:nvGrpSpPr>
        <p:cNvPr id="1" name="Shape 124"/>
        <p:cNvGrpSpPr/>
        <p:nvPr/>
      </p:nvGrpSpPr>
      <p:grpSpPr>
        <a:xfrm>
          <a:off x="0" y="0"/>
          <a:ext cx="0" cy="0"/>
          <a:chOff x="0" y="0"/>
          <a:chExt cx="0" cy="0"/>
        </a:xfrm>
      </p:grpSpPr>
      <p:sp>
        <p:nvSpPr>
          <p:cNvPr id="126" name="Google Shape;126;g10a0a551273_3_20"/>
          <p:cNvSpPr txBox="1">
            <a:spLocks noGrp="1"/>
          </p:cNvSpPr>
          <p:nvPr>
            <p:ph type="ctrTitle"/>
          </p:nvPr>
        </p:nvSpPr>
        <p:spPr>
          <a:xfrm>
            <a:off x="525125" y="2233650"/>
            <a:ext cx="1201800" cy="2295300"/>
          </a:xfrm>
          <a:prstGeom prst="rect">
            <a:avLst/>
          </a:prstGeom>
          <a:noFill/>
          <a:ln>
            <a:noFill/>
          </a:ln>
        </p:spPr>
        <p:txBody>
          <a:bodyPr spcFirstLastPara="1" wrap="square" lIns="91425" tIns="45700" rIns="91425" bIns="45700" anchor="b" anchorCtr="0">
            <a:noAutofit/>
          </a:bodyPr>
          <a:lstStyle/>
          <a:p>
            <a:pPr marL="0" lvl="0" indent="0" algn="l" rtl="0">
              <a:lnSpc>
                <a:spcPct val="80000"/>
              </a:lnSpc>
              <a:spcBef>
                <a:spcPts val="0"/>
              </a:spcBef>
              <a:spcAft>
                <a:spcPts val="0"/>
              </a:spcAft>
              <a:buClr>
                <a:schemeClr val="dk1"/>
              </a:buClr>
              <a:buSzPts val="4600"/>
              <a:buFont typeface="Arial"/>
              <a:buNone/>
            </a:pPr>
            <a:r>
              <a:rPr lang="es-PE" sz="15000">
                <a:solidFill>
                  <a:schemeClr val="lt1"/>
                </a:solidFill>
              </a:rPr>
              <a:t>2</a:t>
            </a:r>
            <a:endParaRPr sz="15000"/>
          </a:p>
        </p:txBody>
      </p:sp>
      <p:pic>
        <p:nvPicPr>
          <p:cNvPr id="127" name="Google Shape;127;g10a0a551273_3_20"/>
          <p:cNvPicPr preferRelativeResize="0"/>
          <p:nvPr/>
        </p:nvPicPr>
        <p:blipFill rotWithShape="1">
          <a:blip r:embed="rId4">
            <a:alphaModFix/>
          </a:blip>
          <a:srcRect l="59" r="49"/>
          <a:stretch/>
        </p:blipFill>
        <p:spPr>
          <a:xfrm>
            <a:off x="0" y="0"/>
            <a:ext cx="12192000" cy="828399"/>
          </a:xfrm>
          <a:prstGeom prst="rect">
            <a:avLst/>
          </a:prstGeom>
          <a:noFill/>
          <a:ln>
            <a:noFill/>
          </a:ln>
        </p:spPr>
      </p:pic>
      <p:sp>
        <p:nvSpPr>
          <p:cNvPr id="4" name="Google Shape;99;gb528e3281c_0_86">
            <a:extLst>
              <a:ext uri="{FF2B5EF4-FFF2-40B4-BE49-F238E27FC236}">
                <a16:creationId xmlns:a16="http://schemas.microsoft.com/office/drawing/2014/main" xmlns="" id="{8606AB21-DAC6-0257-700F-76B2523B4FC4}"/>
              </a:ext>
            </a:extLst>
          </p:cNvPr>
          <p:cNvSpPr txBox="1">
            <a:spLocks/>
          </p:cNvSpPr>
          <p:nvPr/>
        </p:nvSpPr>
        <p:spPr>
          <a:xfrm>
            <a:off x="1994050" y="2802850"/>
            <a:ext cx="7558334" cy="1360200"/>
          </a:xfrm>
          <a:prstGeom prst="rect">
            <a:avLst/>
          </a:prstGeom>
          <a:noFill/>
          <a:ln>
            <a:noFill/>
          </a:ln>
        </p:spPr>
        <p:txBody>
          <a:bodyPr spcFirstLastPara="1" wrap="square" lIns="91425" tIns="45700" rIns="91425" bIns="45700" anchor="b"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lnSpc>
                <a:spcPct val="80000"/>
              </a:lnSpc>
              <a:buSzPts val="4600"/>
              <a:buFont typeface="Arial"/>
              <a:buNone/>
            </a:pPr>
            <a:r>
              <a:rPr lang="es-MX" sz="4500" dirty="0">
                <a:solidFill>
                  <a:schemeClr val="lt1"/>
                </a:solidFill>
              </a:rPr>
              <a:t>OBRAS QUE CONFORMAN EL PROYECTO DE LEY</a:t>
            </a:r>
            <a:endParaRPr lang="es-MX" sz="4100" dirty="0"/>
          </a:p>
        </p:txBody>
      </p:sp>
    </p:spTree>
  </p:cSld>
  <p:clrMapOvr>
    <a:overrideClrMapping bg1="lt1" tx1="dk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7"/>
        <p:cNvGrpSpPr/>
        <p:nvPr/>
      </p:nvGrpSpPr>
      <p:grpSpPr>
        <a:xfrm>
          <a:off x="0" y="0"/>
          <a:ext cx="0" cy="0"/>
          <a:chOff x="0" y="0"/>
          <a:chExt cx="0" cy="0"/>
        </a:xfrm>
      </p:grpSpPr>
      <p:sp>
        <p:nvSpPr>
          <p:cNvPr id="108" name="Google Shape;108;g10a0a551273_3_4"/>
          <p:cNvSpPr txBox="1"/>
          <p:nvPr/>
        </p:nvSpPr>
        <p:spPr>
          <a:xfrm>
            <a:off x="-613311" y="1175774"/>
            <a:ext cx="6487088" cy="686109"/>
          </a:xfrm>
          <a:prstGeom prst="rect">
            <a:avLst/>
          </a:prstGeom>
          <a:noFill/>
          <a:ln>
            <a:noFill/>
          </a:ln>
        </p:spPr>
        <p:txBody>
          <a:bodyPr spcFirstLastPara="1" wrap="square" lIns="121900" tIns="121900" rIns="121900" bIns="121900" anchor="t" anchorCtr="0">
            <a:noAutofit/>
          </a:bodyPr>
          <a:lstStyle/>
          <a:p>
            <a:pPr lvl="0" algn="ctr">
              <a:lnSpc>
                <a:spcPct val="90000"/>
              </a:lnSpc>
              <a:buSzPts val="2800"/>
            </a:pPr>
            <a:r>
              <a:rPr lang="es-MX" sz="2900" b="1" dirty="0">
                <a:solidFill>
                  <a:srgbClr val="243D7B"/>
                </a:solidFill>
                <a:latin typeface="Calibri"/>
                <a:ea typeface="Calibri"/>
                <a:cs typeface="Calibri"/>
                <a:sym typeface="Calibri"/>
              </a:rPr>
              <a:t>INFRAESTRUCTURA VIAL</a:t>
            </a:r>
            <a:endParaRPr sz="2900" b="1" i="0" u="none" strike="noStrike" cap="none" dirty="0">
              <a:solidFill>
                <a:srgbClr val="243D7B"/>
              </a:solidFill>
              <a:latin typeface="Calibri"/>
              <a:ea typeface="Calibri"/>
              <a:cs typeface="Calibri"/>
              <a:sym typeface="Calibri"/>
            </a:endParaRPr>
          </a:p>
        </p:txBody>
      </p:sp>
      <p:pic>
        <p:nvPicPr>
          <p:cNvPr id="116" name="Google Shape;116;g10a0a551273_3_4"/>
          <p:cNvPicPr preferRelativeResize="0"/>
          <p:nvPr/>
        </p:nvPicPr>
        <p:blipFill rotWithShape="1">
          <a:blip r:embed="rId4">
            <a:alphaModFix/>
          </a:blip>
          <a:srcRect/>
          <a:stretch/>
        </p:blipFill>
        <p:spPr>
          <a:xfrm rot="10800000" flipH="1">
            <a:off x="767408" y="1842058"/>
            <a:ext cx="3725651" cy="39650"/>
          </a:xfrm>
          <a:prstGeom prst="rect">
            <a:avLst/>
          </a:prstGeom>
          <a:noFill/>
          <a:ln>
            <a:noFill/>
          </a:ln>
        </p:spPr>
      </p:pic>
      <p:sp>
        <p:nvSpPr>
          <p:cNvPr id="5" name="Rectangle 1"/>
          <p:cNvSpPr>
            <a:spLocks noChangeArrowheads="1"/>
          </p:cNvSpPr>
          <p:nvPr/>
        </p:nvSpPr>
        <p:spPr bwMode="auto">
          <a:xfrm>
            <a:off x="3430914" y="1942147"/>
            <a:ext cx="175164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0" i="0" u="none" strike="noStrike" cap="none" normalizeH="0" baseline="0">
                <a:ln>
                  <a:noFill/>
                </a:ln>
                <a:solidFill>
                  <a:schemeClr val="tx1"/>
                </a:solidFill>
                <a:effectLst/>
                <a:latin typeface="Arial" panose="020B0604020202020204" pitchFamily="34" charset="0"/>
              </a:rPr>
              <a:t/>
            </a:r>
            <a:br>
              <a:rPr kumimoji="0" lang="es-PE" altLang="es-PE" sz="1800" b="0" i="0" u="none" strike="noStrike" cap="none" normalizeH="0" baseline="0">
                <a:ln>
                  <a:noFill/>
                </a:ln>
                <a:solidFill>
                  <a:schemeClr val="tx1"/>
                </a:solidFill>
                <a:effectLst/>
                <a:latin typeface="Arial" panose="020B0604020202020204" pitchFamily="34" charset="0"/>
              </a:rPr>
            </a:br>
            <a:endParaRPr kumimoji="0" lang="es-PE" altLang="es-PE" sz="1800" b="0" i="0" u="none" strike="noStrike" cap="none" normalizeH="0" baseline="0">
              <a:ln>
                <a:noFill/>
              </a:ln>
              <a:solidFill>
                <a:schemeClr val="tx1"/>
              </a:solidFill>
              <a:effectLst/>
              <a:latin typeface="Arial" panose="020B0604020202020204" pitchFamily="34" charset="0"/>
            </a:endParaRPr>
          </a:p>
        </p:txBody>
      </p:sp>
      <p:graphicFrame>
        <p:nvGraphicFramePr>
          <p:cNvPr id="12" name="Tabla 11"/>
          <p:cNvGraphicFramePr>
            <a:graphicFrameLocks noGrp="1"/>
          </p:cNvGraphicFramePr>
          <p:nvPr>
            <p:extLst>
              <p:ext uri="{D42A27DB-BD31-4B8C-83A1-F6EECF244321}">
                <p14:modId xmlns:p14="http://schemas.microsoft.com/office/powerpoint/2010/main" val="4110012377"/>
              </p:ext>
            </p:extLst>
          </p:nvPr>
        </p:nvGraphicFramePr>
        <p:xfrm>
          <a:off x="1919536" y="1991881"/>
          <a:ext cx="8352928" cy="4699721"/>
        </p:xfrm>
        <a:graphic>
          <a:graphicData uri="http://schemas.openxmlformats.org/drawingml/2006/table">
            <a:tbl>
              <a:tblPr firstRow="1" firstCol="1" bandRow="1">
                <a:tableStyleId>{5C22544A-7EE6-4342-B048-85BDC9FD1C3A}</a:tableStyleId>
              </a:tblPr>
              <a:tblGrid>
                <a:gridCol w="432048">
                  <a:extLst>
                    <a:ext uri="{9D8B030D-6E8A-4147-A177-3AD203B41FA5}">
                      <a16:colId xmlns:a16="http://schemas.microsoft.com/office/drawing/2014/main" xmlns="" val="20000"/>
                    </a:ext>
                  </a:extLst>
                </a:gridCol>
                <a:gridCol w="6192688">
                  <a:extLst>
                    <a:ext uri="{9D8B030D-6E8A-4147-A177-3AD203B41FA5}">
                      <a16:colId xmlns:a16="http://schemas.microsoft.com/office/drawing/2014/main" xmlns="" val="20001"/>
                    </a:ext>
                  </a:extLst>
                </a:gridCol>
                <a:gridCol w="1728192">
                  <a:extLst>
                    <a:ext uri="{9D8B030D-6E8A-4147-A177-3AD203B41FA5}">
                      <a16:colId xmlns:a16="http://schemas.microsoft.com/office/drawing/2014/main" xmlns="" val="20002"/>
                    </a:ext>
                  </a:extLst>
                </a:gridCol>
              </a:tblGrid>
              <a:tr h="335694">
                <a:tc>
                  <a:txBody>
                    <a:bodyPr/>
                    <a:lstStyle/>
                    <a:p>
                      <a:pPr>
                        <a:spcAft>
                          <a:spcPts val="0"/>
                        </a:spcAft>
                      </a:pPr>
                      <a:r>
                        <a:rPr lang="es-PE" sz="1100" dirty="0">
                          <a:effectLst/>
                        </a:rPr>
                        <a:t>N°</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spcAft>
                          <a:spcPts val="0"/>
                        </a:spcAft>
                      </a:pPr>
                      <a:r>
                        <a:rPr lang="es-PE" sz="1100">
                          <a:effectLst/>
                        </a:rPr>
                        <a:t>NOMBRE DEL PROYECTO</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ctr">
                        <a:spcAft>
                          <a:spcPts val="0"/>
                        </a:spcAft>
                      </a:pPr>
                      <a:r>
                        <a:rPr lang="es-PE" sz="1100" dirty="0">
                          <a:effectLst/>
                        </a:rPr>
                        <a:t>MONTO EN S/</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extLst>
                  <a:ext uri="{0D108BD9-81ED-4DB2-BD59-A6C34878D82A}">
                    <a16:rowId xmlns:a16="http://schemas.microsoft.com/office/drawing/2014/main" xmlns="" val="10000"/>
                  </a:ext>
                </a:extLst>
              </a:tr>
              <a:tr h="335694">
                <a:tc>
                  <a:txBody>
                    <a:bodyPr/>
                    <a:lstStyle/>
                    <a:p>
                      <a:pPr>
                        <a:spcAft>
                          <a:spcPts val="0"/>
                        </a:spcAft>
                      </a:pPr>
                      <a:r>
                        <a:rPr lang="es-PE" sz="1100">
                          <a:effectLst/>
                        </a:rPr>
                        <a:t>01</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spcAft>
                          <a:spcPts val="0"/>
                        </a:spcAft>
                      </a:pPr>
                      <a:r>
                        <a:rPr lang="es-PE" sz="1100" dirty="0">
                          <a:effectLst/>
                        </a:rPr>
                        <a:t>REHABILITACIÓN DEL EJE VIAL N° 01 PIURA - GUAYAQUIL PERÚ ECUADOR. OBRA Nº 1, 2, 3, 4, 5 Y 6.</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r">
                        <a:spcAft>
                          <a:spcPts val="0"/>
                        </a:spcAft>
                      </a:pPr>
                      <a:r>
                        <a:rPr lang="es-PE" sz="1100" dirty="0">
                          <a:effectLst/>
                        </a:rPr>
                        <a:t>231, 852,043.43</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extLst>
                  <a:ext uri="{0D108BD9-81ED-4DB2-BD59-A6C34878D82A}">
                    <a16:rowId xmlns:a16="http://schemas.microsoft.com/office/drawing/2014/main" xmlns="" val="10001"/>
                  </a:ext>
                </a:extLst>
              </a:tr>
              <a:tr h="335694">
                <a:tc>
                  <a:txBody>
                    <a:bodyPr/>
                    <a:lstStyle/>
                    <a:p>
                      <a:pPr>
                        <a:spcAft>
                          <a:spcPts val="0"/>
                        </a:spcAft>
                      </a:pPr>
                      <a:r>
                        <a:rPr lang="es-PE" sz="1100">
                          <a:effectLst/>
                        </a:rPr>
                        <a:t>02</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spcAft>
                          <a:spcPts val="0"/>
                        </a:spcAft>
                      </a:pPr>
                      <a:r>
                        <a:rPr lang="es-PE" sz="1100">
                          <a:effectLst/>
                        </a:rPr>
                        <a:t>CONSTRUCCIÓN DE PUENTES POR REEMPLAZO EN LA ZONA NORTE DEL PAÍS. OBRA N° 1, 2, 3 Y 4</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r">
                        <a:spcAft>
                          <a:spcPts val="0"/>
                        </a:spcAft>
                      </a:pPr>
                      <a:r>
                        <a:rPr lang="es-PE" sz="1100" dirty="0">
                          <a:effectLst/>
                        </a:rPr>
                        <a:t>170,338,922.42</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extLst>
                  <a:ext uri="{0D108BD9-81ED-4DB2-BD59-A6C34878D82A}">
                    <a16:rowId xmlns:a16="http://schemas.microsoft.com/office/drawing/2014/main" xmlns="" val="10002"/>
                  </a:ext>
                </a:extLst>
              </a:tr>
              <a:tr h="335694">
                <a:tc>
                  <a:txBody>
                    <a:bodyPr/>
                    <a:lstStyle/>
                    <a:p>
                      <a:pPr>
                        <a:spcAft>
                          <a:spcPts val="0"/>
                        </a:spcAft>
                      </a:pPr>
                      <a:r>
                        <a:rPr lang="es-PE" sz="1100">
                          <a:effectLst/>
                        </a:rPr>
                        <a:t>03</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spcAft>
                          <a:spcPts val="0"/>
                        </a:spcAft>
                      </a:pPr>
                      <a:r>
                        <a:rPr lang="es-PE" sz="1100" dirty="0">
                          <a:effectLst/>
                        </a:rPr>
                        <a:t>CONSTRUCCIÓN DE PUENTES POR REEMPLAZO EN ANCASH - JUNÍN. OBRA N° 1, 2, 3 Y 4</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r">
                        <a:spcAft>
                          <a:spcPts val="0"/>
                        </a:spcAft>
                      </a:pPr>
                      <a:r>
                        <a:rPr lang="es-PE" sz="1100" dirty="0">
                          <a:effectLst/>
                        </a:rPr>
                        <a:t>183,980,033.65</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extLst>
                  <a:ext uri="{0D108BD9-81ED-4DB2-BD59-A6C34878D82A}">
                    <a16:rowId xmlns:a16="http://schemas.microsoft.com/office/drawing/2014/main" xmlns="" val="10003"/>
                  </a:ext>
                </a:extLst>
              </a:tr>
              <a:tr h="335694">
                <a:tc>
                  <a:txBody>
                    <a:bodyPr/>
                    <a:lstStyle/>
                    <a:p>
                      <a:pPr>
                        <a:spcAft>
                          <a:spcPts val="0"/>
                        </a:spcAft>
                      </a:pPr>
                      <a:r>
                        <a:rPr lang="es-PE" sz="1100">
                          <a:effectLst/>
                        </a:rPr>
                        <a:t>04</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spcAft>
                          <a:spcPts val="0"/>
                        </a:spcAft>
                      </a:pPr>
                      <a:r>
                        <a:rPr lang="es-PE" sz="1100" dirty="0">
                          <a:effectLst/>
                        </a:rPr>
                        <a:t>CONSTRUCCIÓN DE PUENTES POR REEMPLAZO EN PUNO. OBRA N° 1, 2, 3 Y 4</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r">
                        <a:spcAft>
                          <a:spcPts val="0"/>
                        </a:spcAft>
                      </a:pPr>
                      <a:r>
                        <a:rPr lang="es-PE" sz="1100" dirty="0">
                          <a:effectLst/>
                        </a:rPr>
                        <a:t>163,182,141.08</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extLst>
                  <a:ext uri="{0D108BD9-81ED-4DB2-BD59-A6C34878D82A}">
                    <a16:rowId xmlns:a16="http://schemas.microsoft.com/office/drawing/2014/main" xmlns="" val="10004"/>
                  </a:ext>
                </a:extLst>
              </a:tr>
              <a:tr h="335694">
                <a:tc>
                  <a:txBody>
                    <a:bodyPr/>
                    <a:lstStyle/>
                    <a:p>
                      <a:pPr>
                        <a:spcAft>
                          <a:spcPts val="0"/>
                        </a:spcAft>
                      </a:pPr>
                      <a:r>
                        <a:rPr lang="es-PE" sz="1100">
                          <a:effectLst/>
                        </a:rPr>
                        <a:t>05</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spcAft>
                          <a:spcPts val="0"/>
                        </a:spcAft>
                      </a:pPr>
                      <a:r>
                        <a:rPr lang="es-PE" sz="1100" dirty="0">
                          <a:effectLst/>
                        </a:rPr>
                        <a:t>CONSTRUCCIÓN DE PUENTES POR REEMPLAZO EN LA ZONA CENTRO – SUR DEL PAÍS. OBRA N° 1, 2, 3, 4, 5, 6 Y 7</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r">
                        <a:spcAft>
                          <a:spcPts val="0"/>
                        </a:spcAft>
                      </a:pPr>
                      <a:r>
                        <a:rPr lang="es-PE" sz="1100">
                          <a:effectLst/>
                        </a:rPr>
                        <a:t>220,528,310.30</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extLst>
                  <a:ext uri="{0D108BD9-81ED-4DB2-BD59-A6C34878D82A}">
                    <a16:rowId xmlns:a16="http://schemas.microsoft.com/office/drawing/2014/main" xmlns="" val="10005"/>
                  </a:ext>
                </a:extLst>
              </a:tr>
              <a:tr h="167848">
                <a:tc>
                  <a:txBody>
                    <a:bodyPr/>
                    <a:lstStyle/>
                    <a:p>
                      <a:pPr>
                        <a:spcAft>
                          <a:spcPts val="0"/>
                        </a:spcAft>
                      </a:pPr>
                      <a:r>
                        <a:rPr lang="es-PE" sz="1100">
                          <a:effectLst/>
                        </a:rPr>
                        <a:t>06</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spcAft>
                          <a:spcPts val="0"/>
                        </a:spcAft>
                      </a:pPr>
                      <a:r>
                        <a:rPr lang="es-PE" sz="1100">
                          <a:effectLst/>
                        </a:rPr>
                        <a:t>CONSTRUCCIÓN DE PUENTE PICHARI Y ACCESOS</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r">
                        <a:spcAft>
                          <a:spcPts val="0"/>
                        </a:spcAft>
                      </a:pPr>
                      <a:r>
                        <a:rPr lang="es-PE" sz="1100">
                          <a:effectLst/>
                        </a:rPr>
                        <a:t>19,047,419.51</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extLst>
                  <a:ext uri="{0D108BD9-81ED-4DB2-BD59-A6C34878D82A}">
                    <a16:rowId xmlns:a16="http://schemas.microsoft.com/office/drawing/2014/main" xmlns="" val="10006"/>
                  </a:ext>
                </a:extLst>
              </a:tr>
              <a:tr h="503542">
                <a:tc>
                  <a:txBody>
                    <a:bodyPr/>
                    <a:lstStyle/>
                    <a:p>
                      <a:pPr>
                        <a:spcAft>
                          <a:spcPts val="0"/>
                        </a:spcAft>
                      </a:pPr>
                      <a:r>
                        <a:rPr lang="es-PE" sz="1100">
                          <a:effectLst/>
                        </a:rPr>
                        <a:t>07</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just">
                        <a:spcAft>
                          <a:spcPts val="0"/>
                        </a:spcAft>
                      </a:pPr>
                      <a:r>
                        <a:rPr lang="es-PE" sz="1100" dirty="0">
                          <a:effectLst/>
                        </a:rPr>
                        <a:t>CREACIÓN PUENTE CARRASQUILLO Y ACCESOS DISTRITO DE MORROPÓN – PROVINCIA DE MORROPÓN – DEPARTAMENTO DE PIURA</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r">
                        <a:spcAft>
                          <a:spcPts val="0"/>
                        </a:spcAft>
                      </a:pPr>
                      <a:r>
                        <a:rPr lang="es-PE" sz="1100" dirty="0">
                          <a:effectLst/>
                        </a:rPr>
                        <a:t>194,408,953.40</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extLst>
                  <a:ext uri="{0D108BD9-81ED-4DB2-BD59-A6C34878D82A}">
                    <a16:rowId xmlns:a16="http://schemas.microsoft.com/office/drawing/2014/main" xmlns="" val="10007"/>
                  </a:ext>
                </a:extLst>
              </a:tr>
              <a:tr h="167848">
                <a:tc>
                  <a:txBody>
                    <a:bodyPr/>
                    <a:lstStyle/>
                    <a:p>
                      <a:pPr>
                        <a:spcAft>
                          <a:spcPts val="0"/>
                        </a:spcAft>
                      </a:pPr>
                      <a:r>
                        <a:rPr lang="es-PE" sz="1100">
                          <a:effectLst/>
                        </a:rPr>
                        <a:t>08</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spcAft>
                          <a:spcPts val="0"/>
                        </a:spcAft>
                      </a:pPr>
                      <a:r>
                        <a:rPr lang="es-PE" sz="1100">
                          <a:effectLst/>
                        </a:rPr>
                        <a:t>CONSTRUCCIÓN DEL PUENTE NACIÓN ASHANINCA Y ACCESOS</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r">
                        <a:spcAft>
                          <a:spcPts val="0"/>
                        </a:spcAft>
                      </a:pPr>
                      <a:r>
                        <a:rPr lang="es-PE" sz="1100">
                          <a:effectLst/>
                        </a:rPr>
                        <a:t>445,889,830.00</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extLst>
                  <a:ext uri="{0D108BD9-81ED-4DB2-BD59-A6C34878D82A}">
                    <a16:rowId xmlns:a16="http://schemas.microsoft.com/office/drawing/2014/main" xmlns="" val="10008"/>
                  </a:ext>
                </a:extLst>
              </a:tr>
              <a:tr h="167848">
                <a:tc>
                  <a:txBody>
                    <a:bodyPr/>
                    <a:lstStyle/>
                    <a:p>
                      <a:pPr>
                        <a:spcAft>
                          <a:spcPts val="0"/>
                        </a:spcAft>
                      </a:pPr>
                      <a:r>
                        <a:rPr lang="es-PE" sz="1100">
                          <a:effectLst/>
                        </a:rPr>
                        <a:t>09</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spcAft>
                          <a:spcPts val="0"/>
                        </a:spcAft>
                      </a:pPr>
                      <a:r>
                        <a:rPr lang="es-PE" sz="1100">
                          <a:effectLst/>
                        </a:rPr>
                        <a:t>CONSTRUCCIÓN DEL PUENTE HUALLAGA Y ACCESOS</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r">
                        <a:spcAft>
                          <a:spcPts val="0"/>
                        </a:spcAft>
                      </a:pPr>
                      <a:r>
                        <a:rPr lang="es-PE" sz="1100" dirty="0">
                          <a:effectLst/>
                        </a:rPr>
                        <a:t>145,905,252.90</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extLst>
                  <a:ext uri="{0D108BD9-81ED-4DB2-BD59-A6C34878D82A}">
                    <a16:rowId xmlns:a16="http://schemas.microsoft.com/office/drawing/2014/main" xmlns="" val="10009"/>
                  </a:ext>
                </a:extLst>
              </a:tr>
              <a:tr h="503542">
                <a:tc>
                  <a:txBody>
                    <a:bodyPr/>
                    <a:lstStyle/>
                    <a:p>
                      <a:pPr>
                        <a:spcAft>
                          <a:spcPts val="0"/>
                        </a:spcAft>
                      </a:pPr>
                      <a:r>
                        <a:rPr lang="es-PE" sz="1100">
                          <a:effectLst/>
                        </a:rPr>
                        <a:t>10</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just">
                        <a:spcAft>
                          <a:spcPts val="0"/>
                        </a:spcAft>
                      </a:pPr>
                      <a:r>
                        <a:rPr lang="es-PE" sz="1100" dirty="0">
                          <a:effectLst/>
                        </a:rPr>
                        <a:t>MEJORAMIENTO Y REHABILITACIÓN DE LA CARRETERA SULLANA – EL ALAMOR, EJE VIAL Nº 2 DE </a:t>
                      </a:r>
                      <a:r>
                        <a:rPr lang="es-PE" sz="1100" b="0" i="0" u="none" strike="noStrike" cap="none" dirty="0">
                          <a:solidFill>
                            <a:schemeClr val="dk1"/>
                          </a:solidFill>
                          <a:effectLst/>
                          <a:latin typeface="+mn-lt"/>
                          <a:ea typeface="+mn-ea"/>
                          <a:cs typeface="+mn-cs"/>
                          <a:sym typeface="Arial"/>
                        </a:rPr>
                        <a:t>INTERCONEXIÓN</a:t>
                      </a:r>
                      <a:r>
                        <a:rPr lang="es-PE" sz="1100" dirty="0">
                          <a:effectLst/>
                        </a:rPr>
                        <a:t> VIAL PERU – ECUADOR</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r">
                        <a:spcAft>
                          <a:spcPts val="0"/>
                        </a:spcAft>
                      </a:pPr>
                      <a:r>
                        <a:rPr lang="es-PE" sz="1100" dirty="0">
                          <a:effectLst/>
                        </a:rPr>
                        <a:t>81,067,497.32</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extLst>
                  <a:ext uri="{0D108BD9-81ED-4DB2-BD59-A6C34878D82A}">
                    <a16:rowId xmlns:a16="http://schemas.microsoft.com/office/drawing/2014/main" xmlns="" val="10010"/>
                  </a:ext>
                </a:extLst>
              </a:tr>
              <a:tr h="1174929">
                <a:tc>
                  <a:txBody>
                    <a:bodyPr/>
                    <a:lstStyle/>
                    <a:p>
                      <a:pPr>
                        <a:spcAft>
                          <a:spcPts val="0"/>
                        </a:spcAft>
                      </a:pPr>
                      <a:r>
                        <a:rPr lang="es-PE" sz="1100">
                          <a:effectLst/>
                        </a:rPr>
                        <a:t>11</a:t>
                      </a:r>
                      <a:endParaRPr lang="es-PE" sz="110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just"/>
                      <a:r>
                        <a:rPr lang="es-PE" sz="1100" b="0" i="0" u="none" strike="noStrike" cap="none" dirty="0">
                          <a:solidFill>
                            <a:schemeClr val="dk1"/>
                          </a:solidFill>
                          <a:effectLst/>
                          <a:latin typeface="+mn-lt"/>
                          <a:ea typeface="+mn-ea"/>
                          <a:cs typeface="+mn-cs"/>
                          <a:sym typeface="Arial"/>
                        </a:rPr>
                        <a:t>CARRETERA CENTRAL HUAYCÁN - CIENEGUILLA - SANTIAGO DE TUNA-SAN ANDRÉS DE TUPICOCHA - SAN DAMIÁN YURACMAYO - YAULI PACHACHACA - EMP. PE- 22, DISTRITO DE SANTA ROSA DE SACCO-PROVINCIA DE YAULI- DEPARTAMENTO DE JUNÍN (CARRETERA DANIEL ALCIDES CARRIÓN).</a:t>
                      </a:r>
                      <a:r>
                        <a:rPr lang="es-PE" sz="1100" dirty="0">
                          <a:effectLst/>
                        </a:rPr>
                        <a:t> </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tc>
                  <a:txBody>
                    <a:bodyPr/>
                    <a:lstStyle/>
                    <a:p>
                      <a:pPr algn="r">
                        <a:spcAft>
                          <a:spcPts val="0"/>
                        </a:spcAft>
                      </a:pPr>
                      <a:r>
                        <a:rPr lang="es-PE" sz="1100" dirty="0">
                          <a:effectLst/>
                        </a:rPr>
                        <a:t>11,571’445,050.08</a:t>
                      </a:r>
                      <a:endParaRPr lang="es-PE" sz="1100" dirty="0">
                        <a:effectLst/>
                        <a:latin typeface="Times New Roman" panose="02020603050405020304" pitchFamily="18" charset="0"/>
                        <a:ea typeface="Times New Roman" panose="02020603050405020304" pitchFamily="18" charset="0"/>
                      </a:endParaRPr>
                    </a:p>
                  </a:txBody>
                  <a:tcPr marL="66602" marR="66602" marT="0" marB="0" anchor="ctr"/>
                </a:tc>
                <a:extLst>
                  <a:ext uri="{0D108BD9-81ED-4DB2-BD59-A6C34878D82A}">
                    <a16:rowId xmlns:a16="http://schemas.microsoft.com/office/drawing/2014/main" xmlns="" val="10011"/>
                  </a:ext>
                </a:extLst>
              </a:tr>
            </a:tbl>
          </a:graphicData>
        </a:graphic>
      </p:graphicFrame>
      <p:sp>
        <p:nvSpPr>
          <p:cNvPr id="13" name="Rectangle 7"/>
          <p:cNvSpPr>
            <a:spLocks noChangeArrowheads="1"/>
          </p:cNvSpPr>
          <p:nvPr/>
        </p:nvSpPr>
        <p:spPr bwMode="auto">
          <a:xfrm>
            <a:off x="3614738" y="18256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PE" altLang="es-PE" sz="1800" b="0" i="0" u="none" strike="noStrike" cap="none" normalizeH="0" baseline="0">
                <a:ln>
                  <a:noFill/>
                </a:ln>
                <a:solidFill>
                  <a:schemeClr val="tx1"/>
                </a:solidFill>
                <a:effectLst/>
                <a:latin typeface="Arial" panose="020B0604020202020204" pitchFamily="34" charset="0"/>
              </a:rPr>
              <a:t/>
            </a:r>
            <a:br>
              <a:rPr kumimoji="0" lang="es-PE" altLang="es-PE" sz="1800" b="0" i="0" u="none" strike="noStrike" cap="none" normalizeH="0" baseline="0">
                <a:ln>
                  <a:noFill/>
                </a:ln>
                <a:solidFill>
                  <a:schemeClr val="tx1"/>
                </a:solidFill>
                <a:effectLst/>
                <a:latin typeface="Arial" panose="020B0604020202020204" pitchFamily="34" charset="0"/>
              </a:rPr>
            </a:br>
            <a:endParaRPr kumimoji="0" lang="es-PE" altLang="es-P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30083917"/>
      </p:ext>
    </p:extLst>
  </p:cSld>
  <p:clrMapOvr>
    <a:masterClrMapping/>
  </p:clrMapOvr>
</p:sld>
</file>

<file path=ppt/theme/theme1.xml><?xml version="1.0" encoding="utf-8"?>
<a:theme xmlns:a="http://schemas.openxmlformats.org/drawingml/2006/main" name="1_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xml><?xml version="1.0" encoding="utf-8"?>
<a:themeOverride xmlns:a="http://schemas.openxmlformats.org/drawingml/2006/main">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389</TotalTime>
  <Words>1312</Words>
  <Application>Microsoft Office PowerPoint</Application>
  <PresentationFormat>Panorámica</PresentationFormat>
  <Paragraphs>124</Paragraphs>
  <Slides>12</Slides>
  <Notes>12</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12</vt:i4>
      </vt:variant>
    </vt:vector>
  </HeadingPairs>
  <TitlesOfParts>
    <vt:vector size="18" baseType="lpstr">
      <vt:lpstr>Arial</vt:lpstr>
      <vt:lpstr>Calibri</vt:lpstr>
      <vt:lpstr>Times New Roman</vt:lpstr>
      <vt:lpstr>Wingdings</vt:lpstr>
      <vt:lpstr>1_Tema de Office</vt:lpstr>
      <vt:lpstr>Simple Light</vt:lpstr>
      <vt:lpstr>Presentación ante la Comisión de Vivienda Construcción y Saneamiento</vt:lpstr>
      <vt:lpstr>           PROYECTO DE LEY LEY N° 2663-2021-PE QUE DECLARA DE NECESIDAD PÚBLICA E INTERÉS NACIONAL LA EJECUCIÓN DE DIVERSAS OBRAS DE INFRAESTRUCTURA A CARGO DEL MINISTERIO DE TRANSPORTES Y COMUNICACIONES</vt:lpstr>
      <vt:lpstr>IMPORTANCIA</vt:lpstr>
      <vt:lpstr>Presentación de PowerPoint</vt:lpstr>
      <vt:lpstr>Presentación de PowerPoint</vt:lpstr>
      <vt:lpstr>Presentación de PowerPoint</vt:lpstr>
      <vt:lpstr>Presentación de PowerPoint</vt:lpstr>
      <vt:lpstr>2</vt:lpstr>
      <vt:lpstr>Presentación de PowerPoint</vt:lpstr>
      <vt:lpstr>Presentación de PowerPoint</vt:lpstr>
      <vt:lpstr>Presentación de PowerPoint</vt:lpstr>
      <vt:lpstr>Gracias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Ipsum is simply dummy</dc:title>
  <dc:creator>Microsoft Office User</dc:creator>
  <cp:lastModifiedBy>Juan Manuel Vignolo Ayala</cp:lastModifiedBy>
  <cp:revision>63</cp:revision>
  <dcterms:created xsi:type="dcterms:W3CDTF">2021-01-11T21:07:55Z</dcterms:created>
  <dcterms:modified xsi:type="dcterms:W3CDTF">2022-09-19T19:55:20Z</dcterms:modified>
</cp:coreProperties>
</file>