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8" r:id="rId5"/>
    <p:sldId id="281" r:id="rId6"/>
    <p:sldId id="282" r:id="rId7"/>
    <p:sldId id="283" r:id="rId8"/>
    <p:sldId id="314" r:id="rId9"/>
    <p:sldId id="316" r:id="rId10"/>
    <p:sldId id="285" r:id="rId1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8" autoAdjust="0"/>
  </p:normalViewPr>
  <p:slideViewPr>
    <p:cSldViewPr snapToGrid="0">
      <p:cViewPr varScale="1">
        <p:scale>
          <a:sx n="92" d="100"/>
          <a:sy n="92" d="100"/>
        </p:scale>
        <p:origin x="9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xmlns=""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0AA3A7-91F9-4355-9D89-B048A4F9214E}" type="datetime1">
              <a:rPr lang="es-ES" smtClean="0"/>
              <a:t>18/05/2023</a:t>
            </a:fld>
            <a:endParaRPr lang="es-ES" dirty="0"/>
          </a:p>
        </p:txBody>
      </p:sp>
      <p:sp>
        <p:nvSpPr>
          <p:cNvPr id="4" name="Marcador de pie de página 3">
            <a:extLst>
              <a:ext uri="{FF2B5EF4-FFF2-40B4-BE49-F238E27FC236}">
                <a16:creationId xmlns:a16="http://schemas.microsoft.com/office/drawing/2014/main" xmlns=""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a:extLst>
              <a:ext uri="{FF2B5EF4-FFF2-40B4-BE49-F238E27FC236}">
                <a16:creationId xmlns:a16="http://schemas.microsoft.com/office/drawing/2014/main" xmlns=""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1091EF-DEBA-4DF7-8606-D74FBA3A2ACA}" type="slidenum">
              <a:rPr lang="es-ES" smtClean="0"/>
              <a:t>‹Nº›</a:t>
            </a:fld>
            <a:endParaRPr lang="es-ES"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DDFAEFE-5217-4E29-8135-40A2590A1D4C}" type="datetime1">
              <a:rPr lang="es-ES" smtClean="0"/>
              <a:t>18/05/2023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F7ED0E-9116-4ED6-A7A4-9DDE73566E4E}" type="slidenum">
              <a:rPr lang="es-ES" smtClean="0"/>
              <a:t>‹Nº›</a:t>
            </a:fld>
            <a:endParaRPr lang="es-ES"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DE16D162-4C84-44AD-8086-359F141C9DD6}" type="slidenum">
              <a:rPr lang="es-ES" smtClean="0"/>
              <a:t>1</a:t>
            </a:fld>
            <a:endParaRPr lang="es-ES" dirty="0"/>
          </a:p>
        </p:txBody>
      </p:sp>
      <p:sp>
        <p:nvSpPr>
          <p:cNvPr id="5" name="Marcador de fecha 4">
            <a:extLst>
              <a:ext uri="{FF2B5EF4-FFF2-40B4-BE49-F238E27FC236}">
                <a16:creationId xmlns:a16="http://schemas.microsoft.com/office/drawing/2014/main" xmlns="" id="{0ED6241D-8D7E-464C-BE1E-C4004D57506C}"/>
              </a:ext>
            </a:extLst>
          </p:cNvPr>
          <p:cNvSpPr>
            <a:spLocks noGrp="1"/>
          </p:cNvSpPr>
          <p:nvPr>
            <p:ph type="dt" idx="1"/>
          </p:nvPr>
        </p:nvSpPr>
        <p:spPr/>
        <p:txBody>
          <a:bodyPr/>
          <a:lstStyle/>
          <a:p>
            <a:pPr rtl="0"/>
            <a:fld id="{5C205A92-9FA4-4593-8FE1-1A0D4F7F659C}" type="datetime1">
              <a:rPr lang="es-ES" smtClean="0"/>
              <a:t>18/05/2023</a:t>
            </a:fld>
            <a:endParaRPr lang="es-ES" dirty="0"/>
          </a:p>
        </p:txBody>
      </p:sp>
    </p:spTree>
    <p:extLst>
      <p:ext uri="{BB962C8B-B14F-4D97-AF65-F5344CB8AC3E}">
        <p14:creationId xmlns:p14="http://schemas.microsoft.com/office/powerpoint/2010/main" val="259716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DE16D162-4C84-44AD-8086-359F141C9DD6}" type="slidenum">
              <a:rPr lang="es-ES" smtClean="0"/>
              <a:t>2</a:t>
            </a:fld>
            <a:endParaRPr lang="es-ES" dirty="0"/>
          </a:p>
        </p:txBody>
      </p:sp>
      <p:sp>
        <p:nvSpPr>
          <p:cNvPr id="5" name="Marcador de fecha 4">
            <a:extLst>
              <a:ext uri="{FF2B5EF4-FFF2-40B4-BE49-F238E27FC236}">
                <a16:creationId xmlns:a16="http://schemas.microsoft.com/office/drawing/2014/main" xmlns="" id="{CB655B0C-4674-4D89-9A75-62A2058AB331}"/>
              </a:ext>
            </a:extLst>
          </p:cNvPr>
          <p:cNvSpPr>
            <a:spLocks noGrp="1"/>
          </p:cNvSpPr>
          <p:nvPr>
            <p:ph type="dt" idx="1"/>
          </p:nvPr>
        </p:nvSpPr>
        <p:spPr/>
        <p:txBody>
          <a:bodyPr/>
          <a:lstStyle/>
          <a:p>
            <a:pPr rtl="0"/>
            <a:fld id="{E1981122-BF0C-4524-9730-E7ABAB97FD31}" type="datetime1">
              <a:rPr lang="es-ES" smtClean="0"/>
              <a:t>18/05/2023</a:t>
            </a:fld>
            <a:endParaRPr lang="es-ES" dirty="0"/>
          </a:p>
        </p:txBody>
      </p:sp>
    </p:spTree>
    <p:extLst>
      <p:ext uri="{BB962C8B-B14F-4D97-AF65-F5344CB8AC3E}">
        <p14:creationId xmlns:p14="http://schemas.microsoft.com/office/powerpoint/2010/main" val="378801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DE16D162-4C84-44AD-8086-359F141C9DD6}" type="slidenum">
              <a:rPr lang="es-ES" smtClean="0"/>
              <a:t>3</a:t>
            </a:fld>
            <a:endParaRPr lang="es-ES" dirty="0"/>
          </a:p>
        </p:txBody>
      </p:sp>
      <p:sp>
        <p:nvSpPr>
          <p:cNvPr id="5" name="Marcador de fecha 4">
            <a:extLst>
              <a:ext uri="{FF2B5EF4-FFF2-40B4-BE49-F238E27FC236}">
                <a16:creationId xmlns:a16="http://schemas.microsoft.com/office/drawing/2014/main" xmlns="" id="{F60391B3-FEB1-4D1E-8D5E-93356044EF73}"/>
              </a:ext>
            </a:extLst>
          </p:cNvPr>
          <p:cNvSpPr>
            <a:spLocks noGrp="1"/>
          </p:cNvSpPr>
          <p:nvPr>
            <p:ph type="dt" idx="1"/>
          </p:nvPr>
        </p:nvSpPr>
        <p:spPr/>
        <p:txBody>
          <a:bodyPr/>
          <a:lstStyle/>
          <a:p>
            <a:pPr rtl="0"/>
            <a:fld id="{AA5F5F81-D6BE-466E-87BB-516E207567C9}" type="datetime1">
              <a:rPr lang="es-ES" smtClean="0"/>
              <a:t>18/05/2023</a:t>
            </a:fld>
            <a:endParaRPr lang="es-ES" dirty="0"/>
          </a:p>
        </p:txBody>
      </p:sp>
    </p:spTree>
    <p:extLst>
      <p:ext uri="{BB962C8B-B14F-4D97-AF65-F5344CB8AC3E}">
        <p14:creationId xmlns:p14="http://schemas.microsoft.com/office/powerpoint/2010/main" val="42784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DE16D162-4C84-44AD-8086-359F141C9DD6}" type="slidenum">
              <a:rPr lang="es-ES" smtClean="0"/>
              <a:t>4</a:t>
            </a:fld>
            <a:endParaRPr lang="es-ES" dirty="0"/>
          </a:p>
        </p:txBody>
      </p:sp>
      <p:sp>
        <p:nvSpPr>
          <p:cNvPr id="5" name="Marcador de fecha 4">
            <a:extLst>
              <a:ext uri="{FF2B5EF4-FFF2-40B4-BE49-F238E27FC236}">
                <a16:creationId xmlns:a16="http://schemas.microsoft.com/office/drawing/2014/main" xmlns="" id="{C79448E8-C149-4738-9DE6-0A08D128FB56}"/>
              </a:ext>
            </a:extLst>
          </p:cNvPr>
          <p:cNvSpPr>
            <a:spLocks noGrp="1"/>
          </p:cNvSpPr>
          <p:nvPr>
            <p:ph type="dt" idx="1"/>
          </p:nvPr>
        </p:nvSpPr>
        <p:spPr/>
        <p:txBody>
          <a:bodyPr/>
          <a:lstStyle/>
          <a:p>
            <a:pPr rtl="0"/>
            <a:fld id="{F6E64B52-6F8D-49EE-B58D-3C81319B1C59}" type="datetime1">
              <a:rPr lang="es-ES" smtClean="0"/>
              <a:t>18/05/2023</a:t>
            </a:fld>
            <a:endParaRPr lang="es-ES" dirty="0"/>
          </a:p>
        </p:txBody>
      </p:sp>
    </p:spTree>
    <p:extLst>
      <p:ext uri="{BB962C8B-B14F-4D97-AF65-F5344CB8AC3E}">
        <p14:creationId xmlns:p14="http://schemas.microsoft.com/office/powerpoint/2010/main" val="402781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DE16D162-4C84-44AD-8086-359F141C9DD6}" type="slidenum">
              <a:rPr lang="es-ES" smtClean="0"/>
              <a:t>5</a:t>
            </a:fld>
            <a:endParaRPr lang="es-ES" dirty="0"/>
          </a:p>
        </p:txBody>
      </p:sp>
      <p:sp>
        <p:nvSpPr>
          <p:cNvPr id="5" name="Marcador de fecha 4">
            <a:extLst>
              <a:ext uri="{FF2B5EF4-FFF2-40B4-BE49-F238E27FC236}">
                <a16:creationId xmlns:a16="http://schemas.microsoft.com/office/drawing/2014/main" xmlns="" id="{C79448E8-C149-4738-9DE6-0A08D128FB56}"/>
              </a:ext>
            </a:extLst>
          </p:cNvPr>
          <p:cNvSpPr>
            <a:spLocks noGrp="1"/>
          </p:cNvSpPr>
          <p:nvPr>
            <p:ph type="dt" idx="1"/>
          </p:nvPr>
        </p:nvSpPr>
        <p:spPr/>
        <p:txBody>
          <a:bodyPr/>
          <a:lstStyle/>
          <a:p>
            <a:pPr rtl="0"/>
            <a:fld id="{F6E64B52-6F8D-49EE-B58D-3C81319B1C59}" type="datetime1">
              <a:rPr lang="es-ES" smtClean="0"/>
              <a:t>18/05/2023</a:t>
            </a:fld>
            <a:endParaRPr lang="es-ES" dirty="0"/>
          </a:p>
        </p:txBody>
      </p:sp>
    </p:spTree>
    <p:extLst>
      <p:ext uri="{BB962C8B-B14F-4D97-AF65-F5344CB8AC3E}">
        <p14:creationId xmlns:p14="http://schemas.microsoft.com/office/powerpoint/2010/main" val="3107455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xmlns=""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rtlCol="0">
            <a:noAutofit/>
          </a:bodyPr>
          <a:lstStyle/>
          <a:p>
            <a:pPr rtl="0"/>
            <a:r>
              <a:rPr lang="es-ES"/>
              <a:t>Haga clic en el icono para agregar una imagen</a:t>
            </a:r>
            <a:endParaRPr lang="es-ES" dirty="0"/>
          </a:p>
        </p:txBody>
      </p:sp>
      <p:sp>
        <p:nvSpPr>
          <p:cNvPr id="2" name="Título 1">
            <a:extLst>
              <a:ext uri="{FF2B5EF4-FFF2-40B4-BE49-F238E27FC236}">
                <a16:creationId xmlns:a16="http://schemas.microsoft.com/office/drawing/2014/main" xmlns="" id="{E3B76DC5-2CF3-4BFF-B497-027E8261FD47}"/>
              </a:ext>
            </a:extLst>
          </p:cNvPr>
          <p:cNvSpPr>
            <a:spLocks noGrp="1"/>
          </p:cNvSpPr>
          <p:nvPr>
            <p:ph type="title" hasCustomPrompt="1"/>
          </p:nvPr>
        </p:nvSpPr>
        <p:spPr>
          <a:xfrm>
            <a:off x="762000" y="1524000"/>
            <a:ext cx="5832475" cy="2017713"/>
          </a:xfrm>
        </p:spPr>
        <p:txBody>
          <a:bodyPr rtlCol="0" anchor="b">
            <a:noAutofit/>
          </a:bodyPr>
          <a:lstStyle>
            <a:lvl1pPr>
              <a:defRPr sz="6600">
                <a:effectLst>
                  <a:outerShdw blurRad="38100" dist="38100" dir="2700000" algn="tl">
                    <a:srgbClr val="000000">
                      <a:alpha val="43137"/>
                    </a:srgbClr>
                  </a:outerShdw>
                </a:effectLst>
              </a:defRPr>
            </a:lvl1pPr>
          </a:lstStyle>
          <a:p>
            <a:pPr rtl="0"/>
            <a:r>
              <a:rPr lang="es-ES"/>
              <a:t>Estilo de título Editar patrón</a:t>
            </a:r>
          </a:p>
        </p:txBody>
      </p:sp>
      <p:sp>
        <p:nvSpPr>
          <p:cNvPr id="8" name="Marcador de texto 7">
            <a:extLst>
              <a:ext uri="{FF2B5EF4-FFF2-40B4-BE49-F238E27FC236}">
                <a16:creationId xmlns:a16="http://schemas.microsoft.com/office/drawing/2014/main" xmlns="" id="{27BA932E-7322-4761-885B-145887E510D5}"/>
              </a:ext>
            </a:extLst>
          </p:cNvPr>
          <p:cNvSpPr>
            <a:spLocks noGrp="1"/>
          </p:cNvSpPr>
          <p:nvPr>
            <p:ph type="body" sz="quarter" idx="12"/>
          </p:nvPr>
        </p:nvSpPr>
        <p:spPr>
          <a:xfrm>
            <a:off x="762000" y="3808585"/>
            <a:ext cx="5832475" cy="598488"/>
          </a:xfrm>
        </p:spPr>
        <p:txBody>
          <a:bodyPr rtlCol="0"/>
          <a:lstStyle>
            <a:lvl1pPr>
              <a:buNone/>
              <a:defRPr lang="es-ES"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rtl="0"/>
            <a:r>
              <a:rPr lang="es-ES"/>
              <a:t>Haga clic para modificar los estilos de texto del patrón</a:t>
            </a:r>
          </a:p>
        </p:txBody>
      </p:sp>
      <p:grpSp>
        <p:nvGrpSpPr>
          <p:cNvPr id="5" name="Grupo 4">
            <a:extLst>
              <a:ext uri="{FF2B5EF4-FFF2-40B4-BE49-F238E27FC236}">
                <a16:creationId xmlns:a16="http://schemas.microsoft.com/office/drawing/2014/main" xmlns="" id="{443D1974-72D6-4D53-B9AA-44A4143DEAEA}"/>
              </a:ext>
              <a:ext uri="{C183D7F6-B498-43B3-948B-1728B52AA6E4}">
                <adec:decorative xmlns:adec="http://schemas.microsoft.com/office/drawing/2017/decorative" xmlns="" val="1"/>
              </a:ext>
            </a:extLst>
          </p:cNvPr>
          <p:cNvGrpSpPr/>
          <p:nvPr userDrawn="1"/>
        </p:nvGrpSpPr>
        <p:grpSpPr>
          <a:xfrm>
            <a:off x="544" y="3296010"/>
            <a:ext cx="12191456" cy="2849976"/>
            <a:chOff x="476" y="-3923157"/>
            <a:chExt cx="10667524" cy="2493729"/>
          </a:xfrm>
        </p:grpSpPr>
        <p:sp>
          <p:nvSpPr>
            <p:cNvPr id="6" name="Forma libre: Forma 5">
              <a:extLst>
                <a:ext uri="{FF2B5EF4-FFF2-40B4-BE49-F238E27FC236}">
                  <a16:creationId xmlns:a16="http://schemas.microsoft.com/office/drawing/2014/main" xmlns=""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7" name="Forma libre: Forma 6">
              <a:extLst>
                <a:ext uri="{FF2B5EF4-FFF2-40B4-BE49-F238E27FC236}">
                  <a16:creationId xmlns:a16="http://schemas.microsoft.com/office/drawing/2014/main" xmlns=""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grpSp>
    </p:spTree>
    <p:extLst>
      <p:ext uri="{BB962C8B-B14F-4D97-AF65-F5344CB8AC3E}">
        <p14:creationId xmlns:p14="http://schemas.microsoft.com/office/powerpoint/2010/main" val="77361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xmlns="" id="{E9EF16E4-00C2-4A08-9D16-3EA9AD1F8F8D}"/>
              </a:ext>
              <a:ext uri="{C183D7F6-B498-43B3-948B-1728B52AA6E4}">
                <adec:decorative xmlns:adec="http://schemas.microsoft.com/office/drawing/2017/decorative" xmlns=""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15" name="Forma libre: Forma 14">
            <a:extLst>
              <a:ext uri="{FF2B5EF4-FFF2-40B4-BE49-F238E27FC236}">
                <a16:creationId xmlns:a16="http://schemas.microsoft.com/office/drawing/2014/main" xmlns="" id="{7231C1CC-B683-4580-B7A1-D6F2D6934211}"/>
              </a:ext>
              <a:ext uri="{C183D7F6-B498-43B3-948B-1728B52AA6E4}">
                <adec:decorative xmlns:adec="http://schemas.microsoft.com/office/drawing/2017/decorative" xmlns=""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2" name="Título 1">
            <a:extLst>
              <a:ext uri="{FF2B5EF4-FFF2-40B4-BE49-F238E27FC236}">
                <a16:creationId xmlns:a16="http://schemas.microsoft.com/office/drawing/2014/main" xmlns="" id="{D0CE4833-DC74-444C-9091-18A66ACAA01F}"/>
              </a:ext>
            </a:extLst>
          </p:cNvPr>
          <p:cNvSpPr>
            <a:spLocks noGrp="1"/>
          </p:cNvSpPr>
          <p:nvPr>
            <p:ph type="title" hasCustomPrompt="1"/>
          </p:nvPr>
        </p:nvSpPr>
        <p:spPr>
          <a:xfrm>
            <a:off x="762000" y="1524000"/>
            <a:ext cx="5213901" cy="1985962"/>
          </a:xfrm>
        </p:spPr>
        <p:txBody>
          <a:bodyPr rtlCol="0" anchor="b">
            <a:noAutofit/>
          </a:bodyPr>
          <a:lstStyle>
            <a:lvl1pPr>
              <a:defRPr sz="6000"/>
            </a:lvl1pPr>
          </a:lstStyle>
          <a:p>
            <a:pPr rtl="0"/>
            <a:r>
              <a:rPr lang="es-ES"/>
              <a:t>Editar estilo de título maestro</a:t>
            </a:r>
          </a:p>
        </p:txBody>
      </p:sp>
      <p:sp>
        <p:nvSpPr>
          <p:cNvPr id="3" name="Marcador de fecha 2">
            <a:extLst>
              <a:ext uri="{FF2B5EF4-FFF2-40B4-BE49-F238E27FC236}">
                <a16:creationId xmlns:a16="http://schemas.microsoft.com/office/drawing/2014/main" xmlns="" id="{EFE4FEBB-2BC4-4DE4-B55B-6D993EC99F57}"/>
              </a:ext>
            </a:extLst>
          </p:cNvPr>
          <p:cNvSpPr>
            <a:spLocks noGrp="1"/>
          </p:cNvSpPr>
          <p:nvPr>
            <p:ph type="dt" sz="half" idx="10"/>
          </p:nvPr>
        </p:nvSpPr>
        <p:spPr/>
        <p:txBody>
          <a:bodyPr rtlCol="0"/>
          <a:lstStyle/>
          <a:p>
            <a:pPr rtl="0"/>
            <a:r>
              <a:rPr lang="es-ES"/>
              <a:t>1/2/20XX</a:t>
            </a:r>
            <a:endParaRPr lang="es-ES" dirty="0"/>
          </a:p>
        </p:txBody>
      </p:sp>
      <p:sp>
        <p:nvSpPr>
          <p:cNvPr id="5" name="Marcador de número de diapositiva 4">
            <a:extLst>
              <a:ext uri="{FF2B5EF4-FFF2-40B4-BE49-F238E27FC236}">
                <a16:creationId xmlns:a16="http://schemas.microsoft.com/office/drawing/2014/main" xmlns="" id="{F881414D-5358-4873-B88E-B70012A9A418}"/>
              </a:ext>
            </a:extLst>
          </p:cNvPr>
          <p:cNvSpPr>
            <a:spLocks noGrp="1"/>
          </p:cNvSpPr>
          <p:nvPr>
            <p:ph type="sldNum" sz="quarter" idx="12"/>
          </p:nvPr>
        </p:nvSpPr>
        <p:spPr/>
        <p:txBody>
          <a:bodyPr rtlCol="0"/>
          <a:lstStyle/>
          <a:p>
            <a:pPr rtl="0"/>
            <a:fld id="{D643A852-0206-46AC-B0EB-645612933129}" type="slidenum">
              <a:rPr lang="es-ES" smtClean="0"/>
              <a:pPr rtl="0"/>
              <a:t>‹Nº›</a:t>
            </a:fld>
            <a:endParaRPr lang="es-ES" dirty="0"/>
          </a:p>
        </p:txBody>
      </p:sp>
      <p:sp>
        <p:nvSpPr>
          <p:cNvPr id="14" name="Marcador de texto 13">
            <a:extLst>
              <a:ext uri="{FF2B5EF4-FFF2-40B4-BE49-F238E27FC236}">
                <a16:creationId xmlns:a16="http://schemas.microsoft.com/office/drawing/2014/main" xmlns="" id="{516A95D7-3703-430E-8B09-A6836948F7EB}"/>
              </a:ext>
            </a:extLst>
          </p:cNvPr>
          <p:cNvSpPr>
            <a:spLocks noGrp="1"/>
          </p:cNvSpPr>
          <p:nvPr>
            <p:ph type="body" sz="quarter" idx="16" hasCustomPrompt="1"/>
          </p:nvPr>
        </p:nvSpPr>
        <p:spPr>
          <a:xfrm>
            <a:off x="762000" y="3841794"/>
            <a:ext cx="4191000" cy="1985962"/>
          </a:xfrm>
        </p:spPr>
        <p:txBody>
          <a:bodyPr rtlCol="0" anchor="t">
            <a:normAutofit/>
          </a:bodyPr>
          <a:lstStyle>
            <a:lvl1pPr marL="0" indent="0">
              <a:buNone/>
              <a:defRPr lang="es-ES" sz="1800" kern="1200" dirty="0" smtClean="0">
                <a:solidFill>
                  <a:schemeClr val="tx2">
                    <a:lumMod val="90000"/>
                  </a:schemeClr>
                </a:solidFill>
                <a:latin typeface="+mn-lt"/>
                <a:ea typeface="+mn-ea"/>
                <a:cs typeface="+mn-cs"/>
              </a:defRPr>
            </a:lvl1pPr>
          </a:lstStyle>
          <a:p>
            <a:pPr lvl="0" rtl="0"/>
            <a:r>
              <a:rPr lang="es-ES"/>
              <a:t>Haga clic para modificar los estilos de texto maestro.</a:t>
            </a:r>
          </a:p>
        </p:txBody>
      </p:sp>
      <p:sp>
        <p:nvSpPr>
          <p:cNvPr id="18" name="Marcador de posición de imagen 17">
            <a:extLst>
              <a:ext uri="{FF2B5EF4-FFF2-40B4-BE49-F238E27FC236}">
                <a16:creationId xmlns:a16="http://schemas.microsoft.com/office/drawing/2014/main" xmlns="" id="{D735B188-B6E1-45AD-9D21-2D14DC8C05CB}"/>
              </a:ext>
            </a:extLst>
          </p:cNvPr>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rtlCol="0">
            <a:noAutofit/>
          </a:bodyPr>
          <a:lstStyle/>
          <a:p>
            <a:pPr rtl="0"/>
            <a:r>
              <a:rPr lang="es-ES"/>
              <a:t>Haga clic en el icono para agregar una imagen</a:t>
            </a:r>
            <a:endParaRPr lang="es-ES" dirty="0"/>
          </a:p>
        </p:txBody>
      </p:sp>
      <p:sp>
        <p:nvSpPr>
          <p:cNvPr id="21" name="Marcador de posición de imagen 20">
            <a:extLst>
              <a:ext uri="{FF2B5EF4-FFF2-40B4-BE49-F238E27FC236}">
                <a16:creationId xmlns:a16="http://schemas.microsoft.com/office/drawing/2014/main" xmlns="" id="{DD8A21BE-BECB-4B81-9197-8FB6B8B31F2A}"/>
              </a:ext>
            </a:extLst>
          </p:cNvPr>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rtlCol="0">
            <a:noAutofit/>
          </a:bodyPr>
          <a:lstStyle/>
          <a:p>
            <a:pPr rtl="0"/>
            <a:r>
              <a:rPr lang="es-ES"/>
              <a:t>Haga clic en el icono para agregar una imagen</a:t>
            </a:r>
            <a:endParaRPr lang="es-ES" dirty="0"/>
          </a:p>
        </p:txBody>
      </p:sp>
      <p:sp>
        <p:nvSpPr>
          <p:cNvPr id="24" name="Marcador de posición de imagen 23">
            <a:extLst>
              <a:ext uri="{FF2B5EF4-FFF2-40B4-BE49-F238E27FC236}">
                <a16:creationId xmlns:a16="http://schemas.microsoft.com/office/drawing/2014/main" xmlns="" id="{B814B899-DE62-4D5B-AD25-7B7C9A9F62E9}"/>
              </a:ext>
            </a:extLst>
          </p:cNvPr>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rtlCol="0">
            <a:noAutofit/>
          </a:bodyPr>
          <a:lstStyle/>
          <a:p>
            <a:pPr rtl="0"/>
            <a:r>
              <a:rPr lang="es-ES"/>
              <a:t>Haga clic en el icono para agregar una imagen</a:t>
            </a:r>
            <a:endParaRPr lang="es-ES" dirty="0"/>
          </a:p>
        </p:txBody>
      </p:sp>
      <p:sp>
        <p:nvSpPr>
          <p:cNvPr id="4" name="Marcador de pie de página 3">
            <a:extLst>
              <a:ext uri="{FF2B5EF4-FFF2-40B4-BE49-F238E27FC236}">
                <a16:creationId xmlns:a16="http://schemas.microsoft.com/office/drawing/2014/main" xmlns="" id="{8B774253-07C3-4702-B9F4-DA3845EEB0B0}"/>
              </a:ext>
            </a:extLst>
          </p:cNvPr>
          <p:cNvSpPr>
            <a:spLocks noGrp="1"/>
          </p:cNvSpPr>
          <p:nvPr>
            <p:ph type="ftr" sz="quarter" idx="11"/>
          </p:nvPr>
        </p:nvSpPr>
        <p:spPr/>
        <p:txBody>
          <a:bodyPr rtlCol="0"/>
          <a:lstStyle/>
          <a:p>
            <a:pPr rtl="0"/>
            <a:r>
              <a:rPr lang="es-ES"/>
              <a:t>Ejemplo de Texto de pie de página</a:t>
            </a:r>
            <a:endParaRPr lang="es-ES" dirty="0"/>
          </a:p>
        </p:txBody>
      </p:sp>
    </p:spTree>
    <p:extLst>
      <p:ext uri="{BB962C8B-B14F-4D97-AF65-F5344CB8AC3E}">
        <p14:creationId xmlns:p14="http://schemas.microsoft.com/office/powerpoint/2010/main" val="10583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xmlns="" id="{701199FB-8A5D-406C-942C-7A4783EBC1B1}"/>
              </a:ext>
              <a:ext uri="{C183D7F6-B498-43B3-948B-1728B52AA6E4}">
                <adec:decorative xmlns:adec="http://schemas.microsoft.com/office/drawing/2017/decorative" xmlns="" val="1"/>
              </a:ext>
            </a:extLst>
          </p:cNvPr>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13" name="Forma libre: Forma 12">
            <a:extLst>
              <a:ext uri="{FF2B5EF4-FFF2-40B4-BE49-F238E27FC236}">
                <a16:creationId xmlns:a16="http://schemas.microsoft.com/office/drawing/2014/main" xmlns="" id="{5C58528B-4B3A-4276-BBA4-ECD6496CA34A}"/>
              </a:ext>
              <a:ext uri="{C183D7F6-B498-43B3-948B-1728B52AA6E4}">
                <adec:decorative xmlns:adec="http://schemas.microsoft.com/office/drawing/2017/decorative" xmlns=""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15" name="Forma libre: Forma 14">
            <a:extLst>
              <a:ext uri="{FF2B5EF4-FFF2-40B4-BE49-F238E27FC236}">
                <a16:creationId xmlns:a16="http://schemas.microsoft.com/office/drawing/2014/main" xmlns="" id="{A8815DEF-8951-49B8-8652-3291FD245963}"/>
              </a:ext>
              <a:ext uri="{C183D7F6-B498-43B3-948B-1728B52AA6E4}">
                <adec:decorative xmlns:adec="http://schemas.microsoft.com/office/drawing/2017/decorative" xmlns=""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21" name="Forma libre: Forma 20">
            <a:extLst>
              <a:ext uri="{FF2B5EF4-FFF2-40B4-BE49-F238E27FC236}">
                <a16:creationId xmlns:a16="http://schemas.microsoft.com/office/drawing/2014/main" xmlns="" id="{0FDC2D5C-E54B-4A89-8834-794DBEA30F33}"/>
              </a:ext>
              <a:ext uri="{C183D7F6-B498-43B3-948B-1728B52AA6E4}">
                <adec:decorative xmlns:adec="http://schemas.microsoft.com/office/drawing/2017/decorative" xmlns="" val="1"/>
              </a:ext>
            </a:extLst>
          </p:cNvPr>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2" name="Título 1">
            <a:extLst>
              <a:ext uri="{FF2B5EF4-FFF2-40B4-BE49-F238E27FC236}">
                <a16:creationId xmlns:a16="http://schemas.microsoft.com/office/drawing/2014/main" xmlns="" id="{B568090F-9078-46AA-A952-2C590B5048F4}"/>
              </a:ext>
            </a:extLst>
          </p:cNvPr>
          <p:cNvSpPr>
            <a:spLocks noGrp="1"/>
          </p:cNvSpPr>
          <p:nvPr>
            <p:ph type="title" hasCustomPrompt="1"/>
          </p:nvPr>
        </p:nvSpPr>
        <p:spPr>
          <a:xfrm>
            <a:off x="4566753" y="982659"/>
            <a:ext cx="3058496" cy="2786062"/>
          </a:xfrm>
        </p:spPr>
        <p:txBody>
          <a:bodyPr rtlCol="0" anchor="b">
            <a:noAutofit/>
          </a:bodyPr>
          <a:lstStyle>
            <a:lvl1pPr algn="ctr">
              <a:spcBef>
                <a:spcPts val="1000"/>
              </a:spcBef>
              <a:defRPr sz="5400"/>
            </a:lvl1pPr>
          </a:lstStyle>
          <a:p>
            <a:pPr rtl="0"/>
            <a:r>
              <a:rPr lang="es-ES"/>
              <a:t>Editar estilo maestro</a:t>
            </a:r>
          </a:p>
        </p:txBody>
      </p:sp>
      <p:sp>
        <p:nvSpPr>
          <p:cNvPr id="3" name="Marcador de fecha 2">
            <a:extLst>
              <a:ext uri="{FF2B5EF4-FFF2-40B4-BE49-F238E27FC236}">
                <a16:creationId xmlns:a16="http://schemas.microsoft.com/office/drawing/2014/main" xmlns="" id="{83801337-74BF-441F-A600-F6F7BBC2CC93}"/>
              </a:ext>
            </a:extLst>
          </p:cNvPr>
          <p:cNvSpPr>
            <a:spLocks noGrp="1"/>
          </p:cNvSpPr>
          <p:nvPr>
            <p:ph type="dt" sz="half" idx="10"/>
          </p:nvPr>
        </p:nvSpPr>
        <p:spPr/>
        <p:txBody>
          <a:bodyPr rtlCol="0"/>
          <a:lstStyle/>
          <a:p>
            <a:pPr rtl="0"/>
            <a:r>
              <a:rPr lang="es-ES"/>
              <a:t>1/2/20XX</a:t>
            </a:r>
            <a:endParaRPr lang="es-ES" dirty="0"/>
          </a:p>
        </p:txBody>
      </p:sp>
      <p:sp>
        <p:nvSpPr>
          <p:cNvPr id="24" name="Marcador de posición de imagen 23">
            <a:extLst>
              <a:ext uri="{FF2B5EF4-FFF2-40B4-BE49-F238E27FC236}">
                <a16:creationId xmlns:a16="http://schemas.microsoft.com/office/drawing/2014/main" xmlns="" id="{A409C34B-2728-4E1C-8366-64CF09413B88}"/>
              </a:ext>
            </a:extLst>
          </p:cNvPr>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rtlCol="0">
            <a:noAutofit/>
          </a:bodyPr>
          <a:lstStyle/>
          <a:p>
            <a:pPr rtl="0"/>
            <a:r>
              <a:rPr lang="es-ES"/>
              <a:t>Haga clic en el icono para agregar una imagen</a:t>
            </a:r>
            <a:endParaRPr lang="es-ES" dirty="0"/>
          </a:p>
        </p:txBody>
      </p:sp>
      <p:sp>
        <p:nvSpPr>
          <p:cNvPr id="27" name="Marcador de posición de imagen 26">
            <a:extLst>
              <a:ext uri="{FF2B5EF4-FFF2-40B4-BE49-F238E27FC236}">
                <a16:creationId xmlns:a16="http://schemas.microsoft.com/office/drawing/2014/main" xmlns="" id="{55FD7E07-BB92-41D9-B46F-D93A444AA792}"/>
              </a:ext>
            </a:extLst>
          </p:cNvPr>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rtlCol="0">
            <a:noAutofit/>
          </a:bodyPr>
          <a:lstStyle/>
          <a:p>
            <a:pPr rtl="0"/>
            <a:r>
              <a:rPr lang="es-ES"/>
              <a:t>Haga clic en el icono para agregar una imagen</a:t>
            </a:r>
            <a:endParaRPr lang="es-ES" dirty="0"/>
          </a:p>
        </p:txBody>
      </p:sp>
      <p:sp>
        <p:nvSpPr>
          <p:cNvPr id="17" name="Marcador de texto 13">
            <a:extLst>
              <a:ext uri="{FF2B5EF4-FFF2-40B4-BE49-F238E27FC236}">
                <a16:creationId xmlns:a16="http://schemas.microsoft.com/office/drawing/2014/main" xmlns="" id="{2D235BAF-7089-4C5C-97F9-151D9420EF7D}"/>
              </a:ext>
            </a:extLst>
          </p:cNvPr>
          <p:cNvSpPr>
            <a:spLocks noGrp="1"/>
          </p:cNvSpPr>
          <p:nvPr>
            <p:ph type="body" sz="quarter" idx="17" hasCustomPrompt="1"/>
          </p:nvPr>
        </p:nvSpPr>
        <p:spPr>
          <a:xfrm>
            <a:off x="4560546" y="4110032"/>
            <a:ext cx="3064704" cy="1550994"/>
          </a:xfrm>
        </p:spPr>
        <p:txBody>
          <a:bodyPr rtlCol="0" anchor="t"/>
          <a:lstStyle>
            <a:lvl1pPr marL="0" indent="0" algn="ctr">
              <a:buNone/>
              <a:defRPr lang="es-ES" sz="2000" kern="1200" dirty="0" smtClean="0">
                <a:solidFill>
                  <a:schemeClr val="tx1"/>
                </a:solidFill>
                <a:latin typeface="+mn-lt"/>
                <a:ea typeface="+mn-ea"/>
                <a:cs typeface="+mn-cs"/>
              </a:defRPr>
            </a:lvl1pPr>
          </a:lstStyle>
          <a:p>
            <a:pPr lvl="0" rtl="0"/>
            <a:r>
              <a:rPr lang="es-ES"/>
              <a:t>Haga clic para modificar los estilos de texto maestro.</a:t>
            </a:r>
          </a:p>
        </p:txBody>
      </p:sp>
      <p:sp>
        <p:nvSpPr>
          <p:cNvPr id="5" name="Marcador de número de diapositiva 4">
            <a:extLst>
              <a:ext uri="{FF2B5EF4-FFF2-40B4-BE49-F238E27FC236}">
                <a16:creationId xmlns:a16="http://schemas.microsoft.com/office/drawing/2014/main" xmlns="" id="{09F33A39-D138-4E74-AB1B-2140B7BA9C8B}"/>
              </a:ext>
            </a:extLst>
          </p:cNvPr>
          <p:cNvSpPr>
            <a:spLocks noGrp="1"/>
          </p:cNvSpPr>
          <p:nvPr>
            <p:ph type="sldNum" sz="quarter" idx="12"/>
          </p:nvPr>
        </p:nvSpPr>
        <p:spPr/>
        <p:txBody>
          <a:bodyPr rtlCol="0"/>
          <a:lstStyle/>
          <a:p>
            <a:pPr rtl="0"/>
            <a:fld id="{D643A852-0206-46AC-B0EB-645612933129}" type="slidenum">
              <a:rPr lang="es-ES" smtClean="0"/>
              <a:pPr rtl="0"/>
              <a:t>‹Nº›</a:t>
            </a:fld>
            <a:endParaRPr lang="es-ES" dirty="0"/>
          </a:p>
        </p:txBody>
      </p:sp>
      <p:sp>
        <p:nvSpPr>
          <p:cNvPr id="18" name="Marcador de posición de imagen 17">
            <a:extLst>
              <a:ext uri="{FF2B5EF4-FFF2-40B4-BE49-F238E27FC236}">
                <a16:creationId xmlns:a16="http://schemas.microsoft.com/office/drawing/2014/main" xmlns="" id="{AD322408-961B-49A9-91FA-406FB10633C7}"/>
              </a:ext>
            </a:extLst>
          </p:cNvPr>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rtlCol="0">
            <a:noAutofit/>
          </a:bodyPr>
          <a:lstStyle/>
          <a:p>
            <a:pPr rtl="0"/>
            <a:r>
              <a:rPr lang="es-ES"/>
              <a:t>Haga clic en el icono para agregar una imagen</a:t>
            </a:r>
            <a:endParaRPr lang="es-ES" dirty="0"/>
          </a:p>
        </p:txBody>
      </p:sp>
      <p:sp>
        <p:nvSpPr>
          <p:cNvPr id="22" name="Marcador de posición de imagen 21">
            <a:extLst>
              <a:ext uri="{FF2B5EF4-FFF2-40B4-BE49-F238E27FC236}">
                <a16:creationId xmlns:a16="http://schemas.microsoft.com/office/drawing/2014/main" xmlns="" id="{8DA66A3A-89C7-49C3-A7B9-BFE49AE42B98}"/>
              </a:ext>
            </a:extLst>
          </p:cNvPr>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rtlCol="0">
            <a:noAutofit/>
          </a:bodyPr>
          <a:lstStyle/>
          <a:p>
            <a:pPr rtl="0"/>
            <a:r>
              <a:rPr lang="es-ES"/>
              <a:t>Haga clic en el icono para agregar una imagen</a:t>
            </a:r>
            <a:endParaRPr lang="es-ES" dirty="0"/>
          </a:p>
        </p:txBody>
      </p:sp>
      <p:sp>
        <p:nvSpPr>
          <p:cNvPr id="4" name="Marcador de pie de página 3">
            <a:extLst>
              <a:ext uri="{FF2B5EF4-FFF2-40B4-BE49-F238E27FC236}">
                <a16:creationId xmlns:a16="http://schemas.microsoft.com/office/drawing/2014/main" xmlns="" id="{C86DBE7C-0F85-4AA2-9D35-3E5EDE28AECB}"/>
              </a:ext>
            </a:extLst>
          </p:cNvPr>
          <p:cNvSpPr>
            <a:spLocks noGrp="1"/>
          </p:cNvSpPr>
          <p:nvPr>
            <p:ph type="ftr" sz="quarter" idx="11"/>
          </p:nvPr>
        </p:nvSpPr>
        <p:spPr/>
        <p:txBody>
          <a:bodyPr rtlCol="0"/>
          <a:lstStyle/>
          <a:p>
            <a:pPr rtl="0"/>
            <a:r>
              <a:rPr lang="es-ES"/>
              <a:t>Ejemplo de Texto de pie de página</a:t>
            </a:r>
            <a:endParaRPr lang="es-ES" dirty="0"/>
          </a:p>
        </p:txBody>
      </p:sp>
    </p:spTree>
    <p:extLst>
      <p:ext uri="{BB962C8B-B14F-4D97-AF65-F5344CB8AC3E}">
        <p14:creationId xmlns:p14="http://schemas.microsoft.com/office/powerpoint/2010/main" val="235685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xmlns="" id="{EB3EC092-24BA-4508-A20C-DB43A8D77998}"/>
              </a:ext>
            </a:extLst>
          </p:cNvPr>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rtlCol="0">
            <a:noAutofit/>
          </a:bodyPr>
          <a:lstStyle/>
          <a:p>
            <a:pPr rtl="0"/>
            <a:r>
              <a:rPr lang="es-ES"/>
              <a:t>Haga clic en el icono para agregar una imagen</a:t>
            </a:r>
            <a:endParaRPr lang="es-ES" dirty="0"/>
          </a:p>
        </p:txBody>
      </p:sp>
      <p:sp>
        <p:nvSpPr>
          <p:cNvPr id="2" name="Título 1">
            <a:extLst>
              <a:ext uri="{FF2B5EF4-FFF2-40B4-BE49-F238E27FC236}">
                <a16:creationId xmlns:a16="http://schemas.microsoft.com/office/drawing/2014/main" xmlns="" id="{676BDCE8-F9C7-457A-B92E-845636099933}"/>
              </a:ext>
            </a:extLst>
          </p:cNvPr>
          <p:cNvSpPr>
            <a:spLocks noGrp="1"/>
          </p:cNvSpPr>
          <p:nvPr>
            <p:ph type="title" hasCustomPrompt="1"/>
          </p:nvPr>
        </p:nvSpPr>
        <p:spPr>
          <a:xfrm>
            <a:off x="761524" y="1443038"/>
            <a:ext cx="6941302" cy="1985962"/>
          </a:xfrm>
        </p:spPr>
        <p:txBody>
          <a:bodyPr rtlCol="0" anchor="t">
            <a:noAutofit/>
          </a:bodyPr>
          <a:lstStyle>
            <a:lvl1pPr>
              <a:defRPr sz="6600">
                <a:effectLst>
                  <a:outerShdw blurRad="38100" dist="38100" dir="2700000" algn="tl">
                    <a:srgbClr val="000000">
                      <a:alpha val="43137"/>
                    </a:srgbClr>
                  </a:outerShdw>
                </a:effectLst>
              </a:defRPr>
            </a:lvl1pPr>
          </a:lstStyle>
          <a:p>
            <a:pPr rtl="0"/>
            <a:r>
              <a:rPr lang="es-ES"/>
              <a:t>Editar estilo de título maestro</a:t>
            </a:r>
          </a:p>
        </p:txBody>
      </p:sp>
      <p:sp>
        <p:nvSpPr>
          <p:cNvPr id="3" name="Marcador de fecha 2">
            <a:extLst>
              <a:ext uri="{FF2B5EF4-FFF2-40B4-BE49-F238E27FC236}">
                <a16:creationId xmlns:a16="http://schemas.microsoft.com/office/drawing/2014/main" xmlns="" id="{1155ABCD-42BD-45F2-8315-CC91A38069CC}"/>
              </a:ext>
            </a:extLst>
          </p:cNvPr>
          <p:cNvSpPr>
            <a:spLocks noGrp="1"/>
          </p:cNvSpPr>
          <p:nvPr>
            <p:ph type="dt" sz="half" idx="10"/>
          </p:nvPr>
        </p:nvSpPr>
        <p:spPr/>
        <p:txBody>
          <a:bodyPr rtlCol="0"/>
          <a:lstStyle>
            <a:lvl1pPr>
              <a:defRPr>
                <a:solidFill>
                  <a:schemeClr val="tx1">
                    <a:alpha val="70000"/>
                  </a:schemeClr>
                </a:solidFill>
              </a:defRPr>
            </a:lvl1pPr>
          </a:lstStyle>
          <a:p>
            <a:pPr rtl="0"/>
            <a:r>
              <a:rPr lang="es-ES"/>
              <a:t>1/2/20XX</a:t>
            </a:r>
            <a:endParaRPr lang="es-ES" dirty="0"/>
          </a:p>
        </p:txBody>
      </p:sp>
      <p:sp>
        <p:nvSpPr>
          <p:cNvPr id="12" name="Marcador de texto 11">
            <a:extLst>
              <a:ext uri="{FF2B5EF4-FFF2-40B4-BE49-F238E27FC236}">
                <a16:creationId xmlns:a16="http://schemas.microsoft.com/office/drawing/2014/main" xmlns="" id="{9BDB8BD9-3286-4B79-B028-192D53242634}"/>
              </a:ext>
            </a:extLst>
          </p:cNvPr>
          <p:cNvSpPr>
            <a:spLocks noGrp="1"/>
          </p:cNvSpPr>
          <p:nvPr>
            <p:ph type="body" sz="quarter" idx="15"/>
          </p:nvPr>
        </p:nvSpPr>
        <p:spPr>
          <a:xfrm>
            <a:off x="761524" y="3810000"/>
            <a:ext cx="4352924" cy="2286000"/>
          </a:xfrm>
        </p:spPr>
        <p:txBody>
          <a:bodyPr rtlCol="0"/>
          <a:lstStyle>
            <a:lvl1pPr marL="0" indent="0">
              <a:buNone/>
              <a:defRPr lang="es-ES" sz="2400" kern="1200" dirty="0" smtClean="0">
                <a:solidFill>
                  <a:schemeClr val="tx1"/>
                </a:solidFill>
                <a:latin typeface="+mn-lt"/>
                <a:ea typeface="+mn-ea"/>
                <a:cs typeface="+mn-cs"/>
              </a:defRPr>
            </a:lvl1pPr>
          </a:lstStyle>
          <a:p>
            <a:pPr lvl="0" rtl="0"/>
            <a:r>
              <a:rPr lang="es-ES"/>
              <a:t>Haga clic para modificar los estilos de texto del patrón</a:t>
            </a:r>
          </a:p>
        </p:txBody>
      </p:sp>
      <p:sp>
        <p:nvSpPr>
          <p:cNvPr id="5" name="Marcador de número de diapositiva 4">
            <a:extLst>
              <a:ext uri="{FF2B5EF4-FFF2-40B4-BE49-F238E27FC236}">
                <a16:creationId xmlns:a16="http://schemas.microsoft.com/office/drawing/2014/main" xmlns="" id="{9B68F08A-E041-4D86-B1DD-BE62A67F528C}"/>
              </a:ext>
            </a:extLst>
          </p:cNvPr>
          <p:cNvSpPr>
            <a:spLocks noGrp="1"/>
          </p:cNvSpPr>
          <p:nvPr>
            <p:ph type="sldNum" sz="quarter" idx="12"/>
          </p:nvPr>
        </p:nvSpPr>
        <p:spPr/>
        <p:txBody>
          <a:bodyPr rtlCol="0"/>
          <a:lstStyle>
            <a:lvl1pPr>
              <a:defRPr>
                <a:solidFill>
                  <a:schemeClr val="tx1">
                    <a:alpha val="70000"/>
                  </a:schemeClr>
                </a:solidFill>
                <a:effectLst>
                  <a:outerShdw blurRad="38100" dist="38100" dir="2700000" algn="tl">
                    <a:srgbClr val="000000">
                      <a:alpha val="43137"/>
                    </a:srgbClr>
                  </a:outerShdw>
                </a:effectLst>
              </a:defRPr>
            </a:lvl1pPr>
          </a:lstStyle>
          <a:p>
            <a:pPr rtl="0"/>
            <a:fld id="{D643A852-0206-46AC-B0EB-645612933129}" type="slidenum">
              <a:rPr lang="es-ES" smtClean="0"/>
              <a:pPr rtl="0"/>
              <a:t>‹Nº›</a:t>
            </a:fld>
            <a:endParaRPr lang="es-ES" dirty="0"/>
          </a:p>
        </p:txBody>
      </p:sp>
      <p:sp>
        <p:nvSpPr>
          <p:cNvPr id="4" name="Marcador de pie de página 3">
            <a:extLst>
              <a:ext uri="{FF2B5EF4-FFF2-40B4-BE49-F238E27FC236}">
                <a16:creationId xmlns:a16="http://schemas.microsoft.com/office/drawing/2014/main" xmlns="" id="{5FEB7AAA-15CA-4A70-9B3F-353DC05DBCA6}"/>
              </a:ext>
            </a:extLst>
          </p:cNvPr>
          <p:cNvSpPr>
            <a:spLocks noGrp="1"/>
          </p:cNvSpPr>
          <p:nvPr>
            <p:ph type="ftr" sz="quarter" idx="11"/>
          </p:nvPr>
        </p:nvSpPr>
        <p:spPr/>
        <p:txBody>
          <a:bodyPr rtlCol="0"/>
          <a:lstStyle>
            <a:lvl1pPr>
              <a:defRPr>
                <a:solidFill>
                  <a:schemeClr val="tx1">
                    <a:alpha val="70000"/>
                  </a:schemeClr>
                </a:solidFill>
              </a:defRPr>
            </a:lvl1pPr>
          </a:lstStyle>
          <a:p>
            <a:pPr rtl="0"/>
            <a:r>
              <a:rPr lang="es-ES">
                <a:solidFill>
                  <a:schemeClr val="tx1">
                    <a:alpha val="70000"/>
                  </a:schemeClr>
                </a:solidFill>
              </a:rPr>
              <a:t>Ejemplo de Texto de pie de página</a:t>
            </a:r>
            <a:endParaRPr lang="es-ES" dirty="0">
              <a:solidFill>
                <a:schemeClr val="tx1">
                  <a:alpha val="70000"/>
                </a:schemeClr>
              </a:solidFill>
            </a:endParaRPr>
          </a:p>
        </p:txBody>
      </p:sp>
      <p:sp>
        <p:nvSpPr>
          <p:cNvPr id="20" name="Forma libre: Forma 19">
            <a:extLst>
              <a:ext uri="{FF2B5EF4-FFF2-40B4-BE49-F238E27FC236}">
                <a16:creationId xmlns:a16="http://schemas.microsoft.com/office/drawing/2014/main" xmlns="" id="{D2808199-57D8-443D-81C1-F4993CBF211E}"/>
              </a:ext>
              <a:ext uri="{C183D7F6-B498-43B3-948B-1728B52AA6E4}">
                <adec:decorative xmlns:adec="http://schemas.microsoft.com/office/drawing/2017/decorative" xmlns=""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17" name="Forma libre: Forma 16">
            <a:extLst>
              <a:ext uri="{FF2B5EF4-FFF2-40B4-BE49-F238E27FC236}">
                <a16:creationId xmlns:a16="http://schemas.microsoft.com/office/drawing/2014/main" xmlns="" id="{B18544F3-5338-4957-87FE-172AA247D2F1}"/>
              </a:ext>
              <a:ext uri="{C183D7F6-B498-43B3-948B-1728B52AA6E4}">
                <adec:decorative xmlns:adec="http://schemas.microsoft.com/office/drawing/2017/decorative" xmlns=""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Tree>
    <p:extLst>
      <p:ext uri="{BB962C8B-B14F-4D97-AF65-F5344CB8AC3E}">
        <p14:creationId xmlns:p14="http://schemas.microsoft.com/office/powerpoint/2010/main" val="352089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p:nvSpPr>
          <p:cNvPr id="14" name="Marcador de posición de imagen 13">
            <a:extLst>
              <a:ext uri="{FF2B5EF4-FFF2-40B4-BE49-F238E27FC236}">
                <a16:creationId xmlns:a16="http://schemas.microsoft.com/office/drawing/2014/main" xmlns="" id="{25C722E3-E441-423D-997F-8129C85AEBAD}"/>
              </a:ext>
            </a:extLst>
          </p:cNvPr>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rtlCol="0">
            <a:noAutofit/>
          </a:bodyPr>
          <a:lstStyle/>
          <a:p>
            <a:pPr rtl="0"/>
            <a:r>
              <a:rPr lang="es-ES"/>
              <a:t>Haga clic en el icono para agregar una imagen</a:t>
            </a:r>
            <a:endParaRPr lang="es-ES" dirty="0"/>
          </a:p>
        </p:txBody>
      </p:sp>
      <p:sp>
        <p:nvSpPr>
          <p:cNvPr id="2" name="Título 1">
            <a:extLst>
              <a:ext uri="{FF2B5EF4-FFF2-40B4-BE49-F238E27FC236}">
                <a16:creationId xmlns:a16="http://schemas.microsoft.com/office/drawing/2014/main" xmlns="" id="{489FEC4D-9707-4A07-8653-95C4B3F6EAE4}"/>
              </a:ext>
            </a:extLst>
          </p:cNvPr>
          <p:cNvSpPr>
            <a:spLocks noGrp="1"/>
          </p:cNvSpPr>
          <p:nvPr>
            <p:ph type="title" hasCustomPrompt="1"/>
          </p:nvPr>
        </p:nvSpPr>
        <p:spPr>
          <a:xfrm>
            <a:off x="6520070" y="1482725"/>
            <a:ext cx="5298868" cy="1944688"/>
          </a:xfrm>
        </p:spPr>
        <p:txBody>
          <a:bodyPr rtlCol="0" anchor="ctr">
            <a:noAutofit/>
          </a:bodyPr>
          <a:lstStyle>
            <a:lvl1pPr>
              <a:defRPr sz="6600">
                <a:effectLst>
                  <a:outerShdw blurRad="38100" dist="38100" dir="2700000" algn="tl">
                    <a:srgbClr val="000000">
                      <a:alpha val="43137"/>
                    </a:srgbClr>
                  </a:outerShdw>
                </a:effectLst>
              </a:defRPr>
            </a:lvl1pPr>
          </a:lstStyle>
          <a:p>
            <a:pPr rtl="0"/>
            <a:r>
              <a:rPr lang="es-ES"/>
              <a:t>Editar estilo de título maestro</a:t>
            </a:r>
          </a:p>
        </p:txBody>
      </p:sp>
      <p:sp>
        <p:nvSpPr>
          <p:cNvPr id="3" name="Marcador de fecha 2">
            <a:extLst>
              <a:ext uri="{FF2B5EF4-FFF2-40B4-BE49-F238E27FC236}">
                <a16:creationId xmlns:a16="http://schemas.microsoft.com/office/drawing/2014/main" xmlns="" id="{25CFEF06-093E-4214-8225-4830A0E94CB1}"/>
              </a:ext>
            </a:extLst>
          </p:cNvPr>
          <p:cNvSpPr>
            <a:spLocks noGrp="1"/>
          </p:cNvSpPr>
          <p:nvPr>
            <p:ph type="dt" sz="half" idx="10"/>
          </p:nvPr>
        </p:nvSpPr>
        <p:spPr/>
        <p:txBody>
          <a:bodyPr rtlCol="0"/>
          <a:lstStyle>
            <a:lvl1pPr>
              <a:defRPr>
                <a:solidFill>
                  <a:schemeClr val="tx1">
                    <a:alpha val="70000"/>
                  </a:schemeClr>
                </a:solidFill>
              </a:defRPr>
            </a:lvl1pPr>
          </a:lstStyle>
          <a:p>
            <a:pPr rtl="0"/>
            <a:r>
              <a:rPr lang="es-ES"/>
              <a:t>1/2/20XX</a:t>
            </a:r>
            <a:endParaRPr lang="es-ES" dirty="0"/>
          </a:p>
        </p:txBody>
      </p:sp>
      <p:sp>
        <p:nvSpPr>
          <p:cNvPr id="5" name="Marcador de número de diapositiva 4">
            <a:extLst>
              <a:ext uri="{FF2B5EF4-FFF2-40B4-BE49-F238E27FC236}">
                <a16:creationId xmlns:a16="http://schemas.microsoft.com/office/drawing/2014/main" xmlns="" id="{6ED3498B-06FE-4F16-B964-F2418D1B1A57}"/>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es-ES" smtClean="0"/>
              <a:pPr rtl="0"/>
              <a:t>‹Nº›</a:t>
            </a:fld>
            <a:endParaRPr lang="es-ES" dirty="0"/>
          </a:p>
        </p:txBody>
      </p:sp>
      <p:sp>
        <p:nvSpPr>
          <p:cNvPr id="11" name="Marcador de texto 10">
            <a:extLst>
              <a:ext uri="{FF2B5EF4-FFF2-40B4-BE49-F238E27FC236}">
                <a16:creationId xmlns:a16="http://schemas.microsoft.com/office/drawing/2014/main" xmlns="" id="{A97DD98A-D0B8-45D8-9004-1AA42E0DD35F}"/>
              </a:ext>
            </a:extLst>
          </p:cNvPr>
          <p:cNvSpPr>
            <a:spLocks noGrp="1"/>
          </p:cNvSpPr>
          <p:nvPr>
            <p:ph type="body" sz="quarter" idx="15"/>
          </p:nvPr>
        </p:nvSpPr>
        <p:spPr>
          <a:xfrm>
            <a:off x="3047545" y="5636352"/>
            <a:ext cx="6094413" cy="461962"/>
          </a:xfrm>
        </p:spPr>
        <p:txBody>
          <a:bodyPr lIns="0" rtlCol="0"/>
          <a:lstStyle>
            <a:lvl1pPr>
              <a:buNone/>
              <a:defRPr lang="es-ES" sz="2400" kern="1200" dirty="0" smtClean="0">
                <a:solidFill>
                  <a:schemeClr val="tx1"/>
                </a:solidFill>
                <a:latin typeface="+mn-lt"/>
                <a:ea typeface="+mn-ea"/>
                <a:cs typeface="+mn-cs"/>
              </a:defRPr>
            </a:lvl1pPr>
          </a:lstStyle>
          <a:p>
            <a:pPr lvl="0" rtl="0"/>
            <a:r>
              <a:rPr lang="es-ES"/>
              <a:t>Haga clic para modificar los estilos de texto del patrón</a:t>
            </a:r>
          </a:p>
        </p:txBody>
      </p:sp>
      <p:sp>
        <p:nvSpPr>
          <p:cNvPr id="4" name="Marcador de pie de página 3">
            <a:extLst>
              <a:ext uri="{FF2B5EF4-FFF2-40B4-BE49-F238E27FC236}">
                <a16:creationId xmlns:a16="http://schemas.microsoft.com/office/drawing/2014/main" xmlns="" id="{2641D3A3-4179-4FE1-AE52-5351DA839347}"/>
              </a:ext>
            </a:extLst>
          </p:cNvPr>
          <p:cNvSpPr>
            <a:spLocks noGrp="1"/>
          </p:cNvSpPr>
          <p:nvPr>
            <p:ph type="ftr" sz="quarter" idx="11"/>
          </p:nvPr>
        </p:nvSpPr>
        <p:spPr/>
        <p:txBody>
          <a:bodyPr rtlCol="0"/>
          <a:lstStyle>
            <a:lvl1pPr>
              <a:defRPr>
                <a:solidFill>
                  <a:schemeClr val="tx1">
                    <a:alpha val="70000"/>
                  </a:schemeClr>
                </a:solidFill>
              </a:defRPr>
            </a:lvl1pPr>
          </a:lstStyle>
          <a:p>
            <a:pPr rtl="0"/>
            <a:r>
              <a:rPr lang="es-ES">
                <a:solidFill>
                  <a:schemeClr val="tx1">
                    <a:alpha val="70000"/>
                  </a:schemeClr>
                </a:solidFill>
              </a:rPr>
              <a:t>Ejemplo de Texto de pie de página</a:t>
            </a:r>
            <a:endParaRPr lang="es-ES" dirty="0">
              <a:solidFill>
                <a:schemeClr val="tx1">
                  <a:alpha val="70000"/>
                </a:schemeClr>
              </a:solidFill>
            </a:endParaRPr>
          </a:p>
        </p:txBody>
      </p:sp>
      <p:sp>
        <p:nvSpPr>
          <p:cNvPr id="16" name="Forma libre: Forma 15">
            <a:extLst>
              <a:ext uri="{FF2B5EF4-FFF2-40B4-BE49-F238E27FC236}">
                <a16:creationId xmlns:a16="http://schemas.microsoft.com/office/drawing/2014/main" xmlns="" id="{7A55BDFA-25CC-40CE-8723-5E6302A83BAC}"/>
              </a:ext>
              <a:ext uri="{C183D7F6-B498-43B3-948B-1728B52AA6E4}">
                <adec:decorative xmlns:adec="http://schemas.microsoft.com/office/drawing/2017/decorative" xmlns="" val="1"/>
              </a:ext>
            </a:extLst>
          </p:cNvPr>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13" name="Forma libre: Forma 12">
            <a:extLst>
              <a:ext uri="{FF2B5EF4-FFF2-40B4-BE49-F238E27FC236}">
                <a16:creationId xmlns:a16="http://schemas.microsoft.com/office/drawing/2014/main" xmlns="" id="{5012F8CE-E62A-4EB8-BFF6-C1AE1071CCE6}"/>
              </a:ext>
              <a:ext uri="{C183D7F6-B498-43B3-948B-1728B52AA6E4}">
                <adec:decorative xmlns:adec="http://schemas.microsoft.com/office/drawing/2017/decorative" xmlns="" val="1"/>
              </a:ext>
            </a:extLst>
          </p:cNvPr>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Tree>
    <p:extLst>
      <p:ext uri="{BB962C8B-B14F-4D97-AF65-F5344CB8AC3E}">
        <p14:creationId xmlns:p14="http://schemas.microsoft.com/office/powerpoint/2010/main" val="190925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969E7E-5F3F-4D4B-8830-20B37EACA724}"/>
              </a:ext>
            </a:extLst>
          </p:cNvPr>
          <p:cNvSpPr>
            <a:spLocks noGrp="1"/>
          </p:cNvSpPr>
          <p:nvPr>
            <p:ph type="title" hasCustomPrompt="1"/>
          </p:nvPr>
        </p:nvSpPr>
        <p:spPr>
          <a:xfrm>
            <a:off x="5334000" y="1524000"/>
            <a:ext cx="6096000" cy="1971675"/>
          </a:xfrm>
        </p:spPr>
        <p:txBody>
          <a:bodyPr rtlCol="0" anchor="b">
            <a:noAutofit/>
          </a:bodyPr>
          <a:lstStyle>
            <a:lvl1pPr>
              <a:defRPr sz="6600">
                <a:effectLst/>
              </a:defRPr>
            </a:lvl1pPr>
          </a:lstStyle>
          <a:p>
            <a:pPr rtl="0"/>
            <a:r>
              <a:rPr lang="es-ES"/>
              <a:t>Editar estilo de título maestro</a:t>
            </a:r>
          </a:p>
        </p:txBody>
      </p:sp>
      <p:sp>
        <p:nvSpPr>
          <p:cNvPr id="11" name="Marcador de posición de imagen 10">
            <a:extLst>
              <a:ext uri="{FF2B5EF4-FFF2-40B4-BE49-F238E27FC236}">
                <a16:creationId xmlns:a16="http://schemas.microsoft.com/office/drawing/2014/main" xmlns=""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rtlCol="0">
            <a:noAutofit/>
          </a:bodyPr>
          <a:lstStyle>
            <a:lvl1pPr>
              <a:defRPr>
                <a:solidFill>
                  <a:schemeClr val="tx1">
                    <a:alpha val="70000"/>
                  </a:schemeClr>
                </a:solidFill>
              </a:defRPr>
            </a:lvl1pPr>
          </a:lstStyle>
          <a:p>
            <a:pPr rtl="0"/>
            <a:r>
              <a:rPr lang="es-ES"/>
              <a:t>Haga clic en el icono para agregar una imagen</a:t>
            </a:r>
            <a:endParaRPr lang="es-ES" dirty="0"/>
          </a:p>
        </p:txBody>
      </p:sp>
      <p:sp>
        <p:nvSpPr>
          <p:cNvPr id="5" name="Marcador de número de diapositiva 4">
            <a:extLst>
              <a:ext uri="{FF2B5EF4-FFF2-40B4-BE49-F238E27FC236}">
                <a16:creationId xmlns:a16="http://schemas.microsoft.com/office/drawing/2014/main" xmlns="" id="{45C53762-0A77-4006-A90B-5C60D87023FD}"/>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es-ES" smtClean="0"/>
              <a:pPr rtl="0"/>
              <a:t>‹Nº›</a:t>
            </a:fld>
            <a:endParaRPr lang="es-ES" dirty="0"/>
          </a:p>
        </p:txBody>
      </p:sp>
      <p:sp>
        <p:nvSpPr>
          <p:cNvPr id="15" name="Marcador de texto 13">
            <a:extLst>
              <a:ext uri="{FF2B5EF4-FFF2-40B4-BE49-F238E27FC236}">
                <a16:creationId xmlns:a16="http://schemas.microsoft.com/office/drawing/2014/main" xmlns="" id="{625AEF3B-FB44-4F36-AEF4-DC87C19CD128}"/>
              </a:ext>
            </a:extLst>
          </p:cNvPr>
          <p:cNvSpPr>
            <a:spLocks noGrp="1"/>
          </p:cNvSpPr>
          <p:nvPr>
            <p:ph type="body" sz="quarter" idx="15" hasCustomPrompt="1"/>
          </p:nvPr>
        </p:nvSpPr>
        <p:spPr>
          <a:xfrm>
            <a:off x="5334000" y="3841794"/>
            <a:ext cx="6096000" cy="1985962"/>
          </a:xfrm>
        </p:spPr>
        <p:txBody>
          <a:bodyPr rtlCol="0" anchor="t">
            <a:noAutofit/>
          </a:bodyPr>
          <a:lstStyle>
            <a:lvl1pPr marL="0" indent="0" algn="l">
              <a:buNone/>
              <a:defRPr lang="es-ES" sz="2000" kern="1200" baseline="0" dirty="0" smtClean="0">
                <a:solidFill>
                  <a:schemeClr val="tx2">
                    <a:lumMod val="90000"/>
                  </a:schemeClr>
                </a:solidFill>
                <a:latin typeface="+mn-lt"/>
                <a:ea typeface="+mn-ea"/>
                <a:cs typeface="+mn-cs"/>
              </a:defRPr>
            </a:lvl1pPr>
          </a:lstStyle>
          <a:p>
            <a:pPr lvl="0" rtl="0"/>
            <a:r>
              <a:rPr lang="es-ES"/>
              <a:t>Haga clic para modificar los estilos de texto maestro.</a:t>
            </a:r>
          </a:p>
        </p:txBody>
      </p:sp>
      <p:sp>
        <p:nvSpPr>
          <p:cNvPr id="4" name="Marcador de pie de página 3">
            <a:extLst>
              <a:ext uri="{FF2B5EF4-FFF2-40B4-BE49-F238E27FC236}">
                <a16:creationId xmlns:a16="http://schemas.microsoft.com/office/drawing/2014/main" xmlns="" id="{C2CB7C31-FFF7-445F-BB34-14389A71653F}"/>
              </a:ext>
            </a:extLst>
          </p:cNvPr>
          <p:cNvSpPr>
            <a:spLocks noGrp="1"/>
          </p:cNvSpPr>
          <p:nvPr>
            <p:ph type="ftr" sz="quarter" idx="11"/>
          </p:nvPr>
        </p:nvSpPr>
        <p:spPr/>
        <p:txBody>
          <a:bodyPr rtlCol="0"/>
          <a:lstStyle>
            <a:lvl1pPr>
              <a:defRPr>
                <a:solidFill>
                  <a:schemeClr val="tx1">
                    <a:alpha val="70000"/>
                  </a:schemeClr>
                </a:solidFill>
              </a:defRPr>
            </a:lvl1pPr>
          </a:lstStyle>
          <a:p>
            <a:pPr rtl="0"/>
            <a:r>
              <a:rPr lang="es-ES">
                <a:solidFill>
                  <a:schemeClr val="tx1">
                    <a:alpha val="70000"/>
                  </a:schemeClr>
                </a:solidFill>
              </a:rPr>
              <a:t>Ejemplo de Texto de pie de página</a:t>
            </a:r>
            <a:endParaRPr lang="es-ES" dirty="0">
              <a:solidFill>
                <a:schemeClr val="tx1">
                  <a:alpha val="70000"/>
                </a:schemeClr>
              </a:solidFill>
            </a:endParaRPr>
          </a:p>
        </p:txBody>
      </p:sp>
      <p:grpSp>
        <p:nvGrpSpPr>
          <p:cNvPr id="7" name="Grupo 6">
            <a:extLst>
              <a:ext uri="{FF2B5EF4-FFF2-40B4-BE49-F238E27FC236}">
                <a16:creationId xmlns:a16="http://schemas.microsoft.com/office/drawing/2014/main" xmlns="" id="{51E7E469-8463-485F-A508-D17F7C8CDC3F}"/>
              </a:ext>
              <a:ext uri="{C183D7F6-B498-43B3-948B-1728B52AA6E4}">
                <adec:decorative xmlns:adec="http://schemas.microsoft.com/office/drawing/2017/decorative" xmlns=""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Forma libre: Forma 7">
              <a:extLst>
                <a:ext uri="{FF2B5EF4-FFF2-40B4-BE49-F238E27FC236}">
                  <a16:creationId xmlns:a16="http://schemas.microsoft.com/office/drawing/2014/main" xmlns=""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9" name="Forma libre: Forma 8">
              <a:extLst>
                <a:ext uri="{FF2B5EF4-FFF2-40B4-BE49-F238E27FC236}">
                  <a16:creationId xmlns:a16="http://schemas.microsoft.com/office/drawing/2014/main" xmlns=""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grpSp>
    </p:spTree>
    <p:extLst>
      <p:ext uri="{BB962C8B-B14F-4D97-AF65-F5344CB8AC3E}">
        <p14:creationId xmlns:p14="http://schemas.microsoft.com/office/powerpoint/2010/main" val="17343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quipo/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D33B0-D721-4F3E-9286-86AC654B8E06}"/>
              </a:ext>
            </a:extLst>
          </p:cNvPr>
          <p:cNvSpPr>
            <a:spLocks noGrp="1"/>
          </p:cNvSpPr>
          <p:nvPr>
            <p:ph type="title"/>
          </p:nvPr>
        </p:nvSpPr>
        <p:spPr>
          <a:xfrm>
            <a:off x="762000" y="1524001"/>
            <a:ext cx="10668000" cy="762000"/>
          </a:xfrm>
        </p:spPr>
        <p:txBody>
          <a:bodyPr rtlCol="0"/>
          <a:lstStyle/>
          <a:p>
            <a:pPr rtl="0"/>
            <a:r>
              <a:rPr lang="es-ES"/>
              <a:t>Haga clic para modificar el estilo de título del patrón</a:t>
            </a:r>
          </a:p>
        </p:txBody>
      </p:sp>
      <p:sp>
        <p:nvSpPr>
          <p:cNvPr id="3" name="Marcador de fecha 2">
            <a:extLst>
              <a:ext uri="{FF2B5EF4-FFF2-40B4-BE49-F238E27FC236}">
                <a16:creationId xmlns:a16="http://schemas.microsoft.com/office/drawing/2014/main" xmlns="" id="{D367B97A-1940-4204-846E-D2223B1E8316}"/>
              </a:ext>
            </a:extLst>
          </p:cNvPr>
          <p:cNvSpPr>
            <a:spLocks noGrp="1"/>
          </p:cNvSpPr>
          <p:nvPr>
            <p:ph type="dt" sz="half" idx="10"/>
          </p:nvPr>
        </p:nvSpPr>
        <p:spPr/>
        <p:txBody>
          <a:bodyPr rtlCol="0"/>
          <a:lstStyle>
            <a:lvl1pPr>
              <a:defRPr>
                <a:solidFill>
                  <a:schemeClr val="tx1">
                    <a:alpha val="70000"/>
                  </a:schemeClr>
                </a:solidFill>
              </a:defRPr>
            </a:lvl1pPr>
          </a:lstStyle>
          <a:p>
            <a:pPr rtl="0"/>
            <a:r>
              <a:rPr lang="es-ES"/>
              <a:t>1/2/20XX</a:t>
            </a:r>
            <a:endParaRPr lang="es-ES" dirty="0"/>
          </a:p>
        </p:txBody>
      </p:sp>
      <p:sp>
        <p:nvSpPr>
          <p:cNvPr id="5" name="Marcador de número de diapositiva 4">
            <a:extLst>
              <a:ext uri="{FF2B5EF4-FFF2-40B4-BE49-F238E27FC236}">
                <a16:creationId xmlns:a16="http://schemas.microsoft.com/office/drawing/2014/main" xmlns="" id="{23B8AFB4-C810-4889-829B-A127BA70DF7B}"/>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es-ES" smtClean="0"/>
              <a:pPr rtl="0"/>
              <a:t>‹Nº›</a:t>
            </a:fld>
            <a:endParaRPr lang="es-ES" dirty="0"/>
          </a:p>
        </p:txBody>
      </p:sp>
      <p:sp>
        <p:nvSpPr>
          <p:cNvPr id="7" name="Marcador de contenido 6">
            <a:extLst>
              <a:ext uri="{FF2B5EF4-FFF2-40B4-BE49-F238E27FC236}">
                <a16:creationId xmlns:a16="http://schemas.microsoft.com/office/drawing/2014/main" xmlns="" id="{D154F189-2BB3-4370-8B80-6337B3710F9B}"/>
              </a:ext>
            </a:extLst>
          </p:cNvPr>
          <p:cNvSpPr>
            <a:spLocks noGrp="1"/>
          </p:cNvSpPr>
          <p:nvPr>
            <p:ph sz="quarter" idx="13"/>
          </p:nvPr>
        </p:nvSpPr>
        <p:spPr>
          <a:xfrm>
            <a:off x="762000" y="2547937"/>
            <a:ext cx="10668000" cy="3293569"/>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pie de página 3">
            <a:extLst>
              <a:ext uri="{FF2B5EF4-FFF2-40B4-BE49-F238E27FC236}">
                <a16:creationId xmlns:a16="http://schemas.microsoft.com/office/drawing/2014/main" xmlns="" id="{EABCBC8A-1917-4560-B937-D8B1DDF0D267}"/>
              </a:ext>
            </a:extLst>
          </p:cNvPr>
          <p:cNvSpPr>
            <a:spLocks noGrp="1"/>
          </p:cNvSpPr>
          <p:nvPr>
            <p:ph type="ftr" sz="quarter" idx="11"/>
          </p:nvPr>
        </p:nvSpPr>
        <p:spPr/>
        <p:txBody>
          <a:bodyPr rtlCol="0"/>
          <a:lstStyle>
            <a:lvl1pPr>
              <a:defRPr>
                <a:solidFill>
                  <a:schemeClr val="tx1">
                    <a:alpha val="70000"/>
                  </a:schemeClr>
                </a:solidFill>
              </a:defRPr>
            </a:lvl1pPr>
          </a:lstStyle>
          <a:p>
            <a:pPr rtl="0"/>
            <a:r>
              <a:rPr lang="es-ES">
                <a:solidFill>
                  <a:schemeClr val="tx1">
                    <a:alpha val="70000"/>
                  </a:schemeClr>
                </a:solidFill>
              </a:rPr>
              <a:t>Ejemplo de Texto de pie de página</a:t>
            </a:r>
            <a:endParaRPr lang="es-ES" dirty="0">
              <a:solidFill>
                <a:schemeClr val="tx1">
                  <a:alpha val="70000"/>
                </a:schemeClr>
              </a:solidFill>
            </a:endParaRPr>
          </a:p>
        </p:txBody>
      </p:sp>
    </p:spTree>
    <p:extLst>
      <p:ext uri="{BB962C8B-B14F-4D97-AF65-F5344CB8AC3E}">
        <p14:creationId xmlns:p14="http://schemas.microsoft.com/office/powerpoint/2010/main" val="29514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xmlns="" id="{26F44E5E-4F6D-4D91-BD7C-1D9BC90718A3}"/>
              </a:ext>
              <a:ext uri="{C183D7F6-B498-43B3-948B-1728B52AA6E4}">
                <adec:decorative xmlns:adec="http://schemas.microsoft.com/office/drawing/2017/decorative" xmlns="" val="1"/>
              </a:ext>
            </a:extLst>
          </p:cNvPr>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9" name="Forma libre: Forma 8">
            <a:extLst>
              <a:ext uri="{FF2B5EF4-FFF2-40B4-BE49-F238E27FC236}">
                <a16:creationId xmlns:a16="http://schemas.microsoft.com/office/drawing/2014/main" xmlns="" id="{256EF037-7950-45D7-8B54-D45C77E592B6}"/>
              </a:ext>
              <a:ext uri="{C183D7F6-B498-43B3-948B-1728B52AA6E4}">
                <adec:decorative xmlns:adec="http://schemas.microsoft.com/office/drawing/2017/decorative" xmlns="" val="1"/>
              </a:ext>
            </a:extLst>
          </p:cNvPr>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dirty="0"/>
          </a:p>
        </p:txBody>
      </p:sp>
      <p:sp>
        <p:nvSpPr>
          <p:cNvPr id="2" name="Título 1">
            <a:extLst>
              <a:ext uri="{FF2B5EF4-FFF2-40B4-BE49-F238E27FC236}">
                <a16:creationId xmlns:a16="http://schemas.microsoft.com/office/drawing/2014/main" xmlns="" id="{53E26040-0993-4B4E-846F-03183CC6958B}"/>
              </a:ext>
            </a:extLst>
          </p:cNvPr>
          <p:cNvSpPr>
            <a:spLocks noGrp="1"/>
          </p:cNvSpPr>
          <p:nvPr>
            <p:ph type="title" hasCustomPrompt="1"/>
          </p:nvPr>
        </p:nvSpPr>
        <p:spPr>
          <a:xfrm>
            <a:off x="771939" y="1553818"/>
            <a:ext cx="6374296" cy="731838"/>
          </a:xfrm>
        </p:spPr>
        <p:txBody>
          <a:bodyPr rtlCol="0"/>
          <a:lstStyle>
            <a:lvl1pPr>
              <a:defRPr/>
            </a:lvl1pPr>
          </a:lstStyle>
          <a:p>
            <a:pPr rtl="0"/>
            <a:r>
              <a:rPr lang="es-ES"/>
              <a:t>Editar estilo de título maestro</a:t>
            </a:r>
          </a:p>
        </p:txBody>
      </p:sp>
      <p:sp>
        <p:nvSpPr>
          <p:cNvPr id="3" name="Marcador de fecha 2">
            <a:extLst>
              <a:ext uri="{FF2B5EF4-FFF2-40B4-BE49-F238E27FC236}">
                <a16:creationId xmlns:a16="http://schemas.microsoft.com/office/drawing/2014/main" xmlns="" id="{A380095B-CFDF-4612-92A3-510A272E1EC8}"/>
              </a:ext>
            </a:extLst>
          </p:cNvPr>
          <p:cNvSpPr>
            <a:spLocks noGrp="1"/>
          </p:cNvSpPr>
          <p:nvPr>
            <p:ph type="dt" sz="half" idx="10"/>
          </p:nvPr>
        </p:nvSpPr>
        <p:spPr/>
        <p:txBody>
          <a:bodyPr rtlCol="0"/>
          <a:lstStyle>
            <a:lvl1pPr>
              <a:defRPr>
                <a:solidFill>
                  <a:schemeClr val="tx1">
                    <a:alpha val="70000"/>
                  </a:schemeClr>
                </a:solidFill>
              </a:defRPr>
            </a:lvl1pPr>
          </a:lstStyle>
          <a:p>
            <a:pPr rtl="0"/>
            <a:r>
              <a:rPr lang="es-ES"/>
              <a:t>1/2/20XX</a:t>
            </a:r>
            <a:endParaRPr lang="es-ES" dirty="0"/>
          </a:p>
        </p:txBody>
      </p:sp>
      <p:sp>
        <p:nvSpPr>
          <p:cNvPr id="5" name="Marcador de número de diapositiva 4">
            <a:extLst>
              <a:ext uri="{FF2B5EF4-FFF2-40B4-BE49-F238E27FC236}">
                <a16:creationId xmlns:a16="http://schemas.microsoft.com/office/drawing/2014/main" xmlns="" id="{431670F1-B7DD-4EAB-B679-56B8DF5EBF1D}"/>
              </a:ext>
            </a:extLst>
          </p:cNvPr>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es-ES" smtClean="0"/>
              <a:pPr rtl="0"/>
              <a:t>‹Nº›</a:t>
            </a:fld>
            <a:endParaRPr lang="es-ES" dirty="0"/>
          </a:p>
        </p:txBody>
      </p:sp>
      <p:sp>
        <p:nvSpPr>
          <p:cNvPr id="14" name="Marcador de contenido 13">
            <a:extLst>
              <a:ext uri="{FF2B5EF4-FFF2-40B4-BE49-F238E27FC236}">
                <a16:creationId xmlns:a16="http://schemas.microsoft.com/office/drawing/2014/main" xmlns="" id="{76B0A7D7-A6D2-46F1-A512-D72E201B465C}"/>
              </a:ext>
            </a:extLst>
          </p:cNvPr>
          <p:cNvSpPr>
            <a:spLocks noGrp="1"/>
          </p:cNvSpPr>
          <p:nvPr>
            <p:ph sz="quarter" idx="15"/>
          </p:nvPr>
        </p:nvSpPr>
        <p:spPr>
          <a:xfrm>
            <a:off x="762000" y="2662238"/>
            <a:ext cx="6096000" cy="3794125"/>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1" name="Marcador de posición de imagen 10">
            <a:extLst>
              <a:ext uri="{FF2B5EF4-FFF2-40B4-BE49-F238E27FC236}">
                <a16:creationId xmlns:a16="http://schemas.microsoft.com/office/drawing/2014/main" xmlns="" id="{F3FCF934-DA53-41A9-8985-B14A5D76F38C}"/>
              </a:ext>
            </a:extLst>
          </p:cNvPr>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rtlCol="0">
            <a:noAutofit/>
          </a:bodyPr>
          <a:lstStyle/>
          <a:p>
            <a:pPr rtl="0"/>
            <a:r>
              <a:rPr lang="es-ES"/>
              <a:t>Haga clic en el icono para agregar una imagen</a:t>
            </a:r>
            <a:endParaRPr lang="es-ES" dirty="0"/>
          </a:p>
        </p:txBody>
      </p:sp>
      <p:sp>
        <p:nvSpPr>
          <p:cNvPr id="4" name="Marcador de pie de página 3">
            <a:extLst>
              <a:ext uri="{FF2B5EF4-FFF2-40B4-BE49-F238E27FC236}">
                <a16:creationId xmlns:a16="http://schemas.microsoft.com/office/drawing/2014/main" xmlns="" id="{EF461A09-0B8A-4047-A117-4CB292AE210B}"/>
              </a:ext>
            </a:extLst>
          </p:cNvPr>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es-ES"/>
              <a:t>Ejemplo de Texto de pie de página</a:t>
            </a:r>
            <a:endParaRPr lang="es-ES" dirty="0"/>
          </a:p>
        </p:txBody>
      </p:sp>
    </p:spTree>
    <p:extLst>
      <p:ext uri="{BB962C8B-B14F-4D97-AF65-F5344CB8AC3E}">
        <p14:creationId xmlns:p14="http://schemas.microsoft.com/office/powerpoint/2010/main" val="222278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1D0DFC8D-267F-4687-9E7F-4FDDAC612354}"/>
              </a:ext>
            </a:extLst>
          </p:cNvPr>
          <p:cNvSpPr>
            <a:spLocks noGrp="1"/>
          </p:cNvSpPr>
          <p:nvPr>
            <p:ph type="pic" sz="quarter" idx="15"/>
          </p:nvPr>
        </p:nvSpPr>
        <p:spPr>
          <a:xfrm>
            <a:off x="0" y="0"/>
            <a:ext cx="12192000" cy="6858000"/>
          </a:xfrm>
        </p:spPr>
        <p:txBody>
          <a:bodyPr rtlCol="0"/>
          <a:lstStyle/>
          <a:p>
            <a:pPr rtl="0"/>
            <a:r>
              <a:rPr lang="es-ES"/>
              <a:t>Haga clic en el icono para agregar una imagen</a:t>
            </a:r>
            <a:endParaRPr lang="es-ES" dirty="0"/>
          </a:p>
        </p:txBody>
      </p:sp>
      <p:sp>
        <p:nvSpPr>
          <p:cNvPr id="9" name="Rectángulo 8">
            <a:extLst>
              <a:ext uri="{FF2B5EF4-FFF2-40B4-BE49-F238E27FC236}">
                <a16:creationId xmlns:a16="http://schemas.microsoft.com/office/drawing/2014/main" xmlns="" id="{03C8F5B5-B75D-4EB4-B7CB-29F756564E5D}"/>
              </a:ext>
              <a:ext uri="{C183D7F6-B498-43B3-948B-1728B52AA6E4}">
                <adec:decorative xmlns:adec="http://schemas.microsoft.com/office/drawing/2017/decorative" xmlns="" val="1"/>
              </a:ext>
            </a:extLst>
          </p:cNvPr>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xmlns="" id="{D214D2F1-1CA4-4DAB-9023-1D48BDCBF4C4}"/>
              </a:ext>
            </a:extLst>
          </p:cNvPr>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rtlCol="0" anchor="b">
            <a:noAutofit/>
          </a:bodyPr>
          <a:lstStyle>
            <a:lvl1pPr algn="r">
              <a:defRPr/>
            </a:lvl1pPr>
          </a:lstStyle>
          <a:p>
            <a:pPr rtl="0"/>
            <a:r>
              <a:rPr lang="es-ES"/>
              <a:t>Haga clic para modificar el estilo de título del patrón</a:t>
            </a:r>
          </a:p>
        </p:txBody>
      </p:sp>
      <p:sp>
        <p:nvSpPr>
          <p:cNvPr id="3" name="Marcador de fecha 2">
            <a:extLst>
              <a:ext uri="{FF2B5EF4-FFF2-40B4-BE49-F238E27FC236}">
                <a16:creationId xmlns:a16="http://schemas.microsoft.com/office/drawing/2014/main" xmlns="" id="{88F45EBA-02BB-4A6B-A97C-7502F47571EA}"/>
              </a:ext>
            </a:extLst>
          </p:cNvPr>
          <p:cNvSpPr>
            <a:spLocks noGrp="1"/>
          </p:cNvSpPr>
          <p:nvPr>
            <p:ph type="dt" sz="half" idx="10"/>
          </p:nvPr>
        </p:nvSpPr>
        <p:spPr/>
        <p:txBody>
          <a:bodyPr rtlCol="0"/>
          <a:lstStyle>
            <a:lvl1pPr>
              <a:defRPr>
                <a:effectLst>
                  <a:outerShdw blurRad="38100" dist="38100" dir="2700000" algn="tl">
                    <a:srgbClr val="000000">
                      <a:alpha val="43137"/>
                    </a:srgbClr>
                  </a:outerShdw>
                </a:effectLst>
              </a:defRPr>
            </a:lvl1pPr>
          </a:lstStyle>
          <a:p>
            <a:pPr rtl="0"/>
            <a:r>
              <a:rPr lang="es-ES"/>
              <a:t>1/2/20XX</a:t>
            </a:r>
            <a:endParaRPr lang="es-ES" dirty="0"/>
          </a:p>
        </p:txBody>
      </p:sp>
      <p:sp>
        <p:nvSpPr>
          <p:cNvPr id="5" name="Marcador de número de diapositiva 4">
            <a:extLst>
              <a:ext uri="{FF2B5EF4-FFF2-40B4-BE49-F238E27FC236}">
                <a16:creationId xmlns:a16="http://schemas.microsoft.com/office/drawing/2014/main" xmlns="" id="{2BBF9807-F2CD-46F9-99BB-1C5A00EAD8DD}"/>
              </a:ext>
            </a:extLst>
          </p:cNvPr>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es-ES" smtClean="0"/>
              <a:pPr rtl="0"/>
              <a:t>‹Nº›</a:t>
            </a:fld>
            <a:endParaRPr lang="es-ES" dirty="0"/>
          </a:p>
        </p:txBody>
      </p:sp>
      <p:sp>
        <p:nvSpPr>
          <p:cNvPr id="13" name="Marcador de texto 12">
            <a:extLst>
              <a:ext uri="{FF2B5EF4-FFF2-40B4-BE49-F238E27FC236}">
                <a16:creationId xmlns:a16="http://schemas.microsoft.com/office/drawing/2014/main" xmlns="" id="{97F5908E-DFAC-4A92-AC6B-0E693A53AB65}"/>
              </a:ext>
            </a:extLst>
          </p:cNvPr>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es-ES"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rtl="0">
              <a:buNone/>
            </a:pPr>
            <a:r>
              <a:rPr lang="es-ES"/>
              <a:t>Haga clic para modificar los estilos de texto del patrón</a:t>
            </a:r>
          </a:p>
        </p:txBody>
      </p:sp>
      <p:sp>
        <p:nvSpPr>
          <p:cNvPr id="4" name="Marcador de pie de página 3">
            <a:extLst>
              <a:ext uri="{FF2B5EF4-FFF2-40B4-BE49-F238E27FC236}">
                <a16:creationId xmlns:a16="http://schemas.microsoft.com/office/drawing/2014/main" xmlns="" id="{A370EFA6-1131-4DFD-8BAC-4E8A78318CD4}"/>
              </a:ext>
            </a:extLst>
          </p:cNvPr>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es-ES"/>
              <a:t>Ejemplo de Texto de pie de página</a:t>
            </a:r>
            <a:endParaRPr lang="es-ES" dirty="0"/>
          </a:p>
        </p:txBody>
      </p:sp>
    </p:spTree>
    <p:extLst>
      <p:ext uri="{BB962C8B-B14F-4D97-AF65-F5344CB8AC3E}">
        <p14:creationId xmlns:p14="http://schemas.microsoft.com/office/powerpoint/2010/main" val="8801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88BC5C-CCF0-4BA5-B102-213AC6FD5A48}"/>
              </a:ext>
            </a:extLst>
          </p:cNvPr>
          <p:cNvSpPr>
            <a:spLocks noGrp="1"/>
          </p:cNvSpPr>
          <p:nvPr>
            <p:ph type="title"/>
          </p:nvPr>
        </p:nvSpPr>
        <p:spPr>
          <a:xfrm>
            <a:off x="762000" y="1524001"/>
            <a:ext cx="10667998" cy="868680"/>
          </a:xfrm>
        </p:spPr>
        <p:txBody>
          <a:bodyPr rtlCol="0"/>
          <a:lstStyle/>
          <a:p>
            <a:pPr rtl="0"/>
            <a:r>
              <a:rPr lang="es-ES"/>
              <a:t>Haga clic para modificar el estilo de título del patrón</a:t>
            </a:r>
          </a:p>
        </p:txBody>
      </p:sp>
      <p:sp>
        <p:nvSpPr>
          <p:cNvPr id="5" name="Marcador de fecha 4">
            <a:extLst>
              <a:ext uri="{FF2B5EF4-FFF2-40B4-BE49-F238E27FC236}">
                <a16:creationId xmlns:a16="http://schemas.microsoft.com/office/drawing/2014/main" xmlns="" id="{5555DB51-20DA-4BEF-90BA-DDD37DC080CF}"/>
              </a:ext>
            </a:extLst>
          </p:cNvPr>
          <p:cNvSpPr>
            <a:spLocks noGrp="1"/>
          </p:cNvSpPr>
          <p:nvPr>
            <p:ph type="dt" sz="half" idx="10"/>
          </p:nvPr>
        </p:nvSpPr>
        <p:spPr/>
        <p:txBody>
          <a:bodyPr rtlCol="0"/>
          <a:lstStyle/>
          <a:p>
            <a:pPr rtl="0"/>
            <a:r>
              <a:rPr lang="es-ES"/>
              <a:t>1/2/20XX</a:t>
            </a:r>
            <a:endParaRPr lang="es-ES" dirty="0"/>
          </a:p>
        </p:txBody>
      </p:sp>
      <p:sp>
        <p:nvSpPr>
          <p:cNvPr id="7" name="Marcador de número de diapositiva 6">
            <a:extLst>
              <a:ext uri="{FF2B5EF4-FFF2-40B4-BE49-F238E27FC236}">
                <a16:creationId xmlns:a16="http://schemas.microsoft.com/office/drawing/2014/main" xmlns="" id="{CC29146B-54D6-4291-8EA2-6430024824AE}"/>
              </a:ext>
            </a:extLst>
          </p:cNvPr>
          <p:cNvSpPr>
            <a:spLocks noGrp="1"/>
          </p:cNvSpPr>
          <p:nvPr>
            <p:ph type="sldNum" sz="quarter" idx="12"/>
          </p:nvPr>
        </p:nvSpPr>
        <p:spPr/>
        <p:txBody>
          <a:bodyPr rtlCol="0"/>
          <a:lstStyle/>
          <a:p>
            <a:pPr rtl="0"/>
            <a:fld id="{D643A852-0206-46AC-B0EB-645612933129}" type="slidenum">
              <a:rPr lang="es-ES" smtClean="0"/>
              <a:t>‹Nº›</a:t>
            </a:fld>
            <a:endParaRPr lang="es-ES" dirty="0"/>
          </a:p>
        </p:txBody>
      </p:sp>
      <p:sp>
        <p:nvSpPr>
          <p:cNvPr id="13" name="Marcador de texto 4">
            <a:extLst>
              <a:ext uri="{FF2B5EF4-FFF2-40B4-BE49-F238E27FC236}">
                <a16:creationId xmlns:a16="http://schemas.microsoft.com/office/drawing/2014/main" xmlns="" id="{350244A0-C340-43A6-B393-5F8C50FE820D}"/>
              </a:ext>
            </a:extLst>
          </p:cNvPr>
          <p:cNvSpPr>
            <a:spLocks noGrp="1"/>
          </p:cNvSpPr>
          <p:nvPr>
            <p:ph type="body" idx="13" hasCustomPrompt="1"/>
          </p:nvPr>
        </p:nvSpPr>
        <p:spPr>
          <a:xfrm>
            <a:off x="762000" y="2753087"/>
            <a:ext cx="4571999" cy="660037"/>
          </a:xfrm>
        </p:spPr>
        <p:txBody>
          <a:bodyPr rtlCol="0"/>
          <a:lstStyle>
            <a:lvl1pPr>
              <a:buNone/>
              <a:defRPr sz="2400" b="1"/>
            </a:lvl1pPr>
          </a:lstStyle>
          <a:p>
            <a:pPr rtl="0"/>
            <a:r>
              <a:rPr lang="es-ES"/>
              <a:t>Subtítulo </a:t>
            </a:r>
          </a:p>
        </p:txBody>
      </p:sp>
      <p:sp>
        <p:nvSpPr>
          <p:cNvPr id="11" name="Marcador de contenido 3">
            <a:extLst>
              <a:ext uri="{FF2B5EF4-FFF2-40B4-BE49-F238E27FC236}">
                <a16:creationId xmlns:a16="http://schemas.microsoft.com/office/drawing/2014/main" xmlns="" id="{C6C2C57C-65A7-4135-8584-225DB628D5D5}"/>
              </a:ext>
            </a:extLst>
          </p:cNvPr>
          <p:cNvSpPr>
            <a:spLocks noGrp="1"/>
          </p:cNvSpPr>
          <p:nvPr>
            <p:ph sz="half" idx="1" hasCustomPrompt="1"/>
          </p:nvPr>
        </p:nvSpPr>
        <p:spPr>
          <a:xfrm>
            <a:off x="762000" y="3429000"/>
            <a:ext cx="4572000" cy="2667000"/>
          </a:xfrm>
        </p:spPr>
        <p:txBody>
          <a:bodyPr rtlCol="0">
            <a:noAutofit/>
          </a:bodyPr>
          <a:lstStyle>
            <a:lvl1pPr>
              <a:defRPr sz="2000"/>
            </a:lvl1pPr>
          </a:lstStyle>
          <a:p>
            <a:pPr rtl="0"/>
            <a:r>
              <a:rPr lang="es-ES" sz="2000"/>
              <a:t>Agregue texto, imágenes, arte y vídeos.</a:t>
            </a:r>
          </a:p>
          <a:p>
            <a:pPr rtl="0"/>
            <a:r>
              <a:rPr lang="es-ES" sz="2000"/>
              <a:t>Agregue transiciones, animaciones y movimientos. </a:t>
            </a:r>
          </a:p>
          <a:p>
            <a:pPr rtl="0"/>
            <a:r>
              <a:rPr lang="es-ES" sz="2000"/>
              <a:t>Guarde en OneDrive para acceder a sus presentaciones desde el equipo, la tableta o el teléfono. </a:t>
            </a:r>
          </a:p>
        </p:txBody>
      </p:sp>
      <p:sp>
        <p:nvSpPr>
          <p:cNvPr id="14" name="Marcador de texto 2">
            <a:extLst>
              <a:ext uri="{FF2B5EF4-FFF2-40B4-BE49-F238E27FC236}">
                <a16:creationId xmlns:a16="http://schemas.microsoft.com/office/drawing/2014/main" xmlns="" id="{993BDFC1-B9DE-444B-B417-93436D2BA1F1}"/>
              </a:ext>
            </a:extLst>
          </p:cNvPr>
          <p:cNvSpPr>
            <a:spLocks noGrp="1"/>
          </p:cNvSpPr>
          <p:nvPr>
            <p:ph type="body" sz="quarter" idx="3" hasCustomPrompt="1"/>
          </p:nvPr>
        </p:nvSpPr>
        <p:spPr>
          <a:xfrm>
            <a:off x="6857997" y="2753088"/>
            <a:ext cx="4572001" cy="660037"/>
          </a:xfrm>
        </p:spPr>
        <p:txBody>
          <a:bodyPr rtlCol="0"/>
          <a:lstStyle>
            <a:lvl1pPr>
              <a:buNone/>
              <a:defRPr sz="2400" b="1"/>
            </a:lvl1pPr>
          </a:lstStyle>
          <a:p>
            <a:pPr rtl="0"/>
            <a:r>
              <a:rPr lang="es-ES"/>
              <a:t>Subtítulo </a:t>
            </a:r>
          </a:p>
        </p:txBody>
      </p:sp>
      <p:sp>
        <p:nvSpPr>
          <p:cNvPr id="12" name="Marcador de contenido 5">
            <a:extLst>
              <a:ext uri="{FF2B5EF4-FFF2-40B4-BE49-F238E27FC236}">
                <a16:creationId xmlns:a16="http://schemas.microsoft.com/office/drawing/2014/main" xmlns="" id="{CBD2C3CC-A74A-4B56-855E-8F4DD2EEA27F}"/>
              </a:ext>
            </a:extLst>
          </p:cNvPr>
          <p:cNvSpPr>
            <a:spLocks noGrp="1"/>
          </p:cNvSpPr>
          <p:nvPr>
            <p:ph sz="half" idx="2" hasCustomPrompt="1"/>
          </p:nvPr>
        </p:nvSpPr>
        <p:spPr>
          <a:xfrm>
            <a:off x="6858000" y="3429000"/>
            <a:ext cx="4572000" cy="2667000"/>
          </a:xfrm>
        </p:spPr>
        <p:txBody>
          <a:bodyPr rtlCol="0">
            <a:noAutofit/>
          </a:bodyPr>
          <a:lstStyle>
            <a:lvl1pPr marL="228600" indent="-228600">
              <a:defRPr sz="2000"/>
            </a:lvl1pPr>
          </a:lstStyle>
          <a:p>
            <a:pPr rtl="0"/>
            <a:r>
              <a:rPr lang="es-ES" sz="2000"/>
              <a:t>Abra el panel Ideas de diseño para transformar al instante sus diapositivas.</a:t>
            </a:r>
          </a:p>
          <a:p>
            <a:pPr rtl="0"/>
            <a:r>
              <a:rPr lang="es-ES" sz="2000"/>
              <a:t>Cuando tengamos ideas de diseño, las mostraremos aquí. </a:t>
            </a:r>
          </a:p>
          <a:p>
            <a:pPr marL="0" indent="0" rtl="0">
              <a:buNone/>
            </a:pPr>
            <a:endParaRPr lang="es-ES" dirty="0"/>
          </a:p>
        </p:txBody>
      </p:sp>
      <p:sp>
        <p:nvSpPr>
          <p:cNvPr id="6" name="Marcador de pie de página 5">
            <a:extLst>
              <a:ext uri="{FF2B5EF4-FFF2-40B4-BE49-F238E27FC236}">
                <a16:creationId xmlns:a16="http://schemas.microsoft.com/office/drawing/2014/main" xmlns="" id="{506D22E1-F0DB-4CB7-B2E3-D578EEAA6E57}"/>
              </a:ext>
            </a:extLst>
          </p:cNvPr>
          <p:cNvSpPr>
            <a:spLocks noGrp="1"/>
          </p:cNvSpPr>
          <p:nvPr>
            <p:ph type="ftr" sz="quarter" idx="11"/>
          </p:nvPr>
        </p:nvSpPr>
        <p:spPr/>
        <p:txBody>
          <a:bodyPr rtlCol="0"/>
          <a:lstStyle/>
          <a:p>
            <a:pPr rtl="0"/>
            <a:r>
              <a:rPr lang="es-ES"/>
              <a:t>Ejemplo de Texto de pie de página</a:t>
            </a:r>
            <a:endParaRPr lang="es-ES" dirty="0"/>
          </a:p>
        </p:txBody>
      </p:sp>
    </p:spTree>
    <p:extLst>
      <p:ext uri="{BB962C8B-B14F-4D97-AF65-F5344CB8AC3E}">
        <p14:creationId xmlns:p14="http://schemas.microsoft.com/office/powerpoint/2010/main" val="1221621209"/>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5B4AE7-507A-4E14-96E2-5412FF8EA283}"/>
              </a:ext>
            </a:extLst>
          </p:cNvPr>
          <p:cNvSpPr>
            <a:spLocks noGrp="1"/>
          </p:cNvSpPr>
          <p:nvPr>
            <p:ph type="title"/>
          </p:nvPr>
        </p:nvSpPr>
        <p:spPr>
          <a:xfrm>
            <a:off x="762000" y="1527048"/>
            <a:ext cx="10668000" cy="758952"/>
          </a:xfrm>
        </p:spPr>
        <p:txBody>
          <a:bodyPr rtlCol="0"/>
          <a:lstStyle/>
          <a:p>
            <a:pPr rtl="0"/>
            <a:r>
              <a:rPr lang="es-ES"/>
              <a:t>Haga clic para modificar el estilo de título del patrón</a:t>
            </a:r>
            <a:endParaRPr lang="es-ES" dirty="0"/>
          </a:p>
        </p:txBody>
      </p:sp>
      <p:sp>
        <p:nvSpPr>
          <p:cNvPr id="7" name="Marcador de fecha 6">
            <a:extLst>
              <a:ext uri="{FF2B5EF4-FFF2-40B4-BE49-F238E27FC236}">
                <a16:creationId xmlns:a16="http://schemas.microsoft.com/office/drawing/2014/main" xmlns="" id="{56B78494-ECE0-41D2-97E2-CFAC0434A8B8}"/>
              </a:ext>
            </a:extLst>
          </p:cNvPr>
          <p:cNvSpPr>
            <a:spLocks noGrp="1"/>
          </p:cNvSpPr>
          <p:nvPr>
            <p:ph type="dt" sz="half" idx="10"/>
          </p:nvPr>
        </p:nvSpPr>
        <p:spPr/>
        <p:txBody>
          <a:bodyPr rtlCol="0"/>
          <a:lstStyle/>
          <a:p>
            <a:pPr rtl="0"/>
            <a:r>
              <a:rPr lang="es-ES"/>
              <a:t>1/2/20XX</a:t>
            </a:r>
            <a:endParaRPr lang="es-ES" dirty="0"/>
          </a:p>
        </p:txBody>
      </p:sp>
      <p:sp>
        <p:nvSpPr>
          <p:cNvPr id="9" name="Marcador de número de diapositiva 8">
            <a:extLst>
              <a:ext uri="{FF2B5EF4-FFF2-40B4-BE49-F238E27FC236}">
                <a16:creationId xmlns:a16="http://schemas.microsoft.com/office/drawing/2014/main" xmlns="" id="{CB09AB13-CCCC-4074-9B66-CE0B37902E3F}"/>
              </a:ext>
            </a:extLst>
          </p:cNvPr>
          <p:cNvSpPr>
            <a:spLocks noGrp="1"/>
          </p:cNvSpPr>
          <p:nvPr>
            <p:ph type="sldNum" sz="quarter" idx="12"/>
          </p:nvPr>
        </p:nvSpPr>
        <p:spPr/>
        <p:txBody>
          <a:bodyPr rtlCol="0"/>
          <a:lstStyle/>
          <a:p>
            <a:pPr rtl="0"/>
            <a:fld id="{D643A852-0206-46AC-B0EB-645612933129}" type="slidenum">
              <a:rPr lang="es-ES" smtClean="0"/>
              <a:t>‹Nº›</a:t>
            </a:fld>
            <a:endParaRPr lang="es-ES" dirty="0"/>
          </a:p>
        </p:txBody>
      </p:sp>
      <p:sp>
        <p:nvSpPr>
          <p:cNvPr id="3" name="Marcador de texto 2">
            <a:extLst>
              <a:ext uri="{FF2B5EF4-FFF2-40B4-BE49-F238E27FC236}">
                <a16:creationId xmlns:a16="http://schemas.microsoft.com/office/drawing/2014/main" xmlns="" id="{7EDEEE83-2945-4C22-9597-57F1F1262841}"/>
              </a:ext>
            </a:extLst>
          </p:cNvPr>
          <p:cNvSpPr>
            <a:spLocks noGrp="1"/>
          </p:cNvSpPr>
          <p:nvPr>
            <p:ph type="body" idx="1"/>
          </p:nvPr>
        </p:nvSpPr>
        <p:spPr>
          <a:xfrm>
            <a:off x="762001" y="2743199"/>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xmlns="" id="{8CC2494D-AD1D-4CB7-A17C-B69079113D71}"/>
              </a:ext>
            </a:extLst>
          </p:cNvPr>
          <p:cNvSpPr>
            <a:spLocks noGrp="1"/>
          </p:cNvSpPr>
          <p:nvPr>
            <p:ph sz="half" idx="2"/>
          </p:nvPr>
        </p:nvSpPr>
        <p:spPr>
          <a:xfrm>
            <a:off x="762001" y="3403237"/>
            <a:ext cx="3276601"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xmlns="" id="{B23E4950-830D-4EE3-9F51-DD730255E0CD}"/>
              </a:ext>
            </a:extLst>
          </p:cNvPr>
          <p:cNvSpPr>
            <a:spLocks noGrp="1"/>
          </p:cNvSpPr>
          <p:nvPr>
            <p:ph type="body" sz="quarter" idx="3"/>
          </p:nvPr>
        </p:nvSpPr>
        <p:spPr>
          <a:xfrm>
            <a:off x="44576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xmlns="" id="{36F244AA-BDAA-4FDD-B742-449DF905730C}"/>
              </a:ext>
            </a:extLst>
          </p:cNvPr>
          <p:cNvSpPr>
            <a:spLocks noGrp="1"/>
          </p:cNvSpPr>
          <p:nvPr>
            <p:ph sz="quarter" idx="4"/>
          </p:nvPr>
        </p:nvSpPr>
        <p:spPr>
          <a:xfrm>
            <a:off x="44577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texto 4">
            <a:extLst>
              <a:ext uri="{FF2B5EF4-FFF2-40B4-BE49-F238E27FC236}">
                <a16:creationId xmlns:a16="http://schemas.microsoft.com/office/drawing/2014/main" xmlns="" id="{13BA483D-34F5-47AE-BCE7-2B0D4B71DF1E}"/>
              </a:ext>
            </a:extLst>
          </p:cNvPr>
          <p:cNvSpPr>
            <a:spLocks noGrp="1"/>
          </p:cNvSpPr>
          <p:nvPr>
            <p:ph type="body" sz="quarter" idx="13"/>
          </p:nvPr>
        </p:nvSpPr>
        <p:spPr>
          <a:xfrm>
            <a:off x="81533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1" name="Marcador de contenido 5">
            <a:extLst>
              <a:ext uri="{FF2B5EF4-FFF2-40B4-BE49-F238E27FC236}">
                <a16:creationId xmlns:a16="http://schemas.microsoft.com/office/drawing/2014/main" xmlns="" id="{1074DC7D-EB21-4D65-B78F-21F530C5AB11}"/>
              </a:ext>
            </a:extLst>
          </p:cNvPr>
          <p:cNvSpPr>
            <a:spLocks noGrp="1"/>
          </p:cNvSpPr>
          <p:nvPr>
            <p:ph sz="quarter" idx="14"/>
          </p:nvPr>
        </p:nvSpPr>
        <p:spPr>
          <a:xfrm>
            <a:off x="81534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pie de página 7">
            <a:extLst>
              <a:ext uri="{FF2B5EF4-FFF2-40B4-BE49-F238E27FC236}">
                <a16:creationId xmlns:a16="http://schemas.microsoft.com/office/drawing/2014/main" xmlns="" id="{185E4C20-6CC5-4259-B554-B19F1A7AA059}"/>
              </a:ext>
            </a:extLst>
          </p:cNvPr>
          <p:cNvSpPr>
            <a:spLocks noGrp="1"/>
          </p:cNvSpPr>
          <p:nvPr>
            <p:ph type="ftr" sz="quarter" idx="11"/>
          </p:nvPr>
        </p:nvSpPr>
        <p:spPr/>
        <p:txBody>
          <a:bodyPr rtlCol="0"/>
          <a:lstStyle/>
          <a:p>
            <a:pPr rtl="0"/>
            <a:r>
              <a:rPr lang="es-ES"/>
              <a:t>Ejemplo de Texto de pie de página</a:t>
            </a:r>
            <a:endParaRPr lang="es-ES" dirty="0"/>
          </a:p>
        </p:txBody>
      </p:sp>
    </p:spTree>
    <p:extLst>
      <p:ext uri="{BB962C8B-B14F-4D97-AF65-F5344CB8AC3E}">
        <p14:creationId xmlns:p14="http://schemas.microsoft.com/office/powerpoint/2010/main" val="16283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xmlns=""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xmlns=""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alpha val="70000"/>
                  </a:schemeClr>
                </a:solidFill>
              </a:defRPr>
            </a:lvl1pPr>
          </a:lstStyle>
          <a:p>
            <a:pPr rtl="0"/>
            <a:r>
              <a:rPr lang="es-ES"/>
              <a:t>1/2/20XX</a:t>
            </a:r>
            <a:endParaRPr lang="es-ES" dirty="0"/>
          </a:p>
        </p:txBody>
      </p:sp>
      <p:sp>
        <p:nvSpPr>
          <p:cNvPr id="5" name="Marcador de pie de página 4">
            <a:extLst>
              <a:ext uri="{FF2B5EF4-FFF2-40B4-BE49-F238E27FC236}">
                <a16:creationId xmlns:a16="http://schemas.microsoft.com/office/drawing/2014/main" xmlns=""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alpha val="70000"/>
                  </a:schemeClr>
                </a:solidFill>
              </a:defRPr>
            </a:lvl1pPr>
          </a:lstStyle>
          <a:p>
            <a:pPr rtl="0"/>
            <a:r>
              <a:rPr lang="es-ES">
                <a:solidFill>
                  <a:schemeClr val="tx1">
                    <a:alpha val="70000"/>
                  </a:schemeClr>
                </a:solidFill>
              </a:rPr>
              <a:t>Ejemplo de Texto de pie de página</a:t>
            </a:r>
            <a:endParaRPr lang="es-ES" dirty="0">
              <a:solidFill>
                <a:schemeClr val="tx1">
                  <a:alpha val="70000"/>
                </a:schemeClr>
              </a:solidFill>
            </a:endParaRPr>
          </a:p>
        </p:txBody>
      </p:sp>
      <p:sp>
        <p:nvSpPr>
          <p:cNvPr id="6" name="Marcador de número de diapositiva 5">
            <a:extLst>
              <a:ext uri="{FF2B5EF4-FFF2-40B4-BE49-F238E27FC236}">
                <a16:creationId xmlns:a16="http://schemas.microsoft.com/office/drawing/2014/main" xmlns=""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alpha val="70000"/>
                  </a:schemeClr>
                </a:solidFill>
                <a:latin typeface="+mj-lt"/>
              </a:defRPr>
            </a:lvl1pPr>
          </a:lstStyle>
          <a:p>
            <a:pPr rtl="0"/>
            <a:fld id="{D643A852-0206-46AC-B0EB-645612933129}" type="slidenum">
              <a:rPr lang="es-ES" smtClean="0"/>
              <a:pPr rtl="0"/>
              <a:t>‹Nº›</a:t>
            </a:fld>
            <a:endParaRPr lang="es-ES" dirty="0"/>
          </a:p>
        </p:txBody>
      </p:sp>
    </p:spTree>
    <p:extLst>
      <p:ext uri="{BB962C8B-B14F-4D97-AF65-F5344CB8AC3E}">
        <p14:creationId xmlns:p14="http://schemas.microsoft.com/office/powerpoint/2010/main" val="3251421841"/>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9" r:id="rId5"/>
    <p:sldLayoutId id="2147483665" r:id="rId6"/>
    <p:sldLayoutId id="2147483670" r:id="rId7"/>
    <p:sldLayoutId id="2147483652" r:id="rId8"/>
    <p:sldLayoutId id="2147483653" r:id="rId9"/>
    <p:sldLayoutId id="2147483667" r:id="rId10"/>
    <p:sldLayoutId id="214748366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 pos="480">
          <p15:clr>
            <a:srgbClr val="F26B43"/>
          </p15:clr>
        </p15:guide>
        <p15:guide id="4" pos="960">
          <p15:clr>
            <a:srgbClr val="F26B43"/>
          </p15:clr>
        </p15:guide>
        <p15:guide id="5" pos="7680">
          <p15:clr>
            <a:srgbClr val="F26B43"/>
          </p15:clr>
        </p15:guide>
        <p15:guide id="6" pos="7200">
          <p15:clr>
            <a:srgbClr val="F26B43"/>
          </p15:clr>
        </p15:guide>
        <p15:guide id="7" pos="6720">
          <p15:clr>
            <a:srgbClr val="F26B43"/>
          </p15:clr>
        </p15:guide>
        <p15:guide id="8" pos="6240">
          <p15:clr>
            <a:srgbClr val="F26B43"/>
          </p15:clr>
        </p15:guide>
        <p15:guide id="9" pos="1440">
          <p15:clr>
            <a:srgbClr val="F26B43"/>
          </p15:clr>
        </p15:guide>
        <p15:guide id="10" pos="1920">
          <p15:clr>
            <a:srgbClr val="F26B43"/>
          </p15:clr>
        </p15:guide>
        <p15:guide id="11" pos="2400">
          <p15:clr>
            <a:srgbClr val="F26B43"/>
          </p15:clr>
        </p15:guide>
        <p15:guide id="12" pos="5760">
          <p15:clr>
            <a:srgbClr val="F26B43"/>
          </p15:clr>
        </p15:guide>
        <p15:guide id="13" pos="5280">
          <p15:clr>
            <a:srgbClr val="F26B43"/>
          </p15:clr>
        </p15:guide>
        <p15:guide id="14" pos="2880">
          <p15:clr>
            <a:srgbClr val="F26B43"/>
          </p15:clr>
        </p15:guide>
        <p15:guide id="15" pos="3360">
          <p15:clr>
            <a:srgbClr val="F26B43"/>
          </p15:clr>
        </p15:guide>
        <p15:guide id="16" pos="3840">
          <p15:clr>
            <a:srgbClr val="F26B43"/>
          </p15:clr>
        </p15:guide>
        <p15:guide id="17" pos="4800">
          <p15:clr>
            <a:srgbClr val="F26B43"/>
          </p15:clr>
        </p15:guide>
        <p15:guide id="18" pos="4320">
          <p15:clr>
            <a:srgbClr val="F26B43"/>
          </p15:clr>
        </p15:guide>
        <p15:guide id="19" orient="horz">
          <p15:clr>
            <a:srgbClr val="F26B43"/>
          </p15:clr>
        </p15:guide>
        <p15:guide id="20" orient="horz" pos="480">
          <p15:clr>
            <a:srgbClr val="F26B43"/>
          </p15:clr>
        </p15:guide>
        <p15:guide id="21" orient="horz" pos="960">
          <p15:clr>
            <a:srgbClr val="F26B43"/>
          </p15:clr>
        </p15:guide>
        <p15:guide id="22" orient="horz" pos="1440">
          <p15:clr>
            <a:srgbClr val="F26B43"/>
          </p15:clr>
        </p15:guide>
        <p15:guide id="23" orient="horz" pos="1920">
          <p15:clr>
            <a:srgbClr val="F26B43"/>
          </p15:clr>
        </p15:guide>
        <p15:guide id="24" orient="horz" pos="2400">
          <p15:clr>
            <a:srgbClr val="F26B43"/>
          </p15:clr>
        </p15:guide>
        <p15:guide id="25" orient="horz" pos="2880">
          <p15:clr>
            <a:srgbClr val="F26B43"/>
          </p15:clr>
        </p15:guide>
        <p15:guide id="26" orient="horz" pos="3360">
          <p15:clr>
            <a:srgbClr val="F26B43"/>
          </p15:clr>
        </p15:guide>
        <p15:guide id="27" orient="horz" pos="4320">
          <p15:clr>
            <a:srgbClr val="F26B43"/>
          </p15:clr>
        </p15:guide>
        <p15:guide id="28"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greso de la República: qué es y cuáles son sus funciones | Congreso de  la República | Poder Legislativo | Parlamento | Perú nnda-nnlt | PERU |  GESTIÓN">
            <a:extLst>
              <a:ext uri="{FF2B5EF4-FFF2-40B4-BE49-F238E27FC236}">
                <a16:creationId xmlns:a16="http://schemas.microsoft.com/office/drawing/2014/main" xmlns="" id="{A27E472A-F115-9277-FED7-EE04C727D756}"/>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5521" b="25521"/>
          <a:stretch>
            <a:fillRect/>
          </a:stretch>
        </p:blipFill>
        <p:spPr bwMode="auto">
          <a:xfrm>
            <a:off x="0" y="425302"/>
            <a:ext cx="12192000" cy="6388040"/>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5">
            <a:extLst>
              <a:ext uri="{FF2B5EF4-FFF2-40B4-BE49-F238E27FC236}">
                <a16:creationId xmlns:a16="http://schemas.microsoft.com/office/drawing/2014/main" xmlns="" id="{F28F514C-A8D2-4213-AA57-8AC5EBC3D34E}"/>
              </a:ext>
            </a:extLst>
          </p:cNvPr>
          <p:cNvSpPr>
            <a:spLocks noGrp="1"/>
          </p:cNvSpPr>
          <p:nvPr>
            <p:ph type="title"/>
          </p:nvPr>
        </p:nvSpPr>
        <p:spPr>
          <a:xfrm>
            <a:off x="2765093" y="2218506"/>
            <a:ext cx="5832475" cy="3019475"/>
          </a:xfrm>
          <a:solidFill>
            <a:schemeClr val="accent1">
              <a:lumMod val="20000"/>
              <a:lumOff val="80000"/>
            </a:schemeClr>
          </a:solidFill>
        </p:spPr>
        <p:txBody>
          <a:bodyPr rtlCol="0"/>
          <a:lstStyle/>
          <a:p>
            <a:pPr algn="ctr" rtl="0"/>
            <a:r>
              <a:rPr lang="es-MX" sz="2000" b="1" dirty="0">
                <a:solidFill>
                  <a:schemeClr val="bg1"/>
                </a:solidFill>
              </a:rPr>
              <a:t>SUSTENTACIÓN PROYECTO DE LEY N°4273</a:t>
            </a:r>
            <a:br>
              <a:rPr lang="es-MX" sz="2000" b="1" dirty="0">
                <a:solidFill>
                  <a:schemeClr val="bg1"/>
                </a:solidFill>
              </a:rPr>
            </a:br>
            <a:r>
              <a:rPr lang="es-MX" sz="2000" b="1" dirty="0">
                <a:solidFill>
                  <a:schemeClr val="bg1"/>
                </a:solidFill>
              </a:rPr>
              <a:t/>
            </a:r>
            <a:br>
              <a:rPr lang="es-MX" sz="2000" b="1" dirty="0">
                <a:solidFill>
                  <a:schemeClr val="bg1"/>
                </a:solidFill>
              </a:rPr>
            </a:br>
            <a:r>
              <a:rPr lang="es-MX" sz="2000" b="1" dirty="0">
                <a:solidFill>
                  <a:schemeClr val="bg1"/>
                </a:solidFill>
              </a:rPr>
              <a:t> </a:t>
            </a:r>
            <a:r>
              <a:rPr lang="es-MX" sz="2400" b="1" dirty="0">
                <a:solidFill>
                  <a:schemeClr val="bg1"/>
                </a:solidFill>
              </a:rPr>
              <a:t>"LEY QUE ESTABLECE MECANISMOS, MEDIDAS Y POLÍTICAS INTEGRALES DE PREVENCIÓN, ATENCIÓN Y REPARACIÓN, QUE GARANTICE EL EFECTIVO GOCE DE LAS MUJERES A UNA VIDA LIBRE DE VIOLENCIA BASADA EN GÉNERO”</a:t>
            </a:r>
            <a:endParaRPr lang="es-ES" sz="2400" b="1" dirty="0">
              <a:solidFill>
                <a:schemeClr val="bg1"/>
              </a:solidFill>
            </a:endParaRPr>
          </a:p>
        </p:txBody>
      </p:sp>
      <p:sp>
        <p:nvSpPr>
          <p:cNvPr id="7" name="Marcador de texto 6">
            <a:extLst>
              <a:ext uri="{FF2B5EF4-FFF2-40B4-BE49-F238E27FC236}">
                <a16:creationId xmlns:a16="http://schemas.microsoft.com/office/drawing/2014/main" xmlns="" id="{66507E16-3BED-9186-BAF5-2DEA1F7983C3}"/>
              </a:ext>
            </a:extLst>
          </p:cNvPr>
          <p:cNvSpPr>
            <a:spLocks noGrp="1"/>
          </p:cNvSpPr>
          <p:nvPr>
            <p:ph type="body" sz="quarter" idx="12"/>
          </p:nvPr>
        </p:nvSpPr>
        <p:spPr>
          <a:xfrm>
            <a:off x="2765093" y="55291"/>
            <a:ext cx="5832474" cy="598488"/>
          </a:xfrm>
          <a:noFill/>
          <a:ln>
            <a:noFill/>
          </a:ln>
        </p:spPr>
        <p:style>
          <a:lnRef idx="2">
            <a:schemeClr val="accent6"/>
          </a:lnRef>
          <a:fillRef idx="1">
            <a:schemeClr val="lt1"/>
          </a:fillRef>
          <a:effectRef idx="0">
            <a:schemeClr val="accent6"/>
          </a:effectRef>
          <a:fontRef idx="minor">
            <a:schemeClr val="dk1"/>
          </a:fontRef>
        </p:style>
        <p:txBody>
          <a:bodyPr>
            <a:normAutofit fontScale="92500"/>
          </a:bodyPr>
          <a:lstStyle/>
          <a:p>
            <a:pPr algn="ctr"/>
            <a:r>
              <a:rPr lang="es-ES" sz="2200" b="1" dirty="0">
                <a:solidFill>
                  <a:schemeClr val="tx1"/>
                </a:solidFill>
              </a:rPr>
              <a:t>DESPACHO CONGRESAL LUCINDA VASQUEZ VELA</a:t>
            </a:r>
            <a:endParaRPr lang="es-PE" sz="2200" b="1" dirty="0">
              <a:solidFill>
                <a:schemeClr val="tx1"/>
              </a:solidFill>
            </a:endParaRPr>
          </a:p>
          <a:p>
            <a:endParaRPr lang="es-PE" dirty="0"/>
          </a:p>
        </p:txBody>
      </p:sp>
      <p:pic>
        <p:nvPicPr>
          <p:cNvPr id="8" name="Imagen 7">
            <a:extLst>
              <a:ext uri="{FF2B5EF4-FFF2-40B4-BE49-F238E27FC236}">
                <a16:creationId xmlns:a16="http://schemas.microsoft.com/office/drawing/2014/main" xmlns="" id="{A0A1B7BF-9B07-C2DC-8543-7522EE0E9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4753" y="44659"/>
            <a:ext cx="2867247" cy="1869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476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ítulo 44">
            <a:extLst>
              <a:ext uri="{FF2B5EF4-FFF2-40B4-BE49-F238E27FC236}">
                <a16:creationId xmlns:a16="http://schemas.microsoft.com/office/drawing/2014/main" xmlns="" id="{7F3FB3C8-6E4D-4C4E-BC71-0D10C35865C2}"/>
              </a:ext>
            </a:extLst>
          </p:cNvPr>
          <p:cNvSpPr>
            <a:spLocks noGrp="1"/>
          </p:cNvSpPr>
          <p:nvPr>
            <p:ph type="title"/>
          </p:nvPr>
        </p:nvSpPr>
        <p:spPr>
          <a:xfrm>
            <a:off x="761524" y="1443038"/>
            <a:ext cx="4448429" cy="1985962"/>
          </a:xfrm>
        </p:spPr>
        <p:txBody>
          <a:bodyPr rtlCol="0"/>
          <a:lstStyle/>
          <a:p>
            <a:pPr marL="139065" marR="307975" algn="just">
              <a:lnSpc>
                <a:spcPct val="107000"/>
              </a:lnSpc>
              <a:spcBef>
                <a:spcPts val="925"/>
              </a:spcBef>
              <a:spcAft>
                <a:spcPts val="0"/>
              </a:spcAft>
            </a:pPr>
            <a:r>
              <a:rPr lang="es-ES" sz="1800" dirty="0">
                <a:effectLst/>
                <a:latin typeface="Arial MT"/>
                <a:ea typeface="Arial MT"/>
                <a:cs typeface="Arial MT"/>
              </a:rPr>
              <a:t>La violencia basada en género, es una forma de discriminación que afecta</a:t>
            </a:r>
            <a:r>
              <a:rPr lang="es-ES" sz="1800" spc="5" dirty="0">
                <a:effectLst/>
                <a:latin typeface="Arial MT"/>
                <a:ea typeface="Arial MT"/>
                <a:cs typeface="Arial MT"/>
              </a:rPr>
              <a:t> </a:t>
            </a:r>
            <a:r>
              <a:rPr lang="es-ES" sz="1800" dirty="0">
                <a:effectLst/>
                <a:latin typeface="Arial MT"/>
                <a:ea typeface="Arial MT"/>
                <a:cs typeface="Arial MT"/>
              </a:rPr>
              <a:t>directamente los derechos humanos, por tanto de la vida de las mujeres, de su libertad, dignidad, integridad física,</a:t>
            </a:r>
            <a:r>
              <a:rPr lang="es-ES" sz="1800" spc="5" dirty="0">
                <a:effectLst/>
                <a:latin typeface="Arial MT"/>
                <a:ea typeface="Arial MT"/>
                <a:cs typeface="Arial MT"/>
              </a:rPr>
              <a:t> </a:t>
            </a:r>
            <a:r>
              <a:rPr lang="es-ES" sz="1800" dirty="0">
                <a:effectLst/>
                <a:latin typeface="Arial MT"/>
                <a:ea typeface="Arial MT"/>
                <a:cs typeface="Arial MT"/>
              </a:rPr>
              <a:t>psicológica, sexual,</a:t>
            </a:r>
            <a:r>
              <a:rPr lang="es-ES" sz="1800" spc="-30" dirty="0">
                <a:effectLst/>
                <a:latin typeface="Arial MT"/>
                <a:ea typeface="Arial MT"/>
                <a:cs typeface="Arial MT"/>
              </a:rPr>
              <a:t> </a:t>
            </a:r>
            <a:r>
              <a:rPr lang="es-ES" sz="1800" dirty="0">
                <a:effectLst/>
                <a:latin typeface="Arial MT"/>
                <a:ea typeface="Arial MT"/>
                <a:cs typeface="Arial MT"/>
              </a:rPr>
              <a:t>económica,</a:t>
            </a:r>
            <a:r>
              <a:rPr lang="es-ES" sz="1800" spc="-40" dirty="0">
                <a:effectLst/>
                <a:latin typeface="Arial MT"/>
                <a:ea typeface="Arial MT"/>
                <a:cs typeface="Arial MT"/>
              </a:rPr>
              <a:t> </a:t>
            </a:r>
            <a:r>
              <a:rPr lang="es-ES" sz="1800" dirty="0">
                <a:effectLst/>
                <a:latin typeface="Arial MT"/>
                <a:ea typeface="Arial MT"/>
                <a:cs typeface="Arial MT"/>
              </a:rPr>
              <a:t>así</a:t>
            </a:r>
            <a:r>
              <a:rPr lang="es-ES" sz="1800" spc="-5" dirty="0">
                <a:effectLst/>
                <a:latin typeface="Arial MT"/>
                <a:ea typeface="Arial MT"/>
                <a:cs typeface="Arial MT"/>
              </a:rPr>
              <a:t> </a:t>
            </a:r>
            <a:r>
              <a:rPr lang="es-ES" sz="1800" dirty="0">
                <a:effectLst/>
                <a:latin typeface="Arial MT"/>
                <a:ea typeface="Arial MT"/>
                <a:cs typeface="Arial MT"/>
              </a:rPr>
              <a:t>como</a:t>
            </a:r>
            <a:r>
              <a:rPr lang="es-ES" sz="1800" spc="-30" dirty="0">
                <a:effectLst/>
                <a:latin typeface="Arial MT"/>
                <a:ea typeface="Arial MT"/>
                <a:cs typeface="Arial MT"/>
              </a:rPr>
              <a:t> </a:t>
            </a:r>
            <a:r>
              <a:rPr lang="es-ES" sz="1800" dirty="0">
                <a:effectLst/>
                <a:latin typeface="Arial MT"/>
                <a:ea typeface="Arial MT"/>
                <a:cs typeface="Arial MT"/>
              </a:rPr>
              <a:t>su</a:t>
            </a:r>
            <a:r>
              <a:rPr lang="es-ES" sz="1800" spc="-25" dirty="0">
                <a:effectLst/>
                <a:latin typeface="Arial MT"/>
                <a:ea typeface="Arial MT"/>
                <a:cs typeface="Arial MT"/>
              </a:rPr>
              <a:t> </a:t>
            </a:r>
            <a:r>
              <a:rPr lang="es-ES" sz="1800" dirty="0">
                <a:effectLst/>
                <a:latin typeface="Arial MT"/>
                <a:ea typeface="Arial MT"/>
                <a:cs typeface="Arial MT"/>
              </a:rPr>
              <a:t>seguridad</a:t>
            </a:r>
            <a:r>
              <a:rPr lang="es-ES" sz="1800" spc="-20" dirty="0">
                <a:effectLst/>
                <a:latin typeface="Arial MT"/>
                <a:ea typeface="Arial MT"/>
                <a:cs typeface="Arial MT"/>
              </a:rPr>
              <a:t> </a:t>
            </a:r>
            <a:r>
              <a:rPr lang="es-ES" sz="1800" dirty="0">
                <a:effectLst/>
                <a:latin typeface="Arial MT"/>
                <a:ea typeface="Arial MT"/>
                <a:cs typeface="Arial MT"/>
              </a:rPr>
              <a:t>personal.</a:t>
            </a:r>
            <a:endParaRPr lang="es-PE" sz="1800" dirty="0">
              <a:effectLst/>
              <a:latin typeface="Arial MT"/>
              <a:ea typeface="Arial MT"/>
              <a:cs typeface="Arial MT"/>
            </a:endParaRPr>
          </a:p>
        </p:txBody>
      </p:sp>
      <p:sp>
        <p:nvSpPr>
          <p:cNvPr id="5" name="Marcador de pie de página 4">
            <a:extLst>
              <a:ext uri="{FF2B5EF4-FFF2-40B4-BE49-F238E27FC236}">
                <a16:creationId xmlns:a16="http://schemas.microsoft.com/office/drawing/2014/main" xmlns="" id="{8942BF11-7115-473F-9C3C-FEF94E9E96AB}"/>
              </a:ext>
            </a:extLst>
          </p:cNvPr>
          <p:cNvSpPr>
            <a:spLocks noGrp="1"/>
          </p:cNvSpPr>
          <p:nvPr>
            <p:ph type="ftr" sz="quarter" idx="11"/>
          </p:nvPr>
        </p:nvSpPr>
        <p:spPr>
          <a:xfrm>
            <a:off x="6858000" y="5903746"/>
            <a:ext cx="4572000" cy="557379"/>
          </a:xfrm>
        </p:spPr>
        <p:txBody>
          <a:bodyPr rtlCol="0"/>
          <a:lstStyle/>
          <a:p>
            <a:pPr algn="ctr"/>
            <a:r>
              <a:rPr lang="es-ES" sz="1600" b="1" dirty="0">
                <a:solidFill>
                  <a:schemeClr val="tx1"/>
                </a:solidFill>
                <a:latin typeface="Arial Black" panose="020B0A04020102020204" pitchFamily="34" charset="0"/>
              </a:rPr>
              <a:t>DESPACHO CONGRESAL </a:t>
            </a:r>
          </a:p>
          <a:p>
            <a:pPr algn="ctr"/>
            <a:r>
              <a:rPr lang="es-ES" sz="1600" b="1" dirty="0">
                <a:solidFill>
                  <a:schemeClr val="tx1"/>
                </a:solidFill>
                <a:latin typeface="Arial Black" panose="020B0A04020102020204" pitchFamily="34" charset="0"/>
              </a:rPr>
              <a:t>LUCINDA VASQUEZ VELA</a:t>
            </a:r>
            <a:endParaRPr lang="es-PE" sz="1600" b="1" dirty="0">
              <a:solidFill>
                <a:schemeClr val="tx1"/>
              </a:solidFill>
              <a:latin typeface="Arial Black" panose="020B0A04020102020204" pitchFamily="34" charset="0"/>
            </a:endParaRPr>
          </a:p>
        </p:txBody>
      </p:sp>
      <p:sp>
        <p:nvSpPr>
          <p:cNvPr id="9" name="Marcador de posición de imagen 8">
            <a:extLst>
              <a:ext uri="{FF2B5EF4-FFF2-40B4-BE49-F238E27FC236}">
                <a16:creationId xmlns:a16="http://schemas.microsoft.com/office/drawing/2014/main" xmlns="" id="{1C6EEF16-8D1D-9F9B-273F-7FFB6650DAAC}"/>
              </a:ext>
            </a:extLst>
          </p:cNvPr>
          <p:cNvSpPr>
            <a:spLocks noGrp="1"/>
          </p:cNvSpPr>
          <p:nvPr>
            <p:ph type="pic" sz="quarter" idx="13"/>
          </p:nvPr>
        </p:nvSpPr>
        <p:spPr/>
      </p:sp>
      <p:pic>
        <p:nvPicPr>
          <p:cNvPr id="1026" name="Picture 2">
            <a:extLst>
              <a:ext uri="{FF2B5EF4-FFF2-40B4-BE49-F238E27FC236}">
                <a16:creationId xmlns:a16="http://schemas.microsoft.com/office/drawing/2014/main" xmlns="" id="{43744243-D280-637E-43B0-D0392C4A8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33" y="542260"/>
            <a:ext cx="6698511" cy="5361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1.png">
            <a:extLst>
              <a:ext uri="{FF2B5EF4-FFF2-40B4-BE49-F238E27FC236}">
                <a16:creationId xmlns:a16="http://schemas.microsoft.com/office/drawing/2014/main" xmlns="" id="{9007711B-ECE6-6E13-EE17-0E1F294A20AF}"/>
              </a:ext>
            </a:extLst>
          </p:cNvPr>
          <p:cNvPicPr>
            <a:picLocks noChangeAspect="1"/>
          </p:cNvPicPr>
          <p:nvPr/>
        </p:nvPicPr>
        <p:blipFill>
          <a:blip r:embed="rId4" cstate="print"/>
          <a:stretch>
            <a:fillRect/>
          </a:stretch>
        </p:blipFill>
        <p:spPr>
          <a:xfrm>
            <a:off x="112623" y="5903746"/>
            <a:ext cx="1504315" cy="749632"/>
          </a:xfrm>
          <a:prstGeom prst="rect">
            <a:avLst/>
          </a:prstGeom>
        </p:spPr>
      </p:pic>
    </p:spTree>
    <p:extLst>
      <p:ext uri="{BB962C8B-B14F-4D97-AF65-F5344CB8AC3E}">
        <p14:creationId xmlns:p14="http://schemas.microsoft.com/office/powerpoint/2010/main" val="83088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ítulo 33">
            <a:extLst>
              <a:ext uri="{FF2B5EF4-FFF2-40B4-BE49-F238E27FC236}">
                <a16:creationId xmlns:a16="http://schemas.microsoft.com/office/drawing/2014/main" xmlns="" id="{0AF3AA11-206A-4BEC-8371-3CC7BC66E1E2}"/>
              </a:ext>
            </a:extLst>
          </p:cNvPr>
          <p:cNvSpPr>
            <a:spLocks noGrp="1"/>
          </p:cNvSpPr>
          <p:nvPr>
            <p:ph type="title"/>
          </p:nvPr>
        </p:nvSpPr>
        <p:spPr>
          <a:xfrm>
            <a:off x="5057554" y="1313084"/>
            <a:ext cx="6096000" cy="749632"/>
          </a:xfrm>
        </p:spPr>
        <p:txBody>
          <a:bodyPr rtlCol="0"/>
          <a:lstStyle/>
          <a:p>
            <a:pPr marL="139065" algn="ctr">
              <a:spcBef>
                <a:spcPts val="780"/>
              </a:spcBef>
            </a:pPr>
            <a:r>
              <a:rPr lang="es-ES" sz="36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Arial" panose="020B0604020202020204" pitchFamily="34" charset="0"/>
              </a:rPr>
              <a:t>Finalidad de la ley</a:t>
            </a:r>
            <a:r>
              <a:rPr lang="es-PE" sz="18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Arial" panose="020B0604020202020204" pitchFamily="34" charset="0"/>
              </a:rPr>
              <a:t/>
            </a:r>
            <a:br>
              <a:rPr lang="es-PE" sz="18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Arial" panose="020B0604020202020204" pitchFamily="34" charset="0"/>
              </a:rPr>
            </a:br>
            <a:endPar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Marcador de texto 2">
            <a:extLst>
              <a:ext uri="{FF2B5EF4-FFF2-40B4-BE49-F238E27FC236}">
                <a16:creationId xmlns:a16="http://schemas.microsoft.com/office/drawing/2014/main" xmlns="" id="{B0D5B9D1-0F62-4B73-A3D0-9FF8F71C3457}"/>
              </a:ext>
            </a:extLst>
          </p:cNvPr>
          <p:cNvSpPr>
            <a:spLocks noGrp="1"/>
          </p:cNvSpPr>
          <p:nvPr>
            <p:ph type="body" sz="quarter" idx="15"/>
          </p:nvPr>
        </p:nvSpPr>
        <p:spPr>
          <a:xfrm>
            <a:off x="5334000" y="1510508"/>
            <a:ext cx="6096000" cy="1985962"/>
          </a:xfrm>
        </p:spPr>
        <p:txBody>
          <a:bodyPr rtlCol="0">
            <a:noAutofit/>
          </a:bodyPr>
          <a:lstStyle/>
          <a:p>
            <a:pPr rtl="0"/>
            <a:r>
              <a:rPr lang="es-ES" sz="2000" dirty="0">
                <a:effectLst/>
                <a:latin typeface="Arial MT"/>
                <a:ea typeface="Arial MT"/>
                <a:cs typeface="Arial MT"/>
              </a:rPr>
              <a:t>Disponer obligaciones de orden público e</a:t>
            </a:r>
            <a:r>
              <a:rPr lang="es-ES" sz="2000" spc="5" dirty="0">
                <a:effectLst/>
                <a:latin typeface="Arial MT"/>
                <a:ea typeface="Arial MT"/>
                <a:cs typeface="Arial MT"/>
              </a:rPr>
              <a:t> </a:t>
            </a:r>
            <a:r>
              <a:rPr lang="es-ES" sz="2000" dirty="0">
                <a:effectLst/>
                <a:latin typeface="Arial MT"/>
                <a:ea typeface="Arial MT"/>
                <a:cs typeface="Arial MT"/>
              </a:rPr>
              <a:t>interés general, que garanticen los mecanismos y políticas y medidas integrales</a:t>
            </a:r>
            <a:r>
              <a:rPr lang="es-ES" sz="2000" spc="-320" dirty="0">
                <a:effectLst/>
                <a:latin typeface="Arial MT"/>
                <a:ea typeface="Arial MT"/>
                <a:cs typeface="Arial MT"/>
              </a:rPr>
              <a:t> </a:t>
            </a:r>
            <a:r>
              <a:rPr lang="es-ES" sz="2000" dirty="0">
                <a:effectLst/>
                <a:latin typeface="Arial MT"/>
                <a:ea typeface="Arial MT"/>
                <a:cs typeface="Arial MT"/>
              </a:rPr>
              <a:t>para</a:t>
            </a:r>
            <a:r>
              <a:rPr lang="es-ES" sz="2000" spc="-40" dirty="0">
                <a:effectLst/>
                <a:latin typeface="Arial MT"/>
                <a:ea typeface="Arial MT"/>
                <a:cs typeface="Arial MT"/>
              </a:rPr>
              <a:t> </a:t>
            </a:r>
            <a:r>
              <a:rPr lang="es-ES" sz="2000" dirty="0">
                <a:effectLst/>
                <a:latin typeface="Arial MT"/>
                <a:ea typeface="Arial MT"/>
                <a:cs typeface="Arial MT"/>
              </a:rPr>
              <a:t>la</a:t>
            </a:r>
            <a:r>
              <a:rPr lang="es-ES" sz="2000" spc="-50" dirty="0">
                <a:effectLst/>
                <a:latin typeface="Arial MT"/>
                <a:ea typeface="Arial MT"/>
                <a:cs typeface="Arial MT"/>
              </a:rPr>
              <a:t> </a:t>
            </a:r>
            <a:r>
              <a:rPr lang="es-ES" sz="2000" dirty="0">
                <a:effectLst/>
                <a:latin typeface="Arial MT"/>
                <a:ea typeface="Arial MT"/>
                <a:cs typeface="Arial MT"/>
              </a:rPr>
              <a:t>prevención,</a:t>
            </a:r>
            <a:r>
              <a:rPr lang="es-ES" sz="2000" spc="-35" dirty="0">
                <a:effectLst/>
                <a:latin typeface="Arial MT"/>
                <a:ea typeface="Arial MT"/>
                <a:cs typeface="Arial MT"/>
              </a:rPr>
              <a:t> </a:t>
            </a:r>
            <a:r>
              <a:rPr lang="es-ES" sz="2000" dirty="0">
                <a:effectLst/>
                <a:latin typeface="Arial MT"/>
                <a:ea typeface="Arial MT"/>
                <a:cs typeface="Arial MT"/>
              </a:rPr>
              <a:t>atención</a:t>
            </a:r>
            <a:r>
              <a:rPr lang="es-ES" sz="2000" spc="-40" dirty="0">
                <a:effectLst/>
                <a:latin typeface="Arial MT"/>
                <a:ea typeface="Arial MT"/>
                <a:cs typeface="Arial MT"/>
              </a:rPr>
              <a:t> </a:t>
            </a:r>
            <a:r>
              <a:rPr lang="es-ES" sz="2000" dirty="0">
                <a:effectLst/>
                <a:latin typeface="Arial MT"/>
                <a:ea typeface="Arial MT"/>
                <a:cs typeface="Arial MT"/>
              </a:rPr>
              <a:t>y</a:t>
            </a:r>
            <a:r>
              <a:rPr lang="es-ES" sz="2000" spc="-50" dirty="0">
                <a:effectLst/>
                <a:latin typeface="Arial MT"/>
                <a:ea typeface="Arial MT"/>
                <a:cs typeface="Arial MT"/>
              </a:rPr>
              <a:t> </a:t>
            </a:r>
            <a:r>
              <a:rPr lang="es-ES" sz="2000" dirty="0">
                <a:effectLst/>
                <a:latin typeface="Arial MT"/>
                <a:ea typeface="Arial MT"/>
                <a:cs typeface="Arial MT"/>
              </a:rPr>
              <a:t>reparación</a:t>
            </a:r>
            <a:r>
              <a:rPr lang="es-ES" sz="2000" spc="-10" dirty="0">
                <a:effectLst/>
                <a:latin typeface="Arial MT"/>
                <a:ea typeface="Arial MT"/>
                <a:cs typeface="Arial MT"/>
              </a:rPr>
              <a:t> </a:t>
            </a:r>
            <a:r>
              <a:rPr lang="es-ES" sz="2000" dirty="0">
                <a:effectLst/>
                <a:latin typeface="Arial MT"/>
                <a:ea typeface="Arial MT"/>
                <a:cs typeface="Arial MT"/>
              </a:rPr>
              <a:t>para</a:t>
            </a:r>
            <a:r>
              <a:rPr lang="es-ES" sz="2000" spc="-45" dirty="0">
                <a:effectLst/>
                <a:latin typeface="Arial MT"/>
                <a:ea typeface="Arial MT"/>
                <a:cs typeface="Arial MT"/>
              </a:rPr>
              <a:t> </a:t>
            </a:r>
            <a:r>
              <a:rPr lang="es-ES" sz="2000" dirty="0">
                <a:effectLst/>
                <a:latin typeface="Arial MT"/>
                <a:ea typeface="Arial MT"/>
                <a:cs typeface="Arial MT"/>
              </a:rPr>
              <a:t>el</a:t>
            </a:r>
            <a:r>
              <a:rPr lang="es-ES" sz="2000" spc="-25" dirty="0">
                <a:effectLst/>
                <a:latin typeface="Arial MT"/>
                <a:ea typeface="Arial MT"/>
                <a:cs typeface="Arial MT"/>
              </a:rPr>
              <a:t> </a:t>
            </a:r>
            <a:r>
              <a:rPr lang="es-ES" sz="2000" dirty="0">
                <a:effectLst/>
                <a:latin typeface="Arial MT"/>
                <a:ea typeface="Arial MT"/>
                <a:cs typeface="Arial MT"/>
              </a:rPr>
              <a:t>goce</a:t>
            </a:r>
            <a:r>
              <a:rPr lang="es-ES" sz="2000" spc="-45" dirty="0">
                <a:effectLst/>
                <a:latin typeface="Arial MT"/>
                <a:ea typeface="Arial MT"/>
                <a:cs typeface="Arial MT"/>
              </a:rPr>
              <a:t> </a:t>
            </a:r>
            <a:r>
              <a:rPr lang="es-ES" sz="2000" dirty="0">
                <a:effectLst/>
                <a:latin typeface="Arial MT"/>
                <a:ea typeface="Arial MT"/>
                <a:cs typeface="Arial MT"/>
              </a:rPr>
              <a:t>de</a:t>
            </a:r>
            <a:r>
              <a:rPr lang="es-ES" sz="2000" spc="-40" dirty="0">
                <a:effectLst/>
                <a:latin typeface="Arial MT"/>
                <a:ea typeface="Arial MT"/>
                <a:cs typeface="Arial MT"/>
              </a:rPr>
              <a:t> </a:t>
            </a:r>
            <a:r>
              <a:rPr lang="es-ES" sz="2000" dirty="0">
                <a:effectLst/>
                <a:latin typeface="Arial MT"/>
                <a:ea typeface="Arial MT"/>
                <a:cs typeface="Arial MT"/>
              </a:rPr>
              <a:t>las</a:t>
            </a:r>
            <a:r>
              <a:rPr lang="es-ES" sz="2000" spc="-50" dirty="0">
                <a:effectLst/>
                <a:latin typeface="Arial MT"/>
                <a:ea typeface="Arial MT"/>
                <a:cs typeface="Arial MT"/>
              </a:rPr>
              <a:t> </a:t>
            </a:r>
            <a:r>
              <a:rPr lang="es-ES" sz="2000" dirty="0">
                <a:effectLst/>
                <a:latin typeface="Arial MT"/>
                <a:ea typeface="Arial MT"/>
                <a:cs typeface="Arial MT"/>
              </a:rPr>
              <a:t>mujeres</a:t>
            </a:r>
            <a:r>
              <a:rPr lang="es-ES" sz="2000" spc="-45" dirty="0">
                <a:effectLst/>
                <a:latin typeface="Arial MT"/>
                <a:ea typeface="Arial MT"/>
                <a:cs typeface="Arial MT"/>
              </a:rPr>
              <a:t> </a:t>
            </a:r>
            <a:r>
              <a:rPr lang="es-ES" sz="2000" dirty="0">
                <a:effectLst/>
                <a:latin typeface="Arial MT"/>
                <a:ea typeface="Arial MT"/>
                <a:cs typeface="Arial MT"/>
              </a:rPr>
              <a:t>a</a:t>
            </a:r>
            <a:r>
              <a:rPr lang="es-ES" sz="2000" spc="-20" dirty="0">
                <a:effectLst/>
                <a:latin typeface="Arial MT"/>
                <a:ea typeface="Arial MT"/>
                <a:cs typeface="Arial MT"/>
              </a:rPr>
              <a:t> </a:t>
            </a:r>
            <a:r>
              <a:rPr lang="es-ES" sz="2000" dirty="0">
                <a:effectLst/>
                <a:latin typeface="Arial MT"/>
                <a:ea typeface="Arial MT"/>
                <a:cs typeface="Arial MT"/>
              </a:rPr>
              <a:t>una</a:t>
            </a:r>
            <a:r>
              <a:rPr lang="es-ES" sz="2000" spc="-50" dirty="0">
                <a:effectLst/>
                <a:latin typeface="Arial MT"/>
                <a:ea typeface="Arial MT"/>
                <a:cs typeface="Arial MT"/>
              </a:rPr>
              <a:t> </a:t>
            </a:r>
            <a:r>
              <a:rPr lang="es-ES" sz="2000" dirty="0">
                <a:effectLst/>
                <a:latin typeface="Arial MT"/>
                <a:ea typeface="Arial MT"/>
                <a:cs typeface="Arial MT"/>
              </a:rPr>
              <a:t>vida</a:t>
            </a:r>
            <a:r>
              <a:rPr lang="es-ES" sz="2000" spc="-320" dirty="0">
                <a:effectLst/>
                <a:latin typeface="Arial MT"/>
                <a:ea typeface="Arial MT"/>
                <a:cs typeface="Arial MT"/>
              </a:rPr>
              <a:t>  </a:t>
            </a:r>
            <a:r>
              <a:rPr lang="es-ES" sz="2000" dirty="0">
                <a:effectLst/>
                <a:latin typeface="Arial MT"/>
                <a:ea typeface="Arial MT"/>
                <a:cs typeface="Arial MT"/>
              </a:rPr>
              <a:t>libre</a:t>
            </a:r>
            <a:r>
              <a:rPr lang="es-ES" sz="2000" spc="5" dirty="0">
                <a:effectLst/>
                <a:latin typeface="Arial MT"/>
                <a:ea typeface="Arial MT"/>
                <a:cs typeface="Arial MT"/>
              </a:rPr>
              <a:t> </a:t>
            </a:r>
            <a:r>
              <a:rPr lang="es-ES" sz="2000" dirty="0">
                <a:effectLst/>
                <a:latin typeface="Arial MT"/>
                <a:ea typeface="Arial MT"/>
                <a:cs typeface="Arial MT"/>
              </a:rPr>
              <a:t>de violencia</a:t>
            </a:r>
            <a:r>
              <a:rPr lang="es-ES" sz="2000" spc="-10" dirty="0">
                <a:effectLst/>
                <a:latin typeface="Arial MT"/>
                <a:ea typeface="Arial MT"/>
                <a:cs typeface="Arial MT"/>
              </a:rPr>
              <a:t> </a:t>
            </a:r>
            <a:r>
              <a:rPr lang="es-ES" sz="2000" dirty="0">
                <a:effectLst/>
                <a:latin typeface="Arial MT"/>
                <a:ea typeface="Arial MT"/>
                <a:cs typeface="Arial MT"/>
              </a:rPr>
              <a:t>basada</a:t>
            </a:r>
            <a:r>
              <a:rPr lang="es-ES" sz="2000" spc="-20" dirty="0">
                <a:effectLst/>
                <a:latin typeface="Arial MT"/>
                <a:ea typeface="Arial MT"/>
                <a:cs typeface="Arial MT"/>
              </a:rPr>
              <a:t> </a:t>
            </a:r>
            <a:r>
              <a:rPr lang="es-ES" sz="2000" dirty="0">
                <a:effectLst/>
                <a:latin typeface="Arial MT"/>
                <a:ea typeface="Arial MT"/>
                <a:cs typeface="Arial MT"/>
              </a:rPr>
              <a:t>en género.</a:t>
            </a:r>
          </a:p>
          <a:p>
            <a:pPr rtl="0"/>
            <a:r>
              <a:rPr lang="es-PE" sz="2000" dirty="0">
                <a:effectLst/>
                <a:latin typeface="Arial MT"/>
                <a:ea typeface="Arial MT"/>
                <a:cs typeface="Arial MT"/>
              </a:rPr>
              <a:t/>
            </a:r>
            <a:br>
              <a:rPr lang="es-PE" sz="2000" dirty="0">
                <a:effectLst/>
                <a:latin typeface="Arial MT"/>
                <a:ea typeface="Arial MT"/>
                <a:cs typeface="Arial MT"/>
              </a:rPr>
            </a:br>
            <a:r>
              <a:rPr lang="es-ES" sz="2000" dirty="0">
                <a:effectLst/>
                <a:latin typeface="Arial MT"/>
                <a:ea typeface="Arial MT"/>
                <a:cs typeface="Arial MT"/>
              </a:rPr>
              <a:t>Comprende a todas las mujeres, sin distinción y sin</a:t>
            </a:r>
            <a:r>
              <a:rPr lang="es-ES" sz="2000" spc="5" dirty="0">
                <a:effectLst/>
                <a:latin typeface="Arial MT"/>
                <a:ea typeface="Arial MT"/>
                <a:cs typeface="Arial MT"/>
              </a:rPr>
              <a:t> </a:t>
            </a:r>
            <a:r>
              <a:rPr lang="es-ES" sz="2000" dirty="0">
                <a:effectLst/>
                <a:latin typeface="Arial MT"/>
                <a:ea typeface="Arial MT"/>
                <a:cs typeface="Arial MT"/>
              </a:rPr>
              <a:t>discriminación</a:t>
            </a:r>
            <a:r>
              <a:rPr lang="es-ES" sz="2000" spc="5" dirty="0">
                <a:effectLst/>
                <a:latin typeface="Arial MT"/>
                <a:ea typeface="Arial MT"/>
                <a:cs typeface="Arial MT"/>
              </a:rPr>
              <a:t> </a:t>
            </a:r>
            <a:r>
              <a:rPr lang="es-ES" sz="2000" dirty="0">
                <a:effectLst/>
                <a:latin typeface="Arial MT"/>
                <a:ea typeface="Arial MT"/>
                <a:cs typeface="Arial MT"/>
              </a:rPr>
              <a:t>alguna,</a:t>
            </a:r>
            <a:r>
              <a:rPr lang="es-ES" sz="2000" spc="5" dirty="0">
                <a:effectLst/>
                <a:latin typeface="Arial MT"/>
                <a:ea typeface="Arial MT"/>
                <a:cs typeface="Arial MT"/>
              </a:rPr>
              <a:t> </a:t>
            </a:r>
            <a:r>
              <a:rPr lang="es-ES" sz="2000" dirty="0">
                <a:effectLst/>
                <a:latin typeface="Arial MT"/>
                <a:ea typeface="Arial MT"/>
                <a:cs typeface="Arial MT"/>
              </a:rPr>
              <a:t>de</a:t>
            </a:r>
            <a:r>
              <a:rPr lang="es-ES" sz="2000" spc="5" dirty="0">
                <a:effectLst/>
                <a:latin typeface="Arial MT"/>
                <a:ea typeface="Arial MT"/>
                <a:cs typeface="Arial MT"/>
              </a:rPr>
              <a:t> </a:t>
            </a:r>
            <a:r>
              <a:rPr lang="es-ES" sz="2000" dirty="0">
                <a:effectLst/>
                <a:latin typeface="Arial MT"/>
                <a:ea typeface="Arial MT"/>
                <a:cs typeface="Arial MT"/>
              </a:rPr>
              <a:t>edades</a:t>
            </a:r>
            <a:r>
              <a:rPr lang="es-ES" sz="2000" spc="-5" dirty="0">
                <a:effectLst/>
                <a:latin typeface="Arial MT"/>
                <a:ea typeface="Arial MT"/>
                <a:cs typeface="Arial MT"/>
              </a:rPr>
              <a:t>, condicione</a:t>
            </a:r>
            <a:r>
              <a:rPr lang="es-ES" sz="2000" spc="-90" dirty="0">
                <a:effectLst/>
                <a:latin typeface="Arial MT"/>
                <a:ea typeface="Arial MT"/>
                <a:cs typeface="Arial MT"/>
              </a:rPr>
              <a:t> </a:t>
            </a:r>
            <a:r>
              <a:rPr lang="es-ES" sz="2000" spc="-5" dirty="0">
                <a:effectLst/>
                <a:latin typeface="Arial MT"/>
                <a:ea typeface="Arial MT"/>
                <a:cs typeface="Arial MT"/>
              </a:rPr>
              <a:t>económica,</a:t>
            </a:r>
            <a:r>
              <a:rPr lang="es-ES" sz="2000" spc="-30" dirty="0">
                <a:effectLst/>
                <a:latin typeface="Arial MT"/>
                <a:ea typeface="Arial MT"/>
                <a:cs typeface="Arial MT"/>
              </a:rPr>
              <a:t> </a:t>
            </a:r>
            <a:r>
              <a:rPr lang="es-ES" sz="2000" spc="-5" dirty="0">
                <a:effectLst/>
                <a:latin typeface="Arial MT"/>
                <a:ea typeface="Arial MT"/>
                <a:cs typeface="Arial MT"/>
              </a:rPr>
              <a:t>pertenencia</a:t>
            </a:r>
            <a:r>
              <a:rPr lang="es-ES" sz="2000" spc="-30" dirty="0">
                <a:effectLst/>
                <a:latin typeface="Arial MT"/>
                <a:ea typeface="Arial MT"/>
                <a:cs typeface="Arial MT"/>
              </a:rPr>
              <a:t> </a:t>
            </a:r>
            <a:r>
              <a:rPr lang="es-ES" sz="2000" spc="-5" dirty="0">
                <a:effectLst/>
                <a:latin typeface="Arial MT"/>
                <a:ea typeface="Arial MT"/>
                <a:cs typeface="Arial MT"/>
              </a:rPr>
              <a:t>territorial,</a:t>
            </a:r>
            <a:r>
              <a:rPr lang="es-ES" sz="2000" spc="-35" dirty="0">
                <a:effectLst/>
                <a:latin typeface="Arial MT"/>
                <a:ea typeface="Arial MT"/>
                <a:cs typeface="Arial MT"/>
              </a:rPr>
              <a:t> </a:t>
            </a:r>
            <a:r>
              <a:rPr lang="es-ES" sz="2000" spc="-5" dirty="0">
                <a:effectLst/>
                <a:latin typeface="Arial MT"/>
                <a:ea typeface="Arial MT"/>
                <a:cs typeface="Arial MT"/>
              </a:rPr>
              <a:t>origen</a:t>
            </a:r>
            <a:r>
              <a:rPr lang="es-ES" sz="2000" spc="-10" dirty="0">
                <a:effectLst/>
                <a:latin typeface="Arial MT"/>
                <a:ea typeface="Arial MT"/>
                <a:cs typeface="Arial MT"/>
              </a:rPr>
              <a:t> </a:t>
            </a:r>
            <a:r>
              <a:rPr lang="es-ES" sz="2000" dirty="0">
                <a:effectLst/>
                <a:latin typeface="Arial MT"/>
                <a:ea typeface="Arial MT"/>
                <a:cs typeface="Arial MT"/>
              </a:rPr>
              <a:t>cultural</a:t>
            </a:r>
            <a:r>
              <a:rPr lang="es-ES" sz="2000" spc="-20" dirty="0">
                <a:effectLst/>
                <a:latin typeface="Arial MT"/>
                <a:ea typeface="Arial MT"/>
                <a:cs typeface="Arial MT"/>
              </a:rPr>
              <a:t> </a:t>
            </a:r>
            <a:r>
              <a:rPr lang="es-ES" sz="2000" dirty="0">
                <a:effectLst/>
                <a:latin typeface="Arial MT"/>
                <a:ea typeface="Arial MT"/>
                <a:cs typeface="Arial MT"/>
              </a:rPr>
              <a:t>y</a:t>
            </a:r>
            <a:r>
              <a:rPr lang="es-ES" sz="2000" spc="-45" dirty="0">
                <a:effectLst/>
                <a:latin typeface="Arial MT"/>
                <a:ea typeface="Arial MT"/>
                <a:cs typeface="Arial MT"/>
              </a:rPr>
              <a:t> </a:t>
            </a:r>
            <a:r>
              <a:rPr lang="es-ES" sz="2000" dirty="0">
                <a:effectLst/>
                <a:latin typeface="Arial MT"/>
                <a:ea typeface="Arial MT"/>
                <a:cs typeface="Arial MT"/>
              </a:rPr>
              <a:t>étnico</a:t>
            </a:r>
            <a:r>
              <a:rPr lang="es-ES" sz="2000" spc="-320" dirty="0">
                <a:effectLst/>
                <a:latin typeface="Arial MT"/>
                <a:ea typeface="Arial MT"/>
                <a:cs typeface="Arial MT"/>
              </a:rPr>
              <a:t> </a:t>
            </a:r>
            <a:r>
              <a:rPr lang="es-ES" sz="2000" dirty="0">
                <a:effectLst/>
                <a:latin typeface="Arial MT"/>
                <a:ea typeface="Arial MT"/>
                <a:cs typeface="Arial MT"/>
              </a:rPr>
              <a:t>racial,</a:t>
            </a:r>
            <a:r>
              <a:rPr lang="es-ES" sz="2000" spc="5" dirty="0">
                <a:effectLst/>
                <a:latin typeface="Arial MT"/>
                <a:ea typeface="Arial MT"/>
                <a:cs typeface="Arial MT"/>
              </a:rPr>
              <a:t> </a:t>
            </a:r>
            <a:r>
              <a:rPr lang="es-ES" sz="2000" dirty="0">
                <a:effectLst/>
                <a:latin typeface="Arial MT"/>
                <a:ea typeface="Arial MT"/>
                <a:cs typeface="Arial MT"/>
              </a:rPr>
              <a:t>creencias</a:t>
            </a:r>
            <a:r>
              <a:rPr lang="es-ES" sz="2000" spc="-15" dirty="0">
                <a:effectLst/>
                <a:latin typeface="Arial MT"/>
                <a:ea typeface="Arial MT"/>
                <a:cs typeface="Arial MT"/>
              </a:rPr>
              <a:t> </a:t>
            </a:r>
            <a:r>
              <a:rPr lang="es-ES" sz="2000" dirty="0">
                <a:effectLst/>
                <a:latin typeface="Arial MT"/>
                <a:ea typeface="Arial MT"/>
                <a:cs typeface="Arial MT"/>
              </a:rPr>
              <a:t>o situación</a:t>
            </a:r>
            <a:r>
              <a:rPr lang="es-ES" sz="2000" spc="-10" dirty="0">
                <a:effectLst/>
                <a:latin typeface="Arial MT"/>
                <a:ea typeface="Arial MT"/>
                <a:cs typeface="Arial MT"/>
              </a:rPr>
              <a:t> </a:t>
            </a:r>
            <a:r>
              <a:rPr lang="es-ES" sz="2000" dirty="0">
                <a:effectLst/>
                <a:latin typeface="Arial MT"/>
                <a:ea typeface="Arial MT"/>
                <a:cs typeface="Arial MT"/>
              </a:rPr>
              <a:t>de</a:t>
            </a:r>
            <a:r>
              <a:rPr lang="es-ES" sz="2000" spc="5" dirty="0">
                <a:effectLst/>
                <a:latin typeface="Arial MT"/>
                <a:ea typeface="Arial MT"/>
                <a:cs typeface="Arial MT"/>
              </a:rPr>
              <a:t> </a:t>
            </a:r>
            <a:r>
              <a:rPr lang="es-ES" sz="2000" dirty="0">
                <a:effectLst/>
                <a:latin typeface="Arial MT"/>
                <a:ea typeface="Arial MT"/>
                <a:cs typeface="Arial MT"/>
              </a:rPr>
              <a:t>discapacidad</a:t>
            </a:r>
            <a:endParaRPr lang="es-ES" dirty="0"/>
          </a:p>
        </p:txBody>
      </p:sp>
      <p:sp>
        <p:nvSpPr>
          <p:cNvPr id="5" name="Marcador de pie de página 4">
            <a:extLst>
              <a:ext uri="{FF2B5EF4-FFF2-40B4-BE49-F238E27FC236}">
                <a16:creationId xmlns:a16="http://schemas.microsoft.com/office/drawing/2014/main" xmlns="" id="{8942BF11-7115-473F-9C3C-FEF94E9E96AB}"/>
              </a:ext>
            </a:extLst>
          </p:cNvPr>
          <p:cNvSpPr>
            <a:spLocks noGrp="1"/>
          </p:cNvSpPr>
          <p:nvPr>
            <p:ph type="ftr" sz="quarter" idx="11"/>
          </p:nvPr>
        </p:nvSpPr>
        <p:spPr>
          <a:xfrm>
            <a:off x="6858000" y="6096000"/>
            <a:ext cx="4572000" cy="365125"/>
          </a:xfrm>
        </p:spPr>
        <p:txBody>
          <a:bodyPr rtlCol="0"/>
          <a:lstStyle/>
          <a:p>
            <a:pPr algn="ctr"/>
            <a:r>
              <a:rPr lang="es-ES" sz="1600" b="1" dirty="0">
                <a:solidFill>
                  <a:schemeClr val="tx1"/>
                </a:solidFill>
                <a:latin typeface="Arial Black" panose="020B0A04020102020204" pitchFamily="34" charset="0"/>
              </a:rPr>
              <a:t>DESPACHO CONGRESAL LUCINDA VASQUEZ VELA</a:t>
            </a:r>
            <a:endParaRPr lang="es-PE" sz="1600" b="1" dirty="0">
              <a:solidFill>
                <a:schemeClr val="tx1"/>
              </a:solidFill>
              <a:latin typeface="Arial Black" panose="020B0A04020102020204" pitchFamily="34" charset="0"/>
            </a:endParaRPr>
          </a:p>
        </p:txBody>
      </p:sp>
      <p:pic>
        <p:nvPicPr>
          <p:cNvPr id="2" name="image1.png">
            <a:extLst>
              <a:ext uri="{FF2B5EF4-FFF2-40B4-BE49-F238E27FC236}">
                <a16:creationId xmlns:a16="http://schemas.microsoft.com/office/drawing/2014/main" xmlns="" id="{0EE34306-74BC-8032-FFA0-6E1E9E155BBE}"/>
              </a:ext>
            </a:extLst>
          </p:cNvPr>
          <p:cNvPicPr>
            <a:picLocks noChangeAspect="1"/>
          </p:cNvPicPr>
          <p:nvPr/>
        </p:nvPicPr>
        <p:blipFill>
          <a:blip r:embed="rId3" cstate="print"/>
          <a:stretch>
            <a:fillRect/>
          </a:stretch>
        </p:blipFill>
        <p:spPr>
          <a:xfrm>
            <a:off x="10687685" y="0"/>
            <a:ext cx="1504315" cy="749632"/>
          </a:xfrm>
          <a:prstGeom prst="rect">
            <a:avLst/>
          </a:prstGeom>
        </p:spPr>
      </p:pic>
      <p:pic>
        <p:nvPicPr>
          <p:cNvPr id="13" name="Imagen 12">
            <a:extLst>
              <a:ext uri="{FF2B5EF4-FFF2-40B4-BE49-F238E27FC236}">
                <a16:creationId xmlns:a16="http://schemas.microsoft.com/office/drawing/2014/main" xmlns="" id="{D3C50AB8-47C7-4648-A0E9-61AA0AC6FFA8}"/>
              </a:ext>
            </a:extLst>
          </p:cNvPr>
          <p:cNvPicPr>
            <a:picLocks noChangeAspect="1"/>
          </p:cNvPicPr>
          <p:nvPr/>
        </p:nvPicPr>
        <p:blipFill>
          <a:blip r:embed="rId4"/>
          <a:stretch>
            <a:fillRect/>
          </a:stretch>
        </p:blipFill>
        <p:spPr>
          <a:xfrm>
            <a:off x="-1" y="0"/>
            <a:ext cx="4625164" cy="6858000"/>
          </a:xfrm>
          <a:prstGeom prst="rect">
            <a:avLst/>
          </a:prstGeom>
          <a:ln>
            <a:noFill/>
          </a:ln>
          <a:effectLst>
            <a:softEdge rad="112500"/>
          </a:effectLst>
        </p:spPr>
      </p:pic>
    </p:spTree>
    <p:extLst>
      <p:ext uri="{BB962C8B-B14F-4D97-AF65-F5344CB8AC3E}">
        <p14:creationId xmlns:p14="http://schemas.microsoft.com/office/powerpoint/2010/main" val="16380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24">
            <a:extLst>
              <a:ext uri="{FF2B5EF4-FFF2-40B4-BE49-F238E27FC236}">
                <a16:creationId xmlns:a16="http://schemas.microsoft.com/office/drawing/2014/main" xmlns="" id="{53401F44-74D7-4B28-92EE-E4B15C74DEC0}"/>
              </a:ext>
            </a:extLst>
          </p:cNvPr>
          <p:cNvSpPr>
            <a:spLocks noGrp="1"/>
          </p:cNvSpPr>
          <p:nvPr>
            <p:ph type="title"/>
          </p:nvPr>
        </p:nvSpPr>
        <p:spPr>
          <a:xfrm>
            <a:off x="632599" y="1426223"/>
            <a:ext cx="5298868" cy="1140726"/>
          </a:xfrm>
        </p:spPr>
        <p:txBody>
          <a:bodyPr rtlCol="0">
            <a:scene3d>
              <a:camera prst="orthographicFront"/>
              <a:lightRig rig="soft" dir="t">
                <a:rot lat="0" lon="0" rev="15600000"/>
              </a:lightRig>
            </a:scene3d>
            <a:sp3d extrusionH="57150" prstMaterial="softEdge">
              <a:bevelT w="25400" h="38100"/>
            </a:sp3d>
          </a:bodyPr>
          <a:lstStyle/>
          <a:p>
            <a:pPr algn="ctr"/>
            <a:r>
              <a:rPr lang="es-ES" sz="3600" b="1" kern="0" dirty="0">
                <a:ln/>
                <a:solidFill>
                  <a:schemeClr val="accent4"/>
                </a:solidFill>
                <a:effectLst/>
                <a:latin typeface="Arial" panose="020B0604020202020204" pitchFamily="34" charset="0"/>
                <a:ea typeface="Arial" panose="020B0604020202020204" pitchFamily="34" charset="0"/>
              </a:rPr>
              <a:t>Responsable de la Implementación</a:t>
            </a:r>
            <a:r>
              <a:rPr lang="es-PE" sz="1800" b="1" kern="0" dirty="0">
                <a:ln/>
                <a:solidFill>
                  <a:schemeClr val="accent4"/>
                </a:solidFill>
                <a:effectLst/>
                <a:latin typeface="Arial" panose="020B0604020202020204" pitchFamily="34" charset="0"/>
                <a:ea typeface="Arial" panose="020B0604020202020204" pitchFamily="34" charset="0"/>
              </a:rPr>
              <a:t/>
            </a:r>
            <a:br>
              <a:rPr lang="es-PE" sz="1800" b="1" kern="0" dirty="0">
                <a:ln/>
                <a:solidFill>
                  <a:schemeClr val="accent4"/>
                </a:solidFill>
                <a:effectLst/>
                <a:latin typeface="Arial" panose="020B0604020202020204" pitchFamily="34" charset="0"/>
                <a:ea typeface="Arial" panose="020B0604020202020204" pitchFamily="34" charset="0"/>
              </a:rPr>
            </a:br>
            <a:endParaRPr lang="es-ES" b="1" dirty="0">
              <a:ln/>
              <a:solidFill>
                <a:schemeClr val="accent4"/>
              </a:solidFill>
              <a:effectLst/>
            </a:endParaRPr>
          </a:p>
        </p:txBody>
      </p:sp>
      <p:sp>
        <p:nvSpPr>
          <p:cNvPr id="7" name="Marcador de texto 6">
            <a:extLst>
              <a:ext uri="{FF2B5EF4-FFF2-40B4-BE49-F238E27FC236}">
                <a16:creationId xmlns:a16="http://schemas.microsoft.com/office/drawing/2014/main" xmlns="" id="{1197CAAD-0FF9-406B-BB56-000079790FC1}"/>
              </a:ext>
            </a:extLst>
          </p:cNvPr>
          <p:cNvSpPr>
            <a:spLocks noGrp="1"/>
          </p:cNvSpPr>
          <p:nvPr>
            <p:ph type="body" sz="quarter" idx="15"/>
          </p:nvPr>
        </p:nvSpPr>
        <p:spPr>
          <a:xfrm>
            <a:off x="166121" y="2232837"/>
            <a:ext cx="6094413" cy="2902689"/>
          </a:xfrm>
        </p:spPr>
        <p:txBody>
          <a:bodyPr rtlCol="0">
            <a:normAutofit lnSpcReduction="10000"/>
          </a:bodyPr>
          <a:lstStyle/>
          <a:p>
            <a:pPr marL="342900" marR="310515" lvl="0" indent="-342900" algn="just">
              <a:lnSpc>
                <a:spcPct val="107000"/>
              </a:lnSpc>
              <a:spcBef>
                <a:spcPts val="925"/>
              </a:spcBef>
              <a:spcAft>
                <a:spcPts val="0"/>
              </a:spcAft>
              <a:buFont typeface="Symbol" panose="05050102010706020507" pitchFamily="18" charset="2"/>
              <a:buChar char=""/>
            </a:pPr>
            <a:r>
              <a:rPr lang="es-ES" sz="1800" dirty="0">
                <a:effectLst/>
                <a:latin typeface="Arial MT"/>
                <a:ea typeface="Arial MT"/>
                <a:cs typeface="Arial MT"/>
              </a:rPr>
              <a:t>Ministerio de la Mujer y Poblaciones Vulnerables y por Gobiernos</a:t>
            </a:r>
            <a:r>
              <a:rPr lang="es-ES" sz="1800" spc="5" dirty="0">
                <a:effectLst/>
                <a:latin typeface="Arial MT"/>
                <a:ea typeface="Arial MT"/>
                <a:cs typeface="Arial MT"/>
              </a:rPr>
              <a:t> </a:t>
            </a:r>
            <a:r>
              <a:rPr lang="es-ES" sz="1800" dirty="0">
                <a:effectLst/>
                <a:latin typeface="Arial MT"/>
                <a:ea typeface="Arial MT"/>
                <a:cs typeface="Arial MT"/>
              </a:rPr>
              <a:t>Regionales</a:t>
            </a:r>
            <a:r>
              <a:rPr lang="es-ES" sz="1800" spc="5" dirty="0">
                <a:effectLst/>
                <a:latin typeface="Arial MT"/>
                <a:ea typeface="Arial MT"/>
                <a:cs typeface="Arial MT"/>
              </a:rPr>
              <a:t> </a:t>
            </a:r>
            <a:r>
              <a:rPr lang="es-ES" sz="1800" dirty="0">
                <a:effectLst/>
                <a:latin typeface="Arial MT"/>
                <a:ea typeface="Arial MT"/>
                <a:cs typeface="Arial MT"/>
              </a:rPr>
              <a:t>y</a:t>
            </a:r>
            <a:r>
              <a:rPr lang="es-ES" sz="1800" spc="5" dirty="0">
                <a:effectLst/>
                <a:latin typeface="Arial MT"/>
                <a:ea typeface="Arial MT"/>
                <a:cs typeface="Arial MT"/>
              </a:rPr>
              <a:t> </a:t>
            </a:r>
            <a:r>
              <a:rPr lang="es-ES" sz="1800" dirty="0">
                <a:effectLst/>
                <a:latin typeface="Arial MT"/>
                <a:ea typeface="Arial MT"/>
                <a:cs typeface="Arial MT"/>
              </a:rPr>
              <a:t>Locales</a:t>
            </a:r>
            <a:endParaRPr lang="es-PE" sz="1800" dirty="0">
              <a:effectLst/>
              <a:latin typeface="Arial MT"/>
              <a:ea typeface="Arial MT"/>
              <a:cs typeface="Arial MT"/>
            </a:endParaRPr>
          </a:p>
          <a:p>
            <a:pPr marL="342900" marR="310515" lvl="0" indent="-342900" algn="just">
              <a:lnSpc>
                <a:spcPct val="107000"/>
              </a:lnSpc>
              <a:spcBef>
                <a:spcPts val="925"/>
              </a:spcBef>
              <a:spcAft>
                <a:spcPts val="0"/>
              </a:spcAft>
              <a:buFont typeface="Symbol" panose="05050102010706020507" pitchFamily="18" charset="2"/>
              <a:buChar char=""/>
            </a:pPr>
            <a:r>
              <a:rPr lang="es-ES" sz="1800" dirty="0">
                <a:effectLst/>
                <a:latin typeface="Arial MT"/>
                <a:ea typeface="Arial MT"/>
                <a:cs typeface="Arial MT"/>
              </a:rPr>
              <a:t>Estará administrada</a:t>
            </a:r>
            <a:r>
              <a:rPr lang="es-ES" sz="1800" spc="5" dirty="0">
                <a:effectLst/>
                <a:latin typeface="Arial MT"/>
                <a:ea typeface="Arial MT"/>
                <a:cs typeface="Arial MT"/>
              </a:rPr>
              <a:t> </a:t>
            </a:r>
            <a:r>
              <a:rPr lang="es-ES" sz="1800" dirty="0">
                <a:effectLst/>
                <a:latin typeface="Arial MT"/>
                <a:ea typeface="Arial MT"/>
                <a:cs typeface="Arial MT"/>
              </a:rPr>
              <a:t>por un</a:t>
            </a:r>
            <a:r>
              <a:rPr lang="es-ES" sz="1800" spc="5" dirty="0">
                <a:effectLst/>
                <a:latin typeface="Arial MT"/>
                <a:ea typeface="Arial MT"/>
                <a:cs typeface="Arial MT"/>
              </a:rPr>
              <a:t> </a:t>
            </a:r>
            <a:r>
              <a:rPr lang="es-ES" sz="1800" dirty="0">
                <a:effectLst/>
                <a:latin typeface="Arial MT"/>
                <a:ea typeface="Arial MT"/>
                <a:cs typeface="Arial MT"/>
              </a:rPr>
              <a:t>Comité</a:t>
            </a:r>
            <a:r>
              <a:rPr lang="es-ES" sz="1800" spc="5" dirty="0">
                <a:effectLst/>
                <a:latin typeface="Arial MT"/>
                <a:ea typeface="Arial MT"/>
                <a:cs typeface="Arial MT"/>
              </a:rPr>
              <a:t> </a:t>
            </a:r>
            <a:r>
              <a:rPr lang="es-ES" sz="1800" dirty="0">
                <a:effectLst/>
                <a:latin typeface="Arial MT"/>
                <a:ea typeface="Arial MT"/>
                <a:cs typeface="Arial MT"/>
              </a:rPr>
              <a:t>Interinstitucional por ámbito territorial, integrado por el Misterio de la Mujer y</a:t>
            </a:r>
            <a:r>
              <a:rPr lang="es-ES" sz="1800" spc="5" dirty="0">
                <a:effectLst/>
                <a:latin typeface="Arial MT"/>
                <a:ea typeface="Arial MT"/>
                <a:cs typeface="Arial MT"/>
              </a:rPr>
              <a:t> </a:t>
            </a:r>
            <a:r>
              <a:rPr lang="es-ES" sz="1800" dirty="0">
                <a:effectLst/>
                <a:latin typeface="Arial MT"/>
                <a:ea typeface="Arial MT"/>
                <a:cs typeface="Arial MT"/>
              </a:rPr>
              <a:t>Poblaciones Vulnerables, Gobiernos Sub Nacionales, El Ministerio de Justicia y</a:t>
            </a:r>
            <a:r>
              <a:rPr lang="es-ES" sz="1800" spc="-320" dirty="0">
                <a:effectLst/>
                <a:latin typeface="Arial MT"/>
                <a:ea typeface="Arial MT"/>
                <a:cs typeface="Arial MT"/>
              </a:rPr>
              <a:t> </a:t>
            </a:r>
            <a:r>
              <a:rPr lang="es-ES" sz="1800" dirty="0">
                <a:effectLst/>
                <a:latin typeface="Arial MT"/>
                <a:ea typeface="Arial MT"/>
                <a:cs typeface="Arial MT"/>
              </a:rPr>
              <a:t>Derechos Humanos, Ministerio de Salud, la Defensoría del Pueblo. </a:t>
            </a:r>
          </a:p>
          <a:p>
            <a:pPr marL="285750" indent="-285750">
              <a:buFont typeface="Arial" panose="020B0604020202020204" pitchFamily="34" charset="0"/>
              <a:buChar char="•"/>
            </a:pPr>
            <a:r>
              <a:rPr lang="es-ES" sz="1800" dirty="0">
                <a:effectLst/>
                <a:latin typeface="Arial MT"/>
                <a:ea typeface="Arial MT"/>
                <a:cs typeface="Arial MT"/>
              </a:rPr>
              <a:t>Contará</a:t>
            </a:r>
            <a:r>
              <a:rPr lang="es-ES" sz="1800" spc="-20" dirty="0">
                <a:effectLst/>
                <a:latin typeface="Arial MT"/>
                <a:ea typeface="Arial MT"/>
                <a:cs typeface="Arial MT"/>
              </a:rPr>
              <a:t> </a:t>
            </a:r>
            <a:r>
              <a:rPr lang="es-ES" sz="1800" dirty="0">
                <a:effectLst/>
                <a:latin typeface="Arial MT"/>
                <a:ea typeface="Arial MT"/>
                <a:cs typeface="Arial MT"/>
              </a:rPr>
              <a:t>con</a:t>
            </a:r>
            <a:r>
              <a:rPr lang="es-ES" sz="1800" spc="-25" dirty="0">
                <a:effectLst/>
                <a:latin typeface="Arial MT"/>
                <a:ea typeface="Arial MT"/>
                <a:cs typeface="Arial MT"/>
              </a:rPr>
              <a:t> </a:t>
            </a:r>
            <a:r>
              <a:rPr lang="es-ES" sz="1800" dirty="0">
                <a:effectLst/>
                <a:latin typeface="Arial MT"/>
                <a:ea typeface="Arial MT"/>
                <a:cs typeface="Arial MT"/>
              </a:rPr>
              <a:t>una</a:t>
            </a:r>
            <a:r>
              <a:rPr lang="es-ES" sz="1800" spc="-5" dirty="0">
                <a:effectLst/>
                <a:latin typeface="Arial MT"/>
                <a:ea typeface="Arial MT"/>
                <a:cs typeface="Arial MT"/>
              </a:rPr>
              <a:t> </a:t>
            </a:r>
            <a:r>
              <a:rPr lang="es-ES" sz="1800" dirty="0">
                <a:effectLst/>
                <a:latin typeface="Arial MT"/>
                <a:ea typeface="Arial MT"/>
                <a:cs typeface="Arial MT"/>
              </a:rPr>
              <a:t>secretaria</a:t>
            </a:r>
            <a:r>
              <a:rPr lang="es-ES" sz="1800" spc="5" dirty="0">
                <a:effectLst/>
                <a:latin typeface="Arial MT"/>
                <a:ea typeface="Arial MT"/>
                <a:cs typeface="Arial MT"/>
              </a:rPr>
              <a:t> </a:t>
            </a:r>
            <a:r>
              <a:rPr lang="es-ES" sz="1800" dirty="0">
                <a:effectLst/>
                <a:latin typeface="Arial MT"/>
                <a:ea typeface="Arial MT"/>
                <a:cs typeface="Arial MT"/>
              </a:rPr>
              <a:t>técnica</a:t>
            </a:r>
            <a:endParaRPr lang="es-ES" dirty="0"/>
          </a:p>
        </p:txBody>
      </p:sp>
      <p:sp>
        <p:nvSpPr>
          <p:cNvPr id="5" name="Marcador de pie de página 4">
            <a:extLst>
              <a:ext uri="{FF2B5EF4-FFF2-40B4-BE49-F238E27FC236}">
                <a16:creationId xmlns:a16="http://schemas.microsoft.com/office/drawing/2014/main" xmlns="" id="{8942BF11-7115-473F-9C3C-FEF94E9E96AB}"/>
              </a:ext>
            </a:extLst>
          </p:cNvPr>
          <p:cNvSpPr>
            <a:spLocks noGrp="1"/>
          </p:cNvSpPr>
          <p:nvPr>
            <p:ph type="ftr" sz="quarter" idx="11"/>
          </p:nvPr>
        </p:nvSpPr>
        <p:spPr>
          <a:xfrm>
            <a:off x="6858000" y="6096000"/>
            <a:ext cx="4572000" cy="365125"/>
          </a:xfrm>
        </p:spPr>
        <p:txBody>
          <a:bodyPr rtlCol="0"/>
          <a:lstStyle/>
          <a:p>
            <a:pPr algn="ctr" rtl="0"/>
            <a:r>
              <a:rPr lang="es-ES" sz="1600" dirty="0">
                <a:latin typeface="Arial Black" panose="020B0A04020102020204" pitchFamily="34" charset="0"/>
              </a:rPr>
              <a:t>DESPACHO CONGRESAL LUCINDA VASQUEZ VELA</a:t>
            </a:r>
          </a:p>
        </p:txBody>
      </p:sp>
      <p:pic>
        <p:nvPicPr>
          <p:cNvPr id="3076" name="Picture 4" descr="Ministerio de la Mujer y Poblaciones Vulnerables (Perú) | Logopedia | Fandom">
            <a:extLst>
              <a:ext uri="{FF2B5EF4-FFF2-40B4-BE49-F238E27FC236}">
                <a16:creationId xmlns:a16="http://schemas.microsoft.com/office/drawing/2014/main" xmlns="" id="{468C393B-6788-5B52-0F6C-2C47A00DB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209" y="5008690"/>
            <a:ext cx="4886325" cy="9334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MP - Ministerio de la Mujer y Poblaciones Vulnerables">
            <a:extLst>
              <a:ext uri="{FF2B5EF4-FFF2-40B4-BE49-F238E27FC236}">
                <a16:creationId xmlns:a16="http://schemas.microsoft.com/office/drawing/2014/main" xmlns="" id="{41980E87-4E7D-EE03-64BB-04C9F894E5D3}"/>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21133" b="21133"/>
          <a:stretch>
            <a:fillRect/>
          </a:stretch>
        </p:blipFill>
        <p:spPr bwMode="auto">
          <a:xfrm>
            <a:off x="6260534" y="635000"/>
            <a:ext cx="5766366" cy="5307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5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24">
            <a:extLst>
              <a:ext uri="{FF2B5EF4-FFF2-40B4-BE49-F238E27FC236}">
                <a16:creationId xmlns:a16="http://schemas.microsoft.com/office/drawing/2014/main" xmlns="" id="{53401F44-74D7-4B28-92EE-E4B15C74DEC0}"/>
              </a:ext>
            </a:extLst>
          </p:cNvPr>
          <p:cNvSpPr>
            <a:spLocks noGrp="1"/>
          </p:cNvSpPr>
          <p:nvPr>
            <p:ph type="title"/>
          </p:nvPr>
        </p:nvSpPr>
        <p:spPr>
          <a:xfrm>
            <a:off x="3611100" y="625742"/>
            <a:ext cx="5298868" cy="1140726"/>
          </a:xfrm>
        </p:spPr>
        <p:txBody>
          <a:bodyPr rtlCol="0">
            <a:scene3d>
              <a:camera prst="orthographicFront"/>
              <a:lightRig rig="soft" dir="t">
                <a:rot lat="0" lon="0" rev="15600000"/>
              </a:lightRig>
            </a:scene3d>
            <a:sp3d extrusionH="57150" prstMaterial="softEdge">
              <a:bevelT w="25400" h="38100"/>
            </a:sp3d>
          </a:bodyPr>
          <a:lstStyle/>
          <a:p>
            <a:pPr algn="ctr"/>
            <a:r>
              <a:rPr lang="es-ES" sz="3600" b="1" kern="0" dirty="0">
                <a:ln/>
                <a:solidFill>
                  <a:schemeClr val="accent4"/>
                </a:solidFill>
                <a:effectLst/>
                <a:latin typeface="Arial" panose="020B0604020202020204" pitchFamily="34" charset="0"/>
                <a:ea typeface="Arial" panose="020B0604020202020204" pitchFamily="34" charset="0"/>
              </a:rPr>
              <a:t>Antecedentes</a:t>
            </a:r>
            <a:r>
              <a:rPr lang="es-PE" sz="1800" b="1" kern="0" dirty="0">
                <a:ln/>
                <a:solidFill>
                  <a:schemeClr val="accent4"/>
                </a:solidFill>
                <a:effectLst/>
                <a:latin typeface="Arial" panose="020B0604020202020204" pitchFamily="34" charset="0"/>
                <a:ea typeface="Arial" panose="020B0604020202020204" pitchFamily="34" charset="0"/>
              </a:rPr>
              <a:t/>
            </a:r>
            <a:br>
              <a:rPr lang="es-PE" sz="1800" b="1" kern="0" dirty="0">
                <a:ln/>
                <a:solidFill>
                  <a:schemeClr val="accent4"/>
                </a:solidFill>
                <a:effectLst/>
                <a:latin typeface="Arial" panose="020B0604020202020204" pitchFamily="34" charset="0"/>
                <a:ea typeface="Arial" panose="020B0604020202020204" pitchFamily="34" charset="0"/>
              </a:rPr>
            </a:br>
            <a:endParaRPr lang="es-ES" b="1" dirty="0">
              <a:ln/>
              <a:solidFill>
                <a:schemeClr val="accent4"/>
              </a:solidFill>
              <a:effectLst/>
            </a:endParaRPr>
          </a:p>
        </p:txBody>
      </p:sp>
      <p:sp>
        <p:nvSpPr>
          <p:cNvPr id="7" name="Marcador de texto 6">
            <a:extLst>
              <a:ext uri="{FF2B5EF4-FFF2-40B4-BE49-F238E27FC236}">
                <a16:creationId xmlns:a16="http://schemas.microsoft.com/office/drawing/2014/main" xmlns="" id="{1197CAAD-0FF9-406B-BB56-000079790FC1}"/>
              </a:ext>
            </a:extLst>
          </p:cNvPr>
          <p:cNvSpPr>
            <a:spLocks noGrp="1"/>
          </p:cNvSpPr>
          <p:nvPr>
            <p:ph type="body" sz="quarter" idx="15"/>
          </p:nvPr>
        </p:nvSpPr>
        <p:spPr>
          <a:xfrm>
            <a:off x="2866892" y="1286542"/>
            <a:ext cx="6458215" cy="1329067"/>
          </a:xfrm>
          <a:solidFill>
            <a:schemeClr val="bg2">
              <a:lumMod val="50000"/>
              <a:lumOff val="50000"/>
            </a:schemeClr>
          </a:solidFill>
        </p:spPr>
        <p:txBody>
          <a:bodyPr rtlCol="0">
            <a:normAutofit fontScale="25000" lnSpcReduction="20000"/>
          </a:bodyPr>
          <a:lstStyle/>
          <a:p>
            <a:pPr marL="139065" marR="310515" algn="ctr">
              <a:lnSpc>
                <a:spcPct val="170000"/>
              </a:lnSpc>
            </a:pPr>
            <a:r>
              <a:rPr lang="es-ES" sz="260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Ley N°30364, Ley para prevenir, sancionar y erradicar la violencia contra las</a:t>
            </a:r>
            <a:r>
              <a:rPr lang="es-ES" sz="5600" spc="5"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mujeres</a:t>
            </a:r>
            <a:r>
              <a:rPr lang="es-ES" sz="5600" spc="-1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integrantes</a:t>
            </a:r>
            <a:r>
              <a:rPr lang="es-ES" sz="5600" spc="-3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del</a:t>
            </a:r>
            <a:r>
              <a:rPr lang="es-ES" sz="5600" spc="1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grupo</a:t>
            </a:r>
            <a:r>
              <a:rPr lang="es-ES" sz="5600" spc="-3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familiar,</a:t>
            </a:r>
            <a:r>
              <a:rPr lang="es-ES" sz="5600" spc="-3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promulgada el</a:t>
            </a:r>
            <a:r>
              <a:rPr lang="es-ES" sz="5600" spc="-15"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06</a:t>
            </a:r>
            <a:r>
              <a:rPr lang="es-ES" sz="5600" spc="-3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de</a:t>
            </a:r>
            <a:r>
              <a:rPr lang="es-ES" sz="5600" spc="-35"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noviembre de</a:t>
            </a:r>
            <a:r>
              <a:rPr lang="es-ES" sz="5600" spc="-10" dirty="0">
                <a:effectLst/>
                <a:latin typeface="Arial Black" panose="020B0A04020102020204" pitchFamily="34" charset="0"/>
                <a:ea typeface="Arial MT"/>
                <a:cs typeface="Arial MT"/>
              </a:rPr>
              <a:t> </a:t>
            </a:r>
            <a:r>
              <a:rPr lang="es-ES" sz="5600" dirty="0">
                <a:effectLst/>
                <a:latin typeface="Arial Black" panose="020B0A04020102020204" pitchFamily="34" charset="0"/>
                <a:ea typeface="Arial MT"/>
                <a:cs typeface="Arial MT"/>
              </a:rPr>
              <a:t>2015</a:t>
            </a:r>
            <a:endParaRPr lang="es-PE" sz="5600" dirty="0">
              <a:effectLst/>
              <a:latin typeface="Arial Black" panose="020B0A04020102020204" pitchFamily="34" charset="0"/>
              <a:ea typeface="Arial MT"/>
              <a:cs typeface="Arial MT"/>
            </a:endParaRPr>
          </a:p>
          <a:p>
            <a:pPr marL="139065" marR="310515" algn="just">
              <a:lnSpc>
                <a:spcPct val="170000"/>
              </a:lnSpc>
            </a:pPr>
            <a:r>
              <a:rPr lang="es-ES" sz="5600" dirty="0">
                <a:effectLst/>
                <a:latin typeface="Arial Black" panose="020B0A04020102020204" pitchFamily="34" charset="0"/>
                <a:ea typeface="Arial MT"/>
                <a:cs typeface="Arial MT"/>
              </a:rPr>
              <a:t> </a:t>
            </a:r>
            <a:endParaRPr lang="es-PE" sz="5600" dirty="0">
              <a:effectLst/>
              <a:latin typeface="Arial Black" panose="020B0A04020102020204" pitchFamily="34" charset="0"/>
              <a:ea typeface="Arial MT"/>
              <a:cs typeface="Arial MT"/>
            </a:endParaRPr>
          </a:p>
          <a:p>
            <a:pPr marL="285750" indent="-285750">
              <a:buFont typeface="Arial" panose="020B0604020202020204" pitchFamily="34" charset="0"/>
              <a:buChar char="•"/>
            </a:pPr>
            <a:endParaRPr lang="es-ES" dirty="0"/>
          </a:p>
        </p:txBody>
      </p:sp>
      <p:sp>
        <p:nvSpPr>
          <p:cNvPr id="5" name="Marcador de pie de página 4">
            <a:extLst>
              <a:ext uri="{FF2B5EF4-FFF2-40B4-BE49-F238E27FC236}">
                <a16:creationId xmlns:a16="http://schemas.microsoft.com/office/drawing/2014/main" xmlns="" id="{8942BF11-7115-473F-9C3C-FEF94E9E96AB}"/>
              </a:ext>
            </a:extLst>
          </p:cNvPr>
          <p:cNvSpPr>
            <a:spLocks noGrp="1"/>
          </p:cNvSpPr>
          <p:nvPr>
            <p:ph type="ftr" sz="quarter" idx="11"/>
          </p:nvPr>
        </p:nvSpPr>
        <p:spPr>
          <a:xfrm>
            <a:off x="7251405" y="6049695"/>
            <a:ext cx="4572000" cy="365125"/>
          </a:xfrm>
        </p:spPr>
        <p:txBody>
          <a:bodyPr rtlCol="0"/>
          <a:lstStyle/>
          <a:p>
            <a:pPr algn="ctr" rtl="0"/>
            <a:r>
              <a:rPr lang="es-ES" sz="1600" dirty="0">
                <a:latin typeface="Arial Black" panose="020B0A04020102020204" pitchFamily="34" charset="0"/>
              </a:rPr>
              <a:t>DESPACHO CONGRESAL LUCINDA VASQUEZ VELA</a:t>
            </a:r>
          </a:p>
        </p:txBody>
      </p:sp>
      <p:pic>
        <p:nvPicPr>
          <p:cNvPr id="2" name="image1.png">
            <a:extLst>
              <a:ext uri="{FF2B5EF4-FFF2-40B4-BE49-F238E27FC236}">
                <a16:creationId xmlns:a16="http://schemas.microsoft.com/office/drawing/2014/main" xmlns="" id="{9EC4AE85-E49D-66D1-59D8-AEA83D553ECF}"/>
              </a:ext>
            </a:extLst>
          </p:cNvPr>
          <p:cNvPicPr>
            <a:picLocks noChangeAspect="1"/>
          </p:cNvPicPr>
          <p:nvPr/>
        </p:nvPicPr>
        <p:blipFill>
          <a:blip r:embed="rId3" cstate="print"/>
          <a:stretch>
            <a:fillRect/>
          </a:stretch>
        </p:blipFill>
        <p:spPr>
          <a:xfrm>
            <a:off x="10383600" y="-7402"/>
            <a:ext cx="1808400" cy="901164"/>
          </a:xfrm>
          <a:prstGeom prst="rect">
            <a:avLst/>
          </a:prstGeom>
        </p:spPr>
      </p:pic>
      <p:sp>
        <p:nvSpPr>
          <p:cNvPr id="4" name="Flecha: hacia abajo 3">
            <a:extLst>
              <a:ext uri="{FF2B5EF4-FFF2-40B4-BE49-F238E27FC236}">
                <a16:creationId xmlns:a16="http://schemas.microsoft.com/office/drawing/2014/main" xmlns="" id="{209CC609-5751-6ED5-BBD0-533407B9474A}"/>
              </a:ext>
            </a:extLst>
          </p:cNvPr>
          <p:cNvSpPr/>
          <p:nvPr/>
        </p:nvSpPr>
        <p:spPr>
          <a:xfrm>
            <a:off x="2615609" y="3009014"/>
            <a:ext cx="1158949" cy="96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hacia abajo 5">
            <a:extLst>
              <a:ext uri="{FF2B5EF4-FFF2-40B4-BE49-F238E27FC236}">
                <a16:creationId xmlns:a16="http://schemas.microsoft.com/office/drawing/2014/main" xmlns="" id="{1CB938CA-9D0E-69F1-9EE3-22D3480907F4}"/>
              </a:ext>
            </a:extLst>
          </p:cNvPr>
          <p:cNvSpPr/>
          <p:nvPr/>
        </p:nvSpPr>
        <p:spPr>
          <a:xfrm>
            <a:off x="8166158" y="2945218"/>
            <a:ext cx="1158949" cy="96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Marcador de texto 6">
            <a:extLst>
              <a:ext uri="{FF2B5EF4-FFF2-40B4-BE49-F238E27FC236}">
                <a16:creationId xmlns:a16="http://schemas.microsoft.com/office/drawing/2014/main" xmlns="" id="{3FC44395-5748-4C13-2ADF-161B62EE7CBE}"/>
              </a:ext>
            </a:extLst>
          </p:cNvPr>
          <p:cNvSpPr txBox="1">
            <a:spLocks/>
          </p:cNvSpPr>
          <p:nvPr/>
        </p:nvSpPr>
        <p:spPr>
          <a:xfrm>
            <a:off x="276092" y="4160877"/>
            <a:ext cx="4880699" cy="1750825"/>
          </a:xfrm>
          <a:prstGeom prst="rect">
            <a:avLst/>
          </a:prstGeom>
          <a:solidFill>
            <a:schemeClr val="bg2">
              <a:lumMod val="50000"/>
              <a:lumOff val="50000"/>
            </a:schemeClr>
          </a:solidFill>
        </p:spPr>
        <p:txBody>
          <a:bodyPr vert="horz" lIns="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lang="es-E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065" marR="310515" algn="ctr">
              <a:lnSpc>
                <a:spcPct val="170000"/>
              </a:lnSpc>
            </a:pPr>
            <a:r>
              <a:rPr lang="es-MX" sz="2600" dirty="0">
                <a:latin typeface="Arial Black" panose="020B0A04020102020204" pitchFamily="34" charset="0"/>
                <a:ea typeface="Arial MT"/>
                <a:cs typeface="Arial MT"/>
              </a:rPr>
              <a:t>    </a:t>
            </a:r>
            <a:r>
              <a:rPr lang="es-MX" sz="5600" dirty="0">
                <a:latin typeface="Arial Black" panose="020B0A04020102020204" pitchFamily="34" charset="0"/>
                <a:ea typeface="Arial MT"/>
                <a:cs typeface="Arial MT"/>
              </a:rPr>
              <a:t>Crea el Sistema Nacional para la Prevención, Sanción y Erradicación de la Violencia contra las Mujeres y los Integrantes del Grupo Familiar, como un sistema funcional</a:t>
            </a:r>
          </a:p>
          <a:p>
            <a:pPr marL="139065" marR="310515" algn="just">
              <a:lnSpc>
                <a:spcPct val="170000"/>
              </a:lnSpc>
            </a:pPr>
            <a:r>
              <a:rPr lang="es-MX" sz="5600" dirty="0">
                <a:latin typeface="Arial Black" panose="020B0A04020102020204" pitchFamily="34" charset="0"/>
                <a:ea typeface="Arial MT"/>
                <a:cs typeface="Arial MT"/>
              </a:rPr>
              <a:t> </a:t>
            </a:r>
          </a:p>
          <a:p>
            <a:pPr marL="285750" indent="-285750">
              <a:buFont typeface="Arial" panose="020B0604020202020204" pitchFamily="34" charset="0"/>
              <a:buChar char="•"/>
            </a:pPr>
            <a:endParaRPr lang="es-MX" dirty="0"/>
          </a:p>
        </p:txBody>
      </p:sp>
      <p:sp>
        <p:nvSpPr>
          <p:cNvPr id="10" name="Marcador de texto 6">
            <a:extLst>
              <a:ext uri="{FF2B5EF4-FFF2-40B4-BE49-F238E27FC236}">
                <a16:creationId xmlns:a16="http://schemas.microsoft.com/office/drawing/2014/main" xmlns="" id="{0EE4D6FA-6610-AE72-6A4B-17FAEA04B11E}"/>
              </a:ext>
            </a:extLst>
          </p:cNvPr>
          <p:cNvSpPr txBox="1">
            <a:spLocks/>
          </p:cNvSpPr>
          <p:nvPr/>
        </p:nvSpPr>
        <p:spPr>
          <a:xfrm>
            <a:off x="6797747" y="4150035"/>
            <a:ext cx="4880699" cy="1750825"/>
          </a:xfrm>
          <a:prstGeom prst="rect">
            <a:avLst/>
          </a:prstGeom>
          <a:solidFill>
            <a:schemeClr val="bg2">
              <a:lumMod val="50000"/>
              <a:lumOff val="50000"/>
            </a:schemeClr>
          </a:solidFill>
        </p:spPr>
        <p:txBody>
          <a:bodyPr vert="horz" lIns="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lang="es-E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065" marR="310515" algn="ctr">
              <a:lnSpc>
                <a:spcPct val="170000"/>
              </a:lnSpc>
            </a:pPr>
            <a:r>
              <a:rPr lang="es-MX" sz="2600" dirty="0">
                <a:latin typeface="Arial Black" panose="020B0A04020102020204" pitchFamily="34" charset="0"/>
                <a:ea typeface="Arial MT"/>
                <a:cs typeface="Arial MT"/>
              </a:rPr>
              <a:t>    </a:t>
            </a:r>
            <a:r>
              <a:rPr lang="es-MX" sz="5600" dirty="0">
                <a:latin typeface="Arial Black" panose="020B0A04020102020204" pitchFamily="34" charset="0"/>
                <a:ea typeface="Arial MT"/>
                <a:cs typeface="Arial MT"/>
              </a:rPr>
              <a:t>Establece que una Comisión Multisectorial de Alto Nivel, para  hacer el seguimiento y monitoreo de los planes nacionales contra la violencia a mujeres y los integrantes del grupo familiar </a:t>
            </a:r>
          </a:p>
          <a:p>
            <a:pPr marL="285750" indent="-285750">
              <a:buFont typeface="Arial" panose="020B0604020202020204" pitchFamily="34" charset="0"/>
              <a:buChar char="•"/>
            </a:pPr>
            <a:endParaRPr lang="es-MX" dirty="0"/>
          </a:p>
        </p:txBody>
      </p:sp>
      <p:pic>
        <p:nvPicPr>
          <p:cNvPr id="4098" name="Picture 2" descr="Ministerio de la Mujer - ABo">
            <a:extLst>
              <a:ext uri="{FF2B5EF4-FFF2-40B4-BE49-F238E27FC236}">
                <a16:creationId xmlns:a16="http://schemas.microsoft.com/office/drawing/2014/main" xmlns="" id="{FDF3BA22-26FE-95E4-BF51-E9224138F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466" y="4993547"/>
            <a:ext cx="1839432" cy="1605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69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xmlns="" id="{42F584FB-843A-451B-8EAE-DBF6D9AF0419}"/>
              </a:ext>
            </a:extLst>
          </p:cNvPr>
          <p:cNvSpPr>
            <a:spLocks noGrp="1"/>
          </p:cNvSpPr>
          <p:nvPr>
            <p:ph type="title"/>
          </p:nvPr>
        </p:nvSpPr>
        <p:spPr>
          <a:xfrm>
            <a:off x="7572593" y="1450184"/>
            <a:ext cx="4070057" cy="1865586"/>
          </a:xfrm>
        </p:spPr>
        <p:txBody>
          <a:bodyPr rtlCol="0">
            <a:noAutofit/>
          </a:bodyPr>
          <a:lstStyle/>
          <a:p>
            <a:pPr algn="ctr" rtl="0"/>
            <a:r>
              <a:rPr lang="es-MX" sz="1800" dirty="0">
                <a:latin typeface="Arial Black" panose="020B0A04020102020204" pitchFamily="34" charset="0"/>
              </a:rPr>
              <a:t/>
            </a:r>
            <a:br>
              <a:rPr lang="es-MX" sz="1800" dirty="0">
                <a:latin typeface="Arial Black" panose="020B0A04020102020204" pitchFamily="34" charset="0"/>
              </a:rPr>
            </a:br>
            <a:r>
              <a:rPr lang="es-MX" sz="1800" dirty="0">
                <a:latin typeface="Arial Black" panose="020B0A04020102020204" pitchFamily="34" charset="0"/>
              </a:rPr>
              <a:t>COMO SE PUEDE OBSERVAR EN TODAS LAS ESTADÍSTICAS DE VIOLENCIA DE GÉNERO Y FEMINICIDIOS TENEMOS INDICADORES ALTOS Y QUE VAN EN ASCENSO.</a:t>
            </a:r>
            <a:endParaRPr lang="es-ES" sz="1800" dirty="0">
              <a:latin typeface="Arial Black" panose="020B0A04020102020204" pitchFamily="34" charset="0"/>
            </a:endParaRPr>
          </a:p>
        </p:txBody>
      </p:sp>
      <p:sp>
        <p:nvSpPr>
          <p:cNvPr id="5" name="Marcador de contenido 2">
            <a:extLst>
              <a:ext uri="{FF2B5EF4-FFF2-40B4-BE49-F238E27FC236}">
                <a16:creationId xmlns:a16="http://schemas.microsoft.com/office/drawing/2014/main" xmlns="" id="{90033076-139D-C2C1-66EA-60F323962DF8}"/>
              </a:ext>
            </a:extLst>
          </p:cNvPr>
          <p:cNvSpPr txBox="1">
            <a:spLocks/>
          </p:cNvSpPr>
          <p:nvPr/>
        </p:nvSpPr>
        <p:spPr>
          <a:xfrm>
            <a:off x="809846" y="2842270"/>
            <a:ext cx="10572307" cy="3253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PE" dirty="0"/>
          </a:p>
        </p:txBody>
      </p:sp>
      <p:sp>
        <p:nvSpPr>
          <p:cNvPr id="7" name="CuadroTexto 6">
            <a:extLst>
              <a:ext uri="{FF2B5EF4-FFF2-40B4-BE49-F238E27FC236}">
                <a16:creationId xmlns:a16="http://schemas.microsoft.com/office/drawing/2014/main" xmlns="" id="{EB4CDA63-4DFE-5B56-AE2B-6B353F408362}"/>
              </a:ext>
            </a:extLst>
          </p:cNvPr>
          <p:cNvSpPr txBox="1"/>
          <p:nvPr/>
        </p:nvSpPr>
        <p:spPr>
          <a:xfrm>
            <a:off x="1331284" y="1924494"/>
            <a:ext cx="9529430" cy="306109"/>
          </a:xfrm>
          <a:prstGeom prst="rect">
            <a:avLst/>
          </a:prstGeom>
          <a:noFill/>
        </p:spPr>
        <p:txBody>
          <a:bodyPr wrap="square">
            <a:spAutoFit/>
          </a:bodyPr>
          <a:lstStyle/>
          <a:p>
            <a:pPr marL="342900" marR="313690" lvl="0" indent="-342900" algn="just">
              <a:lnSpc>
                <a:spcPct val="107000"/>
              </a:lnSpc>
              <a:spcAft>
                <a:spcPts val="0"/>
              </a:spcAft>
              <a:buFont typeface="Symbol" panose="05050102010706020507" pitchFamily="18" charset="2"/>
              <a:buChar char=""/>
            </a:pPr>
            <a:endParaRPr lang="es-PE" sz="1400" dirty="0">
              <a:effectLst/>
              <a:latin typeface="Arial MT"/>
              <a:ea typeface="Arial MT"/>
              <a:cs typeface="Arial MT"/>
            </a:endParaRPr>
          </a:p>
        </p:txBody>
      </p:sp>
      <p:pic>
        <p:nvPicPr>
          <p:cNvPr id="8" name="image1.png">
            <a:extLst>
              <a:ext uri="{FF2B5EF4-FFF2-40B4-BE49-F238E27FC236}">
                <a16:creationId xmlns:a16="http://schemas.microsoft.com/office/drawing/2014/main" xmlns="" id="{1ED75BBF-A67A-A252-1B34-47C430DB6763}"/>
              </a:ext>
            </a:extLst>
          </p:cNvPr>
          <p:cNvPicPr>
            <a:picLocks noChangeAspect="1"/>
          </p:cNvPicPr>
          <p:nvPr/>
        </p:nvPicPr>
        <p:blipFill>
          <a:blip r:embed="rId2" cstate="print"/>
          <a:stretch>
            <a:fillRect/>
          </a:stretch>
        </p:blipFill>
        <p:spPr>
          <a:xfrm>
            <a:off x="10611293" y="-623"/>
            <a:ext cx="1580707" cy="901164"/>
          </a:xfrm>
          <a:prstGeom prst="rect">
            <a:avLst/>
          </a:prstGeom>
        </p:spPr>
      </p:pic>
      <p:sp>
        <p:nvSpPr>
          <p:cNvPr id="13" name="Marcador de pie de página 4">
            <a:extLst>
              <a:ext uri="{FF2B5EF4-FFF2-40B4-BE49-F238E27FC236}">
                <a16:creationId xmlns:a16="http://schemas.microsoft.com/office/drawing/2014/main" xmlns="" id="{C88AEDF6-63FD-3AE8-07EE-A315526B5DE0}"/>
              </a:ext>
            </a:extLst>
          </p:cNvPr>
          <p:cNvSpPr>
            <a:spLocks noGrp="1"/>
          </p:cNvSpPr>
          <p:nvPr>
            <p:ph type="ftr" sz="quarter" idx="11"/>
          </p:nvPr>
        </p:nvSpPr>
        <p:spPr>
          <a:xfrm>
            <a:off x="7485321" y="6208619"/>
            <a:ext cx="4572000" cy="365125"/>
          </a:xfrm>
        </p:spPr>
        <p:txBody>
          <a:bodyPr rtlCol="0"/>
          <a:lstStyle/>
          <a:p>
            <a:pPr algn="ctr" rtl="0"/>
            <a:r>
              <a:rPr lang="es-ES" sz="1600" dirty="0">
                <a:latin typeface="Arial Black" panose="020B0A04020102020204" pitchFamily="34" charset="0"/>
              </a:rPr>
              <a:t>DESPACHO CONGRESAL LUCINDA VASQUEZ VELA</a:t>
            </a:r>
          </a:p>
        </p:txBody>
      </p:sp>
      <p:pic>
        <p:nvPicPr>
          <p:cNvPr id="2" name="image3.png">
            <a:extLst>
              <a:ext uri="{FF2B5EF4-FFF2-40B4-BE49-F238E27FC236}">
                <a16:creationId xmlns:a16="http://schemas.microsoft.com/office/drawing/2014/main" xmlns="" id="{336B887F-6E31-0A2D-6091-139881A48C3C}"/>
              </a:ext>
            </a:extLst>
          </p:cNvPr>
          <p:cNvPicPr>
            <a:picLocks noChangeAspect="1"/>
          </p:cNvPicPr>
          <p:nvPr/>
        </p:nvPicPr>
        <p:blipFill>
          <a:blip r:embed="rId3" cstate="print"/>
          <a:stretch>
            <a:fillRect/>
          </a:stretch>
        </p:blipFill>
        <p:spPr>
          <a:xfrm>
            <a:off x="372141" y="427041"/>
            <a:ext cx="6655980" cy="5526169"/>
          </a:xfrm>
          <a:prstGeom prst="rect">
            <a:avLst/>
          </a:prstGeom>
        </p:spPr>
      </p:pic>
    </p:spTree>
    <p:extLst>
      <p:ext uri="{BB962C8B-B14F-4D97-AF65-F5344CB8AC3E}">
        <p14:creationId xmlns:p14="http://schemas.microsoft.com/office/powerpoint/2010/main" val="231844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xmlns="" id="{42F584FB-843A-451B-8EAE-DBF6D9AF0419}"/>
              </a:ext>
            </a:extLst>
          </p:cNvPr>
          <p:cNvSpPr>
            <a:spLocks noGrp="1"/>
          </p:cNvSpPr>
          <p:nvPr>
            <p:ph type="title"/>
          </p:nvPr>
        </p:nvSpPr>
        <p:spPr>
          <a:xfrm>
            <a:off x="762000" y="203156"/>
            <a:ext cx="10668000" cy="762000"/>
          </a:xfrm>
        </p:spPr>
        <p:txBody>
          <a:bodyPr rtlCol="0">
            <a:normAutofit fontScale="90000"/>
          </a:bodyPr>
          <a:lstStyle/>
          <a:p>
            <a:pPr algn="ctr" rtl="0"/>
            <a:r>
              <a:rPr lang="es-MX" sz="44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Arial" panose="020B0604020202020204" pitchFamily="34" charset="0"/>
              </a:rPr>
              <a:t>¿Cómo enfrentar en el Perú la Violencia Basada en Género?</a:t>
            </a:r>
            <a:r>
              <a:rPr lang="es-PE" sz="24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Arial" panose="020B0604020202020204" pitchFamily="34" charset="0"/>
              </a:rPr>
              <a:t/>
            </a:r>
            <a:br>
              <a:rPr lang="es-PE" sz="24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Arial" panose="020B0604020202020204" pitchFamily="34" charset="0"/>
              </a:rPr>
            </a:br>
            <a:endParaRPr lang="es-ES" dirty="0"/>
          </a:p>
        </p:txBody>
      </p:sp>
      <p:sp>
        <p:nvSpPr>
          <p:cNvPr id="5" name="Marcador de contenido 2">
            <a:extLst>
              <a:ext uri="{FF2B5EF4-FFF2-40B4-BE49-F238E27FC236}">
                <a16:creationId xmlns:a16="http://schemas.microsoft.com/office/drawing/2014/main" xmlns="" id="{90033076-139D-C2C1-66EA-60F323962DF8}"/>
              </a:ext>
            </a:extLst>
          </p:cNvPr>
          <p:cNvSpPr txBox="1">
            <a:spLocks/>
          </p:cNvSpPr>
          <p:nvPr/>
        </p:nvSpPr>
        <p:spPr>
          <a:xfrm>
            <a:off x="809846" y="2842270"/>
            <a:ext cx="10572307" cy="3253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PE" dirty="0"/>
          </a:p>
        </p:txBody>
      </p:sp>
      <p:sp>
        <p:nvSpPr>
          <p:cNvPr id="7" name="CuadroTexto 6">
            <a:extLst>
              <a:ext uri="{FF2B5EF4-FFF2-40B4-BE49-F238E27FC236}">
                <a16:creationId xmlns:a16="http://schemas.microsoft.com/office/drawing/2014/main" xmlns="" id="{EB4CDA63-4DFE-5B56-AE2B-6B353F408362}"/>
              </a:ext>
            </a:extLst>
          </p:cNvPr>
          <p:cNvSpPr txBox="1"/>
          <p:nvPr/>
        </p:nvSpPr>
        <p:spPr>
          <a:xfrm>
            <a:off x="1331284" y="1924494"/>
            <a:ext cx="9529430" cy="4041427"/>
          </a:xfrm>
          <a:prstGeom prst="rect">
            <a:avLst/>
          </a:prstGeom>
          <a:noFill/>
        </p:spPr>
        <p:txBody>
          <a:bodyPr wrap="square">
            <a:spAutoFit/>
          </a:bodyPr>
          <a:lstStyle/>
          <a:p>
            <a:pPr marL="342900" marR="313690" lvl="0" indent="-342900" algn="just">
              <a:lnSpc>
                <a:spcPct val="107000"/>
              </a:lnSpc>
              <a:spcAft>
                <a:spcPts val="0"/>
              </a:spcAft>
              <a:buFont typeface="Symbol" panose="05050102010706020507" pitchFamily="18" charset="2"/>
              <a:buChar char=""/>
            </a:pPr>
            <a:r>
              <a:rPr lang="es-ES" sz="1400" dirty="0">
                <a:effectLst/>
                <a:latin typeface="Arial MT"/>
                <a:ea typeface="Arial MT"/>
                <a:cs typeface="Arial MT"/>
              </a:rPr>
              <a:t>Que el Ministerio de la Mujer y Poblaciones Vulnerables, entienda que</a:t>
            </a:r>
            <a:r>
              <a:rPr lang="es-ES" sz="1400" spc="5" dirty="0">
                <a:effectLst/>
                <a:latin typeface="Arial MT"/>
                <a:ea typeface="Arial MT"/>
                <a:cs typeface="Arial MT"/>
              </a:rPr>
              <a:t> </a:t>
            </a:r>
            <a:r>
              <a:rPr lang="es-ES" sz="1400" dirty="0">
                <a:effectLst/>
                <a:latin typeface="Arial MT"/>
                <a:ea typeface="Arial MT"/>
                <a:cs typeface="Arial MT"/>
              </a:rPr>
              <a:t>el ejercicio de su rectoría pasa por definir la orientación general de la política de</a:t>
            </a:r>
            <a:r>
              <a:rPr lang="es-ES" sz="1400" spc="-320" dirty="0">
                <a:effectLst/>
                <a:latin typeface="Arial MT"/>
                <a:ea typeface="Arial MT"/>
                <a:cs typeface="Arial MT"/>
              </a:rPr>
              <a:t> </a:t>
            </a:r>
            <a:r>
              <a:rPr lang="es-ES" sz="1400" dirty="0">
                <a:effectLst/>
                <a:latin typeface="Arial MT"/>
                <a:ea typeface="Arial MT"/>
                <a:cs typeface="Arial MT"/>
              </a:rPr>
              <a:t>Estado</a:t>
            </a:r>
            <a:r>
              <a:rPr lang="es-ES" sz="1400" spc="-30" dirty="0">
                <a:effectLst/>
                <a:latin typeface="Arial MT"/>
                <a:ea typeface="Arial MT"/>
                <a:cs typeface="Arial MT"/>
              </a:rPr>
              <a:t> </a:t>
            </a:r>
            <a:r>
              <a:rPr lang="es-ES" sz="1400" dirty="0">
                <a:effectLst/>
                <a:latin typeface="Arial MT"/>
                <a:ea typeface="Arial MT"/>
                <a:cs typeface="Arial MT"/>
              </a:rPr>
              <a:t>relativa</a:t>
            </a:r>
            <a:r>
              <a:rPr lang="es-ES" sz="1400" spc="-25" dirty="0">
                <a:effectLst/>
                <a:latin typeface="Arial MT"/>
                <a:ea typeface="Arial MT"/>
                <a:cs typeface="Arial MT"/>
              </a:rPr>
              <a:t> </a:t>
            </a:r>
            <a:r>
              <a:rPr lang="es-ES" sz="1400" dirty="0">
                <a:effectLst/>
                <a:latin typeface="Arial MT"/>
                <a:ea typeface="Arial MT"/>
                <a:cs typeface="Arial MT"/>
              </a:rPr>
              <a:t>a</a:t>
            </a:r>
            <a:r>
              <a:rPr lang="es-ES" sz="1400" spc="-30" dirty="0">
                <a:effectLst/>
                <a:latin typeface="Arial MT"/>
                <a:ea typeface="Arial MT"/>
                <a:cs typeface="Arial MT"/>
              </a:rPr>
              <a:t> </a:t>
            </a:r>
            <a:r>
              <a:rPr lang="es-ES" sz="1400" dirty="0">
                <a:effectLst/>
                <a:latin typeface="Arial MT"/>
                <a:ea typeface="Arial MT"/>
                <a:cs typeface="Arial MT"/>
              </a:rPr>
              <a:t>la</a:t>
            </a:r>
            <a:r>
              <a:rPr lang="es-ES" sz="1400" spc="-10" dirty="0">
                <a:effectLst/>
                <a:latin typeface="Arial MT"/>
                <a:ea typeface="Arial MT"/>
                <a:cs typeface="Arial MT"/>
              </a:rPr>
              <a:t> </a:t>
            </a:r>
            <a:r>
              <a:rPr lang="es-ES" sz="1400" dirty="0">
                <a:effectLst/>
                <a:latin typeface="Arial MT"/>
                <a:ea typeface="Arial MT"/>
                <a:cs typeface="Arial MT"/>
              </a:rPr>
              <a:t>violencia</a:t>
            </a:r>
            <a:r>
              <a:rPr lang="es-ES" sz="1400" spc="-20" dirty="0">
                <a:effectLst/>
                <a:latin typeface="Arial MT"/>
                <a:ea typeface="Arial MT"/>
                <a:cs typeface="Arial MT"/>
              </a:rPr>
              <a:t> </a:t>
            </a:r>
            <a:r>
              <a:rPr lang="es-ES" sz="1400" dirty="0">
                <a:effectLst/>
                <a:latin typeface="Arial MT"/>
                <a:ea typeface="Arial MT"/>
                <a:cs typeface="Arial MT"/>
              </a:rPr>
              <a:t>de</a:t>
            </a:r>
            <a:r>
              <a:rPr lang="es-ES" sz="1400" spc="-35" dirty="0">
                <a:effectLst/>
                <a:latin typeface="Arial MT"/>
                <a:ea typeface="Arial MT"/>
                <a:cs typeface="Arial MT"/>
              </a:rPr>
              <a:t> </a:t>
            </a:r>
            <a:r>
              <a:rPr lang="es-ES" sz="1400" dirty="0">
                <a:effectLst/>
                <a:latin typeface="Arial MT"/>
                <a:ea typeface="Arial MT"/>
                <a:cs typeface="Arial MT"/>
              </a:rPr>
              <a:t>género,</a:t>
            </a:r>
            <a:r>
              <a:rPr lang="es-ES" sz="1400" spc="-25" dirty="0">
                <a:effectLst/>
                <a:latin typeface="Arial MT"/>
                <a:ea typeface="Arial MT"/>
                <a:cs typeface="Arial MT"/>
              </a:rPr>
              <a:t> </a:t>
            </a:r>
            <a:r>
              <a:rPr lang="es-ES" sz="1400" dirty="0">
                <a:effectLst/>
                <a:latin typeface="Arial MT"/>
                <a:ea typeface="Arial MT"/>
                <a:cs typeface="Arial MT"/>
              </a:rPr>
              <a:t>indispensable para dirigir eficazmente las intervenciones.</a:t>
            </a:r>
            <a:endParaRPr lang="es-PE" sz="1400" dirty="0">
              <a:effectLst/>
              <a:latin typeface="Arial MT"/>
              <a:ea typeface="Arial MT"/>
              <a:cs typeface="Arial MT"/>
            </a:endParaRPr>
          </a:p>
          <a:p>
            <a:pPr marL="596900" indent="-228600" algn="just"/>
            <a:r>
              <a:rPr lang="es-ES" sz="1200" dirty="0">
                <a:effectLst/>
                <a:latin typeface="Arial MT"/>
                <a:ea typeface="Arial MT"/>
                <a:cs typeface="Arial MT"/>
              </a:rPr>
              <a:t> </a:t>
            </a:r>
            <a:endParaRPr lang="es-PE" sz="1200" dirty="0">
              <a:effectLst/>
              <a:latin typeface="Arial MT"/>
              <a:ea typeface="Arial MT"/>
              <a:cs typeface="Arial MT"/>
            </a:endParaRPr>
          </a:p>
          <a:p>
            <a:pPr marL="342900" marR="313690" lvl="0" indent="-342900" algn="just">
              <a:lnSpc>
                <a:spcPct val="107000"/>
              </a:lnSpc>
              <a:spcAft>
                <a:spcPts val="0"/>
              </a:spcAft>
              <a:buFont typeface="Symbol" panose="05050102010706020507" pitchFamily="18" charset="2"/>
              <a:buChar char=""/>
            </a:pPr>
            <a:r>
              <a:rPr lang="es-ES" sz="1400" dirty="0">
                <a:effectLst/>
                <a:latin typeface="Arial MT"/>
                <a:ea typeface="Arial MT"/>
                <a:cs typeface="Arial MT"/>
              </a:rPr>
              <a:t>Combinar intervenciones en los servicios de atención, de la protección, basado en instrumentos</a:t>
            </a:r>
            <a:r>
              <a:rPr lang="es-ES" sz="1400" spc="-320" dirty="0">
                <a:effectLst/>
                <a:latin typeface="Arial MT"/>
                <a:ea typeface="Arial MT"/>
                <a:cs typeface="Arial MT"/>
              </a:rPr>
              <a:t> </a:t>
            </a:r>
            <a:r>
              <a:rPr lang="es-ES" sz="1400" dirty="0">
                <a:effectLst/>
                <a:latin typeface="Arial MT"/>
                <a:ea typeface="Arial MT"/>
                <a:cs typeface="Arial MT"/>
              </a:rPr>
              <a:t>legales y del allanamiento a los mecanismos de sanción.</a:t>
            </a:r>
            <a:endParaRPr lang="es-PE" sz="1400" dirty="0">
              <a:effectLst/>
              <a:latin typeface="Arial MT"/>
              <a:ea typeface="Arial MT"/>
              <a:cs typeface="Arial MT"/>
            </a:endParaRPr>
          </a:p>
          <a:p>
            <a:pPr marL="596900" indent="-228600" algn="just"/>
            <a:r>
              <a:rPr lang="es-ES" sz="1200" dirty="0">
                <a:effectLst/>
                <a:latin typeface="Arial MT"/>
                <a:ea typeface="Arial MT"/>
                <a:cs typeface="Arial MT"/>
              </a:rPr>
              <a:t> </a:t>
            </a:r>
            <a:endParaRPr lang="es-PE" sz="1200" dirty="0">
              <a:effectLst/>
              <a:latin typeface="Arial MT"/>
              <a:ea typeface="Arial MT"/>
              <a:cs typeface="Arial MT"/>
            </a:endParaRPr>
          </a:p>
          <a:p>
            <a:pPr marL="342900" marR="313690" lvl="0" indent="-342900" algn="just">
              <a:lnSpc>
                <a:spcPct val="107000"/>
              </a:lnSpc>
              <a:spcAft>
                <a:spcPts val="0"/>
              </a:spcAft>
              <a:buFont typeface="Symbol" panose="05050102010706020507" pitchFamily="18" charset="2"/>
              <a:buChar char=""/>
            </a:pPr>
            <a:r>
              <a:rPr lang="es-ES" sz="1400" dirty="0">
                <a:effectLst/>
                <a:latin typeface="Arial MT"/>
                <a:ea typeface="Arial MT"/>
                <a:cs typeface="Arial MT"/>
              </a:rPr>
              <a:t>Actuar en el</a:t>
            </a:r>
            <a:r>
              <a:rPr lang="es-ES" sz="1400" spc="5" dirty="0">
                <a:effectLst/>
                <a:latin typeface="Arial MT"/>
                <a:ea typeface="Arial MT"/>
                <a:cs typeface="Arial MT"/>
              </a:rPr>
              <a:t> </a:t>
            </a:r>
            <a:r>
              <a:rPr lang="es-ES" sz="1400" dirty="0">
                <a:effectLst/>
                <a:latin typeface="Arial MT"/>
                <a:ea typeface="Arial MT"/>
                <a:cs typeface="Arial MT"/>
              </a:rPr>
              <a:t>campo de la prevención y la educación ciudadana, dado que la violencia se</a:t>
            </a:r>
            <a:r>
              <a:rPr lang="es-ES" sz="1400" spc="5" dirty="0">
                <a:effectLst/>
                <a:latin typeface="Arial MT"/>
                <a:ea typeface="Arial MT"/>
                <a:cs typeface="Arial MT"/>
              </a:rPr>
              <a:t> </a:t>
            </a:r>
            <a:r>
              <a:rPr lang="es-ES" sz="1400" dirty="0">
                <a:effectLst/>
                <a:latin typeface="Arial MT"/>
                <a:ea typeface="Arial MT"/>
                <a:cs typeface="Arial MT"/>
              </a:rPr>
              <a:t>estructura</a:t>
            </a:r>
            <a:r>
              <a:rPr lang="es-ES" sz="1400" spc="285" dirty="0">
                <a:effectLst/>
                <a:latin typeface="Arial MT"/>
                <a:ea typeface="Arial MT"/>
                <a:cs typeface="Arial MT"/>
              </a:rPr>
              <a:t> </a:t>
            </a:r>
            <a:r>
              <a:rPr lang="es-ES" sz="1400" dirty="0">
                <a:effectLst/>
                <a:latin typeface="Arial MT"/>
                <a:ea typeface="Arial MT"/>
                <a:cs typeface="Arial MT"/>
              </a:rPr>
              <a:t>en</a:t>
            </a:r>
            <a:r>
              <a:rPr lang="es-ES" sz="1400" spc="285" dirty="0">
                <a:effectLst/>
                <a:latin typeface="Arial MT"/>
                <a:ea typeface="Arial MT"/>
                <a:cs typeface="Arial MT"/>
              </a:rPr>
              <a:t> </a:t>
            </a:r>
            <a:r>
              <a:rPr lang="es-ES" sz="1400" dirty="0">
                <a:effectLst/>
                <a:latin typeface="Arial MT"/>
                <a:ea typeface="Arial MT"/>
                <a:cs typeface="Arial MT"/>
              </a:rPr>
              <a:t>un</a:t>
            </a:r>
            <a:r>
              <a:rPr lang="es-ES" sz="1400" spc="280" dirty="0">
                <a:effectLst/>
                <a:latin typeface="Arial MT"/>
                <a:ea typeface="Arial MT"/>
                <a:cs typeface="Arial MT"/>
              </a:rPr>
              <a:t> </a:t>
            </a:r>
            <a:r>
              <a:rPr lang="es-ES" sz="1400" dirty="0">
                <a:effectLst/>
                <a:latin typeface="Arial MT"/>
                <a:ea typeface="Arial MT"/>
                <a:cs typeface="Arial MT"/>
              </a:rPr>
              <a:t>marco</a:t>
            </a:r>
            <a:r>
              <a:rPr lang="es-ES" sz="1400" spc="315" dirty="0">
                <a:effectLst/>
                <a:latin typeface="Arial MT"/>
                <a:ea typeface="Arial MT"/>
                <a:cs typeface="Arial MT"/>
              </a:rPr>
              <a:t> </a:t>
            </a:r>
            <a:r>
              <a:rPr lang="es-ES" sz="1400" dirty="0">
                <a:effectLst/>
                <a:latin typeface="Arial MT"/>
                <a:ea typeface="Arial MT"/>
                <a:cs typeface="Arial MT"/>
              </a:rPr>
              <a:t>de</a:t>
            </a:r>
            <a:r>
              <a:rPr lang="es-ES" sz="1400" spc="280" dirty="0">
                <a:effectLst/>
                <a:latin typeface="Arial MT"/>
                <a:ea typeface="Arial MT"/>
                <a:cs typeface="Arial MT"/>
              </a:rPr>
              <a:t> </a:t>
            </a:r>
            <a:r>
              <a:rPr lang="es-ES" sz="1400" dirty="0">
                <a:effectLst/>
                <a:latin typeface="Arial MT"/>
                <a:ea typeface="Arial MT"/>
                <a:cs typeface="Arial MT"/>
              </a:rPr>
              <a:t>relaciones</a:t>
            </a:r>
            <a:r>
              <a:rPr lang="es-ES" sz="1400" spc="285" dirty="0">
                <a:effectLst/>
                <a:latin typeface="Arial MT"/>
                <a:ea typeface="Arial MT"/>
                <a:cs typeface="Arial MT"/>
              </a:rPr>
              <a:t> </a:t>
            </a:r>
            <a:r>
              <a:rPr lang="es-ES" sz="1400" dirty="0">
                <a:effectLst/>
                <a:latin typeface="Arial MT"/>
                <a:ea typeface="Arial MT"/>
                <a:cs typeface="Arial MT"/>
              </a:rPr>
              <a:t>de</a:t>
            </a:r>
            <a:r>
              <a:rPr lang="es-ES" sz="1400" spc="285" dirty="0">
                <a:effectLst/>
                <a:latin typeface="Arial MT"/>
                <a:ea typeface="Arial MT"/>
                <a:cs typeface="Arial MT"/>
              </a:rPr>
              <a:t> </a:t>
            </a:r>
            <a:r>
              <a:rPr lang="es-ES" sz="1400" dirty="0">
                <a:effectLst/>
                <a:latin typeface="Arial MT"/>
                <a:ea typeface="Arial MT"/>
                <a:cs typeface="Arial MT"/>
              </a:rPr>
              <a:t>género</a:t>
            </a:r>
            <a:r>
              <a:rPr lang="es-ES" sz="1400" spc="285" dirty="0">
                <a:effectLst/>
                <a:latin typeface="Arial MT"/>
                <a:ea typeface="Arial MT"/>
                <a:cs typeface="Arial MT"/>
              </a:rPr>
              <a:t> </a:t>
            </a:r>
            <a:r>
              <a:rPr lang="es-ES" sz="1400" dirty="0">
                <a:effectLst/>
                <a:latin typeface="Arial MT"/>
                <a:ea typeface="Arial MT"/>
                <a:cs typeface="Arial MT"/>
              </a:rPr>
              <a:t>que</a:t>
            </a:r>
            <a:r>
              <a:rPr lang="es-ES" sz="1400" spc="290" dirty="0">
                <a:effectLst/>
                <a:latin typeface="Arial MT"/>
                <a:ea typeface="Arial MT"/>
                <a:cs typeface="Arial MT"/>
              </a:rPr>
              <a:t> </a:t>
            </a:r>
            <a:r>
              <a:rPr lang="es-ES" sz="1400" dirty="0">
                <a:effectLst/>
                <a:latin typeface="Arial MT"/>
                <a:ea typeface="Arial MT"/>
                <a:cs typeface="Arial MT"/>
              </a:rPr>
              <a:t>jerarquiza</a:t>
            </a:r>
            <a:r>
              <a:rPr lang="es-ES" sz="1400" spc="315" dirty="0">
                <a:effectLst/>
                <a:latin typeface="Arial MT"/>
                <a:ea typeface="Arial MT"/>
                <a:cs typeface="Arial MT"/>
              </a:rPr>
              <a:t> </a:t>
            </a:r>
            <a:r>
              <a:rPr lang="es-ES" sz="1400" dirty="0">
                <a:effectLst/>
                <a:latin typeface="Arial MT"/>
                <a:ea typeface="Arial MT"/>
                <a:cs typeface="Arial MT"/>
              </a:rPr>
              <a:t>y</a:t>
            </a:r>
            <a:r>
              <a:rPr lang="es-ES" sz="1400" spc="280" dirty="0">
                <a:effectLst/>
                <a:latin typeface="Arial MT"/>
                <a:ea typeface="Arial MT"/>
                <a:cs typeface="Arial MT"/>
              </a:rPr>
              <a:t> </a:t>
            </a:r>
            <a:r>
              <a:rPr lang="es-ES" sz="1400" dirty="0">
                <a:effectLst/>
                <a:latin typeface="Arial MT"/>
                <a:ea typeface="Arial MT"/>
                <a:cs typeface="Arial MT"/>
              </a:rPr>
              <a:t>produce desigualdad.</a:t>
            </a:r>
            <a:endParaRPr lang="es-PE" sz="1400" dirty="0">
              <a:effectLst/>
              <a:latin typeface="Arial MT"/>
              <a:ea typeface="Arial MT"/>
              <a:cs typeface="Arial MT"/>
            </a:endParaRPr>
          </a:p>
          <a:p>
            <a:pPr marL="596900" indent="-228600" algn="just"/>
            <a:r>
              <a:rPr lang="es-ES" sz="1200" dirty="0">
                <a:effectLst/>
                <a:latin typeface="Arial MT"/>
                <a:ea typeface="Arial MT"/>
                <a:cs typeface="Arial MT"/>
              </a:rPr>
              <a:t> </a:t>
            </a:r>
            <a:endParaRPr lang="es-PE" sz="1200" dirty="0">
              <a:effectLst/>
              <a:latin typeface="Arial MT"/>
              <a:ea typeface="Arial MT"/>
              <a:cs typeface="Arial MT"/>
            </a:endParaRPr>
          </a:p>
          <a:p>
            <a:pPr marL="342900" marR="313690" lvl="0" indent="-342900" algn="just">
              <a:lnSpc>
                <a:spcPct val="107000"/>
              </a:lnSpc>
              <a:spcAft>
                <a:spcPts val="0"/>
              </a:spcAft>
              <a:buFont typeface="Symbol" panose="05050102010706020507" pitchFamily="18" charset="2"/>
              <a:buChar char=""/>
            </a:pPr>
            <a:r>
              <a:rPr lang="es-ES" sz="1400" dirty="0">
                <a:effectLst/>
                <a:latin typeface="Arial MT"/>
                <a:ea typeface="Arial MT"/>
                <a:cs typeface="Arial MT"/>
              </a:rPr>
              <a:t>Aplicar diversas</a:t>
            </a:r>
            <a:r>
              <a:rPr lang="es-ES" sz="1400" spc="-65" dirty="0">
                <a:effectLst/>
                <a:latin typeface="Arial MT"/>
                <a:ea typeface="Arial MT"/>
                <a:cs typeface="Arial MT"/>
              </a:rPr>
              <a:t> </a:t>
            </a:r>
            <a:r>
              <a:rPr lang="es-ES" sz="1400" spc="-5" dirty="0">
                <a:effectLst/>
                <a:latin typeface="Arial MT"/>
                <a:ea typeface="Arial MT"/>
                <a:cs typeface="Arial MT"/>
              </a:rPr>
              <a:t>estrategias</a:t>
            </a:r>
            <a:r>
              <a:rPr lang="es-ES" sz="1400" spc="-65" dirty="0">
                <a:effectLst/>
                <a:latin typeface="Arial MT"/>
                <a:ea typeface="Arial MT"/>
                <a:cs typeface="Arial MT"/>
              </a:rPr>
              <a:t> </a:t>
            </a:r>
            <a:r>
              <a:rPr lang="es-ES" sz="1400" spc="-5" dirty="0">
                <a:effectLst/>
                <a:latin typeface="Arial MT"/>
                <a:ea typeface="Arial MT"/>
                <a:cs typeface="Arial MT"/>
              </a:rPr>
              <a:t>y</a:t>
            </a:r>
            <a:r>
              <a:rPr lang="es-ES" sz="1400" spc="-95" dirty="0">
                <a:effectLst/>
                <a:latin typeface="Arial MT"/>
                <a:ea typeface="Arial MT"/>
                <a:cs typeface="Arial MT"/>
              </a:rPr>
              <a:t> </a:t>
            </a:r>
            <a:r>
              <a:rPr lang="es-ES" sz="1400" spc="-5" dirty="0">
                <a:effectLst/>
                <a:latin typeface="Arial MT"/>
                <a:ea typeface="Arial MT"/>
                <a:cs typeface="Arial MT"/>
              </a:rPr>
              <a:t>experiencias</a:t>
            </a:r>
            <a:r>
              <a:rPr lang="es-ES" sz="1400" spc="-65" dirty="0">
                <a:effectLst/>
                <a:latin typeface="Arial MT"/>
                <a:ea typeface="Arial MT"/>
                <a:cs typeface="Arial MT"/>
              </a:rPr>
              <a:t> </a:t>
            </a:r>
            <a:r>
              <a:rPr lang="es-ES" sz="1400" spc="-5" dirty="0">
                <a:effectLst/>
                <a:latin typeface="Arial MT"/>
                <a:ea typeface="Arial MT"/>
                <a:cs typeface="Arial MT"/>
              </a:rPr>
              <a:t>desarrolladas</a:t>
            </a:r>
            <a:r>
              <a:rPr lang="es-ES" sz="1400" spc="-85" dirty="0">
                <a:effectLst/>
                <a:latin typeface="Arial MT"/>
                <a:ea typeface="Arial MT"/>
                <a:cs typeface="Arial MT"/>
              </a:rPr>
              <a:t> </a:t>
            </a:r>
            <a:r>
              <a:rPr lang="es-ES" sz="1400" dirty="0">
                <a:effectLst/>
                <a:latin typeface="Arial MT"/>
                <a:ea typeface="Arial MT"/>
                <a:cs typeface="Arial MT"/>
              </a:rPr>
              <a:t>a</a:t>
            </a:r>
            <a:r>
              <a:rPr lang="es-ES" sz="1400" spc="-90" dirty="0">
                <a:effectLst/>
                <a:latin typeface="Arial MT"/>
                <a:ea typeface="Arial MT"/>
                <a:cs typeface="Arial MT"/>
              </a:rPr>
              <a:t> </a:t>
            </a:r>
            <a:r>
              <a:rPr lang="es-ES" sz="1400" dirty="0">
                <a:effectLst/>
                <a:latin typeface="Arial MT"/>
                <a:ea typeface="Arial MT"/>
                <a:cs typeface="Arial MT"/>
              </a:rPr>
              <a:t>la</a:t>
            </a:r>
            <a:r>
              <a:rPr lang="es-ES" sz="1400" spc="-65" dirty="0">
                <a:effectLst/>
                <a:latin typeface="Arial MT"/>
                <a:ea typeface="Arial MT"/>
                <a:cs typeface="Arial MT"/>
              </a:rPr>
              <a:t> </a:t>
            </a:r>
            <a:r>
              <a:rPr lang="es-ES" sz="1400" dirty="0">
                <a:effectLst/>
                <a:latin typeface="Arial MT"/>
                <a:ea typeface="Arial MT"/>
                <a:cs typeface="Arial MT"/>
              </a:rPr>
              <a:t>luz</a:t>
            </a:r>
            <a:r>
              <a:rPr lang="es-ES" sz="1400" spc="-70" dirty="0">
                <a:effectLst/>
                <a:latin typeface="Arial MT"/>
                <a:ea typeface="Arial MT"/>
                <a:cs typeface="Arial MT"/>
              </a:rPr>
              <a:t> </a:t>
            </a:r>
            <a:r>
              <a:rPr lang="es-ES" sz="1400" dirty="0">
                <a:effectLst/>
                <a:latin typeface="Arial MT"/>
                <a:ea typeface="Arial MT"/>
                <a:cs typeface="Arial MT"/>
              </a:rPr>
              <a:t>de</a:t>
            </a:r>
            <a:r>
              <a:rPr lang="es-ES" sz="1400" spc="-65" dirty="0">
                <a:effectLst/>
                <a:latin typeface="Arial MT"/>
                <a:ea typeface="Arial MT"/>
                <a:cs typeface="Arial MT"/>
              </a:rPr>
              <a:t> </a:t>
            </a:r>
            <a:r>
              <a:rPr lang="es-ES" sz="1400" dirty="0">
                <a:effectLst/>
                <a:latin typeface="Arial MT"/>
                <a:ea typeface="Arial MT"/>
                <a:cs typeface="Arial MT"/>
              </a:rPr>
              <a:t>la</a:t>
            </a:r>
            <a:r>
              <a:rPr lang="es-ES" sz="1400" spc="-90" dirty="0">
                <a:effectLst/>
                <a:latin typeface="Arial MT"/>
                <a:ea typeface="Arial MT"/>
                <a:cs typeface="Arial MT"/>
              </a:rPr>
              <a:t> </a:t>
            </a:r>
            <a:r>
              <a:rPr lang="es-ES" sz="1400" dirty="0">
                <a:effectLst/>
                <a:latin typeface="Arial MT"/>
                <a:ea typeface="Arial MT"/>
                <a:cs typeface="Arial MT"/>
              </a:rPr>
              <a:t>legislación</a:t>
            </a:r>
            <a:r>
              <a:rPr lang="es-ES" sz="1400" spc="-80" dirty="0">
                <a:effectLst/>
                <a:latin typeface="Arial MT"/>
                <a:ea typeface="Arial MT"/>
                <a:cs typeface="Arial MT"/>
              </a:rPr>
              <a:t> </a:t>
            </a:r>
            <a:r>
              <a:rPr lang="es-ES" sz="1400" dirty="0">
                <a:effectLst/>
                <a:latin typeface="Arial MT"/>
                <a:ea typeface="Arial MT"/>
                <a:cs typeface="Arial MT"/>
              </a:rPr>
              <a:t>internacional </a:t>
            </a:r>
            <a:r>
              <a:rPr lang="es-ES" sz="1400" spc="-325" dirty="0">
                <a:effectLst/>
                <a:latin typeface="Arial MT"/>
                <a:ea typeface="Arial MT"/>
                <a:cs typeface="Arial MT"/>
              </a:rPr>
              <a:t>      </a:t>
            </a:r>
            <a:r>
              <a:rPr lang="es-ES" sz="1400" dirty="0">
                <a:effectLst/>
                <a:latin typeface="Arial MT"/>
                <a:ea typeface="Arial MT"/>
                <a:cs typeface="Arial MT"/>
              </a:rPr>
              <a:t>suscrita por el Perú. Como  La Convención Interamericana para prevenir, sancionar y erradicar la violencia</a:t>
            </a:r>
            <a:r>
              <a:rPr lang="es-ES" sz="1400" spc="5" dirty="0">
                <a:effectLst/>
                <a:latin typeface="Arial MT"/>
                <a:ea typeface="Arial MT"/>
                <a:cs typeface="Arial MT"/>
              </a:rPr>
              <a:t> </a:t>
            </a:r>
            <a:r>
              <a:rPr lang="es-ES" sz="1400" dirty="0">
                <a:effectLst/>
                <a:latin typeface="Arial MT"/>
                <a:ea typeface="Arial MT"/>
                <a:cs typeface="Arial MT"/>
              </a:rPr>
              <a:t>contra</a:t>
            </a:r>
            <a:r>
              <a:rPr lang="es-ES" sz="1400" spc="5" dirty="0">
                <a:effectLst/>
                <a:latin typeface="Arial MT"/>
                <a:ea typeface="Arial MT"/>
                <a:cs typeface="Arial MT"/>
              </a:rPr>
              <a:t> </a:t>
            </a:r>
            <a:r>
              <a:rPr lang="es-ES" sz="1400" dirty="0">
                <a:effectLst/>
                <a:latin typeface="Arial MT"/>
                <a:ea typeface="Arial MT"/>
                <a:cs typeface="Arial MT"/>
              </a:rPr>
              <a:t>la mujer</a:t>
            </a:r>
            <a:r>
              <a:rPr lang="es-ES" sz="1400" spc="5" dirty="0">
                <a:effectLst/>
                <a:latin typeface="Arial MT"/>
                <a:ea typeface="Arial MT"/>
                <a:cs typeface="Arial MT"/>
              </a:rPr>
              <a:t> </a:t>
            </a:r>
            <a:r>
              <a:rPr lang="es-ES" sz="1400" dirty="0">
                <a:effectLst/>
                <a:latin typeface="Arial MT"/>
                <a:ea typeface="Arial MT"/>
                <a:cs typeface="Arial MT"/>
              </a:rPr>
              <a:t>(Convención</a:t>
            </a:r>
            <a:r>
              <a:rPr lang="es-ES" sz="1400" spc="5" dirty="0">
                <a:effectLst/>
                <a:latin typeface="Arial MT"/>
                <a:ea typeface="Arial MT"/>
                <a:cs typeface="Arial MT"/>
              </a:rPr>
              <a:t> </a:t>
            </a:r>
            <a:r>
              <a:rPr lang="es-ES" sz="1400" dirty="0">
                <a:effectLst/>
                <a:latin typeface="Arial MT"/>
                <a:ea typeface="Arial MT"/>
                <a:cs typeface="Arial MT"/>
              </a:rPr>
              <a:t>de Belem do</a:t>
            </a:r>
            <a:r>
              <a:rPr lang="es-ES" sz="1400" spc="5" dirty="0">
                <a:effectLst/>
                <a:latin typeface="Arial MT"/>
                <a:ea typeface="Arial MT"/>
                <a:cs typeface="Arial MT"/>
              </a:rPr>
              <a:t> </a:t>
            </a:r>
            <a:r>
              <a:rPr lang="es-ES" sz="1400" dirty="0">
                <a:effectLst/>
                <a:latin typeface="Arial MT"/>
                <a:ea typeface="Arial MT"/>
                <a:cs typeface="Arial MT"/>
              </a:rPr>
              <a:t>Pará, 1994)</a:t>
            </a:r>
            <a:r>
              <a:rPr lang="es-ES" sz="1400" spc="5" dirty="0">
                <a:effectLst/>
                <a:latin typeface="Arial MT"/>
                <a:ea typeface="Arial MT"/>
                <a:cs typeface="Arial MT"/>
              </a:rPr>
              <a:t> </a:t>
            </a:r>
            <a:endParaRPr lang="es-PE" sz="1400" dirty="0">
              <a:effectLst/>
              <a:latin typeface="Arial MT"/>
              <a:ea typeface="Arial MT"/>
              <a:cs typeface="Arial MT"/>
            </a:endParaRPr>
          </a:p>
          <a:p>
            <a:pPr marL="596900" indent="-228600" algn="just"/>
            <a:r>
              <a:rPr lang="es-ES" sz="1200" dirty="0">
                <a:effectLst/>
                <a:latin typeface="Arial MT"/>
                <a:ea typeface="Arial MT"/>
                <a:cs typeface="Arial MT"/>
              </a:rPr>
              <a:t> </a:t>
            </a:r>
            <a:endParaRPr lang="es-PE" sz="1200" dirty="0">
              <a:effectLst/>
              <a:latin typeface="Arial MT"/>
              <a:ea typeface="Arial MT"/>
              <a:cs typeface="Arial MT"/>
            </a:endParaRPr>
          </a:p>
          <a:p>
            <a:pPr marL="342900" marR="313690" lvl="0" indent="-342900" algn="just">
              <a:lnSpc>
                <a:spcPct val="107000"/>
              </a:lnSpc>
              <a:spcAft>
                <a:spcPts val="0"/>
              </a:spcAft>
              <a:buFont typeface="Symbol" panose="05050102010706020507" pitchFamily="18" charset="2"/>
              <a:buChar char=""/>
            </a:pPr>
            <a:r>
              <a:rPr lang="es-ES" sz="1400" dirty="0">
                <a:effectLst/>
                <a:latin typeface="Arial MT"/>
                <a:ea typeface="Arial MT"/>
                <a:cs typeface="Arial MT"/>
              </a:rPr>
              <a:t>Esta es una propuesta de ley que dispone obligaciones de orden público e interés general, para la prevención,</a:t>
            </a:r>
            <a:r>
              <a:rPr lang="es-ES" sz="1400" spc="5" dirty="0">
                <a:effectLst/>
                <a:latin typeface="Arial MT"/>
                <a:ea typeface="Arial MT"/>
                <a:cs typeface="Arial MT"/>
              </a:rPr>
              <a:t> </a:t>
            </a:r>
            <a:r>
              <a:rPr lang="es-ES" sz="1400" dirty="0">
                <a:effectLst/>
                <a:latin typeface="Arial MT"/>
                <a:ea typeface="Arial MT"/>
                <a:cs typeface="Arial MT"/>
              </a:rPr>
              <a:t>atención y reparación para el goce de las mujeres a una vida libre de violencia</a:t>
            </a:r>
            <a:r>
              <a:rPr lang="es-ES" sz="1400" spc="5" dirty="0">
                <a:effectLst/>
                <a:latin typeface="Arial MT"/>
                <a:ea typeface="Arial MT"/>
                <a:cs typeface="Arial MT"/>
              </a:rPr>
              <a:t> </a:t>
            </a:r>
            <a:r>
              <a:rPr lang="es-ES" sz="1400" dirty="0">
                <a:effectLst/>
                <a:latin typeface="Arial MT"/>
                <a:ea typeface="Arial MT"/>
                <a:cs typeface="Arial MT"/>
              </a:rPr>
              <a:t>basada en género. Que fortalezca el mandato constitucional y los Acuerdos</a:t>
            </a:r>
            <a:r>
              <a:rPr lang="es-ES" sz="1400" spc="5" dirty="0">
                <a:effectLst/>
                <a:latin typeface="Arial MT"/>
                <a:ea typeface="Arial MT"/>
                <a:cs typeface="Arial MT"/>
              </a:rPr>
              <a:t> </a:t>
            </a:r>
            <a:r>
              <a:rPr lang="es-ES" sz="1400" dirty="0">
                <a:effectLst/>
                <a:latin typeface="Arial MT"/>
                <a:ea typeface="Arial MT"/>
                <a:cs typeface="Arial MT"/>
              </a:rPr>
              <a:t>Internacionales</a:t>
            </a:r>
            <a:r>
              <a:rPr lang="es-ES" sz="1400" spc="10" dirty="0">
                <a:effectLst/>
                <a:latin typeface="Arial MT"/>
                <a:ea typeface="Arial MT"/>
                <a:cs typeface="Arial MT"/>
              </a:rPr>
              <a:t> </a:t>
            </a:r>
            <a:r>
              <a:rPr lang="es-ES" sz="1400" dirty="0">
                <a:effectLst/>
                <a:latin typeface="Arial MT"/>
                <a:ea typeface="Arial MT"/>
                <a:cs typeface="Arial MT"/>
              </a:rPr>
              <a:t>para</a:t>
            </a:r>
            <a:r>
              <a:rPr lang="es-ES" sz="1400" spc="-25" dirty="0">
                <a:effectLst/>
                <a:latin typeface="Arial MT"/>
                <a:ea typeface="Arial MT"/>
                <a:cs typeface="Arial MT"/>
              </a:rPr>
              <a:t> </a:t>
            </a:r>
            <a:r>
              <a:rPr lang="es-ES" sz="1400" dirty="0">
                <a:effectLst/>
                <a:latin typeface="Arial MT"/>
                <a:ea typeface="Arial MT"/>
                <a:cs typeface="Arial MT"/>
              </a:rPr>
              <a:t>erradicar</a:t>
            </a:r>
            <a:r>
              <a:rPr lang="es-ES" sz="1400" spc="-5" dirty="0">
                <a:effectLst/>
                <a:latin typeface="Arial MT"/>
                <a:ea typeface="Arial MT"/>
                <a:cs typeface="Arial MT"/>
              </a:rPr>
              <a:t> </a:t>
            </a:r>
            <a:r>
              <a:rPr lang="es-ES" sz="1400" dirty="0">
                <a:effectLst/>
                <a:latin typeface="Arial MT"/>
                <a:ea typeface="Arial MT"/>
                <a:cs typeface="Arial MT"/>
              </a:rPr>
              <a:t>la Violencia</a:t>
            </a:r>
            <a:r>
              <a:rPr lang="es-ES" sz="1400" spc="-15" dirty="0">
                <a:effectLst/>
                <a:latin typeface="Arial MT"/>
                <a:ea typeface="Arial MT"/>
                <a:cs typeface="Arial MT"/>
              </a:rPr>
              <a:t> </a:t>
            </a:r>
            <a:r>
              <a:rPr lang="es-ES" sz="1400" dirty="0">
                <a:effectLst/>
                <a:latin typeface="Arial MT"/>
                <a:ea typeface="Arial MT"/>
                <a:cs typeface="Arial MT"/>
              </a:rPr>
              <a:t>Basada</a:t>
            </a:r>
            <a:r>
              <a:rPr lang="es-ES" sz="1400" spc="-15" dirty="0">
                <a:effectLst/>
                <a:latin typeface="Arial MT"/>
                <a:ea typeface="Arial MT"/>
                <a:cs typeface="Arial MT"/>
              </a:rPr>
              <a:t> </a:t>
            </a:r>
            <a:r>
              <a:rPr lang="es-ES" sz="1400" dirty="0">
                <a:effectLst/>
                <a:latin typeface="Arial MT"/>
                <a:ea typeface="Arial MT"/>
                <a:cs typeface="Arial MT"/>
              </a:rPr>
              <a:t>en Genero.</a:t>
            </a:r>
            <a:endParaRPr lang="es-PE" sz="1400" dirty="0">
              <a:effectLst/>
              <a:latin typeface="Arial MT"/>
              <a:ea typeface="Arial MT"/>
              <a:cs typeface="Arial MT"/>
            </a:endParaRPr>
          </a:p>
        </p:txBody>
      </p:sp>
      <p:pic>
        <p:nvPicPr>
          <p:cNvPr id="8" name="image1.png">
            <a:extLst>
              <a:ext uri="{FF2B5EF4-FFF2-40B4-BE49-F238E27FC236}">
                <a16:creationId xmlns:a16="http://schemas.microsoft.com/office/drawing/2014/main" xmlns="" id="{1ED75BBF-A67A-A252-1B34-47C430DB6763}"/>
              </a:ext>
            </a:extLst>
          </p:cNvPr>
          <p:cNvPicPr>
            <a:picLocks noChangeAspect="1"/>
          </p:cNvPicPr>
          <p:nvPr/>
        </p:nvPicPr>
        <p:blipFill>
          <a:blip r:embed="rId2" cstate="print"/>
          <a:stretch>
            <a:fillRect/>
          </a:stretch>
        </p:blipFill>
        <p:spPr>
          <a:xfrm>
            <a:off x="19491" y="5953210"/>
            <a:ext cx="1580707" cy="901164"/>
          </a:xfrm>
          <a:prstGeom prst="rect">
            <a:avLst/>
          </a:prstGeom>
        </p:spPr>
      </p:pic>
      <p:sp>
        <p:nvSpPr>
          <p:cNvPr id="13" name="Marcador de pie de página 4">
            <a:extLst>
              <a:ext uri="{FF2B5EF4-FFF2-40B4-BE49-F238E27FC236}">
                <a16:creationId xmlns:a16="http://schemas.microsoft.com/office/drawing/2014/main" xmlns="" id="{C88AEDF6-63FD-3AE8-07EE-A315526B5DE0}"/>
              </a:ext>
            </a:extLst>
          </p:cNvPr>
          <p:cNvSpPr>
            <a:spLocks noGrp="1"/>
          </p:cNvSpPr>
          <p:nvPr>
            <p:ph type="ftr" sz="quarter" idx="11"/>
          </p:nvPr>
        </p:nvSpPr>
        <p:spPr>
          <a:xfrm>
            <a:off x="7485321" y="6208619"/>
            <a:ext cx="4572000" cy="365125"/>
          </a:xfrm>
        </p:spPr>
        <p:txBody>
          <a:bodyPr rtlCol="0"/>
          <a:lstStyle/>
          <a:p>
            <a:pPr algn="ctr" rtl="0"/>
            <a:r>
              <a:rPr lang="es-ES" sz="1600" dirty="0">
                <a:latin typeface="Arial Black" panose="020B0A04020102020204" pitchFamily="34" charset="0"/>
              </a:rPr>
              <a:t>DESPACHO CONGRESAL LUCINDA VASQUEZ VELA</a:t>
            </a:r>
          </a:p>
        </p:txBody>
      </p:sp>
    </p:spTree>
    <p:extLst>
      <p:ext uri="{BB962C8B-B14F-4D97-AF65-F5344CB8AC3E}">
        <p14:creationId xmlns:p14="http://schemas.microsoft.com/office/powerpoint/2010/main" val="949242383"/>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odern Love"/>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6222.tgt.Office_50301714_TF67583478_Win32_OJ112196129" id="{FD07EDA0-CDCF-418E-8BF9-E7927A50591D}" vid="{8176DA4C-D4F9-4267-8C10-E0260F12EEC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6BE07-2678-434E-8D28-E0C3B2F64C97}">
  <ds:schemaRefs>
    <ds:schemaRef ds:uri="http://schemas.microsoft.com/sharepoint/v3/contenttype/forms"/>
  </ds:schemaRefs>
</ds:datastoreItem>
</file>

<file path=customXml/itemProps2.xml><?xml version="1.0" encoding="utf-8"?>
<ds:datastoreItem xmlns:ds="http://schemas.openxmlformats.org/officeDocument/2006/customXml" ds:itemID="{20AD9FF3-0275-4270-A933-AAFC04358E52}">
  <ds:schemaRefs>
    <ds:schemaRef ds:uri="http://purl.org/dc/elements/1.1/"/>
    <ds:schemaRef ds:uri="http://schemas.openxmlformats.org/package/2006/metadata/core-properties"/>
    <ds:schemaRef ds:uri="http://www.w3.org/XML/1998/namespace"/>
    <ds:schemaRef ds:uri="http://schemas.microsoft.com/office/2006/documentManagement/types"/>
    <ds:schemaRef ds:uri="16c05727-aa75-4e4a-9b5f-8a80a1165891"/>
    <ds:schemaRef ds:uri="http://schemas.microsoft.com/sharepoint/v3"/>
    <ds:schemaRef ds:uri="71af3243-3dd4-4a8d-8c0d-dd76da1f02a5"/>
    <ds:schemaRef ds:uri="http://purl.org/dc/terms/"/>
    <ds:schemaRef ds:uri="http://schemas.microsoft.com/office/2006/metadata/properties"/>
    <ds:schemaRef ds:uri="http://schemas.microsoft.com/office/infopath/2007/PartnerControls"/>
    <ds:schemaRef ds:uri="230e9df3-be65-4c73-a93b-d1236ebd677e"/>
    <ds:schemaRef ds:uri="http://purl.org/dc/dcmitype/"/>
  </ds:schemaRefs>
</ds:datastoreItem>
</file>

<file path=customXml/itemProps3.xml><?xml version="1.0" encoding="utf-8"?>
<ds:datastoreItem xmlns:ds="http://schemas.openxmlformats.org/officeDocument/2006/customXml" ds:itemID="{51F13409-6C3A-48B3-AA0C-1C204CFE2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Diseño rasgado</Template>
  <TotalTime>1166</TotalTime>
  <Words>350</Words>
  <Application>Microsoft Office PowerPoint</Application>
  <PresentationFormat>Panorámica</PresentationFormat>
  <Paragraphs>44</Paragraphs>
  <Slides>7</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Black</vt:lpstr>
      <vt:lpstr>Arial MT</vt:lpstr>
      <vt:lpstr>Arial Nova Cond</vt:lpstr>
      <vt:lpstr>Calibri</vt:lpstr>
      <vt:lpstr>Modern Love</vt:lpstr>
      <vt:lpstr>Symbol</vt:lpstr>
      <vt:lpstr>TornVTI</vt:lpstr>
      <vt:lpstr>SUSTENTACIÓN PROYECTO DE LEY N°4273   "LEY QUE ESTABLECE MECANISMOS, MEDIDAS Y POLÍTICAS INTEGRALES DE PREVENCIÓN, ATENCIÓN Y REPARACIÓN, QUE GARANTICE EL EFECTIVO GOCE DE LAS MUJERES A UNA VIDA LIBRE DE VIOLENCIA BASADA EN GÉNERO”</vt:lpstr>
      <vt:lpstr>La violencia basada en género, es una forma de discriminación que afecta directamente los derechos humanos, por tanto de la vida de las mujeres, de su libertad, dignidad, integridad física, psicológica, sexual, económica, así como su seguridad personal.</vt:lpstr>
      <vt:lpstr>Finalidad de la ley </vt:lpstr>
      <vt:lpstr>Responsable de la Implementación </vt:lpstr>
      <vt:lpstr>Antecedentes </vt:lpstr>
      <vt:lpstr> COMO SE PUEDE OBSERVAR EN TODAS LAS ESTADÍSTICAS DE VIOLENCIA DE GÉNERO Y FEMINICIDIOS TENEMOS INDICADORES ALTOS Y QUE VAN EN ASCENSO.</vt:lpstr>
      <vt:lpstr>¿Cómo enfrentar en el Perú la Violencia Basada en Género?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SUSTENTACIÓN PROYECTO DE LEY N°4273   "LEY QUE ESTABLECE MECANISMOS, MEDIDAS Y POLÍTICAS INTEGRALES DE PREVENCIÓN, ATENCIÓN Y REPARACIÓN, QUE GARANTICE EL EFECTIVO GOCE DE LAS MUJERES A UNA VIDA LIBRE DE VIOLENCIA BASADA EN GÉNERO”</dc:title>
  <dc:creator>Cong. Vasquez Vela Lucinda</dc:creator>
  <cp:lastModifiedBy>Koning Furlong Soto</cp:lastModifiedBy>
  <cp:revision>7</cp:revision>
  <dcterms:created xsi:type="dcterms:W3CDTF">2023-05-11T20:19:20Z</dcterms:created>
  <dcterms:modified xsi:type="dcterms:W3CDTF">2023-05-18T17:38:07Z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