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646" r:id="rId3"/>
    <p:sldId id="654" r:id="rId4"/>
    <p:sldId id="1329" r:id="rId5"/>
    <p:sldId id="1328" r:id="rId6"/>
    <p:sldId id="640" r:id="rId7"/>
    <p:sldId id="649" r:id="rId8"/>
    <p:sldId id="644" r:id="rId9"/>
    <p:sldId id="65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64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10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87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11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74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44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59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60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29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70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3C3B-34D8-4C39-AA92-A68CF7AE4C3F}" type="datetimeFigureOut">
              <a:rPr lang="es-ES" smtClean="0"/>
              <a:t>13/02/2023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B9511-B57D-447B-8926-4EEA69599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612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CuadroTexto 7"/>
          <p:cNvSpPr txBox="1">
            <a:spLocks noChangeArrowheads="1"/>
          </p:cNvSpPr>
          <p:nvPr/>
        </p:nvSpPr>
        <p:spPr bwMode="auto">
          <a:xfrm>
            <a:off x="8397889" y="5024742"/>
            <a:ext cx="37941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b="1" i="1" dirty="0"/>
              <a:t>Congresista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b="1" i="1" dirty="0">
                <a:solidFill>
                  <a:srgbClr val="00B0F0"/>
                </a:solidFill>
              </a:rPr>
              <a:t>Elizabeth Medina Hermosilla</a:t>
            </a:r>
          </a:p>
        </p:txBody>
      </p:sp>
      <p:pic>
        <p:nvPicPr>
          <p:cNvPr id="51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4982" r="25256" b="18982"/>
          <a:stretch>
            <a:fillRect/>
          </a:stretch>
        </p:blipFill>
        <p:spPr bwMode="auto">
          <a:xfrm>
            <a:off x="23050500" y="7626350"/>
            <a:ext cx="32004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4"/>
          <p:cNvSpPr txBox="1">
            <a:spLocks noChangeArrowheads="1"/>
          </p:cNvSpPr>
          <p:nvPr/>
        </p:nvSpPr>
        <p:spPr bwMode="auto">
          <a:xfrm>
            <a:off x="546834" y="272283"/>
            <a:ext cx="7174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PE" sz="2800" b="1" dirty="0"/>
              <a:t>PROYECTO DE LEY N° 1490/2021-2022-CR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E7DADBA-B2DF-47A6-B9C2-1F0F5409C6EB}"/>
              </a:ext>
            </a:extLst>
          </p:cNvPr>
          <p:cNvSpPr txBox="1"/>
          <p:nvPr/>
        </p:nvSpPr>
        <p:spPr>
          <a:xfrm>
            <a:off x="777654" y="986316"/>
            <a:ext cx="67775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 sz="2800" b="1">
                <a:solidFill>
                  <a:srgbClr val="FFFF0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9pPr>
          </a:lstStyle>
          <a:p>
            <a:r>
              <a:rPr lang="es-MX" sz="2000" dirty="0"/>
              <a:t>PROYECTO DE LEY </a:t>
            </a:r>
            <a:r>
              <a:rPr lang="es-ES" sz="2000" dirty="0"/>
              <a:t>QUE ESTABLECE LA DIFUSIÓN GRATUITA PARA LA ERRADICACIÓN DE LA VIOLENCIA FAMILIAR EN TRANSMISIONES DE PARTIDOS DE FÚTBOL EN VIVO NACIONAL E INTERNACIONAL </a:t>
            </a:r>
            <a:endParaRPr lang="es-PE" sz="20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40F2E5E0-8B33-46DC-9259-CB7456F6ECBE}"/>
              </a:ext>
            </a:extLst>
          </p:cNvPr>
          <p:cNvCxnSpPr/>
          <p:nvPr/>
        </p:nvCxnSpPr>
        <p:spPr>
          <a:xfrm>
            <a:off x="8115301" y="0"/>
            <a:ext cx="0" cy="67151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4F1004C-4489-44B5-8BE7-EC5B41DE5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0" t="21131" r="8022" b="25642"/>
          <a:stretch/>
        </p:blipFill>
        <p:spPr>
          <a:xfrm>
            <a:off x="8509699" y="451230"/>
            <a:ext cx="3459174" cy="4332605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</p:spPr>
      </p:pic>
      <p:pic>
        <p:nvPicPr>
          <p:cNvPr id="3" name="Picture 2" descr="Violencia familiar en Yucatán, a la baja – Punto Medio">
            <a:extLst>
              <a:ext uri="{FF2B5EF4-FFF2-40B4-BE49-F238E27FC236}">
                <a16:creationId xmlns:a16="http://schemas.microsoft.com/office/drawing/2014/main" xmlns="" id="{A0C59823-7332-149F-2A57-A9B8F868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5" y="2628899"/>
            <a:ext cx="3851495" cy="373761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oce los clubes con más valor en el fútbol peruano este 2023 | Ovación  Corporación Deportiva">
            <a:extLst>
              <a:ext uri="{FF2B5EF4-FFF2-40B4-BE49-F238E27FC236}">
                <a16:creationId xmlns:a16="http://schemas.microsoft.com/office/drawing/2014/main" xmlns="" id="{250D7F18-5362-8D03-486A-0132077C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64" y="2652712"/>
            <a:ext cx="3605003" cy="371379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0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613AB82-7068-4B78-B558-458EDB5092D7}"/>
              </a:ext>
            </a:extLst>
          </p:cNvPr>
          <p:cNvSpPr txBox="1"/>
          <p:nvPr/>
        </p:nvSpPr>
        <p:spPr>
          <a:xfrm>
            <a:off x="330506" y="1471671"/>
            <a:ext cx="4296578" cy="526297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2400" b="1" i="1"/>
            </a:lvl1pPr>
          </a:lstStyle>
          <a:p>
            <a:pPr algn="ctr"/>
            <a:r>
              <a:rPr lang="es-ES" dirty="0">
                <a:solidFill>
                  <a:srgbClr val="FFFF00"/>
                </a:solidFill>
              </a:rPr>
              <a:t>CASOS DE VIOLENCIA ATENDIDOS EN LOS CENTROS DE EMERGENCIA MUJER - CEM</a:t>
            </a:r>
            <a:endParaRPr lang="es-PE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En el Perú, desde hace varios años se han establecido políticas y programas en lucha contra la violencia; sin embargo, aun falta mucho trabajo por hacer.</a:t>
            </a:r>
          </a:p>
          <a:p>
            <a:endParaRPr lang="es-MX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Los CEM, en el periodo de los años 2017 al 2021, superó las 689 mil atenciones de casos de violencia.</a:t>
            </a:r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8F13113-A3B3-E61F-94B8-5C39BA3A8A06}"/>
              </a:ext>
            </a:extLst>
          </p:cNvPr>
          <p:cNvSpPr txBox="1"/>
          <p:nvPr/>
        </p:nvSpPr>
        <p:spPr>
          <a:xfrm>
            <a:off x="980661" y="147679"/>
            <a:ext cx="10587050" cy="105990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spcAft>
                <a:spcPts val="0"/>
              </a:spcAft>
              <a:defRPr sz="2400" b="1" kern="180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sz="2000" dirty="0"/>
              <a:t>PROYECTO DE LEY </a:t>
            </a:r>
            <a:r>
              <a:rPr lang="es-ES" sz="2000" dirty="0"/>
              <a:t>QUE ESTABLECE LA DIFUSIÓN GRATUITA PARA LA ERRADICACIÓN DE LA VIOLENCIA FAMILIAR EN TRANSMISIONES DE PARTIDOS DE FÚTBOL EN VIVO NACIONAL E INTERNACIONAL </a:t>
            </a:r>
            <a:endParaRPr lang="es-PE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487F236-F3AE-F7C7-5F90-3E83C88D4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" t="2462" r="2566"/>
          <a:stretch/>
        </p:blipFill>
        <p:spPr>
          <a:xfrm>
            <a:off x="4913524" y="1632792"/>
            <a:ext cx="6830458" cy="48936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1179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8F13113-A3B3-E61F-94B8-5C39BA3A8A06}"/>
              </a:ext>
            </a:extLst>
          </p:cNvPr>
          <p:cNvSpPr txBox="1"/>
          <p:nvPr/>
        </p:nvSpPr>
        <p:spPr>
          <a:xfrm>
            <a:off x="980661" y="147679"/>
            <a:ext cx="10587050" cy="105990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spcAft>
                <a:spcPts val="0"/>
              </a:spcAft>
              <a:defRPr sz="2400" b="1" kern="180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sz="2000" dirty="0"/>
              <a:t>PROYECTO DE LEY </a:t>
            </a:r>
            <a:r>
              <a:rPr lang="es-ES" sz="2000" dirty="0"/>
              <a:t>QUE ESTABLECE LA DIFUSIÓN GRATUITA PARA LA ERRADICACIÓN DE LA VIOLENCIA FAMILIAR EN TRANSMISIONES DE PARTIDOS DE FÚTBOL EN VIVO NACIONAL E INTERNACIONAL </a:t>
            </a:r>
            <a:endParaRPr lang="es-PE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9DB3EA6-605E-A6B1-8F10-F4E421A67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31" b="60104"/>
          <a:stretch/>
        </p:blipFill>
        <p:spPr>
          <a:xfrm>
            <a:off x="2511845" y="1991719"/>
            <a:ext cx="6610120" cy="23083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66C9E8F-4ED7-0C7B-5751-D11D848EC8A1}"/>
              </a:ext>
            </a:extLst>
          </p:cNvPr>
          <p:cNvSpPr txBox="1"/>
          <p:nvPr/>
        </p:nvSpPr>
        <p:spPr>
          <a:xfrm>
            <a:off x="3238959" y="4602044"/>
            <a:ext cx="5453349" cy="19389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2400" b="1" i="1"/>
            </a:lvl1pPr>
          </a:lstStyle>
          <a:p>
            <a:pPr algn="ctr"/>
            <a:r>
              <a:rPr lang="es-ES" dirty="0">
                <a:solidFill>
                  <a:srgbClr val="FFFF00"/>
                </a:solidFill>
              </a:rPr>
              <a:t>VARIABLES RESALTANTES</a:t>
            </a:r>
          </a:p>
          <a:p>
            <a:pPr algn="ctr"/>
            <a:r>
              <a:rPr lang="es-ES" dirty="0">
                <a:solidFill>
                  <a:srgbClr val="FFFF00"/>
                </a:solidFill>
              </a:rPr>
              <a:t>DE LA VIOLENCIA</a:t>
            </a:r>
            <a:endParaRPr lang="es-PE" dirty="0">
              <a:solidFill>
                <a:srgbClr val="FFFF00"/>
              </a:solidFill>
            </a:endParaRPr>
          </a:p>
          <a:p>
            <a:r>
              <a:rPr lang="es-MX" dirty="0"/>
              <a:t>En el primer semestre del año 2022, de los 80,743 casos atendidos por los CEM, el 86.5% son de violencia a las mujeres.</a:t>
            </a:r>
          </a:p>
        </p:txBody>
      </p:sp>
    </p:spTree>
    <p:extLst>
      <p:ext uri="{BB962C8B-B14F-4D97-AF65-F5344CB8AC3E}">
        <p14:creationId xmlns:p14="http://schemas.microsoft.com/office/powerpoint/2010/main" val="189934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613AB82-7068-4B78-B558-458EDB5092D7}"/>
              </a:ext>
            </a:extLst>
          </p:cNvPr>
          <p:cNvSpPr txBox="1"/>
          <p:nvPr/>
        </p:nvSpPr>
        <p:spPr>
          <a:xfrm>
            <a:off x="334178" y="1625916"/>
            <a:ext cx="4909851" cy="452431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2400" b="1" i="1"/>
            </a:lvl1pPr>
          </a:lstStyle>
          <a:p>
            <a:pPr algn="ctr"/>
            <a:r>
              <a:rPr lang="es-ES" dirty="0">
                <a:solidFill>
                  <a:srgbClr val="FFFF00"/>
                </a:solidFill>
              </a:rPr>
              <a:t>VARIABLES RESALTANTES</a:t>
            </a:r>
          </a:p>
          <a:p>
            <a:pPr algn="ctr"/>
            <a:r>
              <a:rPr lang="es-ES" dirty="0">
                <a:solidFill>
                  <a:srgbClr val="FFFF00"/>
                </a:solidFill>
              </a:rPr>
              <a:t>DE LA VIOLENCIA</a:t>
            </a:r>
            <a:endParaRPr lang="es-PE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En estos casos de violencia el 33.6% corresponden a niños, niñas y adolescentes; y el 60.4% corresponden a personas adultas.</a:t>
            </a:r>
          </a:p>
          <a:p>
            <a:endParaRPr lang="es-MX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Según el tipo de violencia, los casos psicológicos son del 44.3%, los casos físicos son del 38.9%, y de los casos de violencia sexual son el 16.3%.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8F13113-A3B3-E61F-94B8-5C39BA3A8A06}"/>
              </a:ext>
            </a:extLst>
          </p:cNvPr>
          <p:cNvSpPr txBox="1"/>
          <p:nvPr/>
        </p:nvSpPr>
        <p:spPr>
          <a:xfrm>
            <a:off x="980661" y="147679"/>
            <a:ext cx="10587050" cy="105990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spcAft>
                <a:spcPts val="0"/>
              </a:spcAft>
              <a:defRPr sz="2400" b="1" kern="180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sz="2000" dirty="0"/>
              <a:t>PROYECTO DE LEY </a:t>
            </a:r>
            <a:r>
              <a:rPr lang="es-ES" sz="2000" dirty="0"/>
              <a:t>QUE ESTABLECE LA DIFUSIÓN GRATUITA PARA LA ERRADICACIÓN DE LA VIOLENCIA FAMILIAR EN TRANSMISIONES DE PARTIDOS DE FÚTBOL EN VIVO NACIONAL E INTERNACIONAL </a:t>
            </a:r>
            <a:endParaRPr lang="es-PE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06FC497-5390-2EE6-7BCB-1F448A6A7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619" y="2269476"/>
            <a:ext cx="6138230" cy="30626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2550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48FC043-77A5-59A2-E971-985FD514091A}"/>
              </a:ext>
            </a:extLst>
          </p:cNvPr>
          <p:cNvGrpSpPr/>
          <p:nvPr/>
        </p:nvGrpSpPr>
        <p:grpSpPr>
          <a:xfrm>
            <a:off x="1500935" y="1531344"/>
            <a:ext cx="5748163" cy="5326655"/>
            <a:chOff x="476368" y="705177"/>
            <a:chExt cx="5065116" cy="565030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EE985BB3-4606-409B-BA38-EEAB26939E83}"/>
                </a:ext>
              </a:extLst>
            </p:cNvPr>
            <p:cNvSpPr/>
            <p:nvPr/>
          </p:nvSpPr>
          <p:spPr>
            <a:xfrm>
              <a:off x="476368" y="705177"/>
              <a:ext cx="5065116" cy="5650302"/>
            </a:xfrm>
            <a:prstGeom prst="rect">
              <a:avLst/>
            </a:prstGeom>
            <a:noFill/>
            <a:ln w="1524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bg1"/>
                </a:solidFill>
              </a:endParaRPr>
            </a:p>
          </p:txBody>
        </p: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xmlns="" id="{A74682E6-0E3B-495E-82F0-0ABA003A478B}"/>
                </a:ext>
              </a:extLst>
            </p:cNvPr>
            <p:cNvGrpSpPr/>
            <p:nvPr/>
          </p:nvGrpSpPr>
          <p:grpSpPr>
            <a:xfrm>
              <a:off x="1922521" y="803601"/>
              <a:ext cx="1781193" cy="2290136"/>
              <a:chOff x="3627707" y="1365391"/>
              <a:chExt cx="3001783" cy="2823267"/>
            </a:xfrm>
          </p:grpSpPr>
          <p:pic>
            <p:nvPicPr>
              <p:cNvPr id="10" name="Picture 2" descr="La Policía, Abogado, La Policía Auxiliar imagen png - imagen ...">
                <a:extLst>
                  <a:ext uri="{FF2B5EF4-FFF2-40B4-BE49-F238E27FC236}">
                    <a16:creationId xmlns:a16="http://schemas.microsoft.com/office/drawing/2014/main" xmlns="" id="{5A2C27BC-972C-4164-B761-3DDB14E472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51111" y1="9778" x2="51111" y2="9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8587" y="1372551"/>
                <a:ext cx="1170903" cy="1378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La Policía, Abogado, La Policía Auxiliar imagen png - imagen ...">
                <a:extLst>
                  <a:ext uri="{FF2B5EF4-FFF2-40B4-BE49-F238E27FC236}">
                    <a16:creationId xmlns:a16="http://schemas.microsoft.com/office/drawing/2014/main" xmlns="" id="{65A0DFE5-DB5B-4146-B9E0-236D54AA3B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51111" y1="9778" x2="51111" y2="9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7707" y="1365391"/>
                <a:ext cx="1170903" cy="1378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La Policía, Abogado, La Policía Auxiliar imagen png - imagen ...">
                <a:extLst>
                  <a:ext uri="{FF2B5EF4-FFF2-40B4-BE49-F238E27FC236}">
                    <a16:creationId xmlns:a16="http://schemas.microsoft.com/office/drawing/2014/main" xmlns="" id="{BF0CDF8E-22A7-4176-8148-D4B0BE8918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51111" y1="9778" x2="51111" y2="9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879" y="1368971"/>
                <a:ext cx="1170903" cy="1378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xmlns="" id="{3CF06A10-CD5E-4C23-B1C1-D48F42257A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1535" y="2743935"/>
                <a:ext cx="1331553" cy="1024357"/>
              </a:xfrm>
              <a:prstGeom prst="rect">
                <a:avLst/>
              </a:prstGeom>
            </p:spPr>
          </p:pic>
          <p:sp>
            <p:nvSpPr>
              <p:cNvPr id="29" name="9 CuadroTexto">
                <a:extLst>
                  <a:ext uri="{FF2B5EF4-FFF2-40B4-BE49-F238E27FC236}">
                    <a16:creationId xmlns:a16="http://schemas.microsoft.com/office/drawing/2014/main" xmlns="" id="{449C029E-C38F-4A48-BC96-E32E9D373872}"/>
                  </a:ext>
                </a:extLst>
              </p:cNvPr>
              <p:cNvSpPr txBox="1"/>
              <p:nvPr/>
            </p:nvSpPr>
            <p:spPr>
              <a:xfrm>
                <a:off x="3797045" y="3771290"/>
                <a:ext cx="2780532" cy="41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COMISARIAS</a:t>
                </a:r>
              </a:p>
            </p:txBody>
          </p:sp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FD899E5D-C54E-4A6C-A874-57AB01802AA0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07"/>
            <a:stretch/>
          </p:blipFill>
          <p:spPr bwMode="auto">
            <a:xfrm>
              <a:off x="739236" y="3371733"/>
              <a:ext cx="4504793" cy="263928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58953CD-67BC-38C1-E438-17310BED9089}"/>
              </a:ext>
            </a:extLst>
          </p:cNvPr>
          <p:cNvSpPr txBox="1"/>
          <p:nvPr/>
        </p:nvSpPr>
        <p:spPr>
          <a:xfrm>
            <a:off x="8015578" y="1932513"/>
            <a:ext cx="39597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C000"/>
                </a:solidFill>
              </a:rPr>
              <a:t>DENUNCIAS POR VIOLENCIA FAMILIAR REGISTRADAS EN COMISARÍAS</a:t>
            </a:r>
          </a:p>
          <a:p>
            <a:endParaRPr lang="es-ES" sz="2000" dirty="0"/>
          </a:p>
          <a:p>
            <a:pPr algn="just"/>
            <a:r>
              <a:rPr lang="es-PE" sz="2000" b="1" i="1" dirty="0"/>
              <a:t>Las estadísticas a nivel nacional son alarmantes y muestran que esta problemática esta enraizada en nuestra sociedad.</a:t>
            </a:r>
          </a:p>
          <a:p>
            <a:pPr algn="just"/>
            <a:endParaRPr lang="es-PE" sz="2000" b="1" i="1" dirty="0"/>
          </a:p>
          <a:p>
            <a:pPr algn="just"/>
            <a:r>
              <a:rPr lang="es-PE" sz="2000" b="1" i="1" dirty="0"/>
              <a:t>Las denuncias en el año 2018 ascendieron a 217 mil; en el año 2019, a 264 mil; y, en el año 2020, a 240 mil. Estas son cifras que generan vergüenza para el Perú.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D8EF648-A636-C55E-FE48-6DA633689447}"/>
              </a:ext>
            </a:extLst>
          </p:cNvPr>
          <p:cNvSpPr txBox="1"/>
          <p:nvPr/>
        </p:nvSpPr>
        <p:spPr>
          <a:xfrm>
            <a:off x="980661" y="147679"/>
            <a:ext cx="10587050" cy="105990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spcAft>
                <a:spcPts val="0"/>
              </a:spcAft>
              <a:defRPr sz="2400" b="1" kern="180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sz="2000" dirty="0"/>
              <a:t>PROYECTO DE LEY </a:t>
            </a:r>
            <a:r>
              <a:rPr lang="es-ES" sz="2000" dirty="0"/>
              <a:t>QUE ESTABLECE LA DIFUSIÓN GRATUITA PARA LA ERRADICACIÓN DE LA VIOLENCIA FAMILIAR EN TRANSMISIONES DE PARTIDOS DE FÚTBOL EN VIVO NACIONAL E INTERNACIONAL 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28024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5D3076D-9975-AE3F-FAA8-2DF07576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1505186"/>
            <a:ext cx="10230678" cy="517267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8CB99FC-E0E9-E880-5A43-B8D15F668556}"/>
              </a:ext>
            </a:extLst>
          </p:cNvPr>
          <p:cNvSpPr txBox="1"/>
          <p:nvPr/>
        </p:nvSpPr>
        <p:spPr>
          <a:xfrm>
            <a:off x="802475" y="180140"/>
            <a:ext cx="10587050" cy="105990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spcAft>
                <a:spcPts val="0"/>
              </a:spcAft>
              <a:defRPr sz="2400" b="1" kern="180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sz="2000" dirty="0"/>
              <a:t>PROYECTO DE LEY </a:t>
            </a:r>
            <a:r>
              <a:rPr lang="es-ES" sz="2000" dirty="0"/>
              <a:t>QUE ESTABLECE LA DIFUSIÓN GRATUITA PARA LA ERRADICACIÓN DE LA VIOLENCIA FAMILIAR EN TRANSMISIONES DE PARTIDOS DE FÚTBOL EN VIVO NACIONAL E INTERNACIONAL 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60187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7B1E5F1-39A5-796A-4205-CFD126F4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89" y="1433055"/>
            <a:ext cx="9672652" cy="51560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1CA9A06-A38E-9969-79BB-9677D2EBE15C}"/>
              </a:ext>
            </a:extLst>
          </p:cNvPr>
          <p:cNvSpPr txBox="1"/>
          <p:nvPr/>
        </p:nvSpPr>
        <p:spPr>
          <a:xfrm>
            <a:off x="802475" y="180140"/>
            <a:ext cx="10587050" cy="105990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spcAft>
                <a:spcPts val="0"/>
              </a:spcAft>
              <a:defRPr sz="2400" b="1" kern="180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sz="2000" dirty="0"/>
              <a:t>PROYECTO DE LEY </a:t>
            </a:r>
            <a:r>
              <a:rPr lang="es-ES" sz="2000" dirty="0"/>
              <a:t>QUE ESTABLECE LA DIFUSIÓN GRATUITA PARA LA ERRADICACIÓN DE LA VIOLENCIA FAMILIAR EN TRANSMISIONES DE PARTIDOS DE FÚTBOL EN VIVO NACIONAL E INTERNACIONAL 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89748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4982" r="25256" b="18982"/>
          <a:stretch>
            <a:fillRect/>
          </a:stretch>
        </p:blipFill>
        <p:spPr bwMode="auto">
          <a:xfrm>
            <a:off x="23050500" y="7626350"/>
            <a:ext cx="32004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E17A2D61-B1B4-FC4D-0454-D29CB43F633D}"/>
              </a:ext>
            </a:extLst>
          </p:cNvPr>
          <p:cNvSpPr/>
          <p:nvPr/>
        </p:nvSpPr>
        <p:spPr>
          <a:xfrm>
            <a:off x="5151121" y="3024242"/>
            <a:ext cx="1398269" cy="11087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0E61648-D25A-53DC-3808-A483EB443FBD}"/>
              </a:ext>
            </a:extLst>
          </p:cNvPr>
          <p:cNvSpPr txBox="1"/>
          <p:nvPr/>
        </p:nvSpPr>
        <p:spPr>
          <a:xfrm>
            <a:off x="1565911" y="5846863"/>
            <a:ext cx="9452609" cy="8309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2400" b="1" i="1"/>
            </a:lvl1pPr>
          </a:lstStyle>
          <a:p>
            <a:pPr algn="ctr"/>
            <a:r>
              <a:rPr lang="es-MX" dirty="0"/>
              <a:t>EL OBJETIVO ES LOGRAR UNA SOCIEDAD, CON FAMILIAS SIN VIOLENCIA, </a:t>
            </a:r>
            <a:r>
              <a:rPr lang="es-MX" dirty="0">
                <a:solidFill>
                  <a:srgbClr val="FFFF00"/>
                </a:solidFill>
              </a:rPr>
              <a:t>FAMILIAS FELICES … !!!</a:t>
            </a:r>
          </a:p>
        </p:txBody>
      </p:sp>
      <p:pic>
        <p:nvPicPr>
          <p:cNvPr id="6" name="Picture 2" descr="Violencia familiar en Yucatán, a la baja – Punto Medio">
            <a:extLst>
              <a:ext uri="{FF2B5EF4-FFF2-40B4-BE49-F238E27FC236}">
                <a16:creationId xmlns:a16="http://schemas.microsoft.com/office/drawing/2014/main" xmlns="" id="{154058D2-3DBE-3F22-27B0-F9FA26B3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5" y="1735516"/>
            <a:ext cx="4282026" cy="373761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05091BF-26DF-DF3F-BF90-178ECFD03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60" y="1668835"/>
            <a:ext cx="5044440" cy="38195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A7AEFE7-4256-0B6C-414F-818A822C261C}"/>
              </a:ext>
            </a:extLst>
          </p:cNvPr>
          <p:cNvSpPr txBox="1"/>
          <p:nvPr/>
        </p:nvSpPr>
        <p:spPr>
          <a:xfrm>
            <a:off x="802475" y="180140"/>
            <a:ext cx="10587050" cy="105990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spcAft>
                <a:spcPts val="0"/>
              </a:spcAft>
              <a:defRPr sz="2400" b="1" kern="180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sz="2000" dirty="0"/>
              <a:t>PROYECTO DE LEY </a:t>
            </a:r>
            <a:r>
              <a:rPr lang="es-ES" sz="2000" dirty="0"/>
              <a:t>QUE ESTABLECE LA DIFUSIÓN GRATUITA PARA LA ERRADICACIÓN DE LA VIOLENCIA FAMILIAR EN TRANSMISIONES DE PARTIDOS DE FÚTBOL EN VIVO NACIONAL E INTERNACIONAL 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62846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4982" r="25256" b="18982"/>
          <a:stretch>
            <a:fillRect/>
          </a:stretch>
        </p:blipFill>
        <p:spPr bwMode="auto">
          <a:xfrm>
            <a:off x="23050500" y="7626350"/>
            <a:ext cx="32004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implemente, muchas gracias">
            <a:extLst>
              <a:ext uri="{FF2B5EF4-FFF2-40B4-BE49-F238E27FC236}">
                <a16:creationId xmlns:a16="http://schemas.microsoft.com/office/drawing/2014/main" xmlns="" id="{F4463ED9-589B-4144-89EE-1CB5B8622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35" y="2707732"/>
            <a:ext cx="4512745" cy="22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941393-44C2-09DE-EE8A-32C81A5EAB56}"/>
              </a:ext>
            </a:extLst>
          </p:cNvPr>
          <p:cNvSpPr txBox="1"/>
          <p:nvPr/>
        </p:nvSpPr>
        <p:spPr>
          <a:xfrm>
            <a:off x="288125" y="180140"/>
            <a:ext cx="7274725" cy="138922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spcAft>
                <a:spcPts val="0"/>
              </a:spcAft>
              <a:defRPr sz="2400" b="1" kern="180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sz="2000" dirty="0"/>
              <a:t>PROYECTO DE LEY </a:t>
            </a:r>
            <a:r>
              <a:rPr lang="es-ES" sz="2000" dirty="0"/>
              <a:t>QUE ESTABLECE LA DIFUSIÓN GRATUITA PARA LA ERRADICACIÓN DE LA VIOLENCIA FAMILIAR EN TRANSMISIONES DE PARTIDOS DE FÚTBOL EN VIVO NACIONAL E INTERNACIONAL </a:t>
            </a:r>
            <a:endParaRPr lang="es-PE" sz="2000" dirty="0"/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xmlns="" id="{403EDD85-A686-F3C9-959A-7FF67DB0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8" y="5272744"/>
            <a:ext cx="37941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b="1" i="1" dirty="0"/>
              <a:t>Congresista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b="1" i="1" dirty="0">
                <a:solidFill>
                  <a:srgbClr val="00B0F0"/>
                </a:solidFill>
              </a:rPr>
              <a:t>Elizabeth Medina Hermosilla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FDE1CEA-B839-6974-B5E0-A03730C275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0" t="21131" r="8022" b="25642"/>
          <a:stretch/>
        </p:blipFill>
        <p:spPr>
          <a:xfrm>
            <a:off x="8565357" y="402052"/>
            <a:ext cx="3459174" cy="4332605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66028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11033</TotalTime>
  <Words>489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ADM7</dc:creator>
  <cp:lastModifiedBy>Walter Gabirel Ruiz Ocampo</cp:lastModifiedBy>
  <cp:revision>946</cp:revision>
  <dcterms:created xsi:type="dcterms:W3CDTF">2018-06-23T15:34:31Z</dcterms:created>
  <dcterms:modified xsi:type="dcterms:W3CDTF">2023-02-13T17:55:59Z</dcterms:modified>
</cp:coreProperties>
</file>