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7799" y="1895062"/>
            <a:ext cx="8397417" cy="2279374"/>
          </a:xfrm>
        </p:spPr>
        <p:txBody>
          <a:bodyPr/>
          <a:lstStyle/>
          <a:p>
            <a:pPr algn="just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DE LEY N° 3530/2022-CR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PROYECTO DE LEY QUE MEJORA Y GESTIONA LAS DONACIONES REALIZADAS A LOS CENTROS INTEGRALES DE ATENCIÓN AL ADULTO MAYOR (CIAM)Y A LOS CENTROS DE ATENCION PARA PERSONAS ADULTAS MAYORES (CEAPAM), EN BENEFICIO DE LA PERSONA ADULTO MAYOR.</a:t>
            </a:r>
            <a:endParaRPr lang="es-P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330900"/>
          </a:xfrm>
        </p:spPr>
        <p:txBody>
          <a:bodyPr>
            <a:normAutofit/>
          </a:bodyPr>
          <a:lstStyle/>
          <a:p>
            <a:pPr algn="ctr"/>
            <a:r>
              <a:rPr lang="es-PE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TORIBIO MONTALVO CUBAS   </a:t>
            </a:r>
          </a:p>
          <a:p>
            <a:pPr algn="ctr"/>
            <a:r>
              <a:rPr lang="es-PE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CONGRESISTA DE LA REPÚBLICA DEL PERÚ</a:t>
            </a:r>
          </a:p>
        </p:txBody>
      </p:sp>
    </p:spTree>
    <p:extLst>
      <p:ext uri="{BB962C8B-B14F-4D97-AF65-F5344CB8AC3E}">
        <p14:creationId xmlns:p14="http://schemas.microsoft.com/office/powerpoint/2010/main" val="2688238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Exposición de motivos</a:t>
            </a: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Indicadores del adulto mayor.</a:t>
            </a:r>
          </a:p>
          <a:p>
            <a:pPr algn="just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 13,4% de la población adulta mayor, no cuenta con un nivel educativo o solo tiene nivel inicial , el 38,7% alcanzo estudiar primaria ;el 26,6% secundaria y el 21,3% nivel superior(universitaria y no universitaria). </a:t>
            </a:r>
          </a:p>
          <a:p>
            <a:pPr algn="just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el trimestre abril , Mayo ,Junio 2022, el 15,9% de la población de 60 y más años de edad no sabe leer ni escribir.</a:t>
            </a:r>
          </a:p>
          <a:p>
            <a:pPr algn="just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el segundo trimestre del 2022 , el 17,6% de los jefes de hogar adulto mayor declararon ser beneficiarios del programa social Pensión 65 . Según sexo este programa alcanzo al 20.0% de las mujeres adultas mayores y al 16,3% de los hombres .</a:t>
            </a:r>
          </a:p>
          <a:p>
            <a:pPr algn="just"/>
            <a:endParaRPr lang="es-MX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974427" cy="3891649"/>
          </a:xfrm>
        </p:spPr>
        <p:txBody>
          <a:bodyPr>
            <a:normAutofit/>
          </a:bodyPr>
          <a:lstStyle/>
          <a:p>
            <a:pPr algn="just"/>
            <a:r>
              <a:rPr lang="es-MX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1.- </a:t>
            </a:r>
            <a:r>
              <a:rPr lang="es-MX" b="1" dirty="0">
                <a:solidFill>
                  <a:schemeClr val="tx2">
                    <a:lumMod val="10000"/>
                  </a:schemeClr>
                </a:solidFill>
              </a:rPr>
              <a:t>Objeto de la Ley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Mejorar las gestiones de las donaciones realizadas a los centros integrales de atención al adulto mayor (CIAM) 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 los centros de atención para personas adultas mayores (</a:t>
            </a:r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CEAPAM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MX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</a:t>
            </a:r>
            <a:r>
              <a:rPr lang="es-MX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2.- </a:t>
            </a:r>
            <a:r>
              <a:rPr lang="es-MX" b="1" dirty="0">
                <a:solidFill>
                  <a:schemeClr val="tx2">
                    <a:lumMod val="10000"/>
                  </a:schemeClr>
                </a:solidFill>
              </a:rPr>
              <a:t>Finalidad de la Ley</a:t>
            </a:r>
            <a:r>
              <a:rPr lang="es-MX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Tiene </a:t>
            </a:r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finalidad 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creación de una base de datos de las instituciones públicas y privadas ,así como de las personas naturales o jurídicas que hayan realizado donaciones económicas a los centros integrales de atención al adulto mayor (CIAM) y a los centros </a:t>
            </a:r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atención para personas adultas mayores (CEAPAM).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</a:p>
          <a:p>
            <a:pPr algn="just"/>
            <a:endParaRPr lang="es-PE" dirty="0"/>
          </a:p>
        </p:txBody>
      </p:sp>
      <p:sp>
        <p:nvSpPr>
          <p:cNvPr id="4" name="Flecha derecha 3"/>
          <p:cNvSpPr/>
          <p:nvPr/>
        </p:nvSpPr>
        <p:spPr>
          <a:xfrm>
            <a:off x="6268279" y="57438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887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Para que las mismas sirvan como un registro y control para efectivizar la información y mantener una base de datos actualizada que se deberá presentar a los Gobiernos Subnacionales y al Ministerio de la Mujer y Poblaciones vulnerables.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</a:t>
            </a: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3.- Modificación de los artículos 11,16,17 y 18 de la Ley número 30490, ley de la persona adulto mayor.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11.Funciones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11.3 Los Gobiernos Locales, tendrán una base de datos de las donaciones realizadas por las Instituciones públicas y privadas ,así como de las personas naturales o jurídicas , para que sea transable con la certificación emitida ante la SUNAT.</a:t>
            </a:r>
          </a:p>
          <a:p>
            <a:pPr marL="0" indent="0" algn="just">
              <a:buNone/>
            </a:pPr>
            <a:endParaRPr lang="es-MX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792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11.4 Los Gobiernos Locales, informan anualmente, bajo responsabilidad  a la Superintendencia Nacional de Aduanas y a la  SUNAT, sobre la base de datos de las donaciones realizadas por las Instituciones públicas y privadas, así como de las personas naturales o jurídicas. Esta información se remite durante el primer trimestre del año ,con respecto al año inmediato anterior. 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16. REGULACIÓN DE LOS CENTROS DE ATENCIÓN Y RECOPILACIÓN DE BASE DE DATOS.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Los Centros de Atención para personas adultas mayores (CEAPAM), que cuenten con su acreditación del Ministerio de la Mujer y Poblaciones vulnerables ,tendrán una base de datos de todas las donaciones realizadas por las instituciones públicas y privadas ,así como de las personas naturales o jurídicas ,la misma que deberá ser emitida ,bajo responsabilidad , a los Gobiernos Subnacionales y al Ministerio de la Mujer y poblaciones vulnerables . Esta información se remite durante el primer trimestre del año, con respecto al año inmediato anterior. 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811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17. REGISTROS A CARGO DE LOS GOBIERNOS REGIONALES.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C) El registro de todas las instituciones públicas y privadas , así como de las personas naturales o jurídicas que hayan realizado donaciones económicas a los centros integrales de atención al adulto mayor (CIAM) y a los Centros de Atención para personas adulto mayores (CEAPAM).</a:t>
            </a:r>
          </a:p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18. </a:t>
            </a:r>
            <a:r>
              <a:rPr lang="es-MX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REGISTROS </a:t>
            </a: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NACIONAL.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Los Gobiernos Regionales informan , bajo responsabilidad ,a la superintendencia Nacional de Aduanas y de </a:t>
            </a:r>
            <a:r>
              <a:rPr lang="es-MX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Administracion</a:t>
            </a: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Tributaria (SUNAT),sobre la base de datos de las donaciones realizadas por las instituciones públicas y privadas, así como de las personas naturales o jurídicas . Esta información se remite durante el primer trimestre del año, con respecto al año inmediato anterior.</a:t>
            </a:r>
            <a:endParaRPr lang="es-P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</a:t>
            </a: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4.- Modificación de los artículos 18,28 y 56 del Decreto Supremo que aprueba el reglamento de la Ley 30490,Ley de la persona adulta mayor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18. ACCIONES DE COORDINACIÓN Y ARTICULACIÓN PARA EL FUNCIONAMINETO DE LOS CIAM 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P. Con la Superintendencia Nacional de aduanas y de Administración Tributaria (SUNAT): La facilitación de acceso de información de la base de datos de las donaciones realizadas por las instituciones públicas y privadas ,así como de las personas naturales o jurídicas. 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28.REMISIÓN DE INFORME ANUAL AL MIMP Y A LA SUNAT.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28.REMISIÓN DE INFORME ANUAL AL MIMP Y A LA SUNAT.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28.4 Los Gobiernos Subnacionales ,remiten anualmente ,durante el primer trimestre del año ,con respecto al año inmediato anterior , a la Superintendencia Nacional de aduanas y a la SUNAT , el reporte de la base de datos de las donaciones realizadas por las instituciones públicas y privadas, así como de las personas naturales o jurídicas.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endParaRPr lang="es-MX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Artículo 56.REGISTROS.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56.2 Los Gobiernos Regionales , en cumplimiento del artículo 17 de la Ley, tienen a su cargo los Registros de la base de datos de las donaciones realizadas por las instituciones públicas y privadas ,así como de las personas públicas y privadas 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(…)</a:t>
            </a:r>
          </a:p>
          <a:p>
            <a:pPr marL="0" indent="0" algn="ctr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Disposición Complementaria Final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ÚNICA.- Encárguese al Ministerio de la Mujer para que , en coordinación con la SUNAT  y la Superintendencia Nacional de Aduanas ,con los Gobiernos locales y regionales ,para que, conforme a sus competencias, tomen las acciones correspondientes para el cumplimiento de la presente Ley.</a:t>
            </a:r>
            <a:endParaRPr lang="es-MX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PROYECTO DE LEY QUE MEJORA Y GESTIONA LAS DONACIONES REALIZADAS A LOS CENTROS INTEGRALES DE ATENCIÓN AL ADULTO MAYOR (CIAM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 LOS CENTROS DE ATENCION PARA PERSONAS ADULTAS MAYORES (CEAPAM), EN BENEFICIO DE LA PERSONA ADULTO MAYOR.</a:t>
            </a:r>
            <a:endParaRPr lang="es-PE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80592"/>
            <a:ext cx="9974427" cy="46647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Exposición de motivos</a:t>
            </a: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Indicadores del adulto mayor.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Aumento de la población del adulto mayor.(envejecimiento de la población).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Año 1950 fue de 5,7% - Año 2022 13,3%.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 segundo trimestre del año 2022 , el 39,4% de los hogares del país tenia entre sus miembros al menos una persona de 60 años y más años de edad.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el área rural, la proporción alcanza el 41,7%.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población limeña alcanza el 41,4%.</a:t>
            </a:r>
          </a:p>
          <a:p>
            <a:pPr algn="just"/>
            <a:r>
              <a:rPr lang="es-MX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Del total de hogares del país el 26%.2 tiene como jefe de hogar a un adulto mayor </a:t>
            </a:r>
          </a:p>
          <a:p>
            <a:pPr algn="just"/>
            <a:endParaRPr lang="es-MX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152</TotalTime>
  <Words>1475</Words>
  <Application>Microsoft Office PowerPoint</Application>
  <PresentationFormat>Panorámica</PresentationFormat>
  <Paragraphs>67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Berlín</vt:lpstr>
      <vt:lpstr>PROYECTO DE LEY N° 3530/2022-CR : PROYECTO DE LEY QUE MEJORA Y GESTIONA LAS DONACIONES REALIZADAS A LOS CENTROS INTEGRALES DE ATENCIÓN AL ADULTO MAYOR (CIAM)Y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  <vt:lpstr>PROYECTO DE LEY QUE MEJORA Y GESTIONA LAS DONACIONES REALIZADAS A LOS CENTROS INTEGRALES DE ATENCIÓN AL ADULTO MAYOR (CIAM) Y A LOS CENTROS DE ATENCION PARA PERSONAS ADULTAS MAYORES (CEAPAM), EN BENEFICIO DE LA PERSONA ADULTO MAYOR.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 2450/2021 : LEY QUE OTORGA UN BONO A LOS LICENCIADOS DE LAS FUERZAS ARMADAS CON DISCAPACIDAD, MODIFICANDO LA LEY 29973, LEY GENERAL DE LA PERSONA CON DISCAPACIDAD Y MODIFICANDO LA LEY LEY 29248, LEY DEL SERVICIO MILITAR</dc:title>
  <dc:creator>Pyerina</dc:creator>
  <cp:lastModifiedBy>Koning Furlong Soto</cp:lastModifiedBy>
  <cp:revision>31</cp:revision>
  <dcterms:created xsi:type="dcterms:W3CDTF">2022-12-18T17:40:59Z</dcterms:created>
  <dcterms:modified xsi:type="dcterms:W3CDTF">2023-04-10T17:19:41Z</dcterms:modified>
</cp:coreProperties>
</file>