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1" r:id="rId4"/>
    <p:sldId id="274" r:id="rId5"/>
    <p:sldId id="273" r:id="rId6"/>
    <p:sldId id="264" r:id="rId7"/>
    <p:sldId id="266" r:id="rId8"/>
    <p:sldId id="259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5012" autoAdjust="0"/>
  </p:normalViewPr>
  <p:slideViewPr>
    <p:cSldViewPr snapToGrid="0">
      <p:cViewPr varScale="1">
        <p:scale>
          <a:sx n="78" d="100"/>
          <a:sy n="78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68615-A705-4B8E-8CB7-EE8D0EEB76B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B289A17-4C9F-4B97-AA0B-E960473CB1F1}">
      <dgm:prSet phldrT="[Texto]"/>
      <dgm:spPr/>
      <dgm:t>
        <a:bodyPr/>
        <a:lstStyle/>
        <a:p>
          <a:r>
            <a:rPr lang="es-PE" dirty="0"/>
            <a:t>Evaluación Curricular</a:t>
          </a:r>
        </a:p>
      </dgm:t>
    </dgm:pt>
    <dgm:pt modelId="{35604E3D-3783-4333-B117-4FFB1E9F8A76}" type="parTrans" cxnId="{17F2E0A2-FAB0-4022-9523-275E2E391E8B}">
      <dgm:prSet/>
      <dgm:spPr/>
      <dgm:t>
        <a:bodyPr/>
        <a:lstStyle/>
        <a:p>
          <a:endParaRPr lang="es-PE"/>
        </a:p>
      </dgm:t>
    </dgm:pt>
    <dgm:pt modelId="{EAA4DFC8-ABBE-4C5F-8483-F91B8B2ABFD8}" type="sibTrans" cxnId="{17F2E0A2-FAB0-4022-9523-275E2E391E8B}">
      <dgm:prSet/>
      <dgm:spPr/>
      <dgm:t>
        <a:bodyPr/>
        <a:lstStyle/>
        <a:p>
          <a:endParaRPr lang="es-PE"/>
        </a:p>
      </dgm:t>
    </dgm:pt>
    <dgm:pt modelId="{79511E02-E17B-4DED-BEB6-31B01449A359}">
      <dgm:prSet phldrT="[Texto]"/>
      <dgm:spPr/>
      <dgm:t>
        <a:bodyPr/>
        <a:lstStyle/>
        <a:p>
          <a:r>
            <a:rPr lang="es-PE" dirty="0"/>
            <a:t>Evaluación Psicológica</a:t>
          </a:r>
        </a:p>
      </dgm:t>
    </dgm:pt>
    <dgm:pt modelId="{A9D78895-EBFC-4B40-894F-90F6DF2B3EF0}" type="parTrans" cxnId="{867995C0-A3B1-4BAA-915D-8265F3ADC997}">
      <dgm:prSet/>
      <dgm:spPr/>
      <dgm:t>
        <a:bodyPr/>
        <a:lstStyle/>
        <a:p>
          <a:endParaRPr lang="es-PE"/>
        </a:p>
      </dgm:t>
    </dgm:pt>
    <dgm:pt modelId="{B75F8849-2684-43B0-8654-75125B278E02}" type="sibTrans" cxnId="{867995C0-A3B1-4BAA-915D-8265F3ADC997}">
      <dgm:prSet/>
      <dgm:spPr/>
      <dgm:t>
        <a:bodyPr/>
        <a:lstStyle/>
        <a:p>
          <a:endParaRPr lang="es-PE"/>
        </a:p>
      </dgm:t>
    </dgm:pt>
    <dgm:pt modelId="{921E1550-A3D9-411A-A3BF-73BD65205605}">
      <dgm:prSet phldrT="[Texto]"/>
      <dgm:spPr/>
      <dgm:t>
        <a:bodyPr/>
        <a:lstStyle/>
        <a:p>
          <a:r>
            <a:rPr lang="es-PE" dirty="0"/>
            <a:t>Entrevista Personal</a:t>
          </a:r>
        </a:p>
      </dgm:t>
    </dgm:pt>
    <dgm:pt modelId="{F726DC1F-1CE4-4DBA-9436-C0438045DF2B}" type="parTrans" cxnId="{A6D54B45-75FA-4F46-A386-36C87D0A353C}">
      <dgm:prSet/>
      <dgm:spPr/>
      <dgm:t>
        <a:bodyPr/>
        <a:lstStyle/>
        <a:p>
          <a:endParaRPr lang="es-PE"/>
        </a:p>
      </dgm:t>
    </dgm:pt>
    <dgm:pt modelId="{9D410A4A-8782-4373-AECE-65E1B656DA50}" type="sibTrans" cxnId="{A6D54B45-75FA-4F46-A386-36C87D0A353C}">
      <dgm:prSet/>
      <dgm:spPr/>
      <dgm:t>
        <a:bodyPr/>
        <a:lstStyle/>
        <a:p>
          <a:endParaRPr lang="es-PE"/>
        </a:p>
      </dgm:t>
    </dgm:pt>
    <dgm:pt modelId="{485BCE19-2403-4C3B-9B97-F29357836A01}" type="pres">
      <dgm:prSet presAssocID="{F0168615-A705-4B8E-8CB7-EE8D0EEB76BB}" presName="Name0" presStyleCnt="0">
        <dgm:presLayoutVars>
          <dgm:dir/>
          <dgm:resizeHandles val="exact"/>
        </dgm:presLayoutVars>
      </dgm:prSet>
      <dgm:spPr/>
    </dgm:pt>
    <dgm:pt modelId="{B61B5EF3-811E-4241-BBCC-9496AC8B5C1D}" type="pres">
      <dgm:prSet presAssocID="{4B289A17-4C9F-4B97-AA0B-E960473CB1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715C30-20CD-40E9-A465-12312240250A}" type="pres">
      <dgm:prSet presAssocID="{EAA4DFC8-ABBE-4C5F-8483-F91B8B2ABFD8}" presName="sibTrans" presStyleLbl="sibTrans2D1" presStyleIdx="0" presStyleCnt="2"/>
      <dgm:spPr/>
      <dgm:t>
        <a:bodyPr/>
        <a:lstStyle/>
        <a:p>
          <a:endParaRPr lang="es-ES"/>
        </a:p>
      </dgm:t>
    </dgm:pt>
    <dgm:pt modelId="{91BD4C7C-D92E-4B6F-8AC7-9C8A07D25A0F}" type="pres">
      <dgm:prSet presAssocID="{EAA4DFC8-ABBE-4C5F-8483-F91B8B2ABFD8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2D89E4A4-7B44-4996-A552-A714DE197022}" type="pres">
      <dgm:prSet presAssocID="{79511E02-E17B-4DED-BEB6-31B01449A3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17F817-2CD5-4516-A195-97DF8CB54D09}" type="pres">
      <dgm:prSet presAssocID="{B75F8849-2684-43B0-8654-75125B278E0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142E057F-1B0A-4FCE-B8F6-8AF68DCEAE7F}" type="pres">
      <dgm:prSet presAssocID="{B75F8849-2684-43B0-8654-75125B278E0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AFCC09AE-63A4-4878-98F4-A9C86814583A}" type="pres">
      <dgm:prSet presAssocID="{921E1550-A3D9-411A-A3BF-73BD6520560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D54B45-75FA-4F46-A386-36C87D0A353C}" srcId="{F0168615-A705-4B8E-8CB7-EE8D0EEB76BB}" destId="{921E1550-A3D9-411A-A3BF-73BD65205605}" srcOrd="2" destOrd="0" parTransId="{F726DC1F-1CE4-4DBA-9436-C0438045DF2B}" sibTransId="{9D410A4A-8782-4373-AECE-65E1B656DA50}"/>
    <dgm:cxn modelId="{1E047C5B-2537-4781-A0BB-45A3EDE3071A}" type="presOf" srcId="{F0168615-A705-4B8E-8CB7-EE8D0EEB76BB}" destId="{485BCE19-2403-4C3B-9B97-F29357836A01}" srcOrd="0" destOrd="0" presId="urn:microsoft.com/office/officeart/2005/8/layout/process1"/>
    <dgm:cxn modelId="{1DE46385-E587-4D98-A67F-F4BEC79C88E6}" type="presOf" srcId="{EAA4DFC8-ABBE-4C5F-8483-F91B8B2ABFD8}" destId="{91BD4C7C-D92E-4B6F-8AC7-9C8A07D25A0F}" srcOrd="1" destOrd="0" presId="urn:microsoft.com/office/officeart/2005/8/layout/process1"/>
    <dgm:cxn modelId="{ACA4EB03-C28A-40B9-B8F5-4520D684874B}" type="presOf" srcId="{79511E02-E17B-4DED-BEB6-31B01449A359}" destId="{2D89E4A4-7B44-4996-A552-A714DE197022}" srcOrd="0" destOrd="0" presId="urn:microsoft.com/office/officeart/2005/8/layout/process1"/>
    <dgm:cxn modelId="{6696BA8B-3ACD-4643-A2F5-E0E266E2FE68}" type="presOf" srcId="{B75F8849-2684-43B0-8654-75125B278E02}" destId="{0217F817-2CD5-4516-A195-97DF8CB54D09}" srcOrd="0" destOrd="0" presId="urn:microsoft.com/office/officeart/2005/8/layout/process1"/>
    <dgm:cxn modelId="{17F2E0A2-FAB0-4022-9523-275E2E391E8B}" srcId="{F0168615-A705-4B8E-8CB7-EE8D0EEB76BB}" destId="{4B289A17-4C9F-4B97-AA0B-E960473CB1F1}" srcOrd="0" destOrd="0" parTransId="{35604E3D-3783-4333-B117-4FFB1E9F8A76}" sibTransId="{EAA4DFC8-ABBE-4C5F-8483-F91B8B2ABFD8}"/>
    <dgm:cxn modelId="{75C1D40B-958C-4BF6-AEF3-AA91BFCBD1A8}" type="presOf" srcId="{4B289A17-4C9F-4B97-AA0B-E960473CB1F1}" destId="{B61B5EF3-811E-4241-BBCC-9496AC8B5C1D}" srcOrd="0" destOrd="0" presId="urn:microsoft.com/office/officeart/2005/8/layout/process1"/>
    <dgm:cxn modelId="{AFF21677-9639-4DE4-A9E8-F78EAEB84332}" type="presOf" srcId="{921E1550-A3D9-411A-A3BF-73BD65205605}" destId="{AFCC09AE-63A4-4878-98F4-A9C86814583A}" srcOrd="0" destOrd="0" presId="urn:microsoft.com/office/officeart/2005/8/layout/process1"/>
    <dgm:cxn modelId="{9ABFDE58-C4B5-40FF-ACA1-8ADF7B9CA8D2}" type="presOf" srcId="{B75F8849-2684-43B0-8654-75125B278E02}" destId="{142E057F-1B0A-4FCE-B8F6-8AF68DCEAE7F}" srcOrd="1" destOrd="0" presId="urn:microsoft.com/office/officeart/2005/8/layout/process1"/>
    <dgm:cxn modelId="{867995C0-A3B1-4BAA-915D-8265F3ADC997}" srcId="{F0168615-A705-4B8E-8CB7-EE8D0EEB76BB}" destId="{79511E02-E17B-4DED-BEB6-31B01449A359}" srcOrd="1" destOrd="0" parTransId="{A9D78895-EBFC-4B40-894F-90F6DF2B3EF0}" sibTransId="{B75F8849-2684-43B0-8654-75125B278E02}"/>
    <dgm:cxn modelId="{5F1B035E-8A23-4018-86D3-841C6C943A50}" type="presOf" srcId="{EAA4DFC8-ABBE-4C5F-8483-F91B8B2ABFD8}" destId="{BC715C30-20CD-40E9-A465-12312240250A}" srcOrd="0" destOrd="0" presId="urn:microsoft.com/office/officeart/2005/8/layout/process1"/>
    <dgm:cxn modelId="{A1BA941A-CB37-44FF-ACB4-CF53F83FA843}" type="presParOf" srcId="{485BCE19-2403-4C3B-9B97-F29357836A01}" destId="{B61B5EF3-811E-4241-BBCC-9496AC8B5C1D}" srcOrd="0" destOrd="0" presId="urn:microsoft.com/office/officeart/2005/8/layout/process1"/>
    <dgm:cxn modelId="{5C115E36-6AA0-423C-B30E-68894133D697}" type="presParOf" srcId="{485BCE19-2403-4C3B-9B97-F29357836A01}" destId="{BC715C30-20CD-40E9-A465-12312240250A}" srcOrd="1" destOrd="0" presId="urn:microsoft.com/office/officeart/2005/8/layout/process1"/>
    <dgm:cxn modelId="{5A21B2F0-7BD0-4925-95DE-D72B46894207}" type="presParOf" srcId="{BC715C30-20CD-40E9-A465-12312240250A}" destId="{91BD4C7C-D92E-4B6F-8AC7-9C8A07D25A0F}" srcOrd="0" destOrd="0" presId="urn:microsoft.com/office/officeart/2005/8/layout/process1"/>
    <dgm:cxn modelId="{AAC5FACD-D58A-46B5-AB3F-4349FA1C4362}" type="presParOf" srcId="{485BCE19-2403-4C3B-9B97-F29357836A01}" destId="{2D89E4A4-7B44-4996-A552-A714DE197022}" srcOrd="2" destOrd="0" presId="urn:microsoft.com/office/officeart/2005/8/layout/process1"/>
    <dgm:cxn modelId="{E6437225-C3F6-4339-8E42-24545292CE84}" type="presParOf" srcId="{485BCE19-2403-4C3B-9B97-F29357836A01}" destId="{0217F817-2CD5-4516-A195-97DF8CB54D09}" srcOrd="3" destOrd="0" presId="urn:microsoft.com/office/officeart/2005/8/layout/process1"/>
    <dgm:cxn modelId="{CDC79EF2-E8A9-4C96-8DD1-CEE34164E8A0}" type="presParOf" srcId="{0217F817-2CD5-4516-A195-97DF8CB54D09}" destId="{142E057F-1B0A-4FCE-B8F6-8AF68DCEAE7F}" srcOrd="0" destOrd="0" presId="urn:microsoft.com/office/officeart/2005/8/layout/process1"/>
    <dgm:cxn modelId="{1A278D32-45C0-4586-A405-61C662419830}" type="presParOf" srcId="{485BCE19-2403-4C3B-9B97-F29357836A01}" destId="{AFCC09AE-63A4-4878-98F4-A9C86814583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2967D-105C-48A6-8E53-E1DE219151D3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CBFE2-E421-4BD4-9095-1680957AEBD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494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USUARIOS/AS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USUARIOS/AS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USUARIOS/AS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USUARIOS/AS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CANTIDAD DE RESIDENTES POR GRUPOS DE EDAD, 21/04/2023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CANTIDAD DE RESIDENTES POR SEXO, 21/04/2023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CANTIDAD DE RESIDENTES POR SEXO, 21/04/2023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423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25/04/2023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16016053-277b-4aee-ad42-23a66dc0f9d0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9.sv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xmlns="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3786583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xmlns="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5078437" y="6034015"/>
            <a:ext cx="2035126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2023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53E9AA65-613B-B9D5-8E56-E3846938D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xmlns="" id="{96F8F14B-EF77-42DE-B573-33421F33C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3487" y="151778"/>
            <a:ext cx="3765951" cy="827368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F1A141AB-F510-71CC-9CB1-7E6B388A2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486" y="1744133"/>
            <a:ext cx="11039713" cy="1837267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PROGRAMA INTEGRAL NACIONAL PARA EL BIENESTAR FAMILIAR - INABIF</a:t>
            </a:r>
            <a:endParaRPr lang="es-PE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292DFA-5097-76BF-E65F-F50985B0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B6993596-F4D1-41C1-8F93-2CED823C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3487" y="8018"/>
            <a:ext cx="3765951" cy="8273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A85F9F-DF72-FD80-6E3C-6163C3D7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9" y="1476261"/>
            <a:ext cx="1498600" cy="3905477"/>
          </a:xfrm>
        </p:spPr>
        <p:txBody>
          <a:bodyPr>
            <a:noAutofit/>
          </a:bodyPr>
          <a:lstStyle/>
          <a:p>
            <a:r>
              <a:rPr lang="es-PE" sz="19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90C8246-DDB7-6998-C61F-57589F1EEEBE}"/>
              </a:ext>
            </a:extLst>
          </p:cNvPr>
          <p:cNvSpPr txBox="1"/>
          <p:nvPr/>
        </p:nvSpPr>
        <p:spPr>
          <a:xfrm>
            <a:off x="1389888" y="1952623"/>
            <a:ext cx="103777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Acciones realizadas en relación a la denuncia sobre el presunto caso de acoso sexual por parte de un médico psicólogo del </a:t>
            </a:r>
            <a:r>
              <a:rPr lang="es-ES" sz="4000" b="1" dirty="0" err="1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Inabif</a:t>
            </a:r>
            <a:r>
              <a:rPr lang="es-ES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 con sede en el distrito de Independencia - Lima hacia una madre trabajadora de dicha institución.</a:t>
            </a:r>
            <a:endParaRPr lang="es-PE" sz="4000" b="1" dirty="0">
              <a:solidFill>
                <a:prstClr val="white"/>
              </a:solidFill>
              <a:latin typeface="Calibri Light" panose="020F0302020204030204"/>
              <a:ea typeface="Carot Sans" pitchFamily="50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 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Carot Sans" pitchFamily="50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88488" y="5193792"/>
            <a:ext cx="5974080" cy="804672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RESERVADA</a:t>
            </a:r>
            <a:endParaRPr lang="es-E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Flecha abajo 2"/>
          <p:cNvSpPr/>
          <p:nvPr/>
        </p:nvSpPr>
        <p:spPr>
          <a:xfrm>
            <a:off x="4937760" y="5998464"/>
            <a:ext cx="1353312" cy="536449"/>
          </a:xfrm>
          <a:prstGeom prst="downArrow">
            <a:avLst>
              <a:gd name="adj1" fmla="val 50000"/>
              <a:gd name="adj2" fmla="val 4473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292DFA-5097-76BF-E65F-F50985B0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B6993596-F4D1-41C1-8F93-2CED823C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3487" y="8018"/>
            <a:ext cx="3765951" cy="8273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A85F9F-DF72-FD80-6E3C-6163C3D7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9" y="1476261"/>
            <a:ext cx="1498600" cy="3905477"/>
          </a:xfrm>
        </p:spPr>
        <p:txBody>
          <a:bodyPr>
            <a:noAutofit/>
          </a:bodyPr>
          <a:lstStyle/>
          <a:p>
            <a:r>
              <a:rPr lang="es-PE" sz="19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90C8246-DDB7-6998-C61F-57589F1EEEBE}"/>
              </a:ext>
            </a:extLst>
          </p:cNvPr>
          <p:cNvSpPr txBox="1"/>
          <p:nvPr/>
        </p:nvSpPr>
        <p:spPr>
          <a:xfrm>
            <a:off x="1506566" y="2822360"/>
            <a:ext cx="9314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Situación de las niñas, niños y adolescentes que se encuentran en albergues de </a:t>
            </a:r>
            <a:r>
              <a:rPr lang="es-PE" sz="4000" b="1" dirty="0" err="1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Inabif</a:t>
            </a:r>
            <a:r>
              <a:rPr lang="es-PE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 a nivel nacional. </a:t>
            </a:r>
          </a:p>
        </p:txBody>
      </p:sp>
    </p:spTree>
    <p:extLst>
      <p:ext uri="{BB962C8B-B14F-4D97-AF65-F5344CB8AC3E}">
        <p14:creationId xmlns:p14="http://schemas.microsoft.com/office/powerpoint/2010/main" val="3474504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card ,card ,USUARIOS/AS ,card ,USUARIOS/AS ,card ,image ,USUARIOS/AS ,card ,USUARIOS/AS ,card ,image ,CANTIDAD DE RESIDENTES POR GRUPOS DE EDAD, 21/04/2023 ,CANTIDAD DE RESIDENTES POR SEXO, 21/04/2023 ,CANTIDAD DE RESIDENTES POR SEXO, 21/04/2023 ,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Duplicado de RESUMEN 21-04-2023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97A4EBE-6AAA-05D1-E352-17EFDBB32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xmlns="" id="{34D87CF5-D18F-4191-9D9C-877FB364B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487" y="8168"/>
            <a:ext cx="3765951" cy="8273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BE7618F-E4DA-8AF6-D05F-50952F05DFBD}"/>
              </a:ext>
            </a:extLst>
          </p:cNvPr>
          <p:cNvSpPr txBox="1"/>
          <p:nvPr/>
        </p:nvSpPr>
        <p:spPr>
          <a:xfrm>
            <a:off x="208744" y="1730256"/>
            <a:ext cx="11678455" cy="502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Los NNA que se encuentran en los CAR reciben atención integral, cuidado y protección.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Los NNA asisten a I.E., que se encuentran dentro de su jurisdicción, de acuerdo a su edad.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Los adolescentes asisten a los CETPRO, para adquirir competencias técnicas – productivas.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Los CAR cuentan con personal de nutrición, para la administración de alimentación balanceada.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El </a:t>
            </a:r>
            <a:r>
              <a:rPr lang="es-ES" dirty="0" err="1">
                <a:latin typeface="Arial" panose="020B0604020202020204" pitchFamily="34" charset="0"/>
              </a:rPr>
              <a:t>Inabif</a:t>
            </a:r>
            <a:r>
              <a:rPr lang="es-ES" dirty="0">
                <a:latin typeface="Arial" panose="020B0604020202020204" pitchFamily="34" charset="0"/>
              </a:rPr>
              <a:t> dota de vestimenta a los NNA de acuerdo a la estación.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Se brinda atención de las necesidades de desarrollo a través de los talleres formativos, educativos, recreacionales intra y extra muro.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Se desarrolla el Plan  de Trabajo Individual aprobado por la Unidad de Protección Especial  en el  que se incluye  al NNA, familia y red de sostenimiento social.</a:t>
            </a: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</a:rPr>
              <a:t>Con los NNA  se trabaja el fortalecimiento de las Capacidades Personales y Sociales a fin de contribuir con el desarrollo de su autonomía. </a:t>
            </a:r>
            <a:endParaRPr lang="es-PE" dirty="0">
              <a:latin typeface="Arial" panose="020B0604020202020204" pitchFamily="34" charset="0"/>
            </a:endParaRPr>
          </a:p>
          <a:p>
            <a:pPr marL="7429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Niños Niñas y Adolescentes -NNA acogidos, conocen las normas de convivencia y cumplen un rol de vida diaria el cual va orientado al desarrollo de sus capacidades y potencialidades.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1FA48859-19BC-D681-A8D2-E0FEFBE7A7B2}"/>
              </a:ext>
            </a:extLst>
          </p:cNvPr>
          <p:cNvSpPr/>
          <p:nvPr/>
        </p:nvSpPr>
        <p:spPr>
          <a:xfrm>
            <a:off x="462745" y="909134"/>
            <a:ext cx="11266510" cy="567109"/>
          </a:xfrm>
          <a:prstGeom prst="rect">
            <a:avLst/>
          </a:prstGeom>
          <a:solidFill>
            <a:srgbClr val="0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3200" b="1" dirty="0"/>
          </a:p>
          <a:p>
            <a:r>
              <a:rPr lang="es-ES" sz="3200" b="1" dirty="0"/>
              <a:t>Situación de las NNA que se encuentran en los CAR:</a:t>
            </a:r>
          </a:p>
          <a:p>
            <a:endParaRPr lang="es-PE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2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xmlns="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1A292DFA-5097-76BF-E65F-F50985B01A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B6993596-F4D1-41C1-8F93-2CED823C2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93487" y="8018"/>
            <a:ext cx="3765951" cy="827368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C0A85F9F-DF72-FD80-6E3C-6163C3D7E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29" y="1476261"/>
            <a:ext cx="1498600" cy="3905477"/>
          </a:xfrm>
        </p:spPr>
        <p:txBody>
          <a:bodyPr>
            <a:noAutofit/>
          </a:bodyPr>
          <a:lstStyle/>
          <a:p>
            <a:r>
              <a:rPr lang="es-PE" sz="19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90C8246-DDB7-6998-C61F-57589F1EEEBE}"/>
              </a:ext>
            </a:extLst>
          </p:cNvPr>
          <p:cNvSpPr txBox="1"/>
          <p:nvPr/>
        </p:nvSpPr>
        <p:spPr>
          <a:xfrm>
            <a:off x="1440541" y="3005546"/>
            <a:ext cx="10504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PE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Criterios utilizados por el </a:t>
            </a:r>
            <a:r>
              <a:rPr lang="es-PE" sz="4000" b="1" dirty="0" err="1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Inabif</a:t>
            </a:r>
            <a:r>
              <a:rPr lang="es-PE" sz="4000" b="1" dirty="0">
                <a:solidFill>
                  <a:prstClr val="white"/>
                </a:solidFill>
                <a:latin typeface="Calibri Light" panose="020F0302020204030204"/>
                <a:ea typeface="Carot Sans" pitchFamily="50" charset="0"/>
                <a:cs typeface="Arial" panose="020B0604020202020204" pitchFamily="34" charset="0"/>
              </a:rPr>
              <a:t> para la contratación del personal que tiene bajo su cuidado y responsabilidad niñas, niños y adolescentes a nivel nacional. </a:t>
            </a:r>
          </a:p>
        </p:txBody>
      </p:sp>
    </p:spTree>
    <p:extLst>
      <p:ext uri="{BB962C8B-B14F-4D97-AF65-F5344CB8AC3E}">
        <p14:creationId xmlns:p14="http://schemas.microsoft.com/office/powerpoint/2010/main" val="1618273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xmlns="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7759342-ECDA-10C7-A501-8159683C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xmlns="" id="{421DC857-A0E6-42BC-88C7-4180A1177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487" y="9538"/>
            <a:ext cx="3765951" cy="827368"/>
          </a:xfrm>
          <a:prstGeom prst="rect">
            <a:avLst/>
          </a:prstGeom>
        </p:spPr>
      </p:pic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325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5394A5D5-FB69-9076-BF6C-A522AD5966A8}"/>
              </a:ext>
            </a:extLst>
          </p:cNvPr>
          <p:cNvSpPr/>
          <p:nvPr/>
        </p:nvSpPr>
        <p:spPr>
          <a:xfrm>
            <a:off x="275374" y="1188625"/>
            <a:ext cx="11266510" cy="567109"/>
          </a:xfrm>
          <a:prstGeom prst="rect">
            <a:avLst/>
          </a:prstGeom>
          <a:solidFill>
            <a:srgbClr val="00A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3200" b="1" dirty="0">
                <a:latin typeface="Arial Narrow" panose="020B0606020202030204" pitchFamily="34" charset="0"/>
              </a:rPr>
              <a:t>CRITERIOS DE EVALUACIÓN:</a:t>
            </a:r>
          </a:p>
        </p:txBody>
      </p:sp>
    </p:spTree>
    <p:extLst>
      <p:ext uri="{BB962C8B-B14F-4D97-AF65-F5344CB8AC3E}">
        <p14:creationId xmlns:p14="http://schemas.microsoft.com/office/powerpoint/2010/main" val="1242020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2839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GRACIAS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xmlns="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F771ACA-3DD7-0758-7C7F-941284A85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3369" y="79138"/>
            <a:ext cx="1372222" cy="82736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xmlns="" id="{E00FBA58-B141-468B-9120-1107740A2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487" y="151778"/>
            <a:ext cx="3765951" cy="8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51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413</Words>
  <Application>Microsoft Office PowerPoint</Application>
  <PresentationFormat>Panorámica</PresentationFormat>
  <Paragraphs>74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Carot Sans</vt:lpstr>
      <vt:lpstr>Poppins</vt:lpstr>
      <vt:lpstr>Poppins Light</vt:lpstr>
      <vt:lpstr>Wingdings</vt:lpstr>
      <vt:lpstr>Tema de Office 2013 - 2022</vt:lpstr>
      <vt:lpstr>PROGRAMA INTEGRAL NACIONAL PARA EL BIENESTAR FAMILIAR - INABIF</vt:lpstr>
      <vt:lpstr>1</vt:lpstr>
      <vt:lpstr>2</vt:lpstr>
      <vt:lpstr>Duplicado de RESUMEN 21-04-2023</vt:lpstr>
      <vt:lpstr>Presentación de PowerPoint</vt:lpstr>
      <vt:lpstr>3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ANNIE MÍO ARBAÑIL</dc:creator>
  <cp:lastModifiedBy>Koning Furlong Soto</cp:lastModifiedBy>
  <cp:revision>23</cp:revision>
  <dcterms:created xsi:type="dcterms:W3CDTF">2023-03-07T15:24:27Z</dcterms:created>
  <dcterms:modified xsi:type="dcterms:W3CDTF">2023-04-25T17:01:59Z</dcterms:modified>
</cp:coreProperties>
</file>