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75" r:id="rId4"/>
    <p:sldId id="274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11" autoAdjust="0"/>
    <p:restoredTop sz="57778" autoAdjust="0"/>
  </p:normalViewPr>
  <p:slideViewPr>
    <p:cSldViewPr snapToGrid="0">
      <p:cViewPr varScale="1">
        <p:scale>
          <a:sx n="85" d="100"/>
          <a:sy n="85" d="100"/>
        </p:scale>
        <p:origin x="84" y="222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031EF7-B4FA-4B10-8AB9-97A7A6154B92}" type="doc">
      <dgm:prSet loTypeId="urn:microsoft.com/office/officeart/2005/8/layout/chevron2" loCatId="list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es-PE"/>
        </a:p>
      </dgm:t>
    </dgm:pt>
    <dgm:pt modelId="{708D953D-EA2E-4E53-AD1A-7AE05EFA185B}">
      <dgm:prSet phldrT="[Texto]"/>
      <dgm:spPr/>
      <dgm:t>
        <a:bodyPr vert="vert"/>
        <a:lstStyle/>
        <a:p>
          <a:r>
            <a:rPr lang="es-PE" b="1" dirty="0">
              <a:latin typeface="Aharoni" panose="02010803020104030203" pitchFamily="2" charset="-79"/>
              <a:cs typeface="Aharoni" panose="02010803020104030203" pitchFamily="2" charset="-79"/>
            </a:rPr>
            <a:t>OBJETO</a:t>
          </a:r>
        </a:p>
      </dgm:t>
    </dgm:pt>
    <dgm:pt modelId="{AE078F09-C20B-40CD-AC8E-B7CCD7875A3D}" type="parTrans" cxnId="{606AC2E5-BF5E-4277-B40C-639C1CC69C1D}">
      <dgm:prSet/>
      <dgm:spPr/>
      <dgm:t>
        <a:bodyPr/>
        <a:lstStyle/>
        <a:p>
          <a:endParaRPr lang="es-PE"/>
        </a:p>
      </dgm:t>
    </dgm:pt>
    <dgm:pt modelId="{50A7B5F9-83D2-4D10-BEEC-A91B692CD711}" type="sibTrans" cxnId="{606AC2E5-BF5E-4277-B40C-639C1CC69C1D}">
      <dgm:prSet/>
      <dgm:spPr/>
      <dgm:t>
        <a:bodyPr/>
        <a:lstStyle/>
        <a:p>
          <a:endParaRPr lang="es-PE"/>
        </a:p>
      </dgm:t>
    </dgm:pt>
    <dgm:pt modelId="{E8697B7E-760D-4B50-90BA-2F7B6FF60225}">
      <dgm:prSet phldrT="[Texto]"/>
      <dgm:spPr/>
      <dgm:t>
        <a:bodyPr/>
        <a:lstStyle/>
        <a:p>
          <a:pPr algn="just"/>
          <a:r>
            <a:rPr lang="es-PE" noProof="0" dirty="0"/>
            <a:t>La presente ley tiene por objeto regular la creación y uso de la cuenta de ahorros denominada "CUENTA DNI DE MENOR DE EDAD" en el Banco de la Nación: medida incorporada en función a los objetivos prioritarios y lineamientos señalados en la política nacional de inclusión financiera, aprobada mediante Decreto Supremo Nro. 255-2019-EF.</a:t>
          </a:r>
          <a:endParaRPr lang="es-PE" noProof="0" dirty="0"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18E9A330-FE3F-421D-AF96-6C56F6868A6F}" type="parTrans" cxnId="{38C65C51-8028-4A59-8AD2-D9C6F2CC1F35}">
      <dgm:prSet/>
      <dgm:spPr/>
      <dgm:t>
        <a:bodyPr/>
        <a:lstStyle/>
        <a:p>
          <a:endParaRPr lang="es-PE"/>
        </a:p>
      </dgm:t>
    </dgm:pt>
    <dgm:pt modelId="{B0A96FBA-4872-432A-B511-ADD723C8BCCF}" type="sibTrans" cxnId="{38C65C51-8028-4A59-8AD2-D9C6F2CC1F35}">
      <dgm:prSet/>
      <dgm:spPr/>
      <dgm:t>
        <a:bodyPr/>
        <a:lstStyle/>
        <a:p>
          <a:endParaRPr lang="es-PE"/>
        </a:p>
      </dgm:t>
    </dgm:pt>
    <dgm:pt modelId="{65BDF437-7EA3-4EB2-B577-9F9D6B051E91}" type="pres">
      <dgm:prSet presAssocID="{7A031EF7-B4FA-4B10-8AB9-97A7A6154B9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62F036F-E00A-4980-9600-DE159D954AD9}" type="pres">
      <dgm:prSet presAssocID="{708D953D-EA2E-4E53-AD1A-7AE05EFA185B}" presName="composite" presStyleCnt="0"/>
      <dgm:spPr/>
    </dgm:pt>
    <dgm:pt modelId="{DB6ACD85-FE66-4514-8985-E3B0EDB0CEA1}" type="pres">
      <dgm:prSet presAssocID="{708D953D-EA2E-4E53-AD1A-7AE05EFA185B}" presName="parentText" presStyleLbl="alignNode1" presStyleIdx="0" presStyleCnt="1" custAng="16200000" custScaleX="67533" custLinFactNeighborY="8836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39A1935-593D-4CB4-9505-4F7CF7249F94}" type="pres">
      <dgm:prSet presAssocID="{708D953D-EA2E-4E53-AD1A-7AE05EFA185B}" presName="descendantText" presStyleLbl="alignAcc1" presStyleIdx="0" presStyleCnt="1" custLinFactNeighborY="3314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C288F18-7174-49F7-A7FF-A6F943D06B2D}" type="presOf" srcId="{E8697B7E-760D-4B50-90BA-2F7B6FF60225}" destId="{F39A1935-593D-4CB4-9505-4F7CF7249F94}" srcOrd="0" destOrd="0" presId="urn:microsoft.com/office/officeart/2005/8/layout/chevron2"/>
    <dgm:cxn modelId="{EEC5E33C-2AEB-4229-A342-5267F78F6439}" type="presOf" srcId="{7A031EF7-B4FA-4B10-8AB9-97A7A6154B92}" destId="{65BDF437-7EA3-4EB2-B577-9F9D6B051E91}" srcOrd="0" destOrd="0" presId="urn:microsoft.com/office/officeart/2005/8/layout/chevron2"/>
    <dgm:cxn modelId="{606AC2E5-BF5E-4277-B40C-639C1CC69C1D}" srcId="{7A031EF7-B4FA-4B10-8AB9-97A7A6154B92}" destId="{708D953D-EA2E-4E53-AD1A-7AE05EFA185B}" srcOrd="0" destOrd="0" parTransId="{AE078F09-C20B-40CD-AC8E-B7CCD7875A3D}" sibTransId="{50A7B5F9-83D2-4D10-BEEC-A91B692CD711}"/>
    <dgm:cxn modelId="{38C65C51-8028-4A59-8AD2-D9C6F2CC1F35}" srcId="{708D953D-EA2E-4E53-AD1A-7AE05EFA185B}" destId="{E8697B7E-760D-4B50-90BA-2F7B6FF60225}" srcOrd="0" destOrd="0" parTransId="{18E9A330-FE3F-421D-AF96-6C56F6868A6F}" sibTransId="{B0A96FBA-4872-432A-B511-ADD723C8BCCF}"/>
    <dgm:cxn modelId="{8519B238-28D5-4C18-9F87-9FBC402D5ABA}" type="presOf" srcId="{708D953D-EA2E-4E53-AD1A-7AE05EFA185B}" destId="{DB6ACD85-FE66-4514-8985-E3B0EDB0CEA1}" srcOrd="0" destOrd="0" presId="urn:microsoft.com/office/officeart/2005/8/layout/chevron2"/>
    <dgm:cxn modelId="{8FEAA39E-C8F7-46F1-99B9-7DC1B317041C}" type="presParOf" srcId="{65BDF437-7EA3-4EB2-B577-9F9D6B051E91}" destId="{462F036F-E00A-4980-9600-DE159D954AD9}" srcOrd="0" destOrd="0" presId="urn:microsoft.com/office/officeart/2005/8/layout/chevron2"/>
    <dgm:cxn modelId="{CE8012BD-9188-4238-96DF-465E1847B8C5}" type="presParOf" srcId="{462F036F-E00A-4980-9600-DE159D954AD9}" destId="{DB6ACD85-FE66-4514-8985-E3B0EDB0CEA1}" srcOrd="0" destOrd="0" presId="urn:microsoft.com/office/officeart/2005/8/layout/chevron2"/>
    <dgm:cxn modelId="{396D47B3-094D-4062-A187-C86F2CA9FEAC}" type="presParOf" srcId="{462F036F-E00A-4980-9600-DE159D954AD9}" destId="{F39A1935-593D-4CB4-9505-4F7CF7249F9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726E23-6E4E-4272-B324-59CFAAFA107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PE"/>
        </a:p>
      </dgm:t>
    </dgm:pt>
    <dgm:pt modelId="{C40E3596-85CD-48EF-86C4-4F2A5C949575}">
      <dgm:prSet phldrT="[Texto]" custT="1"/>
      <dgm:spPr/>
      <dgm:t>
        <a:bodyPr/>
        <a:lstStyle/>
        <a:p>
          <a:r>
            <a:rPr lang="es-PE" sz="4000" b="1" dirty="0"/>
            <a:t>BENEFICIOS</a:t>
          </a:r>
        </a:p>
      </dgm:t>
    </dgm:pt>
    <dgm:pt modelId="{E67BCEB7-609B-415C-87D2-609A6EFA56BE}" type="parTrans" cxnId="{D026E780-4DBF-428E-8542-7AE2847E9E2A}">
      <dgm:prSet/>
      <dgm:spPr/>
      <dgm:t>
        <a:bodyPr/>
        <a:lstStyle/>
        <a:p>
          <a:endParaRPr lang="es-PE"/>
        </a:p>
      </dgm:t>
    </dgm:pt>
    <dgm:pt modelId="{C47D3B34-07EC-4AC2-8B52-B087B4E8B63A}" type="sibTrans" cxnId="{D026E780-4DBF-428E-8542-7AE2847E9E2A}">
      <dgm:prSet/>
      <dgm:spPr/>
      <dgm:t>
        <a:bodyPr/>
        <a:lstStyle/>
        <a:p>
          <a:endParaRPr lang="es-PE"/>
        </a:p>
      </dgm:t>
    </dgm:pt>
    <dgm:pt modelId="{1F5657EC-CB6B-427B-8FBB-5CD4EEFBFA88}">
      <dgm:prSet phldrT="[Texto]" custT="1"/>
      <dgm:spPr/>
      <dgm:t>
        <a:bodyPr/>
        <a:lstStyle/>
        <a:p>
          <a:pPr algn="l"/>
          <a:r>
            <a:rPr lang="es-PE" sz="2400" dirty="0"/>
            <a:t>Acceso al sistema financiero desde minoria de edad, se promueve la inclusion financiera.</a:t>
          </a:r>
        </a:p>
      </dgm:t>
    </dgm:pt>
    <dgm:pt modelId="{9A2B75F2-B796-4497-A2AE-CC9A0C807547}" type="parTrans" cxnId="{599F32F8-58F5-47A2-A8FA-C528752357CD}">
      <dgm:prSet/>
      <dgm:spPr/>
      <dgm:t>
        <a:bodyPr/>
        <a:lstStyle/>
        <a:p>
          <a:endParaRPr lang="es-PE"/>
        </a:p>
      </dgm:t>
    </dgm:pt>
    <dgm:pt modelId="{2D604751-6FB6-4649-A141-0B56A4BADFFC}" type="sibTrans" cxnId="{599F32F8-58F5-47A2-A8FA-C528752357CD}">
      <dgm:prSet/>
      <dgm:spPr/>
      <dgm:t>
        <a:bodyPr/>
        <a:lstStyle/>
        <a:p>
          <a:endParaRPr lang="es-PE"/>
        </a:p>
      </dgm:t>
    </dgm:pt>
    <dgm:pt modelId="{0C7EFA9C-3BAB-4911-B044-715470E4E6AD}">
      <dgm:prSet phldrT="[Texto]" custT="1"/>
      <dgm:spPr/>
      <dgm:t>
        <a:bodyPr/>
        <a:lstStyle/>
        <a:p>
          <a:pPr algn="l"/>
          <a:r>
            <a:rPr lang="es-PE" sz="2400" dirty="0"/>
            <a:t>Contribuye al menor en proyectar sus objetivos desde temprana edad</a:t>
          </a:r>
        </a:p>
      </dgm:t>
    </dgm:pt>
    <dgm:pt modelId="{94321C80-DEFC-4BA4-81F0-5AFE24CF4067}" type="parTrans" cxnId="{0212BFB6-ED25-4DFC-A54E-F40BF1E5B3DE}">
      <dgm:prSet/>
      <dgm:spPr/>
      <dgm:t>
        <a:bodyPr/>
        <a:lstStyle/>
        <a:p>
          <a:endParaRPr lang="es-PE"/>
        </a:p>
      </dgm:t>
    </dgm:pt>
    <dgm:pt modelId="{60C7D927-B5C8-4187-BBF4-4E1F03AFA0CB}" type="sibTrans" cxnId="{0212BFB6-ED25-4DFC-A54E-F40BF1E5B3DE}">
      <dgm:prSet/>
      <dgm:spPr/>
      <dgm:t>
        <a:bodyPr/>
        <a:lstStyle/>
        <a:p>
          <a:endParaRPr lang="es-PE"/>
        </a:p>
      </dgm:t>
    </dgm:pt>
    <dgm:pt modelId="{5904D377-AED6-4FE8-AE5D-FEE7812EF286}">
      <dgm:prSet phldrT="[Texto]" custT="1"/>
      <dgm:spPr/>
      <dgm:t>
        <a:bodyPr/>
        <a:lstStyle/>
        <a:p>
          <a:pPr algn="l"/>
          <a:r>
            <a:rPr lang="es-PE" sz="2400" b="0" u="none" dirty="0"/>
            <a:t>El menor</a:t>
          </a:r>
          <a:r>
            <a:rPr lang="es-PE" sz="2400" b="0" u="none" baseline="0" dirty="0"/>
            <a:t> </a:t>
          </a:r>
          <a:r>
            <a:rPr lang="es-PE" sz="2400" b="0" u="none" dirty="0"/>
            <a:t>asumirá</a:t>
          </a:r>
          <a:r>
            <a:rPr lang="es-PE" sz="2400" b="0" u="none" baseline="0" dirty="0"/>
            <a:t> </a:t>
          </a:r>
          <a:r>
            <a:rPr lang="es-PE" sz="2400" b="0" u="none" dirty="0"/>
            <a:t>un rol responsable. </a:t>
          </a:r>
          <a:endParaRPr lang="es-PE" sz="2400" dirty="0"/>
        </a:p>
      </dgm:t>
    </dgm:pt>
    <dgm:pt modelId="{7FDC360E-8139-40CB-B092-56BE6E995901}" type="sibTrans" cxnId="{FC52EB20-E54A-43C3-BAC9-33A3942EF744}">
      <dgm:prSet/>
      <dgm:spPr/>
      <dgm:t>
        <a:bodyPr/>
        <a:lstStyle/>
        <a:p>
          <a:endParaRPr lang="es-PE"/>
        </a:p>
      </dgm:t>
    </dgm:pt>
    <dgm:pt modelId="{8542201F-5FEA-4871-B029-8A603B8AB3F9}" type="parTrans" cxnId="{FC52EB20-E54A-43C3-BAC9-33A3942EF744}">
      <dgm:prSet/>
      <dgm:spPr/>
      <dgm:t>
        <a:bodyPr/>
        <a:lstStyle/>
        <a:p>
          <a:endParaRPr lang="es-PE"/>
        </a:p>
      </dgm:t>
    </dgm:pt>
    <dgm:pt modelId="{69606719-7D74-46C2-9D2A-AE9EEB805788}">
      <dgm:prSet phldrT="[Texto]" custT="1"/>
      <dgm:spPr/>
      <dgm:t>
        <a:bodyPr/>
        <a:lstStyle/>
        <a:p>
          <a:pPr algn="l"/>
          <a:r>
            <a:rPr lang="es-PE" sz="2400" dirty="0"/>
            <a:t>Se busca que el Banco de la Nacion aperture cuentas con el DNI del menor sin mediar contrato alguno y/o representancion legal.</a:t>
          </a:r>
        </a:p>
      </dgm:t>
    </dgm:pt>
    <dgm:pt modelId="{A15A9DD7-CB5A-49E8-AE8E-15BE06B501B4}" type="sibTrans" cxnId="{F33519EB-14B5-4A40-A379-9A51DFA7CF67}">
      <dgm:prSet/>
      <dgm:spPr/>
      <dgm:t>
        <a:bodyPr/>
        <a:lstStyle/>
        <a:p>
          <a:endParaRPr lang="es-PE"/>
        </a:p>
      </dgm:t>
    </dgm:pt>
    <dgm:pt modelId="{D727648F-8B75-43D6-A6CE-5A94DB8A7B01}" type="parTrans" cxnId="{F33519EB-14B5-4A40-A379-9A51DFA7CF67}">
      <dgm:prSet/>
      <dgm:spPr/>
      <dgm:t>
        <a:bodyPr/>
        <a:lstStyle/>
        <a:p>
          <a:endParaRPr lang="es-PE"/>
        </a:p>
      </dgm:t>
    </dgm:pt>
    <dgm:pt modelId="{032B131B-E211-434A-B9C1-7A56DCEF1308}" type="pres">
      <dgm:prSet presAssocID="{71726E23-6E4E-4272-B324-59CFAAFA107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729A3A2-68B6-4CF7-80F7-22548C783BE6}" type="pres">
      <dgm:prSet presAssocID="{C40E3596-85CD-48EF-86C4-4F2A5C949575}" presName="root1" presStyleCnt="0"/>
      <dgm:spPr/>
    </dgm:pt>
    <dgm:pt modelId="{01898EAA-7C32-41DD-871B-2EBB3014114A}" type="pres">
      <dgm:prSet presAssocID="{C40E3596-85CD-48EF-86C4-4F2A5C949575}" presName="LevelOneTextNode" presStyleLbl="node0" presStyleIdx="0" presStyleCnt="1" custScaleY="574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8A18ECF-89C4-43ED-B706-ABCC025BE37B}" type="pres">
      <dgm:prSet presAssocID="{C40E3596-85CD-48EF-86C4-4F2A5C949575}" presName="level2hierChild" presStyleCnt="0"/>
      <dgm:spPr/>
    </dgm:pt>
    <dgm:pt modelId="{88A987FC-CBB5-4151-8731-8BA95D668DFD}" type="pres">
      <dgm:prSet presAssocID="{9A2B75F2-B796-4497-A2AE-CC9A0C807547}" presName="conn2-1" presStyleLbl="parChTrans1D2" presStyleIdx="0" presStyleCnt="4"/>
      <dgm:spPr/>
      <dgm:t>
        <a:bodyPr/>
        <a:lstStyle/>
        <a:p>
          <a:endParaRPr lang="es-ES"/>
        </a:p>
      </dgm:t>
    </dgm:pt>
    <dgm:pt modelId="{59A52974-BD31-4AE4-8102-4FECA0A143E7}" type="pres">
      <dgm:prSet presAssocID="{9A2B75F2-B796-4497-A2AE-CC9A0C807547}" presName="connTx" presStyleLbl="parChTrans1D2" presStyleIdx="0" presStyleCnt="4"/>
      <dgm:spPr/>
      <dgm:t>
        <a:bodyPr/>
        <a:lstStyle/>
        <a:p>
          <a:endParaRPr lang="es-ES"/>
        </a:p>
      </dgm:t>
    </dgm:pt>
    <dgm:pt modelId="{AC760472-795E-4DE6-A52A-D66F7FAEE069}" type="pres">
      <dgm:prSet presAssocID="{1F5657EC-CB6B-427B-8FBB-5CD4EEFBFA88}" presName="root2" presStyleCnt="0"/>
      <dgm:spPr/>
    </dgm:pt>
    <dgm:pt modelId="{14FDA983-E94B-4941-983C-20C7A460BA6D}" type="pres">
      <dgm:prSet presAssocID="{1F5657EC-CB6B-427B-8FBB-5CD4EEFBFA88}" presName="LevelTwoTextNode" presStyleLbl="node2" presStyleIdx="0" presStyleCnt="4" custScaleX="160139" custScaleY="7531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05242FE-0E93-4FD8-8CE1-25F6979EA270}" type="pres">
      <dgm:prSet presAssocID="{1F5657EC-CB6B-427B-8FBB-5CD4EEFBFA88}" presName="level3hierChild" presStyleCnt="0"/>
      <dgm:spPr/>
    </dgm:pt>
    <dgm:pt modelId="{8E39F818-06FF-4C7E-A9D9-7F8BF635D271}" type="pres">
      <dgm:prSet presAssocID="{94321C80-DEFC-4BA4-81F0-5AFE24CF4067}" presName="conn2-1" presStyleLbl="parChTrans1D2" presStyleIdx="1" presStyleCnt="4"/>
      <dgm:spPr/>
      <dgm:t>
        <a:bodyPr/>
        <a:lstStyle/>
        <a:p>
          <a:endParaRPr lang="es-ES"/>
        </a:p>
      </dgm:t>
    </dgm:pt>
    <dgm:pt modelId="{2BD98A92-3CDA-462F-AF8D-0CAA5F5AF75C}" type="pres">
      <dgm:prSet presAssocID="{94321C80-DEFC-4BA4-81F0-5AFE24CF4067}" presName="connTx" presStyleLbl="parChTrans1D2" presStyleIdx="1" presStyleCnt="4"/>
      <dgm:spPr/>
      <dgm:t>
        <a:bodyPr/>
        <a:lstStyle/>
        <a:p>
          <a:endParaRPr lang="es-ES"/>
        </a:p>
      </dgm:t>
    </dgm:pt>
    <dgm:pt modelId="{BE3C9319-7568-4B5A-B055-21A33C60FC93}" type="pres">
      <dgm:prSet presAssocID="{0C7EFA9C-3BAB-4911-B044-715470E4E6AD}" presName="root2" presStyleCnt="0"/>
      <dgm:spPr/>
    </dgm:pt>
    <dgm:pt modelId="{9C55DDCA-3B39-445F-9148-019C80B37599}" type="pres">
      <dgm:prSet presAssocID="{0C7EFA9C-3BAB-4911-B044-715470E4E6AD}" presName="LevelTwoTextNode" presStyleLbl="node2" presStyleIdx="1" presStyleCnt="4" custScaleX="159553" custScaleY="909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FB68008-AF18-4181-AF20-BED4B14E8216}" type="pres">
      <dgm:prSet presAssocID="{0C7EFA9C-3BAB-4911-B044-715470E4E6AD}" presName="level3hierChild" presStyleCnt="0"/>
      <dgm:spPr/>
    </dgm:pt>
    <dgm:pt modelId="{83167173-743C-45C2-8FEB-979B254A854F}" type="pres">
      <dgm:prSet presAssocID="{8542201F-5FEA-4871-B029-8A603B8AB3F9}" presName="conn2-1" presStyleLbl="parChTrans1D2" presStyleIdx="2" presStyleCnt="4"/>
      <dgm:spPr/>
      <dgm:t>
        <a:bodyPr/>
        <a:lstStyle/>
        <a:p>
          <a:endParaRPr lang="es-ES"/>
        </a:p>
      </dgm:t>
    </dgm:pt>
    <dgm:pt modelId="{7CC62BC5-0D48-4E93-8BC0-7DFDEFD0F7AC}" type="pres">
      <dgm:prSet presAssocID="{8542201F-5FEA-4871-B029-8A603B8AB3F9}" presName="connTx" presStyleLbl="parChTrans1D2" presStyleIdx="2" presStyleCnt="4"/>
      <dgm:spPr/>
      <dgm:t>
        <a:bodyPr/>
        <a:lstStyle/>
        <a:p>
          <a:endParaRPr lang="es-ES"/>
        </a:p>
      </dgm:t>
    </dgm:pt>
    <dgm:pt modelId="{931C791C-811A-4BDA-8981-A18D5F21AFFB}" type="pres">
      <dgm:prSet presAssocID="{5904D377-AED6-4FE8-AE5D-FEE7812EF286}" presName="root2" presStyleCnt="0"/>
      <dgm:spPr/>
    </dgm:pt>
    <dgm:pt modelId="{DF50497E-7A0B-43C8-99B1-2712ADE679C4}" type="pres">
      <dgm:prSet presAssocID="{5904D377-AED6-4FE8-AE5D-FEE7812EF286}" presName="LevelTwoTextNode" presStyleLbl="node2" presStyleIdx="2" presStyleCnt="4" custScaleX="160139" custScaleY="2904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49A0843-DCD0-4C49-A151-7F731100F231}" type="pres">
      <dgm:prSet presAssocID="{5904D377-AED6-4FE8-AE5D-FEE7812EF286}" presName="level3hierChild" presStyleCnt="0"/>
      <dgm:spPr/>
    </dgm:pt>
    <dgm:pt modelId="{6328ACBA-4083-4E52-BC52-896BEBDC9338}" type="pres">
      <dgm:prSet presAssocID="{D727648F-8B75-43D6-A6CE-5A94DB8A7B01}" presName="conn2-1" presStyleLbl="parChTrans1D2" presStyleIdx="3" presStyleCnt="4"/>
      <dgm:spPr/>
      <dgm:t>
        <a:bodyPr/>
        <a:lstStyle/>
        <a:p>
          <a:endParaRPr lang="es-ES"/>
        </a:p>
      </dgm:t>
    </dgm:pt>
    <dgm:pt modelId="{A09C895C-58BE-445E-8A4A-9D53176DF350}" type="pres">
      <dgm:prSet presAssocID="{D727648F-8B75-43D6-A6CE-5A94DB8A7B01}" presName="connTx" presStyleLbl="parChTrans1D2" presStyleIdx="3" presStyleCnt="4"/>
      <dgm:spPr/>
      <dgm:t>
        <a:bodyPr/>
        <a:lstStyle/>
        <a:p>
          <a:endParaRPr lang="es-ES"/>
        </a:p>
      </dgm:t>
    </dgm:pt>
    <dgm:pt modelId="{C5843C16-64EC-45BC-838A-1C6B0976CBC7}" type="pres">
      <dgm:prSet presAssocID="{69606719-7D74-46C2-9D2A-AE9EEB805788}" presName="root2" presStyleCnt="0"/>
      <dgm:spPr/>
    </dgm:pt>
    <dgm:pt modelId="{BE23FBEF-CB0D-4252-99B6-11D0F18E220B}" type="pres">
      <dgm:prSet presAssocID="{69606719-7D74-46C2-9D2A-AE9EEB805788}" presName="LevelTwoTextNode" presStyleLbl="node2" presStyleIdx="3" presStyleCnt="4" custScaleX="199790" custScaleY="8374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AFF077D-CA14-4F4B-9D72-DC20376F454A}" type="pres">
      <dgm:prSet presAssocID="{69606719-7D74-46C2-9D2A-AE9EEB805788}" presName="level3hierChild" presStyleCnt="0"/>
      <dgm:spPr/>
    </dgm:pt>
  </dgm:ptLst>
  <dgm:cxnLst>
    <dgm:cxn modelId="{0212BFB6-ED25-4DFC-A54E-F40BF1E5B3DE}" srcId="{C40E3596-85CD-48EF-86C4-4F2A5C949575}" destId="{0C7EFA9C-3BAB-4911-B044-715470E4E6AD}" srcOrd="1" destOrd="0" parTransId="{94321C80-DEFC-4BA4-81F0-5AFE24CF4067}" sibTransId="{60C7D927-B5C8-4187-BBF4-4E1F03AFA0CB}"/>
    <dgm:cxn modelId="{CE63B70D-2D51-4D04-85BA-E4036A9F58C6}" type="presOf" srcId="{9A2B75F2-B796-4497-A2AE-CC9A0C807547}" destId="{88A987FC-CBB5-4151-8731-8BA95D668DFD}" srcOrd="0" destOrd="0" presId="urn:microsoft.com/office/officeart/2008/layout/HorizontalMultiLevelHierarchy"/>
    <dgm:cxn modelId="{599F32F8-58F5-47A2-A8FA-C528752357CD}" srcId="{C40E3596-85CD-48EF-86C4-4F2A5C949575}" destId="{1F5657EC-CB6B-427B-8FBB-5CD4EEFBFA88}" srcOrd="0" destOrd="0" parTransId="{9A2B75F2-B796-4497-A2AE-CC9A0C807547}" sibTransId="{2D604751-6FB6-4649-A141-0B56A4BADFFC}"/>
    <dgm:cxn modelId="{D296BFC7-B13C-4DF7-9D15-2F1FE8DC2899}" type="presOf" srcId="{8542201F-5FEA-4871-B029-8A603B8AB3F9}" destId="{83167173-743C-45C2-8FEB-979B254A854F}" srcOrd="0" destOrd="0" presId="urn:microsoft.com/office/officeart/2008/layout/HorizontalMultiLevelHierarchy"/>
    <dgm:cxn modelId="{49849491-D12A-405A-85DD-860D5C80144F}" type="presOf" srcId="{0C7EFA9C-3BAB-4911-B044-715470E4E6AD}" destId="{9C55DDCA-3B39-445F-9148-019C80B37599}" srcOrd="0" destOrd="0" presId="urn:microsoft.com/office/officeart/2008/layout/HorizontalMultiLevelHierarchy"/>
    <dgm:cxn modelId="{B5BE0409-FFFF-4B11-A8B4-1516956989EE}" type="presOf" srcId="{D727648F-8B75-43D6-A6CE-5A94DB8A7B01}" destId="{6328ACBA-4083-4E52-BC52-896BEBDC9338}" srcOrd="0" destOrd="0" presId="urn:microsoft.com/office/officeart/2008/layout/HorizontalMultiLevelHierarchy"/>
    <dgm:cxn modelId="{08DD3CFB-FC78-46E2-92CD-E6599457EA1A}" type="presOf" srcId="{69606719-7D74-46C2-9D2A-AE9EEB805788}" destId="{BE23FBEF-CB0D-4252-99B6-11D0F18E220B}" srcOrd="0" destOrd="0" presId="urn:microsoft.com/office/officeart/2008/layout/HorizontalMultiLevelHierarchy"/>
    <dgm:cxn modelId="{D026E780-4DBF-428E-8542-7AE2847E9E2A}" srcId="{71726E23-6E4E-4272-B324-59CFAAFA107C}" destId="{C40E3596-85CD-48EF-86C4-4F2A5C949575}" srcOrd="0" destOrd="0" parTransId="{E67BCEB7-609B-415C-87D2-609A6EFA56BE}" sibTransId="{C47D3B34-07EC-4AC2-8B52-B087B4E8B63A}"/>
    <dgm:cxn modelId="{2F4822F5-AA34-41CE-8BC5-C624C42E4B10}" type="presOf" srcId="{D727648F-8B75-43D6-A6CE-5A94DB8A7B01}" destId="{A09C895C-58BE-445E-8A4A-9D53176DF350}" srcOrd="1" destOrd="0" presId="urn:microsoft.com/office/officeart/2008/layout/HorizontalMultiLevelHierarchy"/>
    <dgm:cxn modelId="{A51E66B6-D7CE-4C37-8451-577E46D63281}" type="presOf" srcId="{5904D377-AED6-4FE8-AE5D-FEE7812EF286}" destId="{DF50497E-7A0B-43C8-99B1-2712ADE679C4}" srcOrd="0" destOrd="0" presId="urn:microsoft.com/office/officeart/2008/layout/HorizontalMultiLevelHierarchy"/>
    <dgm:cxn modelId="{543778DD-331B-4FD5-8716-497AE51D93F1}" type="presOf" srcId="{71726E23-6E4E-4272-B324-59CFAAFA107C}" destId="{032B131B-E211-434A-B9C1-7A56DCEF1308}" srcOrd="0" destOrd="0" presId="urn:microsoft.com/office/officeart/2008/layout/HorizontalMultiLevelHierarchy"/>
    <dgm:cxn modelId="{0EE773BB-EB2D-4613-820B-1C701C69FCC3}" type="presOf" srcId="{1F5657EC-CB6B-427B-8FBB-5CD4EEFBFA88}" destId="{14FDA983-E94B-4941-983C-20C7A460BA6D}" srcOrd="0" destOrd="0" presId="urn:microsoft.com/office/officeart/2008/layout/HorizontalMultiLevelHierarchy"/>
    <dgm:cxn modelId="{6FDB25CD-F864-4BF6-BD45-D205A3C544DC}" type="presOf" srcId="{9A2B75F2-B796-4497-A2AE-CC9A0C807547}" destId="{59A52974-BD31-4AE4-8102-4FECA0A143E7}" srcOrd="1" destOrd="0" presId="urn:microsoft.com/office/officeart/2008/layout/HorizontalMultiLevelHierarchy"/>
    <dgm:cxn modelId="{A2489A99-C9C5-4810-9A86-2971E0B2DD6A}" type="presOf" srcId="{C40E3596-85CD-48EF-86C4-4F2A5C949575}" destId="{01898EAA-7C32-41DD-871B-2EBB3014114A}" srcOrd="0" destOrd="0" presId="urn:microsoft.com/office/officeart/2008/layout/HorizontalMultiLevelHierarchy"/>
    <dgm:cxn modelId="{512654CD-289F-40FA-BA2F-389FC11F78EB}" type="presOf" srcId="{8542201F-5FEA-4871-B029-8A603B8AB3F9}" destId="{7CC62BC5-0D48-4E93-8BC0-7DFDEFD0F7AC}" srcOrd="1" destOrd="0" presId="urn:microsoft.com/office/officeart/2008/layout/HorizontalMultiLevelHierarchy"/>
    <dgm:cxn modelId="{F33519EB-14B5-4A40-A379-9A51DFA7CF67}" srcId="{C40E3596-85CD-48EF-86C4-4F2A5C949575}" destId="{69606719-7D74-46C2-9D2A-AE9EEB805788}" srcOrd="3" destOrd="0" parTransId="{D727648F-8B75-43D6-A6CE-5A94DB8A7B01}" sibTransId="{A15A9DD7-CB5A-49E8-AE8E-15BE06B501B4}"/>
    <dgm:cxn modelId="{FC52EB20-E54A-43C3-BAC9-33A3942EF744}" srcId="{C40E3596-85CD-48EF-86C4-4F2A5C949575}" destId="{5904D377-AED6-4FE8-AE5D-FEE7812EF286}" srcOrd="2" destOrd="0" parTransId="{8542201F-5FEA-4871-B029-8A603B8AB3F9}" sibTransId="{7FDC360E-8139-40CB-B092-56BE6E995901}"/>
    <dgm:cxn modelId="{8A8515AF-1284-4A51-A655-E3CFBDCB3B07}" type="presOf" srcId="{94321C80-DEFC-4BA4-81F0-5AFE24CF4067}" destId="{8E39F818-06FF-4C7E-A9D9-7F8BF635D271}" srcOrd="0" destOrd="0" presId="urn:microsoft.com/office/officeart/2008/layout/HorizontalMultiLevelHierarchy"/>
    <dgm:cxn modelId="{EF1B6827-5A49-41DF-9141-86D64F58B6EC}" type="presOf" srcId="{94321C80-DEFC-4BA4-81F0-5AFE24CF4067}" destId="{2BD98A92-3CDA-462F-AF8D-0CAA5F5AF75C}" srcOrd="1" destOrd="0" presId="urn:microsoft.com/office/officeart/2008/layout/HorizontalMultiLevelHierarchy"/>
    <dgm:cxn modelId="{2C31F7E8-EEF1-4149-A433-86F68410D6BD}" type="presParOf" srcId="{032B131B-E211-434A-B9C1-7A56DCEF1308}" destId="{5729A3A2-68B6-4CF7-80F7-22548C783BE6}" srcOrd="0" destOrd="0" presId="urn:microsoft.com/office/officeart/2008/layout/HorizontalMultiLevelHierarchy"/>
    <dgm:cxn modelId="{0CBB1BF1-DE9A-49EE-85A9-20C1078E0617}" type="presParOf" srcId="{5729A3A2-68B6-4CF7-80F7-22548C783BE6}" destId="{01898EAA-7C32-41DD-871B-2EBB3014114A}" srcOrd="0" destOrd="0" presId="urn:microsoft.com/office/officeart/2008/layout/HorizontalMultiLevelHierarchy"/>
    <dgm:cxn modelId="{04FE340A-03FB-4946-8971-44CD3B1DA031}" type="presParOf" srcId="{5729A3A2-68B6-4CF7-80F7-22548C783BE6}" destId="{78A18ECF-89C4-43ED-B706-ABCC025BE37B}" srcOrd="1" destOrd="0" presId="urn:microsoft.com/office/officeart/2008/layout/HorizontalMultiLevelHierarchy"/>
    <dgm:cxn modelId="{36357656-7849-462D-9E71-B1EAB7A49DB6}" type="presParOf" srcId="{78A18ECF-89C4-43ED-B706-ABCC025BE37B}" destId="{88A987FC-CBB5-4151-8731-8BA95D668DFD}" srcOrd="0" destOrd="0" presId="urn:microsoft.com/office/officeart/2008/layout/HorizontalMultiLevelHierarchy"/>
    <dgm:cxn modelId="{C615CF20-4C91-46DE-BA60-B1571AC91238}" type="presParOf" srcId="{88A987FC-CBB5-4151-8731-8BA95D668DFD}" destId="{59A52974-BD31-4AE4-8102-4FECA0A143E7}" srcOrd="0" destOrd="0" presId="urn:microsoft.com/office/officeart/2008/layout/HorizontalMultiLevelHierarchy"/>
    <dgm:cxn modelId="{3C90464F-92AC-49B1-8111-E37DE05C5FE5}" type="presParOf" srcId="{78A18ECF-89C4-43ED-B706-ABCC025BE37B}" destId="{AC760472-795E-4DE6-A52A-D66F7FAEE069}" srcOrd="1" destOrd="0" presId="urn:microsoft.com/office/officeart/2008/layout/HorizontalMultiLevelHierarchy"/>
    <dgm:cxn modelId="{00072AD4-EB19-4A6A-A0AB-E32E3D565C20}" type="presParOf" srcId="{AC760472-795E-4DE6-A52A-D66F7FAEE069}" destId="{14FDA983-E94B-4941-983C-20C7A460BA6D}" srcOrd="0" destOrd="0" presId="urn:microsoft.com/office/officeart/2008/layout/HorizontalMultiLevelHierarchy"/>
    <dgm:cxn modelId="{6136D7EA-E491-4205-98D7-11D6F99D6929}" type="presParOf" srcId="{AC760472-795E-4DE6-A52A-D66F7FAEE069}" destId="{805242FE-0E93-4FD8-8CE1-25F6979EA270}" srcOrd="1" destOrd="0" presId="urn:microsoft.com/office/officeart/2008/layout/HorizontalMultiLevelHierarchy"/>
    <dgm:cxn modelId="{6F867AC3-0B78-408C-9C5F-95F0C20D5A4F}" type="presParOf" srcId="{78A18ECF-89C4-43ED-B706-ABCC025BE37B}" destId="{8E39F818-06FF-4C7E-A9D9-7F8BF635D271}" srcOrd="2" destOrd="0" presId="urn:microsoft.com/office/officeart/2008/layout/HorizontalMultiLevelHierarchy"/>
    <dgm:cxn modelId="{8A1D9CC4-ACF6-4DE5-92EF-5F771C760196}" type="presParOf" srcId="{8E39F818-06FF-4C7E-A9D9-7F8BF635D271}" destId="{2BD98A92-3CDA-462F-AF8D-0CAA5F5AF75C}" srcOrd="0" destOrd="0" presId="urn:microsoft.com/office/officeart/2008/layout/HorizontalMultiLevelHierarchy"/>
    <dgm:cxn modelId="{EFDD1135-6AE9-44E8-A69F-884D97A3E77B}" type="presParOf" srcId="{78A18ECF-89C4-43ED-B706-ABCC025BE37B}" destId="{BE3C9319-7568-4B5A-B055-21A33C60FC93}" srcOrd="3" destOrd="0" presId="urn:microsoft.com/office/officeart/2008/layout/HorizontalMultiLevelHierarchy"/>
    <dgm:cxn modelId="{A7A216D1-F194-4D01-9D70-5C78BDF032F9}" type="presParOf" srcId="{BE3C9319-7568-4B5A-B055-21A33C60FC93}" destId="{9C55DDCA-3B39-445F-9148-019C80B37599}" srcOrd="0" destOrd="0" presId="urn:microsoft.com/office/officeart/2008/layout/HorizontalMultiLevelHierarchy"/>
    <dgm:cxn modelId="{1667A3A5-9483-4FB6-AD69-32F9D62F9089}" type="presParOf" srcId="{BE3C9319-7568-4B5A-B055-21A33C60FC93}" destId="{8FB68008-AF18-4181-AF20-BED4B14E8216}" srcOrd="1" destOrd="0" presId="urn:microsoft.com/office/officeart/2008/layout/HorizontalMultiLevelHierarchy"/>
    <dgm:cxn modelId="{73A7969A-426B-4742-812C-001365A94165}" type="presParOf" srcId="{78A18ECF-89C4-43ED-B706-ABCC025BE37B}" destId="{83167173-743C-45C2-8FEB-979B254A854F}" srcOrd="4" destOrd="0" presId="urn:microsoft.com/office/officeart/2008/layout/HorizontalMultiLevelHierarchy"/>
    <dgm:cxn modelId="{87A39C4D-1613-4820-B5FC-72C3A3F1CA78}" type="presParOf" srcId="{83167173-743C-45C2-8FEB-979B254A854F}" destId="{7CC62BC5-0D48-4E93-8BC0-7DFDEFD0F7AC}" srcOrd="0" destOrd="0" presId="urn:microsoft.com/office/officeart/2008/layout/HorizontalMultiLevelHierarchy"/>
    <dgm:cxn modelId="{A8431E5D-3131-45A5-937C-FBA8741F393C}" type="presParOf" srcId="{78A18ECF-89C4-43ED-B706-ABCC025BE37B}" destId="{931C791C-811A-4BDA-8981-A18D5F21AFFB}" srcOrd="5" destOrd="0" presId="urn:microsoft.com/office/officeart/2008/layout/HorizontalMultiLevelHierarchy"/>
    <dgm:cxn modelId="{9F105C9C-6FA6-4CB2-8523-88AA47066721}" type="presParOf" srcId="{931C791C-811A-4BDA-8981-A18D5F21AFFB}" destId="{DF50497E-7A0B-43C8-99B1-2712ADE679C4}" srcOrd="0" destOrd="0" presId="urn:microsoft.com/office/officeart/2008/layout/HorizontalMultiLevelHierarchy"/>
    <dgm:cxn modelId="{E565F3A3-5BFF-4CFD-B55C-B4D601464F9B}" type="presParOf" srcId="{931C791C-811A-4BDA-8981-A18D5F21AFFB}" destId="{E49A0843-DCD0-4C49-A151-7F731100F231}" srcOrd="1" destOrd="0" presId="urn:microsoft.com/office/officeart/2008/layout/HorizontalMultiLevelHierarchy"/>
    <dgm:cxn modelId="{4605628B-127F-4166-83F4-C76C84482EDC}" type="presParOf" srcId="{78A18ECF-89C4-43ED-B706-ABCC025BE37B}" destId="{6328ACBA-4083-4E52-BC52-896BEBDC9338}" srcOrd="6" destOrd="0" presId="urn:microsoft.com/office/officeart/2008/layout/HorizontalMultiLevelHierarchy"/>
    <dgm:cxn modelId="{F696F0B1-2B85-4A2F-85AD-3131360DFFC0}" type="presParOf" srcId="{6328ACBA-4083-4E52-BC52-896BEBDC9338}" destId="{A09C895C-58BE-445E-8A4A-9D53176DF350}" srcOrd="0" destOrd="0" presId="urn:microsoft.com/office/officeart/2008/layout/HorizontalMultiLevelHierarchy"/>
    <dgm:cxn modelId="{CCE45E2D-7E5A-441C-B1E0-99CB8841B42B}" type="presParOf" srcId="{78A18ECF-89C4-43ED-B706-ABCC025BE37B}" destId="{C5843C16-64EC-45BC-838A-1C6B0976CBC7}" srcOrd="7" destOrd="0" presId="urn:microsoft.com/office/officeart/2008/layout/HorizontalMultiLevelHierarchy"/>
    <dgm:cxn modelId="{BE9E6FA8-731B-4896-9107-62D0058958F7}" type="presParOf" srcId="{C5843C16-64EC-45BC-838A-1C6B0976CBC7}" destId="{BE23FBEF-CB0D-4252-99B6-11D0F18E220B}" srcOrd="0" destOrd="0" presId="urn:microsoft.com/office/officeart/2008/layout/HorizontalMultiLevelHierarchy"/>
    <dgm:cxn modelId="{446C42E7-3A1A-44E0-A677-FB4394E0CBE1}" type="presParOf" srcId="{C5843C16-64EC-45BC-838A-1C6B0976CBC7}" destId="{6AFF077D-CA14-4F4B-9D72-DC20376F454A}" srcOrd="1" destOrd="0" presId="urn:microsoft.com/office/officeart/2008/layout/HorizontalMultiLevelHierarchy"/>
  </dgm:cxnLst>
  <dgm:bg>
    <a:blipFill>
      <a:blip xmlns:r="http://schemas.openxmlformats.org/officeDocument/2006/relationships" r:embed="rId1">
        <a:alphaModFix/>
      </a:blip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6ACD85-FE66-4514-8985-E3B0EDB0CEA1}">
      <dsp:nvSpPr>
        <dsp:cNvPr id="0" name=""/>
        <dsp:cNvSpPr/>
      </dsp:nvSpPr>
      <dsp:spPr>
        <a:xfrm>
          <a:off x="-1611517" y="2090310"/>
          <a:ext cx="5418667" cy="2195632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l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" wrap="square" lIns="40640" tIns="40640" rIns="40640" bIns="406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6400" b="1" kern="1200" dirty="0">
              <a:latin typeface="Aharoni" panose="02010803020104030203" pitchFamily="2" charset="-79"/>
              <a:cs typeface="Aharoni" panose="02010803020104030203" pitchFamily="2" charset="-79"/>
            </a:rPr>
            <a:t>OBJETO</a:t>
          </a:r>
        </a:p>
      </dsp:txBody>
      <dsp:txXfrm rot="-5400000">
        <a:off x="0" y="1576609"/>
        <a:ext cx="2195632" cy="3223035"/>
      </dsp:txXfrm>
    </dsp:sp>
    <dsp:sp modelId="{F39A1935-593D-4CB4-9505-4F7CF7249F94}">
      <dsp:nvSpPr>
        <dsp:cNvPr id="0" name=""/>
        <dsp:cNvSpPr/>
      </dsp:nvSpPr>
      <dsp:spPr>
        <a:xfrm rot="5400000">
          <a:off x="3793066" y="715307"/>
          <a:ext cx="3793067" cy="4876799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2200" kern="1200" noProof="0" dirty="0"/>
            <a:t>La presente ley tiene por objeto regular la creación y uso de la cuenta de ahorros denominada "CUENTA DNI DE MENOR DE EDAD" en el Banco de la Nación: medida incorporada en función a los objetivos prioritarios y lineamientos señalados en la política nacional de inclusión financiera, aprobada mediante Decreto Supremo Nro. 255-2019-EF.</a:t>
          </a:r>
          <a:endParaRPr lang="es-PE" sz="2200" kern="1200" noProof="0" dirty="0"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 rot="-5400000">
        <a:off x="3251200" y="1442335"/>
        <a:ext cx="4691637" cy="34227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xmlns="" id="{BE2153F5-0D96-41C4-B0F3-5BFCD77494D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B8540E71-CB44-4A32-85B3-819E24C82BA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54E94-F0D7-42ED-8715-320D50E7788A}" type="datetimeFigureOut">
              <a:rPr lang="es-PE" smtClean="0"/>
              <a:t>10/04/2023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3BC73CFA-C1B4-4799-B0A0-E27A993EE19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79EA211A-BA48-4C11-8CA7-6C45AC706E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5A3565-6592-44EA-A6A9-C7DDC726843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7646184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35095F-227F-4D83-A4A6-AD6A4B2F300D}" type="datetimeFigureOut">
              <a:rPr lang="es-PE" smtClean="0"/>
              <a:t>10/04/2023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2BAD5-9A74-47FB-AFAA-DCD769F4815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71363549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es-PE" sz="1200" b="1" noProof="0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62BAD5-9A74-47FB-AFAA-DCD769F48150}" type="slidenum">
              <a:rPr lang="es-PE" smtClean="0"/>
              <a:t>1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0235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62BAD5-9A74-47FB-AFAA-DCD769F48150}" type="slidenum">
              <a:rPr lang="es-PE" smtClean="0"/>
              <a:t>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B74811C-1F54-4FD8-BB2C-7F7A3E10F63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encabezado 5">
            <a:extLst>
              <a:ext uri="{FF2B5EF4-FFF2-40B4-BE49-F238E27FC236}">
                <a16:creationId xmlns:a16="http://schemas.microsoft.com/office/drawing/2014/main" xmlns="" id="{475839DB-4FD5-4FF1-BCA9-929408666D61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04124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62BAD5-9A74-47FB-AFAA-DCD769F48150}" type="slidenum">
              <a:rPr lang="es-PE" smtClean="0"/>
              <a:t>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0E95831-77AF-4091-998E-038B5549108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encabezado 5">
            <a:extLst>
              <a:ext uri="{FF2B5EF4-FFF2-40B4-BE49-F238E27FC236}">
                <a16:creationId xmlns:a16="http://schemas.microsoft.com/office/drawing/2014/main" xmlns="" id="{3AF1601A-1253-4DDB-A172-D98D2F3BDE4D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53086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62BAD5-9A74-47FB-AFAA-DCD769F48150}" type="slidenum">
              <a:rPr lang="es-PE" smtClean="0"/>
              <a:t>4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35155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076E13F-31AC-6AD2-E2B8-ADC0A1824B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19C75AD5-FF2D-630A-F36A-3CB284B50A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A5931B3-E46A-2FC7-A031-910D548BD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2FEE-EF52-44C5-8080-038B8981E69D}" type="datetime1">
              <a:rPr lang="es-PE" smtClean="0"/>
              <a:t>10/04/2023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63EF5A7-4F20-60D6-31DE-B19F055E3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9F78418-9278-78C8-C6E1-1D0E24521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268-733F-4196-9BC5-96B64C748AA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82598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CD4E3FA-3370-8E13-C593-E6D3258FD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D971D3A6-EAE0-3CB3-29B5-8ECFC29855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E7C71A4-8AB0-8E3F-5C7C-0BDAD2D0F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107FB-28B6-4662-BB19-BD1CCC7A97C8}" type="datetime1">
              <a:rPr lang="es-PE" smtClean="0"/>
              <a:t>10/04/2023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67CFAFA-695D-9A76-E2D4-529E93FF2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5339EB3-3451-67DE-1C9F-48513D0CE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268-733F-4196-9BC5-96B64C748AA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2786989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4349381A-3F0D-090D-6139-917BAF4A61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C111FFE6-AD98-6758-63D0-07DC029BB1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5CC5423-660F-1247-2031-838732610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107FB-28B6-4662-BB19-BD1CCC7A97C8}" type="datetime1">
              <a:rPr lang="es-PE" smtClean="0"/>
              <a:t>10/04/2023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40292F9-751E-AFF0-7549-536AD6717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D62D045-17F0-2460-7F5C-81AD9F1A3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268-733F-4196-9BC5-96B64C748AA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9143028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B562825-D779-ADDD-3A97-6043161E6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3D80925-1015-ECB9-E382-E9FC20710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8610196-DBA7-0536-D359-EA0288E64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107FB-28B6-4662-BB19-BD1CCC7A97C8}" type="datetime1">
              <a:rPr lang="es-PE" smtClean="0"/>
              <a:t>10/04/2023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CA86787-9490-BD01-CDED-8E9D6ED74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4815F19-8413-809C-2E6C-A5F7402F3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268-733F-4196-9BC5-96B64C748AA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9777107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5C77830-BD1C-6720-DB05-F66DEE59D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CB00BFDC-95E0-1528-AA59-BF5F087A9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F2D87A9-3FF9-C2A1-A0D6-12BE313BD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A8EF7-750E-4761-88F8-516B72AC75E0}" type="datetime1">
              <a:rPr lang="es-PE" smtClean="0"/>
              <a:t>10/04/2023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AE2D297-757C-122F-7419-3BD11FB69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120C367-F449-7AEB-5D60-EFCFB15F1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268-733F-4196-9BC5-96B64C748AA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2994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44C9687-C4DA-C36C-040F-A89EEA8C8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55C5696-0441-53F3-FD9B-46A37E374E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BB0E7161-CB51-943D-A01F-EDE53B4D4E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931CEC66-3538-4D8B-E257-7ED103D75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107FB-28B6-4662-BB19-BD1CCC7A97C8}" type="datetime1">
              <a:rPr lang="es-PE" smtClean="0"/>
              <a:t>10/04/2023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631A5A6E-6556-D8B8-C6FD-33614F647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46060669-6593-B8E4-EC85-DD39CBCC3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268-733F-4196-9BC5-96B64C748AA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7136335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C8110A8-F5CA-2FDC-DFCB-05AEC0122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F1F1F962-F369-BE76-635F-1330B87786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6E21C21A-36F1-9B9C-FAA3-96A04AB6C6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1D4DB3DF-1276-BB04-73D5-F5950C1F9D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3F008576-B3E6-9D4D-8B6B-194B4B8584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7DDD7B50-C016-DAE7-7FE9-C8F84ED47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107FB-28B6-4662-BB19-BD1CCC7A97C8}" type="datetime1">
              <a:rPr lang="es-PE" smtClean="0"/>
              <a:t>10/04/2023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A19A0747-2AD5-2C74-DE35-6939370AD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F33E7FC1-BECB-70F1-8341-9289282AF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268-733F-4196-9BC5-96B64C748AA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42009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1FD5874-9EB6-03FF-8C6F-C1FFC5ADB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85814152-D2F3-8368-D323-2A913DC71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5F4C-735B-44B2-904E-73C81EDBA0D8}" type="datetime1">
              <a:rPr lang="es-PE" smtClean="0"/>
              <a:t>10/04/2023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7F8F1FA5-2357-C875-4B7D-E6AAF5AF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F1E50B25-3CC1-3605-75B3-B17CBEEB0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268-733F-4196-9BC5-96B64C748AA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17474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91CBD61C-C2AF-4D34-4121-C0E0E7491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D8FE-36A3-4D42-B50C-4A589DDE53C2}" type="datetime1">
              <a:rPr lang="es-PE" smtClean="0"/>
              <a:t>10/04/2023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74F8D9FE-A953-E8B6-BFEA-25E262011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57033889-C4A9-99B5-7B7C-9FD211240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268-733F-4196-9BC5-96B64C748AA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20081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4AF149C-098B-69E0-BD4B-25735E97F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959A55E-B60E-A210-7AA2-C5186D499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02D03CF5-6239-31D3-C6D7-B81EAE192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E2A3300F-81B6-6EDE-F71A-E65F25F3A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107FB-28B6-4662-BB19-BD1CCC7A97C8}" type="datetime1">
              <a:rPr lang="es-PE" smtClean="0"/>
              <a:t>10/04/2023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AEFBEDCE-A3E8-8309-D4D2-DCF1547D5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425E22C-24DF-103E-872D-EF04C86D0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268-733F-4196-9BC5-96B64C748AA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0704057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214CE37-8CAC-BD81-D136-A083CE90F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C1B7E0AD-94A5-71B7-4370-B1A2F941CD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970DBD5B-EAC3-CB94-E925-F0DCC0C95E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6FEA5770-039A-71D1-E025-90DAB1C40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9E90-CCEC-4772-B39A-D6B243884C57}" type="datetime1">
              <a:rPr lang="es-PE" smtClean="0"/>
              <a:t>10/04/2023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7E761DBB-6215-9B21-33A2-7937E7D2A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38C7B4B1-D6D3-22AE-0FAD-16343E0CF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268-733F-4196-9BC5-96B64C748AA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43308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FCBA20F0-A177-F990-9531-79DB4B0FA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A2BC350-A1E9-E4FE-2C16-9F0E9962B3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A01305A-B70F-6691-D3E3-675E667664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107FB-28B6-4662-BB19-BD1CCC7A97C8}" type="datetime1">
              <a:rPr lang="es-PE" smtClean="0"/>
              <a:t>10/04/2023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DE6B971-D98E-2D4A-1D88-3BF87835C5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B4378C1-5B88-B808-EB72-3E92D18506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BF268-733F-4196-9BC5-96B64C748AA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57645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  <p:sldLayoutId id="2147484045" r:id="rId4"/>
    <p:sldLayoutId id="2147484046" r:id="rId5"/>
    <p:sldLayoutId id="2147484047" r:id="rId6"/>
    <p:sldLayoutId id="2147484048" r:id="rId7"/>
    <p:sldLayoutId id="2147484049" r:id="rId8"/>
    <p:sldLayoutId id="2147484050" r:id="rId9"/>
    <p:sldLayoutId id="2147484051" r:id="rId10"/>
    <p:sldLayoutId id="214748405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62;p13">
            <a:extLst>
              <a:ext uri="{FF2B5EF4-FFF2-40B4-BE49-F238E27FC236}">
                <a16:creationId xmlns:a16="http://schemas.microsoft.com/office/drawing/2014/main" xmlns="" id="{CE44CA5C-66C9-238D-7F7F-0027917CFF09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689793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F844BCE-20A9-4384-8CE8-90878A7ED0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64094" y="1750514"/>
            <a:ext cx="4749861" cy="1124102"/>
          </a:xfr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PE" sz="3600" b="1" dirty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PROYECTO DE LEY </a:t>
            </a:r>
            <a:br>
              <a:rPr lang="es-PE" sz="3600" b="1" dirty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s-PE" sz="3600" b="1" dirty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N° 3381/2022-CR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30408EB-8257-40F8-A203-5BAC2D44A8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97241" y="3327306"/>
            <a:ext cx="8325222" cy="227573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PROYECTO DE LEY QUE CREA CUENTA DNI DE MENOR DE EDAD EN EL BANCO DE LA NACIÓN</a:t>
            </a:r>
            <a:endParaRPr lang="es-PE" sz="4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6CA5854E-7121-1C7E-7582-35B6C38C8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BCEDA34D-B533-FDCB-388A-BCDCEF9713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6325" y="2683389"/>
            <a:ext cx="3563566" cy="356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136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62;p13">
            <a:extLst>
              <a:ext uri="{FF2B5EF4-FFF2-40B4-BE49-F238E27FC236}">
                <a16:creationId xmlns:a16="http://schemas.microsoft.com/office/drawing/2014/main" xmlns="" id="{397D3132-D80A-0BB4-07D5-F280B335962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xmlns="" id="{95C80DA0-B28B-4CAE-A352-143E59E9AB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1480210"/>
              </p:ext>
            </p:extLst>
          </p:nvPr>
        </p:nvGraphicFramePr>
        <p:xfrm>
          <a:off x="2852636" y="21139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CC4BB24A-2688-0203-E678-7929B5D56BBD}"/>
              </a:ext>
            </a:extLst>
          </p:cNvPr>
          <p:cNvSpPr txBox="1"/>
          <p:nvPr/>
        </p:nvSpPr>
        <p:spPr>
          <a:xfrm>
            <a:off x="7812742" y="663861"/>
            <a:ext cx="3368770" cy="2604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tIns="36000" bIns="36000" rtlCol="0">
            <a:noAutofit/>
          </a:bodyPr>
          <a:lstStyle/>
          <a:p>
            <a:r>
              <a:rPr lang="es-PE" sz="1100" b="1" kern="1200" dirty="0">
                <a:solidFill>
                  <a:srgbClr val="948A54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	“Todo por el pueblo”</a:t>
            </a:r>
            <a:endParaRPr lang="es-MX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s-PE" sz="1100" b="1" kern="1200" dirty="0">
                <a:solidFill>
                  <a:srgbClr val="948A54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s-MX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xmlns="" id="{76D0D280-6643-537E-5B0C-7AED2DDD348B}"/>
              </a:ext>
            </a:extLst>
          </p:cNvPr>
          <p:cNvCxnSpPr>
            <a:cxnSpLocks/>
          </p:cNvCxnSpPr>
          <p:nvPr/>
        </p:nvCxnSpPr>
        <p:spPr>
          <a:xfrm>
            <a:off x="7273850" y="660400"/>
            <a:ext cx="395566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ángulo 10">
            <a:extLst>
              <a:ext uri="{FF2B5EF4-FFF2-40B4-BE49-F238E27FC236}">
                <a16:creationId xmlns:a16="http://schemas.microsoft.com/office/drawing/2014/main" xmlns="" id="{31F17A65-8162-3C84-931D-E108C64BF296}"/>
              </a:ext>
            </a:extLst>
          </p:cNvPr>
          <p:cNvSpPr/>
          <p:nvPr/>
        </p:nvSpPr>
        <p:spPr>
          <a:xfrm>
            <a:off x="6916636" y="255544"/>
            <a:ext cx="4670089" cy="33112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tIns="54000" rIns="54000" bIns="54000" rtlCol="0" anchor="ctr">
            <a:noAutofit/>
          </a:bodyPr>
          <a:lstStyle/>
          <a:p>
            <a:pPr algn="ctr"/>
            <a:r>
              <a:rPr lang="es-PE" b="1" dirty="0">
                <a:ln>
                  <a:noFill/>
                </a:ln>
                <a:solidFill>
                  <a:srgbClr val="FDEADA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GUIDO BELLIDO UGARTE</a:t>
            </a:r>
            <a:endParaRPr lang="es-MX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595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5" descr="defensaconsumidor">
            <a:extLst>
              <a:ext uri="{FF2B5EF4-FFF2-40B4-BE49-F238E27FC236}">
                <a16:creationId xmlns:a16="http://schemas.microsoft.com/office/drawing/2014/main" xmlns="" id="{68E8B7C1-6A24-40C0-ADE7-9BECB25BBC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416" b="91580"/>
          <a:stretch>
            <a:fillRect/>
          </a:stretch>
        </p:blipFill>
        <p:spPr bwMode="auto">
          <a:xfrm>
            <a:off x="409574" y="65723"/>
            <a:ext cx="1916659" cy="1391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xmlns="" id="{AEA342BA-7757-4D96-B70B-07C96A3DEE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8179490"/>
              </p:ext>
            </p:extLst>
          </p:nvPr>
        </p:nvGraphicFramePr>
        <p:xfrm>
          <a:off x="-1" y="0"/>
          <a:ext cx="12192001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3B05C0BD-6747-416D-AC2D-6F28D8C30855}"/>
              </a:ext>
            </a:extLst>
          </p:cNvPr>
          <p:cNvSpPr txBox="1"/>
          <p:nvPr/>
        </p:nvSpPr>
        <p:spPr>
          <a:xfrm>
            <a:off x="7812742" y="663861"/>
            <a:ext cx="3368770" cy="2604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tIns="36000" bIns="36000" rtlCol="0">
            <a:noAutofit/>
          </a:bodyPr>
          <a:lstStyle/>
          <a:p>
            <a:r>
              <a:rPr lang="es-PE" sz="1100" b="1" kern="1200" dirty="0">
                <a:solidFill>
                  <a:srgbClr val="948A54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	“Todo por el pueblo”</a:t>
            </a:r>
            <a:endParaRPr lang="es-MX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s-PE" sz="1100" b="1" kern="1200" dirty="0">
                <a:solidFill>
                  <a:srgbClr val="948A54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s-MX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xmlns="" id="{6E938D79-43F7-EC4F-D5EC-C29B2C47ECF4}"/>
              </a:ext>
            </a:extLst>
          </p:cNvPr>
          <p:cNvCxnSpPr>
            <a:cxnSpLocks/>
          </p:cNvCxnSpPr>
          <p:nvPr/>
        </p:nvCxnSpPr>
        <p:spPr>
          <a:xfrm>
            <a:off x="7273850" y="660400"/>
            <a:ext cx="395566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5B3B03CD-E7B3-257A-CAE5-E23320408BCE}"/>
              </a:ext>
            </a:extLst>
          </p:cNvPr>
          <p:cNvSpPr/>
          <p:nvPr/>
        </p:nvSpPr>
        <p:spPr>
          <a:xfrm>
            <a:off x="6916636" y="255544"/>
            <a:ext cx="4670089" cy="33112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tIns="54000" rIns="54000" bIns="54000" rtlCol="0" anchor="ctr">
            <a:noAutofit/>
          </a:bodyPr>
          <a:lstStyle/>
          <a:p>
            <a:pPr algn="ctr"/>
            <a:r>
              <a:rPr lang="es-PE" b="1" dirty="0">
                <a:ln>
                  <a:noFill/>
                </a:ln>
                <a:solidFill>
                  <a:srgbClr val="FDEADA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GUIDO BELLIDO UGARTE</a:t>
            </a:r>
            <a:endParaRPr lang="es-MX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51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62;p13">
            <a:extLst>
              <a:ext uri="{FF2B5EF4-FFF2-40B4-BE49-F238E27FC236}">
                <a16:creationId xmlns:a16="http://schemas.microsoft.com/office/drawing/2014/main" xmlns="" id="{9F5BB89D-4EFB-6F3F-5A74-2FD4A9EC0197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n 5" descr="defensaconsumidor">
            <a:extLst>
              <a:ext uri="{FF2B5EF4-FFF2-40B4-BE49-F238E27FC236}">
                <a16:creationId xmlns:a16="http://schemas.microsoft.com/office/drawing/2014/main" xmlns="" id="{BED50595-7671-4179-AEE5-19031914E8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416" b="91580"/>
          <a:stretch>
            <a:fillRect/>
          </a:stretch>
        </p:blipFill>
        <p:spPr bwMode="auto">
          <a:xfrm>
            <a:off x="409574" y="65723"/>
            <a:ext cx="1916659" cy="1391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72ACCA3D-A903-47A6-A180-D111E8BC15D9}"/>
              </a:ext>
            </a:extLst>
          </p:cNvPr>
          <p:cNvSpPr txBox="1"/>
          <p:nvPr/>
        </p:nvSpPr>
        <p:spPr>
          <a:xfrm>
            <a:off x="8079320" y="4198769"/>
            <a:ext cx="3219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7200" b="1" dirty="0">
                <a:solidFill>
                  <a:schemeClr val="accent4">
                    <a:lumMod val="50000"/>
                  </a:schemeClr>
                </a:solidFill>
              </a:rPr>
              <a:t>Gracias.</a:t>
            </a:r>
            <a:endParaRPr lang="es-PE" sz="7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25666F77-8C41-929F-EBFE-EBF987B80002}"/>
              </a:ext>
            </a:extLst>
          </p:cNvPr>
          <p:cNvSpPr txBox="1"/>
          <p:nvPr/>
        </p:nvSpPr>
        <p:spPr>
          <a:xfrm>
            <a:off x="7812742" y="663861"/>
            <a:ext cx="3368770" cy="2604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tIns="36000" bIns="36000" rtlCol="0">
            <a:noAutofit/>
          </a:bodyPr>
          <a:lstStyle/>
          <a:p>
            <a:r>
              <a:rPr lang="es-PE" sz="1100" b="1" kern="1200" dirty="0">
                <a:solidFill>
                  <a:srgbClr val="948A54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	“Todo por el pueblo”</a:t>
            </a:r>
            <a:endParaRPr lang="es-MX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s-PE" sz="1100" b="1" kern="1200" dirty="0">
                <a:solidFill>
                  <a:srgbClr val="948A54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s-MX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xmlns="" id="{B44D402A-D51F-9124-0EC4-2CC3B57A70B8}"/>
              </a:ext>
            </a:extLst>
          </p:cNvPr>
          <p:cNvCxnSpPr>
            <a:cxnSpLocks/>
          </p:cNvCxnSpPr>
          <p:nvPr/>
        </p:nvCxnSpPr>
        <p:spPr>
          <a:xfrm>
            <a:off x="7273850" y="660400"/>
            <a:ext cx="395566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A5A4AFE1-C88F-3363-2F6C-5B19B10881E9}"/>
              </a:ext>
            </a:extLst>
          </p:cNvPr>
          <p:cNvSpPr/>
          <p:nvPr/>
        </p:nvSpPr>
        <p:spPr>
          <a:xfrm>
            <a:off x="6916636" y="255544"/>
            <a:ext cx="4670089" cy="33112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tIns="54000" rIns="54000" bIns="54000" rtlCol="0" anchor="ctr">
            <a:noAutofit/>
          </a:bodyPr>
          <a:lstStyle/>
          <a:p>
            <a:pPr algn="ctr"/>
            <a:r>
              <a:rPr lang="es-PE" b="1" dirty="0">
                <a:ln>
                  <a:noFill/>
                </a:ln>
                <a:solidFill>
                  <a:srgbClr val="FDEADA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GUIDO BELLIDO UGARTE</a:t>
            </a:r>
            <a:endParaRPr lang="es-MX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199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Vidrio esmerilad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1472</TotalTime>
  <Words>151</Words>
  <Application>Microsoft Office PowerPoint</Application>
  <PresentationFormat>Panorámica</PresentationFormat>
  <Paragraphs>23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SimSun</vt:lpstr>
      <vt:lpstr>Aharoni</vt:lpstr>
      <vt:lpstr>Arial</vt:lpstr>
      <vt:lpstr>Bookman Old Style</vt:lpstr>
      <vt:lpstr>Calibri</vt:lpstr>
      <vt:lpstr>Calibri Light</vt:lpstr>
      <vt:lpstr>Times New Roman</vt:lpstr>
      <vt:lpstr>Tema de Office</vt:lpstr>
      <vt:lpstr>PROYECTO DE LEY  N° 3381/2022-CR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DE LEY N°1156/2021-CR</dc:title>
  <dc:creator>Arnold Dalmiro Warthon Oblitas</dc:creator>
  <cp:lastModifiedBy>Koning Furlong Soto</cp:lastModifiedBy>
  <cp:revision>55</cp:revision>
  <cp:lastPrinted>2022-03-18T13:23:13Z</cp:lastPrinted>
  <dcterms:created xsi:type="dcterms:W3CDTF">2022-02-15T06:02:07Z</dcterms:created>
  <dcterms:modified xsi:type="dcterms:W3CDTF">2023-04-10T17:00:47Z</dcterms:modified>
</cp:coreProperties>
</file>