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7" r:id="rId2"/>
    <p:sldId id="609" r:id="rId3"/>
    <p:sldId id="611" r:id="rId4"/>
    <p:sldId id="6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7B2D4-7443-183C-1534-5D33AEBA3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BBF658-78CB-4194-4C17-79970E2A0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62B90-3FAC-9168-A741-A3B1EAB9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006BE-CEB3-CE14-9C95-D1D2AD8D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175B0-09AE-4AC0-E473-80399017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68F6A-943C-1D77-72A4-29E8D9D1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FDD225-1AB1-AF4A-15E7-5203B2D53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A7FE-86D8-8C6E-6D71-FFEA3605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86CACE-5780-4976-DD31-FEB56316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81723-412B-01F7-117F-AA490166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FE6129-2DC3-0AB3-91D8-7C21C60B0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A2DC96-AD2D-3284-2847-323F1DDB9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F46016-3F7A-F851-9354-A944F716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E17EC-DC93-96D1-CCA6-1C384668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8D09DB-CBA7-1C9E-C8BF-CA4B237D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001C-77F6-E7E0-CA61-24BE0B6A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5E6CF-E7B2-8B75-9176-43F4893E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1475D-2FD4-870F-81C7-319E82CE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D61DBF-3289-21D4-01A7-D697EE74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90498-C2A0-42F1-AF32-18B791CF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16BED-6329-AAFE-697F-AC6C1E47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FF64A-8B4F-4B00-252F-F0A4FF010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3C4B1-D975-05F1-245C-1B62D818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325D1-4149-0774-C5AD-DA52D63F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C18B5-8C08-30F2-7394-ABC624A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1E192-9F04-4384-E2A9-783F342F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0625B-707A-B578-0CE1-FA72FB0F8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2D2E60-DB6F-23C3-94F3-4ADE3A602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5852EB-AC63-AFF0-36AD-B81DB289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5D33DC-2937-77FA-368F-6C3EB568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23BCD-F8F1-08C5-CEE0-BB908D5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5052-4BC8-18D1-F48F-37D1E929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2C4EF-841C-4C2D-1474-325AF2DB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73E80-396A-9E68-5067-F4D8D7E47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489407-9825-02CC-9087-E6F09DD78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4D3E76-A656-AF6C-46FA-6311076B3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0C0FB5-2CE9-40E9-C1C9-95ACB314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28355D-B0C4-7A94-426C-B223CDDF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1596FB-3FE5-7097-A1D6-9A62220F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52E28-DADF-F548-B455-57BAE2EC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0C837-5F46-715A-EEF7-2F38195B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F7EF7-2955-0859-9C68-FB29D62D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781855-4CD6-66F3-2152-0F769580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E92F95-12F3-60BC-2A3F-F0207A96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D2B2BF-0D1F-5ADF-9A46-ED041531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DA4FF7-4206-7158-B0A7-4DB88D31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1A04F-3CE6-A4B7-EDAD-842CB0F3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A5C6D-F80D-3181-2384-D53CA512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3D68B-10C4-36AD-6459-633C53E0F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819E48-707D-14DF-0395-EEB23786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9A6DCF-B836-AEA4-3F31-3A0703A4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7AC6C0-BD4D-D736-52A1-2D467094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614B0-CC4D-53A4-76F1-4B29150E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9C99D0-0433-6DA7-BBA7-C197D6CA9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ED0B2-41CB-DD62-F5D2-B196EAF2A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C21C82-783C-CFFB-E7DF-B9D0EA59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C8A0C1-A00C-5DA2-E131-2F82C7F7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349A76-2915-C3BC-96C1-E41D0343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3A0F3C-9831-8D75-F9AA-948A2627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35BFEB-B1CA-669D-00AD-76CD07D4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E9FFBC-8170-3408-0293-BB8850AA7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52A4-E963-4AE3-93FD-43F72D677B1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45DBBB-9171-7FEC-A250-48A65276B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88046-9134-8ED9-3FFD-B715BC6C6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2309-9742-4348-8E01-C594CA85C2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2969D0C8-7F65-A7A8-5841-258E0603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24"/>
          <a:stretch>
            <a:fillRect/>
          </a:stretch>
        </p:blipFill>
        <p:spPr bwMode="auto">
          <a:xfrm>
            <a:off x="-7620" y="0"/>
            <a:ext cx="12199620" cy="8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4">
            <a:extLst>
              <a:ext uri="{FF2B5EF4-FFF2-40B4-BE49-F238E27FC236}">
                <a16:creationId xmlns:a16="http://schemas.microsoft.com/office/drawing/2014/main" id="{C15A68F2-4B47-0C37-051D-AFDC8EC1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001" y="1265331"/>
            <a:ext cx="10046970" cy="447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altLang="en-US" sz="384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sz="4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sz="3200" b="1" dirty="0"/>
              <a:t>Análisis Certificado Médico </a:t>
            </a:r>
            <a:r>
              <a:rPr lang="es-ES" b="1" dirty="0"/>
              <a:t>L</a:t>
            </a:r>
            <a:r>
              <a:rPr lang="es-ES" sz="3200" b="1" dirty="0"/>
              <a:t>egal N°000279-PF-AR</a:t>
            </a:r>
            <a:endParaRPr lang="es-ES" altLang="en-US" sz="384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sz="384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b="1" dirty="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b="1" dirty="0"/>
          </a:p>
          <a:p>
            <a:pPr algn="ctr">
              <a:spcBef>
                <a:spcPct val="0"/>
              </a:spcBef>
              <a:buFontTx/>
              <a:buNone/>
            </a:pPr>
            <a:endParaRPr lang="es-ES" altLang="en-US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b="1" dirty="0"/>
              <a:t>Abril 2023</a:t>
            </a:r>
            <a:endParaRPr lang="en-US" altLang="en-US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4F7A07-9AFD-B977-DD53-58C0D8688601}"/>
              </a:ext>
            </a:extLst>
          </p:cNvPr>
          <p:cNvSpPr txBox="1"/>
          <p:nvPr/>
        </p:nvSpPr>
        <p:spPr>
          <a:xfrm>
            <a:off x="2999232" y="237744"/>
            <a:ext cx="84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bg1"/>
                </a:solidFill>
              </a:rPr>
              <a:t>INSTITUTO DE MEDICINA LEGAL Y CIENCIAS FORENSES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2969D0C8-7F65-A7A8-5841-258E0603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24"/>
          <a:stretch>
            <a:fillRect/>
          </a:stretch>
        </p:blipFill>
        <p:spPr bwMode="auto">
          <a:xfrm>
            <a:off x="-7620" y="0"/>
            <a:ext cx="12199620" cy="8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4F7A07-9AFD-B977-DD53-58C0D8688601}"/>
              </a:ext>
            </a:extLst>
          </p:cNvPr>
          <p:cNvSpPr txBox="1"/>
          <p:nvPr/>
        </p:nvSpPr>
        <p:spPr>
          <a:xfrm>
            <a:off x="2999232" y="237744"/>
            <a:ext cx="84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bg1"/>
                </a:solidFill>
              </a:rPr>
              <a:t>INSTITUTO DE MEDICINA LEGAL Y CIENCIAS FORENSES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D2ADFC-B3C5-C94A-CDE2-11FE74D10518}"/>
              </a:ext>
            </a:extLst>
          </p:cNvPr>
          <p:cNvSpPr txBox="1"/>
          <p:nvPr/>
        </p:nvSpPr>
        <p:spPr>
          <a:xfrm>
            <a:off x="403860" y="1135000"/>
            <a:ext cx="11146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Código Penal</a:t>
            </a:r>
          </a:p>
          <a:p>
            <a:r>
              <a:rPr lang="es-ES" dirty="0"/>
              <a:t>Artículo 121.- Lesiones Graves</a:t>
            </a:r>
          </a:p>
          <a:p>
            <a:r>
              <a:rPr lang="es-ES" dirty="0"/>
              <a:t>(…)</a:t>
            </a:r>
          </a:p>
          <a:p>
            <a:pPr algn="just"/>
            <a:r>
              <a:rPr lang="es-ES" dirty="0"/>
              <a:t>Se consideran lesiones graves:</a:t>
            </a:r>
            <a:endParaRPr lang="en-US" dirty="0"/>
          </a:p>
          <a:p>
            <a:pPr marL="342900" indent="-342900" algn="just">
              <a:buAutoNum type="arabicPeriod"/>
            </a:pPr>
            <a:r>
              <a:rPr lang="es-ES" dirty="0"/>
              <a:t>Las que ponen en peligro inminente la vida de la víctima.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Las que mutilan un miembro u órgano principal del cuerpo o lo hacen impropio para su función, causan a una persona incapacidad para el trabajo, invalidez o anomalía psíquica permanente o la desfiguran de manera grave y permanente.</a:t>
            </a:r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Las que infieren cualquier otro daño a la integridad corporal, o a la salud física o mental de una persona que requiera veinte o más días de asistencia o descanso según prescripción facultativa, o se determina un nivel grave o muy grave de daño psíquico.</a:t>
            </a:r>
          </a:p>
          <a:p>
            <a:pPr algn="just"/>
            <a:r>
              <a:rPr lang="es-ES" dirty="0"/>
              <a:t>(…)</a:t>
            </a:r>
          </a:p>
          <a:p>
            <a:pPr algn="just"/>
            <a:br>
              <a:rPr lang="es-E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2969D0C8-7F65-A7A8-5841-258E0603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24"/>
          <a:stretch>
            <a:fillRect/>
          </a:stretch>
        </p:blipFill>
        <p:spPr bwMode="auto">
          <a:xfrm>
            <a:off x="-7620" y="0"/>
            <a:ext cx="12199620" cy="8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4F7A07-9AFD-B977-DD53-58C0D8688601}"/>
              </a:ext>
            </a:extLst>
          </p:cNvPr>
          <p:cNvSpPr txBox="1"/>
          <p:nvPr/>
        </p:nvSpPr>
        <p:spPr>
          <a:xfrm>
            <a:off x="2999232" y="237744"/>
            <a:ext cx="84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bg1"/>
                </a:solidFill>
              </a:rPr>
              <a:t>INSTITUTO DE MEDICINA LEGAL Y CIENCIAS FORENSES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D2ADFC-B3C5-C94A-CDE2-11FE74D10518}"/>
              </a:ext>
            </a:extLst>
          </p:cNvPr>
          <p:cNvSpPr txBox="1"/>
          <p:nvPr/>
        </p:nvSpPr>
        <p:spPr>
          <a:xfrm>
            <a:off x="403860" y="899268"/>
            <a:ext cx="11146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Certificado Médico Legal </a:t>
            </a:r>
            <a:r>
              <a:rPr lang="es-ES" sz="2000" b="1" dirty="0" err="1"/>
              <a:t>N°</a:t>
            </a:r>
            <a:r>
              <a:rPr lang="es-ES" sz="2000" b="1" dirty="0"/>
              <a:t> 000279-PF-AR</a:t>
            </a:r>
          </a:p>
          <a:p>
            <a:pPr algn="ctr"/>
            <a:r>
              <a:rPr lang="es-ES" sz="2000" b="1" dirty="0"/>
              <a:t>Emitido 31.03.2023 Hora 19:01</a:t>
            </a:r>
          </a:p>
          <a:p>
            <a:pPr algn="just"/>
            <a:br>
              <a:rPr lang="es-E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DCBA9A-BC76-3F5D-9B1C-1FE0C98A8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0" t="14562" r="36925" b="10000"/>
          <a:stretch/>
        </p:blipFill>
        <p:spPr>
          <a:xfrm>
            <a:off x="822960" y="1828800"/>
            <a:ext cx="3450106" cy="47914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118D33-A957-1F7C-48DC-D1EA2252D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5" t="15229" r="36550" b="10267"/>
          <a:stretch/>
        </p:blipFill>
        <p:spPr>
          <a:xfrm>
            <a:off x="4519954" y="1828800"/>
            <a:ext cx="3723715" cy="47914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A6CFBF-A4B5-A31A-E930-6D19B3FD3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62" t="20000" r="36263" b="51333"/>
          <a:stretch/>
        </p:blipFill>
        <p:spPr>
          <a:xfrm>
            <a:off x="8345424" y="1865376"/>
            <a:ext cx="364236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2969D0C8-7F65-A7A8-5841-258E0603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24"/>
          <a:stretch>
            <a:fillRect/>
          </a:stretch>
        </p:blipFill>
        <p:spPr bwMode="auto">
          <a:xfrm>
            <a:off x="-7620" y="0"/>
            <a:ext cx="12199620" cy="8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4F7A07-9AFD-B977-DD53-58C0D8688601}"/>
              </a:ext>
            </a:extLst>
          </p:cNvPr>
          <p:cNvSpPr txBox="1"/>
          <p:nvPr/>
        </p:nvSpPr>
        <p:spPr>
          <a:xfrm>
            <a:off x="2999232" y="237744"/>
            <a:ext cx="844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bg1"/>
                </a:solidFill>
              </a:rPr>
              <a:t>INSTITUTO DE MEDICINA LEGAL Y CIENCIAS FORENSES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D2ADFC-B3C5-C94A-CDE2-11FE74D10518}"/>
              </a:ext>
            </a:extLst>
          </p:cNvPr>
          <p:cNvSpPr txBox="1"/>
          <p:nvPr/>
        </p:nvSpPr>
        <p:spPr>
          <a:xfrm>
            <a:off x="301752" y="2332864"/>
            <a:ext cx="11146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endParaRPr lang="es-ES" dirty="0"/>
          </a:p>
          <a:p>
            <a:pPr algn="just"/>
            <a:br>
              <a:rPr lang="es-E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3D7C71F-3E69-F7BC-E8AC-5E19B30C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00898"/>
              </p:ext>
            </p:extLst>
          </p:nvPr>
        </p:nvGraphicFramePr>
        <p:xfrm>
          <a:off x="301752" y="1122584"/>
          <a:ext cx="11707368" cy="495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336">
                  <a:extLst>
                    <a:ext uri="{9D8B030D-6E8A-4147-A177-3AD203B41FA5}">
                      <a16:colId xmlns:a16="http://schemas.microsoft.com/office/drawing/2014/main" val="142405080"/>
                    </a:ext>
                  </a:extLst>
                </a:gridCol>
                <a:gridCol w="6733032">
                  <a:extLst>
                    <a:ext uri="{9D8B030D-6E8A-4147-A177-3AD203B41FA5}">
                      <a16:colId xmlns:a16="http://schemas.microsoft.com/office/drawing/2014/main" val="3564929809"/>
                    </a:ext>
                  </a:extLst>
                </a:gridCol>
              </a:tblGrid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Código Penal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65892"/>
                  </a:ext>
                </a:extLst>
              </a:tr>
              <a:tr h="1117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1. Las que ponen en peligro inminente la vida de la víctima.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37582"/>
                  </a:ext>
                </a:extLst>
              </a:tr>
              <a:tr h="14759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2. Las que mutilan un miembro u órgano principal del cuerpo o lo hacen impropio para su función, causan a una persona incapacidad para el trabajo, invalidez o anomalía psíquica permanente o la desfiguran de manera grave y permanente.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24292"/>
                  </a:ext>
                </a:extLst>
              </a:tr>
              <a:tr h="19907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3. Las que infieren cualquier otro daño a la integridad corporal, o a la salud física o mental de una persona que requiera veinte o más días de asistencia o descanso según prescripción facultativa, o se determina un nivel grave o muy grave de daño psíquico.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7363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776842-7E63-32E5-7EA1-7ED639CF9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0" t="24266" r="12775" b="35600"/>
          <a:stretch/>
        </p:blipFill>
        <p:spPr>
          <a:xfrm>
            <a:off x="5453253" y="1874044"/>
            <a:ext cx="6300216" cy="25733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E046C0-D53F-E0B3-2407-D13644773D83}"/>
              </a:ext>
            </a:extLst>
          </p:cNvPr>
          <p:cNvSpPr txBox="1"/>
          <p:nvPr/>
        </p:nvSpPr>
        <p:spPr>
          <a:xfrm>
            <a:off x="9236202" y="3419856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(1)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2E1981-58D7-DF6D-4F45-ECF7ECBD9D34}"/>
              </a:ext>
            </a:extLst>
          </p:cNvPr>
          <p:cNvSpPr txBox="1"/>
          <p:nvPr/>
        </p:nvSpPr>
        <p:spPr>
          <a:xfrm flipH="1">
            <a:off x="8017002" y="3913220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(3)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6CC178-AAB6-6D25-3F46-F8E6E015AEB3}"/>
              </a:ext>
            </a:extLst>
          </p:cNvPr>
          <p:cNvSpPr txBox="1"/>
          <p:nvPr/>
        </p:nvSpPr>
        <p:spPr>
          <a:xfrm>
            <a:off x="7934706" y="2387452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(2)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376CC8-49C9-4891-2C5A-DA5578CF0A5B}"/>
              </a:ext>
            </a:extLst>
          </p:cNvPr>
          <p:cNvSpPr txBox="1"/>
          <p:nvPr/>
        </p:nvSpPr>
        <p:spPr>
          <a:xfrm>
            <a:off x="7340346" y="3223147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(2)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287</Words>
  <Application>Microsoft Office PowerPoint</Application>
  <PresentationFormat>Panorámica</PresentationFormat>
  <Paragraphs>49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JEGC-IML</dc:creator>
  <cp:lastModifiedBy>Hemiciclo 01</cp:lastModifiedBy>
  <cp:revision>3</cp:revision>
  <dcterms:created xsi:type="dcterms:W3CDTF">2023-04-21T16:50:09Z</dcterms:created>
  <dcterms:modified xsi:type="dcterms:W3CDTF">2023-04-24T19:01:43Z</dcterms:modified>
</cp:coreProperties>
</file>