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18" r:id="rId3"/>
    <p:sldId id="319" r:id="rId4"/>
    <p:sldId id="296" r:id="rId5"/>
    <p:sldId id="317" r:id="rId6"/>
    <p:sldId id="301" r:id="rId7"/>
    <p:sldId id="297" r:id="rId8"/>
    <p:sldId id="298" r:id="rId9"/>
    <p:sldId id="320" r:id="rId10"/>
    <p:sldId id="311" r:id="rId11"/>
    <p:sldId id="291" r:id="rId12"/>
    <p:sldId id="282" r:id="rId13"/>
    <p:sldId id="310" r:id="rId14"/>
    <p:sldId id="308" r:id="rId15"/>
    <p:sldId id="313" r:id="rId16"/>
    <p:sldId id="314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22C6C69-BC5C-444E-A5B1-194F72D744A6}">
          <p14:sldIdLst>
            <p14:sldId id="257"/>
            <p14:sldId id="318"/>
            <p14:sldId id="319"/>
            <p14:sldId id="296"/>
            <p14:sldId id="317"/>
            <p14:sldId id="301"/>
            <p14:sldId id="297"/>
            <p14:sldId id="298"/>
            <p14:sldId id="320"/>
            <p14:sldId id="311"/>
            <p14:sldId id="291"/>
            <p14:sldId id="282"/>
            <p14:sldId id="310"/>
            <p14:sldId id="308"/>
            <p14:sldId id="313"/>
            <p14:sldId id="314"/>
          </p14:sldIdLst>
        </p14:section>
        <p14:section name="Sección sin título" id="{0507395F-2F48-42F9-B363-D7EBEBC18F1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9FA"/>
    <a:srgbClr val="EBD1FF"/>
    <a:srgbClr val="C191E5"/>
    <a:srgbClr val="90E8C8"/>
    <a:srgbClr val="78DEB2"/>
    <a:srgbClr val="FAE5CA"/>
    <a:srgbClr val="E1A04D"/>
    <a:srgbClr val="FCDCB1"/>
    <a:srgbClr val="F2BC74"/>
    <a:srgbClr val="FFD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41534-D5F4-A530-7CAB-4B4E0E525303}" v="335" dt="2022-09-02T14:51:16.568"/>
    <p1510:client id="{AE226A20-8323-5BC6-52BB-F1DD39B461D1}" v="126" dt="2022-09-01T00:25:37.005"/>
    <p1510:client id="{B7C5EB26-767A-FA5F-916A-C19CD53E7374}" v="53" dt="2022-09-01T16:35:32.869"/>
    <p1510:client id="{BC59A95B-CD49-203B-2E65-7118DA63C359}" v="4" dt="2022-09-07T01:01:50.497"/>
    <p1510:client id="{F992B9DC-3289-B2E5-1280-AD3578FEBE2A}" v="105" dt="2022-09-01T14:48:06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5F346-9284-495E-B488-BC6B9854D107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E205-133A-436B-901F-E516476EB0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660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 es Roberto, tiene 8 años y vive en la comunidad de </a:t>
            </a:r>
            <a:r>
              <a:rPr lang="es-P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Corimarca</a:t>
            </a: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el Cusco. No cuenta con electricidad ni conectividad a internet y sufre de anemia. Para llegar a su escuela debe caminar 3 horas y lo hace solo porque sus padres trabajan en su chacra.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E205-133A-436B-901F-E516476EB04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661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s-PE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podemos mejorar esta situación?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PE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Centrado en las personas.</a:t>
            </a:r>
            <a:endParaRPr lang="es-P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PE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territorial</a:t>
            </a:r>
            <a:endParaRPr lang="es-P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PE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intersectorial e intergubernamental</a:t>
            </a:r>
            <a:endParaRPr lang="es-P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PE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actores</a:t>
            </a:r>
            <a:endParaRPr lang="es-P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E205-133A-436B-901F-E516476EB04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246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 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E205-133A-436B-901F-E516476EB040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964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Cadena de valor público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E205-133A-436B-901F-E516476EB040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60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E205-133A-436B-901F-E516476EB040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870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E205-133A-436B-901F-E516476EB040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554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1C607A-4D60-5F42-8E64-288A5A3C9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8352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s-ES"/>
              <a:t>TÍTULO PORTADA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F4B5FEB-EB4A-7046-AF91-244310CF4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4227"/>
            <a:ext cx="9144000" cy="6463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EE4D2F-4F5C-8248-B3AA-D7CE92C5F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0846419-9545-354F-AB54-9F510AFA1C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1921057" y="3890341"/>
            <a:ext cx="8335051" cy="748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FC03295-5514-7C4A-A8D0-D6555E3A92B9}"/>
              </a:ext>
            </a:extLst>
          </p:cNvPr>
          <p:cNvSpPr txBox="1"/>
          <p:nvPr userDrawn="1"/>
        </p:nvSpPr>
        <p:spPr>
          <a:xfrm>
            <a:off x="999648" y="5908327"/>
            <a:ext cx="1018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300" normalizeH="0" baseline="0" noProof="0">
                <a:ln>
                  <a:noFill/>
                </a:ln>
                <a:solidFill>
                  <a:srgbClr val="01164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10158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rgbClr val="23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94221D-7DD6-5D44-8C72-B9321EA0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811"/>
            <a:ext cx="10515600" cy="10060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8563D09-8ED2-984F-AAFA-7F41D66B6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73A51D9-308A-B642-A804-A92E755C3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9"/>
            <a:ext cx="1219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7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rgbClr val="23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CAB9DC-85C2-C94C-A8E3-D941CD428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870" y="3102361"/>
            <a:ext cx="9481580" cy="1133475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/>
              <a:t>SEPARADOR DE PAGINA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AFCD41F-0E05-3548-B6F5-F38BE2203E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655" y="3015693"/>
            <a:ext cx="1577718" cy="1500187"/>
          </a:xfrm>
          <a:solidFill>
            <a:srgbClr val="233D7B">
              <a:alpha val="69613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rgbClr val="2F55A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Nº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DB2D69D-2420-6D4C-B974-29403CB01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5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solidFill>
          <a:srgbClr val="04AC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0D4560C-F94B-1C46-AA64-628F3C1AC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870" y="3102361"/>
            <a:ext cx="9481580" cy="1133475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/>
              <a:t>SEPARADOR DE PAGINA</a:t>
            </a:r>
            <a:endParaRPr lang="es-PE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5C372D08-600C-9447-9BBE-CDEB691588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655" y="3015693"/>
            <a:ext cx="1577718" cy="1500187"/>
          </a:xfrm>
          <a:noFill/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rgbClr val="5BD7B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Nº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F43176-30A5-CC43-BC5A-A386CD4DF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B6D95D-E494-5A41-8558-6DDE7C0DF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8775"/>
            <a:ext cx="10515600" cy="619726"/>
          </a:xfrm>
        </p:spPr>
        <p:txBody>
          <a:bodyPr/>
          <a:lstStyle/>
          <a:p>
            <a:r>
              <a:rPr lang="es-ES"/>
              <a:t>Título de Tema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D5C2704-1505-ED4A-8AEB-00FD933C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9060"/>
            <a:ext cx="5181600" cy="332255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54F8EC7-D776-9342-A525-6199D9B0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9060"/>
            <a:ext cx="5181600" cy="3322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E0B2478-5F78-6946-AFCC-EEB6DA91A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74D8EC6-E9A8-E24C-B371-98EC69252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1968500"/>
            <a:ext cx="4341850" cy="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8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2C91959-A4D3-7E43-A640-64F36DF5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495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82A666B-065D-F44A-AA8F-76F13A050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2651"/>
            <a:ext cx="5157787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01337A6-BE88-2440-9C84-31C6A266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495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802DAEF-6E04-3F41-B80A-449C8149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2651"/>
            <a:ext cx="5183188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DA0F9F-E0C9-9041-8A71-356F0A7D1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95BEDFFC-3956-9D44-87AD-E7A475ECB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8775"/>
            <a:ext cx="10515600" cy="619726"/>
          </a:xfrm>
        </p:spPr>
        <p:txBody>
          <a:bodyPr/>
          <a:lstStyle/>
          <a:p>
            <a:r>
              <a:rPr lang="es-ES"/>
              <a:t>Título de Tema</a:t>
            </a:r>
            <a:endParaRPr lang="es-PE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A19D81F-EA3F-D849-B91B-ACE40BE7B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1968500"/>
            <a:ext cx="4341850" cy="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5ADB9E-F6B6-D646-9812-CA8FF50B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E8B80A4-552B-5D45-BFF0-7E1522296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9"/>
            <a:ext cx="12192000" cy="83820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FBC1DB26-5F63-4C4E-AE36-377CE7EA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11643"/>
                </a:solidFill>
              </a:defRPr>
            </a:lvl1pPr>
            <a:lvl2pPr>
              <a:defRPr sz="2000">
                <a:solidFill>
                  <a:srgbClr val="011643"/>
                </a:solidFill>
              </a:defRPr>
            </a:lvl2pPr>
            <a:lvl3pPr>
              <a:defRPr sz="2000">
                <a:solidFill>
                  <a:srgbClr val="011643"/>
                </a:solidFill>
              </a:defRPr>
            </a:lvl3pPr>
            <a:lvl4pPr>
              <a:defRPr sz="2000">
                <a:solidFill>
                  <a:srgbClr val="011643"/>
                </a:solidFill>
              </a:defRPr>
            </a:lvl4pPr>
            <a:lvl5pPr>
              <a:defRPr sz="2000">
                <a:solidFill>
                  <a:srgbClr val="01164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305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45913C-81E6-E64F-BF34-3A551712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446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6C85A61-5B59-FA41-87F5-197D7B0BE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4465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B883007-AC7F-BE4B-B472-821C3036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246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175F9C0-498B-874A-AEAA-B047B06F4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bg>
      <p:bgPr>
        <a:solidFill>
          <a:srgbClr val="F1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0D4560C-F94B-1C46-AA64-628F3C1AC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210" y="3102361"/>
            <a:ext cx="9481580" cy="1133475"/>
          </a:xfrm>
        </p:spPr>
        <p:txBody>
          <a:bodyPr anchor="b"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/>
              <a:t>GRACIAS</a:t>
            </a:r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F43176-30A5-CC43-BC5A-A386CD4DF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5580816-AF27-8D44-A048-FC2AB109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EFD19A0-B36E-4549-B1D9-ED0A59A7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A73C83-CE99-FF40-B561-F5021178C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1A977-5A3D-B446-AE71-41C69CDD9950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12/09/2022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78EB0C5-2201-E54B-830E-4DCF85C85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54874C-B7CA-9245-A630-1F55F14BC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88693-98D2-CF45-9E18-EC3B4B7D34D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06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164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75.sv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81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79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8.png"/><Relationship Id="rId21" Type="http://schemas.openxmlformats.org/officeDocument/2006/relationships/image" Target="../media/image26.svg"/><Relationship Id="rId34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2.pn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10" Type="http://schemas.openxmlformats.org/officeDocument/2006/relationships/image" Target="../media/image15.sv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sv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32.svg"/><Relationship Id="rId30" Type="http://schemas.openxmlformats.org/officeDocument/2006/relationships/image" Target="../media/image22.png"/><Relationship Id="rId35" Type="http://schemas.openxmlformats.org/officeDocument/2006/relationships/image" Target="../media/image40.svg"/><Relationship Id="rId8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B47919E-280B-DD44-8670-A304DD5FA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109" y="2566336"/>
            <a:ext cx="10160000" cy="12813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4000" b="1">
                <a:latin typeface="Century Gothic"/>
              </a:rPr>
              <a:t>Política Nacional de Modernización de la Gestión Pública al </a:t>
            </a:r>
            <a:r>
              <a:rPr lang="es-ES" sz="4400" b="1">
                <a:latin typeface="Century Gothic"/>
              </a:rPr>
              <a:t>2030</a:t>
            </a:r>
            <a:endParaRPr lang="en-US" sz="4000" b="1">
              <a:latin typeface="Century Gothic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95EFB7FA-58B4-4A14-BFCB-9AFDA2395C2D}"/>
              </a:ext>
            </a:extLst>
          </p:cNvPr>
          <p:cNvSpPr txBox="1">
            <a:spLocks/>
          </p:cNvSpPr>
          <p:nvPr/>
        </p:nvSpPr>
        <p:spPr>
          <a:xfrm>
            <a:off x="3775122" y="4306947"/>
            <a:ext cx="4747973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1164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>
                <a:ln>
                  <a:noFill/>
                </a:ln>
                <a:solidFill>
                  <a:srgbClr val="01164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Secretaría de Gestión Pública</a:t>
            </a:r>
          </a:p>
          <a:p>
            <a:pPr>
              <a:defRPr/>
            </a:pPr>
            <a:r>
              <a:rPr lang="es-PE">
                <a:latin typeface="Century Gothic"/>
              </a:rPr>
              <a:t>Heber Cusma Saldaña</a:t>
            </a:r>
            <a:endParaRPr lang="en-US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1164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1164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83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0" y="1388854"/>
            <a:ext cx="10515600" cy="619726"/>
          </a:xfrm>
        </p:spPr>
        <p:txBody>
          <a:bodyPr>
            <a:noAutofit/>
          </a:bodyPr>
          <a:lstStyle/>
          <a:p>
            <a:r>
              <a:rPr lang="es-PE" sz="3600"/>
              <a:t>Objetivos prioritarios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E736E41-4DCA-4F52-8E13-26CD21CB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t="45100" r="38400" b="26175"/>
          <a:stretch/>
        </p:blipFill>
        <p:spPr>
          <a:xfrm>
            <a:off x="-1" y="4209922"/>
            <a:ext cx="1625145" cy="2648078"/>
          </a:xfrm>
          <a:prstGeom prst="rect">
            <a:avLst/>
          </a:prstGeom>
        </p:spPr>
      </p:pic>
      <p:sp>
        <p:nvSpPr>
          <p:cNvPr id="6" name="Arco de bloque 5">
            <a:extLst>
              <a:ext uri="{FF2B5EF4-FFF2-40B4-BE49-F238E27FC236}">
                <a16:creationId xmlns:a16="http://schemas.microsoft.com/office/drawing/2014/main" xmlns="" id="{20DFA305-B447-5316-AE2E-D61652ACCC7C}"/>
              </a:ext>
            </a:extLst>
          </p:cNvPr>
          <p:cNvSpPr/>
          <p:nvPr/>
        </p:nvSpPr>
        <p:spPr>
          <a:xfrm>
            <a:off x="6276084" y="2650705"/>
            <a:ext cx="2647311" cy="2338164"/>
          </a:xfrm>
          <a:prstGeom prst="blockArc">
            <a:avLst>
              <a:gd name="adj1" fmla="val 10800000"/>
              <a:gd name="adj2" fmla="val 21412429"/>
              <a:gd name="adj3" fmla="val 8739"/>
            </a:avLst>
          </a:prstGeom>
          <a:solidFill>
            <a:srgbClr val="F04444"/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3302515402">
                  <a:custGeom>
                    <a:avLst/>
                    <a:gdLst>
                      <a:gd name="connsiteX0" fmla="*/ 0 w 2647311"/>
                      <a:gd name="connsiteY0" fmla="*/ 1169082 h 2338164"/>
                      <a:gd name="connsiteX1" fmla="*/ 1291764 w 2647311"/>
                      <a:gd name="connsiteY1" fmla="*/ 339 h 2338164"/>
                      <a:gd name="connsiteX2" fmla="*/ 2644789 w 2647311"/>
                      <a:gd name="connsiteY2" fmla="*/ 1096926 h 2338164"/>
                      <a:gd name="connsiteX3" fmla="*/ 2440738 w 2647311"/>
                      <a:gd name="connsiteY3" fmla="*/ 1108071 h 2338164"/>
                      <a:gd name="connsiteX4" fmla="*/ 1297337 w 2647311"/>
                      <a:gd name="connsiteY4" fmla="*/ 204599 h 2338164"/>
                      <a:gd name="connsiteX5" fmla="*/ 204333 w 2647311"/>
                      <a:gd name="connsiteY5" fmla="*/ 1169083 h 2338164"/>
                      <a:gd name="connsiteX6" fmla="*/ 0 w 2647311"/>
                      <a:gd name="connsiteY6" fmla="*/ 1169082 h 2338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311" h="2338164" fill="none" extrusionOk="0">
                        <a:moveTo>
                          <a:pt x="0" y="1169082"/>
                        </a:moveTo>
                        <a:cubicBezTo>
                          <a:pt x="100324" y="459665"/>
                          <a:pt x="583514" y="-20407"/>
                          <a:pt x="1291764" y="339"/>
                        </a:cubicBezTo>
                        <a:cubicBezTo>
                          <a:pt x="2014888" y="6454"/>
                          <a:pt x="2567989" y="527363"/>
                          <a:pt x="2644789" y="1096926"/>
                        </a:cubicBezTo>
                        <a:cubicBezTo>
                          <a:pt x="2589476" y="1110484"/>
                          <a:pt x="2476865" y="1109103"/>
                          <a:pt x="2440738" y="1108071"/>
                        </a:cubicBezTo>
                        <a:cubicBezTo>
                          <a:pt x="2329748" y="519103"/>
                          <a:pt x="1857591" y="249993"/>
                          <a:pt x="1297337" y="204599"/>
                        </a:cubicBezTo>
                        <a:cubicBezTo>
                          <a:pt x="692745" y="198529"/>
                          <a:pt x="199604" y="651078"/>
                          <a:pt x="204333" y="1169083"/>
                        </a:cubicBezTo>
                        <a:cubicBezTo>
                          <a:pt x="161985" y="1169009"/>
                          <a:pt x="61755" y="1163083"/>
                          <a:pt x="0" y="1169082"/>
                        </a:cubicBezTo>
                        <a:close/>
                      </a:path>
                      <a:path w="2647311" h="2338164" stroke="0" extrusionOk="0">
                        <a:moveTo>
                          <a:pt x="0" y="1169082"/>
                        </a:moveTo>
                        <a:cubicBezTo>
                          <a:pt x="63246" y="447869"/>
                          <a:pt x="461667" y="50147"/>
                          <a:pt x="1291764" y="339"/>
                        </a:cubicBezTo>
                        <a:cubicBezTo>
                          <a:pt x="2002868" y="-112664"/>
                          <a:pt x="2487630" y="490592"/>
                          <a:pt x="2644789" y="1096926"/>
                        </a:cubicBezTo>
                        <a:cubicBezTo>
                          <a:pt x="2576969" y="1087107"/>
                          <a:pt x="2506420" y="1111893"/>
                          <a:pt x="2440738" y="1108071"/>
                        </a:cubicBezTo>
                        <a:cubicBezTo>
                          <a:pt x="2312065" y="650487"/>
                          <a:pt x="1980549" y="207636"/>
                          <a:pt x="1297337" y="204599"/>
                        </a:cubicBezTo>
                        <a:cubicBezTo>
                          <a:pt x="689611" y="168627"/>
                          <a:pt x="298920" y="670608"/>
                          <a:pt x="204333" y="1169083"/>
                        </a:cubicBezTo>
                        <a:cubicBezTo>
                          <a:pt x="127371" y="1177287"/>
                          <a:pt x="48274" y="1182738"/>
                          <a:pt x="0" y="11690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BE74B41A-0193-618B-1AE5-B7ED798B7191}"/>
              </a:ext>
            </a:extLst>
          </p:cNvPr>
          <p:cNvSpPr/>
          <p:nvPr/>
        </p:nvSpPr>
        <p:spPr>
          <a:xfrm>
            <a:off x="1292127" y="2761065"/>
            <a:ext cx="2728766" cy="2298749"/>
          </a:xfrm>
          <a:prstGeom prst="blockArc">
            <a:avLst>
              <a:gd name="adj1" fmla="val 10800000"/>
              <a:gd name="adj2" fmla="val 21412429"/>
              <a:gd name="adj3" fmla="val 8739"/>
            </a:avLst>
          </a:prstGeom>
          <a:solidFill>
            <a:srgbClr val="00AC99"/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3223122095">
                  <a:custGeom>
                    <a:avLst/>
                    <a:gdLst>
                      <a:gd name="connsiteX0" fmla="*/ 0 w 2728766"/>
                      <a:gd name="connsiteY0" fmla="*/ 1149375 h 2298749"/>
                      <a:gd name="connsiteX1" fmla="*/ 1333027 w 2728766"/>
                      <a:gd name="connsiteY1" fmla="*/ 304 h 2298749"/>
                      <a:gd name="connsiteX2" fmla="*/ 2725907 w 2728766"/>
                      <a:gd name="connsiteY2" fmla="*/ 1075014 h 2298749"/>
                      <a:gd name="connsiteX3" fmla="*/ 2525276 w 2728766"/>
                      <a:gd name="connsiteY3" fmla="*/ 1085971 h 2298749"/>
                      <a:gd name="connsiteX4" fmla="*/ 1338508 w 2728766"/>
                      <a:gd name="connsiteY4" fmla="*/ 201122 h 2298749"/>
                      <a:gd name="connsiteX5" fmla="*/ 200889 w 2728766"/>
                      <a:gd name="connsiteY5" fmla="*/ 1149375 h 2298749"/>
                      <a:gd name="connsiteX6" fmla="*/ 0 w 2728766"/>
                      <a:gd name="connsiteY6" fmla="*/ 1149375 h 2298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8766" h="2298749" fill="none" extrusionOk="0">
                        <a:moveTo>
                          <a:pt x="0" y="1149375"/>
                        </a:moveTo>
                        <a:cubicBezTo>
                          <a:pt x="-3389" y="539371"/>
                          <a:pt x="610344" y="-66262"/>
                          <a:pt x="1333027" y="304"/>
                        </a:cubicBezTo>
                        <a:cubicBezTo>
                          <a:pt x="2018641" y="-125148"/>
                          <a:pt x="2645799" y="349638"/>
                          <a:pt x="2725907" y="1075014"/>
                        </a:cubicBezTo>
                        <a:cubicBezTo>
                          <a:pt x="2674493" y="1092725"/>
                          <a:pt x="2552762" y="1068131"/>
                          <a:pt x="2525276" y="1085971"/>
                        </a:cubicBezTo>
                        <a:cubicBezTo>
                          <a:pt x="2496219" y="577494"/>
                          <a:pt x="1948967" y="65982"/>
                          <a:pt x="1338508" y="201122"/>
                        </a:cubicBezTo>
                        <a:cubicBezTo>
                          <a:pt x="704726" y="127044"/>
                          <a:pt x="171718" y="620605"/>
                          <a:pt x="200889" y="1149375"/>
                        </a:cubicBezTo>
                        <a:cubicBezTo>
                          <a:pt x="173799" y="1153264"/>
                          <a:pt x="57283" y="1165194"/>
                          <a:pt x="0" y="1149375"/>
                        </a:cubicBezTo>
                        <a:close/>
                      </a:path>
                      <a:path w="2728766" h="2298749" stroke="0" extrusionOk="0">
                        <a:moveTo>
                          <a:pt x="0" y="1149375"/>
                        </a:moveTo>
                        <a:cubicBezTo>
                          <a:pt x="-99891" y="629075"/>
                          <a:pt x="613195" y="2394"/>
                          <a:pt x="1333027" y="304"/>
                        </a:cubicBezTo>
                        <a:cubicBezTo>
                          <a:pt x="2036255" y="103380"/>
                          <a:pt x="2727089" y="352686"/>
                          <a:pt x="2725907" y="1075014"/>
                        </a:cubicBezTo>
                        <a:cubicBezTo>
                          <a:pt x="2633938" y="1066693"/>
                          <a:pt x="2563678" y="1080905"/>
                          <a:pt x="2525276" y="1085971"/>
                        </a:cubicBezTo>
                        <a:cubicBezTo>
                          <a:pt x="2404258" y="606263"/>
                          <a:pt x="1928354" y="76306"/>
                          <a:pt x="1338508" y="201122"/>
                        </a:cubicBezTo>
                        <a:cubicBezTo>
                          <a:pt x="648276" y="267394"/>
                          <a:pt x="210475" y="647693"/>
                          <a:pt x="200889" y="1149375"/>
                        </a:cubicBezTo>
                        <a:cubicBezTo>
                          <a:pt x="166421" y="1163340"/>
                          <a:pt x="49355" y="1160413"/>
                          <a:pt x="0" y="114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Arco de bloque 7">
            <a:extLst>
              <a:ext uri="{FF2B5EF4-FFF2-40B4-BE49-F238E27FC236}">
                <a16:creationId xmlns:a16="http://schemas.microsoft.com/office/drawing/2014/main" xmlns="" id="{51AE09E1-D31C-597F-FC53-EF8B913F7AC2}"/>
              </a:ext>
            </a:extLst>
          </p:cNvPr>
          <p:cNvSpPr/>
          <p:nvPr/>
        </p:nvSpPr>
        <p:spPr>
          <a:xfrm rot="10800000">
            <a:off x="3822492" y="2794120"/>
            <a:ext cx="2647311" cy="2338164"/>
          </a:xfrm>
          <a:prstGeom prst="blockArc">
            <a:avLst>
              <a:gd name="adj1" fmla="val 10840189"/>
              <a:gd name="adj2" fmla="val 21412429"/>
              <a:gd name="adj3" fmla="val 8739"/>
            </a:avLst>
          </a:prstGeom>
          <a:solidFill>
            <a:srgbClr val="243D7A"/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3084454521">
                  <a:custGeom>
                    <a:avLst/>
                    <a:gdLst>
                      <a:gd name="connsiteX0" fmla="*/ 116 w 2647311"/>
                      <a:gd name="connsiteY0" fmla="*/ 1153608 h 2338164"/>
                      <a:gd name="connsiteX1" fmla="*/ 1298596 w 2647311"/>
                      <a:gd name="connsiteY1" fmla="*/ 209 h 2338164"/>
                      <a:gd name="connsiteX2" fmla="*/ 2644788 w 2647311"/>
                      <a:gd name="connsiteY2" fmla="*/ 1096926 h 2338164"/>
                      <a:gd name="connsiteX3" fmla="*/ 2440738 w 2647311"/>
                      <a:gd name="connsiteY3" fmla="*/ 1108071 h 2338164"/>
                      <a:gd name="connsiteX4" fmla="*/ 1302976 w 2647311"/>
                      <a:gd name="connsiteY4" fmla="*/ 204497 h 2338164"/>
                      <a:gd name="connsiteX5" fmla="*/ 204436 w 2647311"/>
                      <a:gd name="connsiteY5" fmla="*/ 1155997 h 2338164"/>
                      <a:gd name="connsiteX6" fmla="*/ 116 w 2647311"/>
                      <a:gd name="connsiteY6" fmla="*/ 1153608 h 2338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311" h="2338164" fill="none" extrusionOk="0">
                        <a:moveTo>
                          <a:pt x="116" y="1153608"/>
                        </a:moveTo>
                        <a:cubicBezTo>
                          <a:pt x="-34098" y="568070"/>
                          <a:pt x="598329" y="88581"/>
                          <a:pt x="1298596" y="209"/>
                        </a:cubicBezTo>
                        <a:cubicBezTo>
                          <a:pt x="2018915" y="-26800"/>
                          <a:pt x="2663098" y="545139"/>
                          <a:pt x="2644788" y="1096926"/>
                        </a:cubicBezTo>
                        <a:cubicBezTo>
                          <a:pt x="2616736" y="1105588"/>
                          <a:pt x="2493076" y="1113022"/>
                          <a:pt x="2440738" y="1108071"/>
                        </a:cubicBezTo>
                        <a:cubicBezTo>
                          <a:pt x="2440987" y="511149"/>
                          <a:pt x="1883962" y="207112"/>
                          <a:pt x="1302976" y="204497"/>
                        </a:cubicBezTo>
                        <a:cubicBezTo>
                          <a:pt x="779223" y="210472"/>
                          <a:pt x="119706" y="640521"/>
                          <a:pt x="204436" y="1155997"/>
                        </a:cubicBezTo>
                        <a:cubicBezTo>
                          <a:pt x="141934" y="1150454"/>
                          <a:pt x="86275" y="1154572"/>
                          <a:pt x="116" y="1153608"/>
                        </a:cubicBezTo>
                        <a:close/>
                      </a:path>
                      <a:path w="2647311" h="2338164" stroke="0" extrusionOk="0">
                        <a:moveTo>
                          <a:pt x="116" y="1153608"/>
                        </a:moveTo>
                        <a:cubicBezTo>
                          <a:pt x="87194" y="566261"/>
                          <a:pt x="594719" y="90404"/>
                          <a:pt x="1298596" y="209"/>
                        </a:cubicBezTo>
                        <a:cubicBezTo>
                          <a:pt x="1973184" y="-6124"/>
                          <a:pt x="2548513" y="376292"/>
                          <a:pt x="2644788" y="1096926"/>
                        </a:cubicBezTo>
                        <a:cubicBezTo>
                          <a:pt x="2553937" y="1115525"/>
                          <a:pt x="2521891" y="1094500"/>
                          <a:pt x="2440738" y="1108071"/>
                        </a:cubicBezTo>
                        <a:cubicBezTo>
                          <a:pt x="2467534" y="567828"/>
                          <a:pt x="1859705" y="127176"/>
                          <a:pt x="1302976" y="204497"/>
                        </a:cubicBezTo>
                        <a:cubicBezTo>
                          <a:pt x="766179" y="229777"/>
                          <a:pt x="231953" y="632573"/>
                          <a:pt x="204436" y="1155997"/>
                        </a:cubicBezTo>
                        <a:cubicBezTo>
                          <a:pt x="169981" y="1138891"/>
                          <a:pt x="75811" y="1166502"/>
                          <a:pt x="116" y="11536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A7515860-ABBD-A3FA-7438-28A7925E83AD}"/>
              </a:ext>
            </a:extLst>
          </p:cNvPr>
          <p:cNvSpPr/>
          <p:nvPr/>
        </p:nvSpPr>
        <p:spPr>
          <a:xfrm rot="10800000">
            <a:off x="8724994" y="2712850"/>
            <a:ext cx="2577660" cy="2338164"/>
          </a:xfrm>
          <a:prstGeom prst="blockArc">
            <a:avLst>
              <a:gd name="adj1" fmla="val 10800000"/>
              <a:gd name="adj2" fmla="val 21412429"/>
              <a:gd name="adj3" fmla="val 8739"/>
            </a:avLst>
          </a:prstGeom>
          <a:solidFill>
            <a:srgbClr val="E1A04D"/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447497123">
                  <a:custGeom>
                    <a:avLst/>
                    <a:gdLst>
                      <a:gd name="connsiteX0" fmla="*/ 0 w 2577660"/>
                      <a:gd name="connsiteY0" fmla="*/ 1169082 h 2338164"/>
                      <a:gd name="connsiteX1" fmla="*/ 1256938 w 2577660"/>
                      <a:gd name="connsiteY1" fmla="*/ 358 h 2338164"/>
                      <a:gd name="connsiteX2" fmla="*/ 2575330 w 2577660"/>
                      <a:gd name="connsiteY2" fmla="*/ 1098818 h 2338164"/>
                      <a:gd name="connsiteX3" fmla="*/ 2371290 w 2577660"/>
                      <a:gd name="connsiteY3" fmla="*/ 1109962 h 2338164"/>
                      <a:gd name="connsiteX4" fmla="*/ 1262512 w 2577660"/>
                      <a:gd name="connsiteY4" fmla="*/ 204616 h 2338164"/>
                      <a:gd name="connsiteX5" fmla="*/ 204332 w 2577660"/>
                      <a:gd name="connsiteY5" fmla="*/ 1169082 h 2338164"/>
                      <a:gd name="connsiteX6" fmla="*/ 0 w 2577660"/>
                      <a:gd name="connsiteY6" fmla="*/ 1169082 h 2338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77660" h="2338164" fill="none" extrusionOk="0">
                        <a:moveTo>
                          <a:pt x="0" y="1169082"/>
                        </a:moveTo>
                        <a:cubicBezTo>
                          <a:pt x="-20400" y="530025"/>
                          <a:pt x="443909" y="15543"/>
                          <a:pt x="1256938" y="358"/>
                        </a:cubicBezTo>
                        <a:cubicBezTo>
                          <a:pt x="1976756" y="-41420"/>
                          <a:pt x="2525716" y="348905"/>
                          <a:pt x="2575330" y="1098818"/>
                        </a:cubicBezTo>
                        <a:cubicBezTo>
                          <a:pt x="2505217" y="1114496"/>
                          <a:pt x="2397876" y="1126867"/>
                          <a:pt x="2371290" y="1109962"/>
                        </a:cubicBezTo>
                        <a:cubicBezTo>
                          <a:pt x="2334422" y="686174"/>
                          <a:pt x="1819977" y="173404"/>
                          <a:pt x="1262512" y="204616"/>
                        </a:cubicBezTo>
                        <a:cubicBezTo>
                          <a:pt x="699936" y="197942"/>
                          <a:pt x="265723" y="675111"/>
                          <a:pt x="204332" y="1169082"/>
                        </a:cubicBezTo>
                        <a:cubicBezTo>
                          <a:pt x="111309" y="1182475"/>
                          <a:pt x="37451" y="1180473"/>
                          <a:pt x="0" y="1169082"/>
                        </a:cubicBezTo>
                        <a:close/>
                      </a:path>
                      <a:path w="2577660" h="2338164" stroke="0" extrusionOk="0">
                        <a:moveTo>
                          <a:pt x="0" y="1169082"/>
                        </a:moveTo>
                        <a:cubicBezTo>
                          <a:pt x="-20102" y="564501"/>
                          <a:pt x="651583" y="-58107"/>
                          <a:pt x="1256938" y="358"/>
                        </a:cubicBezTo>
                        <a:cubicBezTo>
                          <a:pt x="1993645" y="-82373"/>
                          <a:pt x="2656543" y="479058"/>
                          <a:pt x="2575330" y="1098818"/>
                        </a:cubicBezTo>
                        <a:cubicBezTo>
                          <a:pt x="2517782" y="1086305"/>
                          <a:pt x="2403594" y="1119686"/>
                          <a:pt x="2371290" y="1109962"/>
                        </a:cubicBezTo>
                        <a:cubicBezTo>
                          <a:pt x="2339328" y="538461"/>
                          <a:pt x="1832832" y="213432"/>
                          <a:pt x="1262512" y="204616"/>
                        </a:cubicBezTo>
                        <a:cubicBezTo>
                          <a:pt x="582051" y="171927"/>
                          <a:pt x="138666" y="637125"/>
                          <a:pt x="204332" y="1169082"/>
                        </a:cubicBezTo>
                        <a:cubicBezTo>
                          <a:pt x="129777" y="1155288"/>
                          <a:pt x="100711" y="1177778"/>
                          <a:pt x="0" y="11690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1FF0EE00-1651-B9EF-9258-186A16867139}"/>
              </a:ext>
            </a:extLst>
          </p:cNvPr>
          <p:cNvSpPr/>
          <p:nvPr/>
        </p:nvSpPr>
        <p:spPr>
          <a:xfrm>
            <a:off x="10911908" y="3342290"/>
            <a:ext cx="625860" cy="620912"/>
          </a:xfrm>
          <a:prstGeom prst="ellipse">
            <a:avLst/>
          </a:prstGeom>
          <a:solidFill>
            <a:schemeClr val="bg1"/>
          </a:solidFill>
          <a:ln>
            <a:solidFill>
              <a:srgbClr val="E1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DE74AED-7D6C-6A17-6E77-ACE21D383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077010" y="3512223"/>
            <a:ext cx="290525" cy="33853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8A631ED-1719-E24A-BD5B-B9C3BDFDED31}"/>
              </a:ext>
            </a:extLst>
          </p:cNvPr>
          <p:cNvSpPr txBox="1"/>
          <p:nvPr/>
        </p:nvSpPr>
        <p:spPr>
          <a:xfrm>
            <a:off x="1612496" y="2935792"/>
            <a:ext cx="205615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kumimoji="0" lang="es-ES" sz="40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kumimoji="0" lang="es-ES" sz="16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rtl="0"/>
            <a:r>
              <a:rPr kumimoji="0" lang="es-E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Garantizar políticas públicas que respondan a las necesidades y expectativas de las personas en el territorio</a:t>
            </a:r>
            <a:endParaRPr lang="es-ES" sz="1600"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5EAB5C5-A089-1944-FC68-C10B07440E60}"/>
              </a:ext>
            </a:extLst>
          </p:cNvPr>
          <p:cNvSpPr txBox="1"/>
          <p:nvPr/>
        </p:nvSpPr>
        <p:spPr>
          <a:xfrm>
            <a:off x="4101079" y="3218835"/>
            <a:ext cx="200477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kumimoji="0" lang="es-MX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Mejorar la gestión interna en las entidades públicas</a:t>
            </a:r>
            <a:endParaRPr lang="es-ES" sz="160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4000" b="1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kumimoji="0" lang="es-ES" sz="40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551D759-FAE5-50EB-A2FC-87A6DB82A720}"/>
              </a:ext>
            </a:extLst>
          </p:cNvPr>
          <p:cNvSpPr txBox="1"/>
          <p:nvPr/>
        </p:nvSpPr>
        <p:spPr>
          <a:xfrm>
            <a:off x="6542745" y="2794120"/>
            <a:ext cx="20561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es-ES" sz="4000" b="1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kumimoji="0" lang="es-ES" sz="40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rtl="0"/>
            <a:endParaRPr kumimoji="0" lang="es-ES" sz="16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rtl="0"/>
            <a:r>
              <a:rPr kumimoji="0" lang="es-MX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Fortalecer la mejora continua en el Estado</a:t>
            </a:r>
          </a:p>
          <a:p>
            <a:pPr lvl="0" algn="ctr" rtl="0"/>
            <a:endParaRPr lang="es-ES" sz="1600">
              <a:latin typeface="Century Gothic" panose="020B0502020202020204" pitchFamily="34" charset="0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xmlns="" id="{011092B9-8B91-37AB-9E90-48462325EF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33351" y="2407901"/>
            <a:ext cx="1057194" cy="457236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xmlns="" id="{6C53CABD-BDDA-17FE-BE2F-E1B5B7B4CA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412651">
            <a:off x="3379670" y="2429818"/>
            <a:ext cx="1106662" cy="43021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0476FE16-8D3C-8F87-46F8-6DA0CB22CC7C}"/>
              </a:ext>
            </a:extLst>
          </p:cNvPr>
          <p:cNvSpPr txBox="1"/>
          <p:nvPr/>
        </p:nvSpPr>
        <p:spPr>
          <a:xfrm>
            <a:off x="8975146" y="2698664"/>
            <a:ext cx="195406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kumimoji="0" lang="es-MX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Garantizar un gobierno abierto que genere legitimidad en las intervenciones públicas</a:t>
            </a:r>
            <a:endParaRPr lang="es-ES" sz="160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kumimoji="0" lang="es-ES" sz="40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904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4FAF0BC-2AAD-11CC-9F13-227C72983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16606" y="2248245"/>
            <a:ext cx="9745847" cy="414641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9693812-5D60-CC8B-1EFE-59CAE25EE8D7}"/>
              </a:ext>
            </a:extLst>
          </p:cNvPr>
          <p:cNvSpPr txBox="1"/>
          <p:nvPr/>
        </p:nvSpPr>
        <p:spPr>
          <a:xfrm>
            <a:off x="760450" y="1300178"/>
            <a:ext cx="840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>
                <a:solidFill>
                  <a:srgbClr val="002060"/>
                </a:solidFill>
                <a:latin typeface="Century Gothic" panose="020B0502020202020204" pitchFamily="34" charset="0"/>
              </a:rPr>
              <a:t>La visión de la nueva política</a:t>
            </a:r>
            <a:endParaRPr lang="es-PE" sz="40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9750497-65B8-873A-7039-7817F03E5F69}"/>
              </a:ext>
            </a:extLst>
          </p:cNvPr>
          <p:cNvSpPr/>
          <p:nvPr/>
        </p:nvSpPr>
        <p:spPr>
          <a:xfrm>
            <a:off x="1842346" y="2859622"/>
            <a:ext cx="8933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 2030 contaremos con </a:t>
            </a:r>
            <a:r>
              <a:rPr lang="es-PE" sz="2400" b="1">
                <a:solidFill>
                  <a:srgbClr val="32A46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bienes, servicios y regulaciones de calidad </a:t>
            </a:r>
            <a:r>
              <a:rPr lang="es-PE" sz="2400" b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logren resultados de política pública, basados en evidencia y que</a:t>
            </a:r>
            <a:r>
              <a:rPr lang="es-PE" sz="24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>
                <a:solidFill>
                  <a:srgbClr val="32A46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atiendan las necesidades de las personas de manera oportuna y eficiente</a:t>
            </a:r>
            <a:r>
              <a:rPr lang="es-PE" sz="24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PE" sz="240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47ABBE4-B9C7-CC41-73EE-C9F637398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70" y="4429282"/>
            <a:ext cx="3086670" cy="25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2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FAFC62C-8C27-E340-BCD2-0F43C0B6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412" y="2379379"/>
            <a:ext cx="5591175" cy="924306"/>
          </a:xfrm>
        </p:spPr>
        <p:txBody>
          <a:bodyPr/>
          <a:lstStyle/>
          <a:p>
            <a:r>
              <a:rPr lang="es-MX"/>
              <a:t>GRACIAS</a:t>
            </a:r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EC11E52-B9FE-F19D-88B1-E14D57D54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4143" t="5571" r="15714" b="26286"/>
          <a:stretch/>
        </p:blipFill>
        <p:spPr>
          <a:xfrm>
            <a:off x="2646732" y="4038556"/>
            <a:ext cx="357585" cy="347389"/>
          </a:xfrm>
          <a:prstGeom prst="rect">
            <a:avLst/>
          </a:prstGeom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3D676840-F20A-8146-76F7-8DA930C69386}"/>
              </a:ext>
            </a:extLst>
          </p:cNvPr>
          <p:cNvSpPr txBox="1">
            <a:spLocks/>
          </p:cNvSpPr>
          <p:nvPr/>
        </p:nvSpPr>
        <p:spPr>
          <a:xfrm>
            <a:off x="3081337" y="3837825"/>
            <a:ext cx="5591175" cy="571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1600"/>
              <a:t>(51 – 1) 219-7000 Anx:7200</a:t>
            </a:r>
            <a:endParaRPr lang="es-PE" sz="160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6836973-FA9C-0EEC-75E5-49CFDAD5D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5436" t="5705" r="17450" b="22483"/>
          <a:stretch/>
        </p:blipFill>
        <p:spPr>
          <a:xfrm>
            <a:off x="2638960" y="4786288"/>
            <a:ext cx="352983" cy="377692"/>
          </a:xfrm>
          <a:prstGeom prst="rect">
            <a:avLst/>
          </a:prstGeom>
        </p:spPr>
      </p:pic>
      <p:sp>
        <p:nvSpPr>
          <p:cNvPr id="11" name="Título 4">
            <a:extLst>
              <a:ext uri="{FF2B5EF4-FFF2-40B4-BE49-F238E27FC236}">
                <a16:creationId xmlns:a16="http://schemas.microsoft.com/office/drawing/2014/main" xmlns="" id="{E8DE7041-631E-04BD-4C10-23CC958958D4}"/>
              </a:ext>
            </a:extLst>
          </p:cNvPr>
          <p:cNvSpPr txBox="1">
            <a:spLocks/>
          </p:cNvSpPr>
          <p:nvPr/>
        </p:nvSpPr>
        <p:spPr>
          <a:xfrm>
            <a:off x="3096597" y="4763869"/>
            <a:ext cx="5553949" cy="400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1600"/>
              <a:t>gestionpublica@pcm.gob.pe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97EB475-D667-5B19-67D3-968A6269B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6889" r="7863" b="19556"/>
          <a:stretch/>
        </p:blipFill>
        <p:spPr>
          <a:xfrm>
            <a:off x="2651334" y="5673967"/>
            <a:ext cx="352983" cy="33309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F2999C3-E802-B470-36C7-655A5F7DBD55}"/>
              </a:ext>
            </a:extLst>
          </p:cNvPr>
          <p:cNvSpPr txBox="1"/>
          <p:nvPr/>
        </p:nvSpPr>
        <p:spPr>
          <a:xfrm>
            <a:off x="3096597" y="5668506"/>
            <a:ext cx="4011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www.gob.pe/gestionpublica</a:t>
            </a:r>
          </a:p>
        </p:txBody>
      </p:sp>
      <p:pic>
        <p:nvPicPr>
          <p:cNvPr id="1030" name="Picture 6" descr="Facebook - Iconos gratis de redes sociales">
            <a:extLst>
              <a:ext uri="{FF2B5EF4-FFF2-40B4-BE49-F238E27FC236}">
                <a16:creationId xmlns:a16="http://schemas.microsoft.com/office/drawing/2014/main" xmlns="" id="{D43A03C2-C482-50B3-8AE5-38B28285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66" y="4018101"/>
            <a:ext cx="355991" cy="3559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4">
            <a:extLst>
              <a:ext uri="{FF2B5EF4-FFF2-40B4-BE49-F238E27FC236}">
                <a16:creationId xmlns:a16="http://schemas.microsoft.com/office/drawing/2014/main" xmlns="" id="{133D1DB9-E526-E74A-1FA8-EC036ADEE6AA}"/>
              </a:ext>
            </a:extLst>
          </p:cNvPr>
          <p:cNvSpPr txBox="1">
            <a:spLocks/>
          </p:cNvSpPr>
          <p:nvPr/>
        </p:nvSpPr>
        <p:spPr>
          <a:xfrm>
            <a:off x="8119827" y="3839202"/>
            <a:ext cx="1830626" cy="498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1600" err="1"/>
              <a:t>sgp.pcm</a:t>
            </a:r>
            <a:endParaRPr lang="es-PE" sz="1600"/>
          </a:p>
        </p:txBody>
      </p:sp>
      <p:pic>
        <p:nvPicPr>
          <p:cNvPr id="1032" name="Picture 8" descr="Logo Twitter PNG transparente - StickPNG">
            <a:extLst>
              <a:ext uri="{FF2B5EF4-FFF2-40B4-BE49-F238E27FC236}">
                <a16:creationId xmlns:a16="http://schemas.microsoft.com/office/drawing/2014/main" xmlns="" id="{8514E467-3665-1B08-3F02-30770ADE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93" y="4677737"/>
            <a:ext cx="572374" cy="5723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4">
            <a:extLst>
              <a:ext uri="{FF2B5EF4-FFF2-40B4-BE49-F238E27FC236}">
                <a16:creationId xmlns:a16="http://schemas.microsoft.com/office/drawing/2014/main" xmlns="" id="{88DE3333-A268-6A76-9CE7-448FCE6DBDCF}"/>
              </a:ext>
            </a:extLst>
          </p:cNvPr>
          <p:cNvSpPr txBox="1">
            <a:spLocks/>
          </p:cNvSpPr>
          <p:nvPr/>
        </p:nvSpPr>
        <p:spPr>
          <a:xfrm>
            <a:off x="8116227" y="4526225"/>
            <a:ext cx="1830626" cy="512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1600" err="1"/>
              <a:t>sgp_pcm</a:t>
            </a:r>
            <a:endParaRPr lang="es-PE" sz="1600"/>
          </a:p>
        </p:txBody>
      </p:sp>
      <p:pic>
        <p:nvPicPr>
          <p:cNvPr id="1040" name="Picture 16" descr="Youtube Vectores, Iconos, Gráficos y Fondos para Descargar Gratis">
            <a:extLst>
              <a:ext uri="{FF2B5EF4-FFF2-40B4-BE49-F238E27FC236}">
                <a16:creationId xmlns:a16="http://schemas.microsoft.com/office/drawing/2014/main" xmlns="" id="{A91723EA-0BD5-5C9E-8F21-EF037F73C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09"/>
          <a:stretch/>
        </p:blipFill>
        <p:spPr bwMode="auto">
          <a:xfrm>
            <a:off x="7406115" y="5518524"/>
            <a:ext cx="713712" cy="4952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4">
            <a:extLst>
              <a:ext uri="{FF2B5EF4-FFF2-40B4-BE49-F238E27FC236}">
                <a16:creationId xmlns:a16="http://schemas.microsoft.com/office/drawing/2014/main" xmlns="" id="{6D3C89FF-73BC-FACC-B62D-EEF32C2B299A}"/>
              </a:ext>
            </a:extLst>
          </p:cNvPr>
          <p:cNvSpPr txBox="1">
            <a:spLocks/>
          </p:cNvSpPr>
          <p:nvPr/>
        </p:nvSpPr>
        <p:spPr>
          <a:xfrm>
            <a:off x="8055267" y="5393459"/>
            <a:ext cx="2459276" cy="512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1600"/>
              <a:t>sgppcm2013</a:t>
            </a:r>
            <a:endParaRPr lang="es-PE" sz="1600"/>
          </a:p>
        </p:txBody>
      </p:sp>
    </p:spTree>
    <p:extLst>
      <p:ext uri="{BB962C8B-B14F-4D97-AF65-F5344CB8AC3E}">
        <p14:creationId xmlns:p14="http://schemas.microsoft.com/office/powerpoint/2010/main" val="162379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64259F-5228-DA95-8992-CFD6643B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49" y="3897491"/>
            <a:ext cx="9481580" cy="1133475"/>
          </a:xfrm>
        </p:spPr>
        <p:txBody>
          <a:bodyPr/>
          <a:lstStyle/>
          <a:p>
            <a:r>
              <a:rPr lang="es-PE" sz="4400" b="1"/>
              <a:t>Un problema público</a:t>
            </a:r>
          </a:p>
        </p:txBody>
      </p:sp>
    </p:spTree>
    <p:extLst>
      <p:ext uri="{BB962C8B-B14F-4D97-AF65-F5344CB8AC3E}">
        <p14:creationId xmlns:p14="http://schemas.microsoft.com/office/powerpoint/2010/main" val="222658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cina ilustración fotografías e imágenes de alta resolución - Alamy">
            <a:extLst>
              <a:ext uri="{FF2B5EF4-FFF2-40B4-BE49-F238E27FC236}">
                <a16:creationId xmlns:a16="http://schemas.microsoft.com/office/drawing/2014/main" xmlns="" id="{7E43C463-D6FF-F634-D238-132D8E1B4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14" b="80427" l="10000" r="90000">
                        <a14:foregroundMark x1="40769" y1="19128" x2="40769" y2="19128"/>
                        <a14:foregroundMark x1="43385" y1="15214" x2="43385" y2="15214"/>
                        <a14:foregroundMark x1="55462" y1="15925" x2="55462" y2="15925"/>
                        <a14:foregroundMark x1="52923" y1="76512" x2="52923" y2="76512"/>
                        <a14:foregroundMark x1="57462" y1="77669" x2="57462" y2="77669"/>
                        <a14:foregroundMark x1="60846" y1="77669" x2="60846" y2="77669"/>
                        <a14:foregroundMark x1="63385" y1="78381" x2="63385" y2="78381"/>
                        <a14:foregroundMark x1="60385" y1="77224" x2="60385" y2="77224"/>
                        <a14:foregroundMark x1="39231" y1="79359" x2="39231" y2="79359"/>
                        <a14:foregroundMark x1="38154" y1="78381" x2="38154" y2="78381"/>
                        <a14:foregroundMark x1="35077" y1="78737" x2="35077" y2="78737"/>
                        <a14:foregroundMark x1="39000" y1="78470" x2="39000" y2="78470"/>
                        <a14:foregroundMark x1="40538" y1="77936" x2="40538" y2="77936"/>
                        <a14:foregroundMark x1="41154" y1="78114" x2="41154" y2="78114"/>
                        <a14:foregroundMark x1="42077" y1="78114" x2="42077" y2="78114"/>
                        <a14:foregroundMark x1="40769" y1="80338" x2="40769" y2="80338"/>
                        <a14:foregroundMark x1="42615" y1="79359" x2="42615" y2="79359"/>
                        <a14:foregroundMark x1="42077" y1="79537" x2="42077" y2="79537"/>
                        <a14:foregroundMark x1="40923" y1="79715" x2="40923" y2="79715"/>
                        <a14:foregroundMark x1="40923" y1="79715" x2="40923" y2="79715"/>
                        <a14:foregroundMark x1="43154" y1="79359" x2="43154" y2="79359"/>
                        <a14:foregroundMark x1="43154" y1="80249" x2="43154" y2="80249"/>
                        <a14:foregroundMark x1="44462" y1="80071" x2="44462" y2="80071"/>
                        <a14:foregroundMark x1="44462" y1="80071" x2="44462" y2="80071"/>
                        <a14:foregroundMark x1="49308" y1="79626" x2="49308" y2="79626"/>
                        <a14:foregroundMark x1="50385" y1="79181" x2="50385" y2="79181"/>
                        <a14:foregroundMark x1="51000" y1="79537" x2="51000" y2="79537"/>
                        <a14:foregroundMark x1="50923" y1="79626" x2="51231" y2="79626"/>
                        <a14:foregroundMark x1="50077" y1="80160" x2="50077" y2="80160"/>
                        <a14:foregroundMark x1="52000" y1="79982" x2="52000" y2="79982"/>
                        <a14:foregroundMark x1="52769" y1="79270" x2="52769" y2="79270"/>
                        <a14:foregroundMark x1="53000" y1="79982" x2="53000" y2="79982"/>
                        <a14:foregroundMark x1="53846" y1="80249" x2="53846" y2="80249"/>
                        <a14:foregroundMark x1="55231" y1="80160" x2="55231" y2="80160"/>
                        <a14:foregroundMark x1="56000" y1="79804" x2="56615" y2="79804"/>
                        <a14:foregroundMark x1="57385" y1="79804" x2="57615" y2="79804"/>
                        <a14:foregroundMark x1="58308" y1="79359" x2="58308" y2="79359"/>
                        <a14:foregroundMark x1="59923" y1="78470" x2="59923" y2="78470"/>
                        <a14:foregroundMark x1="61538" y1="79004" x2="61538" y2="79004"/>
                        <a14:foregroundMark x1="62385" y1="78114" x2="62385" y2="78114"/>
                        <a14:foregroundMark x1="61462" y1="77491" x2="61462" y2="77491"/>
                        <a14:foregroundMark x1="63846" y1="79004" x2="63846" y2="79004"/>
                        <a14:foregroundMark x1="64692" y1="78826" x2="64692" y2="78826"/>
                        <a14:foregroundMark x1="65615" y1="78826" x2="65615" y2="78826"/>
                        <a14:foregroundMark x1="64538" y1="78826" x2="64538" y2="78826"/>
                        <a14:foregroundMark x1="66692" y1="79093" x2="66692" y2="79093"/>
                        <a14:foregroundMark x1="66615" y1="79093" x2="66615" y2="79093"/>
                        <a14:foregroundMark x1="66077" y1="78826" x2="66077" y2="78826"/>
                        <a14:foregroundMark x1="66385" y1="78915" x2="66385" y2="78915"/>
                        <a14:foregroundMark x1="67385" y1="79093" x2="67385" y2="79093"/>
                        <a14:foregroundMark x1="66846" y1="79181" x2="66846" y2="79181"/>
                        <a14:foregroundMark x1="67154" y1="79093" x2="67154" y2="79093"/>
                        <a14:foregroundMark x1="67538" y1="79181" x2="68077" y2="79270"/>
                        <a14:foregroundMark x1="68462" y1="79270" x2="68462" y2="79270"/>
                        <a14:foregroundMark x1="40000" y1="80071" x2="40000" y2="80071"/>
                        <a14:foregroundMark x1="38077" y1="80427" x2="38077" y2="80427"/>
                        <a14:foregroundMark x1="36462" y1="79626" x2="36462" y2="79626"/>
                        <a14:foregroundMark x1="35615" y1="78915" x2="35615" y2="78915"/>
                        <a14:foregroundMark x1="36615" y1="78737" x2="38000" y2="78915"/>
                        <a14:foregroundMark x1="34538" y1="80160" x2="38615" y2="79982"/>
                        <a14:foregroundMark x1="32923" y1="80427" x2="38538" y2="79359"/>
                        <a14:foregroundMark x1="33692" y1="79715" x2="38000" y2="78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" t="13157" b="21087"/>
          <a:stretch/>
        </p:blipFill>
        <p:spPr bwMode="auto">
          <a:xfrm>
            <a:off x="477015" y="302990"/>
            <a:ext cx="11383268" cy="65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8A7FEE0C-8D6F-3BF0-3827-A0BE5380FC65}"/>
              </a:ext>
            </a:extLst>
          </p:cNvPr>
          <p:cNvSpPr/>
          <p:nvPr/>
        </p:nvSpPr>
        <p:spPr>
          <a:xfrm>
            <a:off x="3471640" y="1807198"/>
            <a:ext cx="6115050" cy="7072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03A2F3C-8260-5EF6-881D-53A17B8E1CC2}"/>
              </a:ext>
            </a:extLst>
          </p:cNvPr>
          <p:cNvSpPr/>
          <p:nvPr/>
        </p:nvSpPr>
        <p:spPr>
          <a:xfrm>
            <a:off x="3611100" y="1929975"/>
            <a:ext cx="5836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b="1">
                <a:solidFill>
                  <a:srgbClr val="000000"/>
                </a:solidFill>
                <a:latin typeface="Century Gothic" panose="020B0502020202020204" pitchFamily="34" charset="0"/>
              </a:rPr>
              <a:t>“Bienes, servicios y regulaciones que no responden a las expectativas y necesidades de las personas y a la creación de valor público” </a:t>
            </a:r>
            <a:endParaRPr lang="es-PE" sz="1200" b="1">
              <a:latin typeface="Century Gothic" panose="020B0502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F8FC898C-0D19-BC3C-B29C-D34CBFDFA309}"/>
              </a:ext>
            </a:extLst>
          </p:cNvPr>
          <p:cNvCxnSpPr/>
          <p:nvPr/>
        </p:nvCxnSpPr>
        <p:spPr>
          <a:xfrm>
            <a:off x="4936267" y="1821486"/>
            <a:ext cx="3050381" cy="0"/>
          </a:xfrm>
          <a:prstGeom prst="line">
            <a:avLst/>
          </a:prstGeom>
          <a:ln w="57150">
            <a:solidFill>
              <a:srgbClr val="FFB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1FDF641-3A92-86CA-1D29-F278BCC765D4}"/>
              </a:ext>
            </a:extLst>
          </p:cNvPr>
          <p:cNvCxnSpPr/>
          <p:nvPr/>
        </p:nvCxnSpPr>
        <p:spPr>
          <a:xfrm>
            <a:off x="4936267" y="2514419"/>
            <a:ext cx="3050381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43990BDE-0410-EF98-E8F0-BD0C15C24150}"/>
              </a:ext>
            </a:extLst>
          </p:cNvPr>
          <p:cNvCxnSpPr>
            <a:cxnSpLocks/>
          </p:cNvCxnSpPr>
          <p:nvPr/>
        </p:nvCxnSpPr>
        <p:spPr>
          <a:xfrm flipV="1">
            <a:off x="6461457" y="1512933"/>
            <a:ext cx="0" cy="279977"/>
          </a:xfrm>
          <a:prstGeom prst="line">
            <a:avLst/>
          </a:prstGeom>
          <a:ln w="57150">
            <a:solidFill>
              <a:srgbClr val="243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5CA81FF4-A9BD-C490-C28E-9E9FBE795D8C}"/>
              </a:ext>
            </a:extLst>
          </p:cNvPr>
          <p:cNvCxnSpPr>
            <a:cxnSpLocks/>
          </p:cNvCxnSpPr>
          <p:nvPr/>
        </p:nvCxnSpPr>
        <p:spPr>
          <a:xfrm>
            <a:off x="4157598" y="1493802"/>
            <a:ext cx="4764882" cy="0"/>
          </a:xfrm>
          <a:prstGeom prst="line">
            <a:avLst/>
          </a:prstGeom>
          <a:ln w="57150">
            <a:solidFill>
              <a:srgbClr val="243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FAFDC7E3-4A58-B0E2-2091-4CBE4C7575CD}"/>
              </a:ext>
            </a:extLst>
          </p:cNvPr>
          <p:cNvCxnSpPr>
            <a:cxnSpLocks/>
          </p:cNvCxnSpPr>
          <p:nvPr/>
        </p:nvCxnSpPr>
        <p:spPr>
          <a:xfrm flipV="1">
            <a:off x="8922480" y="1225538"/>
            <a:ext cx="0" cy="279977"/>
          </a:xfrm>
          <a:prstGeom prst="line">
            <a:avLst/>
          </a:prstGeom>
          <a:ln w="57150">
            <a:solidFill>
              <a:srgbClr val="243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3AA05BA9-4B56-13D2-80D8-5A36CB9087DC}"/>
              </a:ext>
            </a:extLst>
          </p:cNvPr>
          <p:cNvCxnSpPr>
            <a:cxnSpLocks/>
          </p:cNvCxnSpPr>
          <p:nvPr/>
        </p:nvCxnSpPr>
        <p:spPr>
          <a:xfrm flipV="1">
            <a:off x="4183760" y="1201684"/>
            <a:ext cx="0" cy="279977"/>
          </a:xfrm>
          <a:prstGeom prst="line">
            <a:avLst/>
          </a:prstGeom>
          <a:ln w="57150">
            <a:solidFill>
              <a:srgbClr val="243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B6730D46-68D3-F68C-638F-142507310039}"/>
              </a:ext>
            </a:extLst>
          </p:cNvPr>
          <p:cNvSpPr/>
          <p:nvPr/>
        </p:nvSpPr>
        <p:spPr>
          <a:xfrm>
            <a:off x="4044060" y="1066973"/>
            <a:ext cx="279400" cy="274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43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4CD3C571-A04C-3662-1AAE-D7BB3CB4DECB}"/>
              </a:ext>
            </a:extLst>
          </p:cNvPr>
          <p:cNvSpPr/>
          <p:nvPr/>
        </p:nvSpPr>
        <p:spPr>
          <a:xfrm>
            <a:off x="2914905" y="728181"/>
            <a:ext cx="2626676" cy="5078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243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tx1"/>
                </a:solidFill>
                <a:latin typeface="Century Gothic" panose="020B0502020202020204" pitchFamily="34" charset="0"/>
              </a:rPr>
              <a:t>Las personas no acceden de forma oportuna a servicios básicos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83389C51-F711-A873-AE5D-29E3604695EF}"/>
              </a:ext>
            </a:extLst>
          </p:cNvPr>
          <p:cNvSpPr/>
          <p:nvPr/>
        </p:nvSpPr>
        <p:spPr>
          <a:xfrm>
            <a:off x="8782780" y="1098781"/>
            <a:ext cx="279400" cy="274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43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82D865C8-69F7-E69C-5951-3040494AE93B}"/>
              </a:ext>
            </a:extLst>
          </p:cNvPr>
          <p:cNvSpPr/>
          <p:nvPr/>
        </p:nvSpPr>
        <p:spPr>
          <a:xfrm>
            <a:off x="7609142" y="729488"/>
            <a:ext cx="2626676" cy="504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243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tx1"/>
                </a:solidFill>
                <a:latin typeface="Century Gothic" panose="020B0502020202020204" pitchFamily="34" charset="0"/>
              </a:rPr>
              <a:t>Las personas enfrentan barreras burocráticas que afecta el ejercicio de sus derechos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1A4F849B-3E69-35BB-020B-683F8EDCA886}"/>
              </a:ext>
            </a:extLst>
          </p:cNvPr>
          <p:cNvCxnSpPr>
            <a:cxnSpLocks/>
          </p:cNvCxnSpPr>
          <p:nvPr/>
        </p:nvCxnSpPr>
        <p:spPr>
          <a:xfrm flipV="1">
            <a:off x="6461457" y="2434882"/>
            <a:ext cx="0" cy="27997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C4B0CFAC-559B-7E73-2BD9-A8517F0876C9}"/>
              </a:ext>
            </a:extLst>
          </p:cNvPr>
          <p:cNvCxnSpPr>
            <a:cxnSpLocks/>
          </p:cNvCxnSpPr>
          <p:nvPr/>
        </p:nvCxnSpPr>
        <p:spPr>
          <a:xfrm flipV="1">
            <a:off x="2116277" y="2681535"/>
            <a:ext cx="8621643" cy="986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9AE7D1AE-4DC0-4275-51F9-800B33EB262D}"/>
              </a:ext>
            </a:extLst>
          </p:cNvPr>
          <p:cNvCxnSpPr>
            <a:cxnSpLocks/>
          </p:cNvCxnSpPr>
          <p:nvPr/>
        </p:nvCxnSpPr>
        <p:spPr>
          <a:xfrm flipV="1">
            <a:off x="2116277" y="2664518"/>
            <a:ext cx="0" cy="29521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F4C1ED69-962C-7D96-40E4-19A3E2373350}"/>
              </a:ext>
            </a:extLst>
          </p:cNvPr>
          <p:cNvSpPr/>
          <p:nvPr/>
        </p:nvSpPr>
        <p:spPr>
          <a:xfrm>
            <a:off x="1976577" y="2830319"/>
            <a:ext cx="279400" cy="27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E5FA8070-A51B-10A2-D256-66803167EF9B}"/>
              </a:ext>
            </a:extLst>
          </p:cNvPr>
          <p:cNvSpPr/>
          <p:nvPr/>
        </p:nvSpPr>
        <p:spPr>
          <a:xfrm>
            <a:off x="1101610" y="2942967"/>
            <a:ext cx="1948521" cy="625757"/>
          </a:xfrm>
          <a:prstGeom prst="roundRect">
            <a:avLst>
              <a:gd name="adj" fmla="val 50000"/>
            </a:avLst>
          </a:prstGeom>
          <a:solidFill>
            <a:srgbClr val="FCABA7"/>
          </a:solidFill>
          <a:ln>
            <a:solidFill>
              <a:srgbClr val="F67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 panose="020B0502020202020204" pitchFamily="34" charset="0"/>
              </a:rPr>
              <a:t>CD1: Inadecuado diseño de políticas públicas  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6999FEB2-6636-0B56-CEAA-A287B7D9A27D}"/>
              </a:ext>
            </a:extLst>
          </p:cNvPr>
          <p:cNvCxnSpPr>
            <a:cxnSpLocks/>
          </p:cNvCxnSpPr>
          <p:nvPr/>
        </p:nvCxnSpPr>
        <p:spPr>
          <a:xfrm flipV="1">
            <a:off x="10727888" y="2655095"/>
            <a:ext cx="0" cy="29521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081810D2-45C0-9D4D-AE28-081C882CBA38}"/>
              </a:ext>
            </a:extLst>
          </p:cNvPr>
          <p:cNvSpPr/>
          <p:nvPr/>
        </p:nvSpPr>
        <p:spPr>
          <a:xfrm>
            <a:off x="10588188" y="2833683"/>
            <a:ext cx="279400" cy="27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xmlns="" id="{DC3F3294-E921-D3F7-55CC-D590B801D279}"/>
              </a:ext>
            </a:extLst>
          </p:cNvPr>
          <p:cNvSpPr/>
          <p:nvPr/>
        </p:nvSpPr>
        <p:spPr>
          <a:xfrm>
            <a:off x="9753627" y="2963377"/>
            <a:ext cx="1948521" cy="621409"/>
          </a:xfrm>
          <a:prstGeom prst="roundRect">
            <a:avLst>
              <a:gd name="adj" fmla="val 50000"/>
            </a:avLst>
          </a:prstGeom>
          <a:solidFill>
            <a:srgbClr val="C191E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 panose="020B0502020202020204" pitchFamily="34" charset="0"/>
              </a:rPr>
              <a:t>CD5: Insuficiente apertura del Estado hacia las personas en las intervenciones públicas 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F96E0619-CAB3-C900-BC76-A03D7EA14D01}"/>
              </a:ext>
            </a:extLst>
          </p:cNvPr>
          <p:cNvCxnSpPr>
            <a:cxnSpLocks/>
          </p:cNvCxnSpPr>
          <p:nvPr/>
        </p:nvCxnSpPr>
        <p:spPr>
          <a:xfrm flipV="1">
            <a:off x="6463541" y="2681535"/>
            <a:ext cx="0" cy="29521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0A124E86-1C5C-FEBB-E323-30B5F60A5D42}"/>
              </a:ext>
            </a:extLst>
          </p:cNvPr>
          <p:cNvCxnSpPr>
            <a:cxnSpLocks/>
          </p:cNvCxnSpPr>
          <p:nvPr/>
        </p:nvCxnSpPr>
        <p:spPr>
          <a:xfrm flipV="1">
            <a:off x="4228243" y="2691403"/>
            <a:ext cx="0" cy="29521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6D6CCEBD-EE15-79D5-4ECB-FCA47744E059}"/>
              </a:ext>
            </a:extLst>
          </p:cNvPr>
          <p:cNvSpPr/>
          <p:nvPr/>
        </p:nvSpPr>
        <p:spPr>
          <a:xfrm>
            <a:off x="6325941" y="2824168"/>
            <a:ext cx="279400" cy="27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xmlns="" id="{E90309F4-EBF8-F23D-32C3-5740B1C37ED7}"/>
              </a:ext>
            </a:extLst>
          </p:cNvPr>
          <p:cNvSpPr/>
          <p:nvPr/>
        </p:nvSpPr>
        <p:spPr>
          <a:xfrm>
            <a:off x="5495679" y="2945744"/>
            <a:ext cx="1948521" cy="638145"/>
          </a:xfrm>
          <a:prstGeom prst="roundRect">
            <a:avLst>
              <a:gd name="adj" fmla="val 50000"/>
            </a:avLst>
          </a:prstGeom>
          <a:solidFill>
            <a:srgbClr val="90E8C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/>
              </a:rPr>
              <a:t>CD3: Limitada capacidad de gestión interna para generar bienes y servicios de calidad   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74648B81-11F5-780E-9767-8187CB2B2C61}"/>
              </a:ext>
            </a:extLst>
          </p:cNvPr>
          <p:cNvCxnSpPr>
            <a:cxnSpLocks/>
          </p:cNvCxnSpPr>
          <p:nvPr/>
        </p:nvCxnSpPr>
        <p:spPr>
          <a:xfrm flipV="1">
            <a:off x="8590813" y="2672138"/>
            <a:ext cx="0" cy="29521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32F2EAF8-8FA2-D373-A09C-043CBBF888A7}"/>
              </a:ext>
            </a:extLst>
          </p:cNvPr>
          <p:cNvSpPr/>
          <p:nvPr/>
        </p:nvSpPr>
        <p:spPr>
          <a:xfrm>
            <a:off x="8451113" y="2837754"/>
            <a:ext cx="279400" cy="27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xmlns="" id="{8EB0D2A2-5298-33C2-C664-6EC5E1076D10}"/>
              </a:ext>
            </a:extLst>
          </p:cNvPr>
          <p:cNvSpPr/>
          <p:nvPr/>
        </p:nvSpPr>
        <p:spPr>
          <a:xfrm>
            <a:off x="7616553" y="2963378"/>
            <a:ext cx="1948521" cy="62140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243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 panose="020B0502020202020204" pitchFamily="34" charset="0"/>
              </a:rPr>
              <a:t>CD4: Limitados procesos de seguimiento, evaluación y mejora continua orientada hacia resultados 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26E45CD0-C433-F4FD-96FC-641C576D891A}"/>
              </a:ext>
            </a:extLst>
          </p:cNvPr>
          <p:cNvSpPr/>
          <p:nvPr/>
        </p:nvSpPr>
        <p:spPr>
          <a:xfrm>
            <a:off x="4088543" y="2830319"/>
            <a:ext cx="279400" cy="27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xmlns="" id="{D363694B-4730-81CD-24C4-20839B847441}"/>
              </a:ext>
            </a:extLst>
          </p:cNvPr>
          <p:cNvSpPr/>
          <p:nvPr/>
        </p:nvSpPr>
        <p:spPr>
          <a:xfrm>
            <a:off x="3307320" y="2949164"/>
            <a:ext cx="1948520" cy="635624"/>
          </a:xfrm>
          <a:prstGeom prst="roundRect">
            <a:avLst>
              <a:gd name="adj" fmla="val 50000"/>
            </a:avLst>
          </a:prstGeom>
          <a:solidFill>
            <a:srgbClr val="F2BC74"/>
          </a:solidFill>
          <a:ln>
            <a:solidFill>
              <a:srgbClr val="E1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 panose="020B0502020202020204" pitchFamily="34" charset="0"/>
              </a:rPr>
              <a:t>CD2: Inadecuada estrategia de intervención para lograr los objetivos de política pública  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32A3F185-5426-7EB7-7B22-9163E9E10945}"/>
              </a:ext>
            </a:extLst>
          </p:cNvPr>
          <p:cNvCxnSpPr>
            <a:cxnSpLocks/>
          </p:cNvCxnSpPr>
          <p:nvPr/>
        </p:nvCxnSpPr>
        <p:spPr>
          <a:xfrm flipV="1">
            <a:off x="2242264" y="3568431"/>
            <a:ext cx="8753" cy="2656723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xmlns="" id="{FFE3C86F-C9BF-7358-B265-ED2F0BEBDCE6}"/>
              </a:ext>
            </a:extLst>
          </p:cNvPr>
          <p:cNvSpPr/>
          <p:nvPr/>
        </p:nvSpPr>
        <p:spPr>
          <a:xfrm>
            <a:off x="527320" y="3683601"/>
            <a:ext cx="1546553" cy="625757"/>
          </a:xfrm>
          <a:prstGeom prst="roundRect">
            <a:avLst>
              <a:gd name="adj" fmla="val 50000"/>
            </a:avLst>
          </a:prstGeom>
          <a:solidFill>
            <a:srgbClr val="FFDBD9"/>
          </a:solidFill>
          <a:ln>
            <a:solidFill>
              <a:srgbClr val="F67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 panose="020B0502020202020204" pitchFamily="34" charset="0"/>
              </a:rPr>
              <a:t>CI 1.1: </a:t>
            </a:r>
            <a:r>
              <a:rPr lang="es-ES" sz="800" b="1">
                <a:solidFill>
                  <a:schemeClr val="tx1"/>
                </a:solidFill>
                <a:latin typeface="Century Gothic" panose="020B0502020202020204" pitchFamily="34" charset="0"/>
              </a:rPr>
              <a:t>Definición del problema de políticas públicas no basado en evidencia</a:t>
            </a:r>
            <a:endParaRPr lang="es-PE" sz="8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xmlns="" id="{E962EA2E-1447-4E6F-59C3-F8FF703480AA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2073873" y="3996479"/>
            <a:ext cx="197167" cy="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xmlns="" id="{2C07FA79-6D67-2D9F-BE6C-064D43ECC9FB}"/>
              </a:ext>
            </a:extLst>
          </p:cNvPr>
          <p:cNvSpPr/>
          <p:nvPr/>
        </p:nvSpPr>
        <p:spPr>
          <a:xfrm>
            <a:off x="527320" y="4361309"/>
            <a:ext cx="1541437" cy="625757"/>
          </a:xfrm>
          <a:prstGeom prst="roundRect">
            <a:avLst>
              <a:gd name="adj" fmla="val 50000"/>
            </a:avLst>
          </a:prstGeom>
          <a:solidFill>
            <a:srgbClr val="FFDBD9"/>
          </a:solidFill>
          <a:ln>
            <a:solidFill>
              <a:srgbClr val="F67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 panose="020B0502020202020204" pitchFamily="34" charset="0"/>
              </a:rPr>
              <a:t>CI 1.2: </a:t>
            </a:r>
            <a:r>
              <a:rPr lang="es-ES" sz="800" b="1">
                <a:solidFill>
                  <a:schemeClr val="tx1"/>
                </a:solidFill>
                <a:latin typeface="Century Gothic" panose="020B0502020202020204" pitchFamily="34" charset="0"/>
              </a:rPr>
              <a:t>Ausencia de criterios de priorización en el diseño de políticas públicas </a:t>
            </a:r>
            <a:endParaRPr lang="es-PE" sz="8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xmlns="" id="{561EBE62-D952-2E25-F7E4-2F5E5B6174EE}"/>
              </a:ext>
            </a:extLst>
          </p:cNvPr>
          <p:cNvSpPr/>
          <p:nvPr/>
        </p:nvSpPr>
        <p:spPr>
          <a:xfrm>
            <a:off x="522855" y="5041545"/>
            <a:ext cx="1541437" cy="780635"/>
          </a:xfrm>
          <a:prstGeom prst="roundRect">
            <a:avLst>
              <a:gd name="adj" fmla="val 50000"/>
            </a:avLst>
          </a:prstGeom>
          <a:solidFill>
            <a:srgbClr val="FFDBD9"/>
          </a:solidFill>
          <a:ln>
            <a:solidFill>
              <a:srgbClr val="F67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/>
              </a:rPr>
              <a:t>CI 1.3: </a:t>
            </a:r>
            <a:r>
              <a:rPr lang="es-ES" sz="800" b="1" i="0">
                <a:solidFill>
                  <a:srgbClr val="000000"/>
                </a:solidFill>
                <a:effectLst/>
                <a:latin typeface="Century Gothic"/>
              </a:rPr>
              <a:t>Incorrecta identificación de objetivos, indicadores y lineamientos en el diseño de políticas públicas</a:t>
            </a:r>
            <a:endParaRPr lang="es-PE" sz="8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xmlns="" id="{EE577E63-DB9D-91FD-C429-65616FD064AB}"/>
              </a:ext>
            </a:extLst>
          </p:cNvPr>
          <p:cNvSpPr/>
          <p:nvPr/>
        </p:nvSpPr>
        <p:spPr>
          <a:xfrm>
            <a:off x="519096" y="5898751"/>
            <a:ext cx="1538879" cy="625757"/>
          </a:xfrm>
          <a:prstGeom prst="roundRect">
            <a:avLst>
              <a:gd name="adj" fmla="val 50000"/>
            </a:avLst>
          </a:prstGeom>
          <a:solidFill>
            <a:srgbClr val="FFDBD9"/>
          </a:solidFill>
          <a:ln>
            <a:solidFill>
              <a:srgbClr val="F67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/>
              </a:rPr>
              <a:t>CI 1.4: </a:t>
            </a:r>
            <a:r>
              <a:rPr lang="es-ES" sz="800" b="1" i="0">
                <a:solidFill>
                  <a:srgbClr val="000000"/>
                </a:solidFill>
                <a:effectLst/>
                <a:latin typeface="Century Gothic"/>
              </a:rPr>
              <a:t>Formulación de normas e instrumentos que no se sustentan en un análisis de impacto regulatorio</a:t>
            </a:r>
            <a:endParaRPr lang="es-PE" sz="800" b="1">
              <a:solidFill>
                <a:schemeClr val="tx1"/>
              </a:solidFill>
              <a:latin typeface="Century Gothic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xmlns="" id="{DEA05D5C-CED7-7A1B-56F2-1C9797032316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2068757" y="4674188"/>
            <a:ext cx="218447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xmlns="" id="{C07870D9-CA35-D620-F685-4DA7821E584F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2064292" y="5444253"/>
            <a:ext cx="183486" cy="309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xmlns="" id="{EB6AEEBD-AB43-3B83-23D9-7502C983CE9B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2057975" y="6211630"/>
            <a:ext cx="213065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xmlns="" id="{08A5F3AC-6BE9-DA42-4901-D1DEC4E108EF}"/>
              </a:ext>
            </a:extLst>
          </p:cNvPr>
          <p:cNvSpPr/>
          <p:nvPr/>
        </p:nvSpPr>
        <p:spPr>
          <a:xfrm>
            <a:off x="2381097" y="3683601"/>
            <a:ext cx="1664520" cy="923266"/>
          </a:xfrm>
          <a:prstGeom prst="roundRect">
            <a:avLst>
              <a:gd name="adj" fmla="val 50000"/>
            </a:avLst>
          </a:prstGeom>
          <a:solidFill>
            <a:srgbClr val="FAE5CA"/>
          </a:solidFill>
          <a:ln>
            <a:solidFill>
              <a:srgbClr val="E1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 panose="020B0502020202020204" pitchFamily="34" charset="0"/>
              </a:rPr>
              <a:t>CI 2.1:</a:t>
            </a:r>
            <a:r>
              <a:rPr lang="es-ES" sz="800" b="1">
                <a:solidFill>
                  <a:schemeClr val="tx1"/>
                </a:solidFill>
                <a:latin typeface="Century Gothic" panose="020B0502020202020204" pitchFamily="34" charset="0"/>
              </a:rPr>
              <a:t>Inadecuada gobernanza sectorial e intersectorial con enfoque territorial para intervenciones articuladas en el territorio</a:t>
            </a:r>
            <a:endParaRPr lang="es-PE" sz="8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xmlns="" id="{EB729AFB-D711-DB4F-22B5-02F01A6E5FC8}"/>
              </a:ext>
            </a:extLst>
          </p:cNvPr>
          <p:cNvCxnSpPr>
            <a:cxnSpLocks/>
          </p:cNvCxnSpPr>
          <p:nvPr/>
        </p:nvCxnSpPr>
        <p:spPr>
          <a:xfrm>
            <a:off x="4054298" y="4009840"/>
            <a:ext cx="159054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xmlns="" id="{896F7F65-3161-E858-C243-E8F83BA78FD1}"/>
              </a:ext>
            </a:extLst>
          </p:cNvPr>
          <p:cNvSpPr/>
          <p:nvPr/>
        </p:nvSpPr>
        <p:spPr>
          <a:xfrm>
            <a:off x="2383401" y="4668578"/>
            <a:ext cx="1661962" cy="625757"/>
          </a:xfrm>
          <a:prstGeom prst="roundRect">
            <a:avLst>
              <a:gd name="adj" fmla="val 50000"/>
            </a:avLst>
          </a:prstGeom>
          <a:solidFill>
            <a:srgbClr val="FAE5CA"/>
          </a:solidFill>
          <a:ln>
            <a:solidFill>
              <a:srgbClr val="E1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/>
              </a:rPr>
              <a:t>CI 2.2:</a:t>
            </a:r>
            <a:r>
              <a:rPr lang="es-ES" sz="800" b="1" i="0">
                <a:solidFill>
                  <a:srgbClr val="000000"/>
                </a:solidFill>
                <a:effectLst/>
                <a:latin typeface="Century Gothic"/>
              </a:rPr>
              <a:t>Débil ejercicio de la rectoría para la obtención de resultados de política</a:t>
            </a:r>
            <a:endParaRPr lang="es-PE" sz="8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xmlns="" id="{33D17623-7774-221F-CDD8-D19B640C61B8}"/>
              </a:ext>
            </a:extLst>
          </p:cNvPr>
          <p:cNvSpPr/>
          <p:nvPr/>
        </p:nvSpPr>
        <p:spPr>
          <a:xfrm>
            <a:off x="2382703" y="5367575"/>
            <a:ext cx="1668157" cy="861171"/>
          </a:xfrm>
          <a:prstGeom prst="roundRect">
            <a:avLst>
              <a:gd name="adj" fmla="val 50000"/>
            </a:avLst>
          </a:prstGeom>
          <a:solidFill>
            <a:srgbClr val="FAE5CA"/>
          </a:solidFill>
          <a:ln>
            <a:solidFill>
              <a:srgbClr val="E1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/>
              </a:rPr>
              <a:t>CI 2.3:</a:t>
            </a:r>
            <a:r>
              <a:rPr lang="es-ES" sz="800" b="1">
                <a:solidFill>
                  <a:schemeClr val="tx1"/>
                </a:solidFill>
                <a:latin typeface="Century Gothic"/>
              </a:rPr>
              <a:t> </a:t>
            </a:r>
            <a:r>
              <a:rPr lang="es-MX" sz="800" b="1">
                <a:solidFill>
                  <a:schemeClr val="tx1"/>
                </a:solidFill>
                <a:latin typeface="Century Gothic"/>
              </a:rPr>
              <a:t>Poca claridad sobre las competencias, funciones y roles que tienen las entidades en las intervenciones públicas</a:t>
            </a:r>
            <a:endParaRPr lang="es-PE" sz="800" b="1">
              <a:solidFill>
                <a:schemeClr val="tx1"/>
              </a:solidFill>
              <a:latin typeface="Century Gothic"/>
            </a:endParaRPr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xmlns="" id="{E39E83B2-7335-4ED1-F518-F991C0BA9164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4045363" y="4981456"/>
            <a:ext cx="138397" cy="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xmlns="" id="{FD26BC9C-EBD4-C1EF-2B19-49AC411F0F5B}"/>
              </a:ext>
            </a:extLst>
          </p:cNvPr>
          <p:cNvCxnSpPr>
            <a:cxnSpLocks/>
          </p:cNvCxnSpPr>
          <p:nvPr/>
        </p:nvCxnSpPr>
        <p:spPr>
          <a:xfrm>
            <a:off x="4082564" y="5712820"/>
            <a:ext cx="118377" cy="260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xmlns="" id="{E599B282-EFCB-0FE4-CB7C-0FFBB5F41A71}"/>
              </a:ext>
            </a:extLst>
          </p:cNvPr>
          <p:cNvCxnSpPr>
            <a:cxnSpLocks/>
          </p:cNvCxnSpPr>
          <p:nvPr/>
        </p:nvCxnSpPr>
        <p:spPr>
          <a:xfrm flipV="1">
            <a:off x="4177080" y="3578591"/>
            <a:ext cx="12390" cy="228116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ángulo: esquinas redondeadas 106">
            <a:extLst>
              <a:ext uri="{FF2B5EF4-FFF2-40B4-BE49-F238E27FC236}">
                <a16:creationId xmlns:a16="http://schemas.microsoft.com/office/drawing/2014/main" xmlns="" id="{D27E1F94-9F45-3D7B-F857-3AA023A1DF29}"/>
              </a:ext>
            </a:extLst>
          </p:cNvPr>
          <p:cNvSpPr/>
          <p:nvPr/>
        </p:nvSpPr>
        <p:spPr>
          <a:xfrm>
            <a:off x="10437570" y="3683601"/>
            <a:ext cx="1546553" cy="625757"/>
          </a:xfrm>
          <a:prstGeom prst="roundRect">
            <a:avLst>
              <a:gd name="adj" fmla="val 50000"/>
            </a:avLst>
          </a:prstGeom>
          <a:solidFill>
            <a:srgbClr val="ECD9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5.1:</a:t>
            </a:r>
            <a:r>
              <a:rPr lang="es-ES" sz="700" b="1" i="0">
                <a:solidFill>
                  <a:srgbClr val="000000"/>
                </a:solidFill>
                <a:effectLst/>
                <a:latin typeface="Century Gothic"/>
              </a:rPr>
              <a:t>Información inadecuada que brinda el Estado a las personas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08" name="Rectángulo: esquinas redondeadas 107">
            <a:extLst>
              <a:ext uri="{FF2B5EF4-FFF2-40B4-BE49-F238E27FC236}">
                <a16:creationId xmlns:a16="http://schemas.microsoft.com/office/drawing/2014/main" xmlns="" id="{A611B0F3-47CA-B812-65C4-B19B1010FA3E}"/>
              </a:ext>
            </a:extLst>
          </p:cNvPr>
          <p:cNvSpPr/>
          <p:nvPr/>
        </p:nvSpPr>
        <p:spPr>
          <a:xfrm>
            <a:off x="10437570" y="4404675"/>
            <a:ext cx="1541437" cy="702504"/>
          </a:xfrm>
          <a:prstGeom prst="roundRect">
            <a:avLst>
              <a:gd name="adj" fmla="val 50000"/>
            </a:avLst>
          </a:prstGeom>
          <a:solidFill>
            <a:srgbClr val="ECD9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5.2: </a:t>
            </a:r>
            <a:r>
              <a:rPr lang="es-ES" sz="700" b="1">
                <a:solidFill>
                  <a:schemeClr val="tx1"/>
                </a:solidFill>
                <a:latin typeface="Century Gothic"/>
              </a:rPr>
              <a:t>Deficientes mecanismos e incentivos para promover la participación y rendición de cuentas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09" name="Rectángulo: esquinas redondeadas 108">
            <a:extLst>
              <a:ext uri="{FF2B5EF4-FFF2-40B4-BE49-F238E27FC236}">
                <a16:creationId xmlns:a16="http://schemas.microsoft.com/office/drawing/2014/main" xmlns="" id="{EDA23B9E-E6CE-3A30-DA08-0CF9091EDC6D}"/>
              </a:ext>
            </a:extLst>
          </p:cNvPr>
          <p:cNvSpPr/>
          <p:nvPr/>
        </p:nvSpPr>
        <p:spPr>
          <a:xfrm>
            <a:off x="10423895" y="5202496"/>
            <a:ext cx="1541437" cy="724576"/>
          </a:xfrm>
          <a:prstGeom prst="roundRect">
            <a:avLst>
              <a:gd name="adj" fmla="val 50000"/>
            </a:avLst>
          </a:prstGeom>
          <a:solidFill>
            <a:srgbClr val="ECD9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5.3: Deficientes mecanismos e incentivos para promover la transparencia </a:t>
            </a:r>
          </a:p>
        </p:txBody>
      </p: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xmlns="" id="{40ED292B-4EB5-AFB5-D851-3FD53569615C}"/>
              </a:ext>
            </a:extLst>
          </p:cNvPr>
          <p:cNvCxnSpPr>
            <a:cxnSpLocks/>
          </p:cNvCxnSpPr>
          <p:nvPr/>
        </p:nvCxnSpPr>
        <p:spPr>
          <a:xfrm flipV="1">
            <a:off x="10281448" y="3584786"/>
            <a:ext cx="5333" cy="2750482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ángulo: esquinas redondeadas 119">
            <a:extLst>
              <a:ext uri="{FF2B5EF4-FFF2-40B4-BE49-F238E27FC236}">
                <a16:creationId xmlns:a16="http://schemas.microsoft.com/office/drawing/2014/main" xmlns="" id="{40FFC03D-91D0-F310-D526-ED33FF765C0F}"/>
              </a:ext>
            </a:extLst>
          </p:cNvPr>
          <p:cNvSpPr/>
          <p:nvPr/>
        </p:nvSpPr>
        <p:spPr>
          <a:xfrm>
            <a:off x="8535482" y="3710473"/>
            <a:ext cx="1546553" cy="62575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4.1: </a:t>
            </a:r>
            <a:r>
              <a:rPr lang="es-ES" sz="700" b="1" i="0">
                <a:solidFill>
                  <a:srgbClr val="000000"/>
                </a:solidFill>
                <a:effectLst/>
                <a:latin typeface="Century Gothic"/>
              </a:rPr>
              <a:t>Escasa cultura de seguimiento y evaluación para el logro de resultados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21" name="Rectángulo: esquinas redondeadas 120">
            <a:extLst>
              <a:ext uri="{FF2B5EF4-FFF2-40B4-BE49-F238E27FC236}">
                <a16:creationId xmlns:a16="http://schemas.microsoft.com/office/drawing/2014/main" xmlns="" id="{2BD8EF3C-9896-B400-8E9B-A421EBCE7BA3}"/>
              </a:ext>
            </a:extLst>
          </p:cNvPr>
          <p:cNvSpPr/>
          <p:nvPr/>
        </p:nvSpPr>
        <p:spPr>
          <a:xfrm>
            <a:off x="8535482" y="4403413"/>
            <a:ext cx="1541437" cy="62575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4.2: </a:t>
            </a:r>
            <a:r>
              <a:rPr lang="es-MX" sz="700" b="1">
                <a:solidFill>
                  <a:schemeClr val="tx1"/>
                </a:solidFill>
                <a:latin typeface="Century Gothic"/>
              </a:rPr>
              <a:t>Limitada gestión de la información para el seguimiento y la evaluación </a:t>
            </a:r>
            <a:r>
              <a:rPr lang="es-PE" sz="700" b="1">
                <a:solidFill>
                  <a:schemeClr val="tx1"/>
                </a:solidFill>
                <a:latin typeface="Century Gothic"/>
              </a:rPr>
              <a:t> </a:t>
            </a:r>
          </a:p>
        </p:txBody>
      </p:sp>
      <p:sp>
        <p:nvSpPr>
          <p:cNvPr id="122" name="Rectángulo: esquinas redondeadas 121">
            <a:extLst>
              <a:ext uri="{FF2B5EF4-FFF2-40B4-BE49-F238E27FC236}">
                <a16:creationId xmlns:a16="http://schemas.microsoft.com/office/drawing/2014/main" xmlns="" id="{DEA80C3C-B53D-7F15-AF8E-28F35944B1B4}"/>
              </a:ext>
            </a:extLst>
          </p:cNvPr>
          <p:cNvSpPr/>
          <p:nvPr/>
        </p:nvSpPr>
        <p:spPr>
          <a:xfrm>
            <a:off x="8515964" y="5107179"/>
            <a:ext cx="1541437" cy="72457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4.3 </a:t>
            </a:r>
            <a:r>
              <a:rPr lang="es-ES" sz="700" b="1">
                <a:solidFill>
                  <a:schemeClr val="tx1"/>
                </a:solidFill>
                <a:latin typeface="Century Gothic"/>
              </a:rPr>
              <a:t>Limitada gestión del conocimiento para la innovación y la mejora continua en las intervenciones públicas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23" name="Rectángulo: esquinas redondeadas 122">
            <a:extLst>
              <a:ext uri="{FF2B5EF4-FFF2-40B4-BE49-F238E27FC236}">
                <a16:creationId xmlns:a16="http://schemas.microsoft.com/office/drawing/2014/main" xmlns="" id="{2839E87C-E542-EE4F-BD5E-64A961CC0230}"/>
              </a:ext>
            </a:extLst>
          </p:cNvPr>
          <p:cNvSpPr/>
          <p:nvPr/>
        </p:nvSpPr>
        <p:spPr>
          <a:xfrm>
            <a:off x="10423895" y="6022389"/>
            <a:ext cx="1538879" cy="625757"/>
          </a:xfrm>
          <a:prstGeom prst="roundRect">
            <a:avLst>
              <a:gd name="adj" fmla="val 50000"/>
            </a:avLst>
          </a:prstGeom>
          <a:solidFill>
            <a:srgbClr val="ECD9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5.4: </a:t>
            </a:r>
            <a:r>
              <a:rPr lang="es-ES" sz="700" b="1">
                <a:solidFill>
                  <a:schemeClr val="tx1"/>
                </a:solidFill>
                <a:latin typeface="Century Gothic"/>
              </a:rPr>
              <a:t>Limitado alcance de los mecanismos de integridad pública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xmlns="" id="{A6CE57BF-C3AE-D33F-89EF-1433FDCB8FF3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10305355" y="3996480"/>
            <a:ext cx="132215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xmlns="" id="{5DB6CF2B-935C-7295-66BC-70C7F3604885}"/>
              </a:ext>
            </a:extLst>
          </p:cNvPr>
          <p:cNvCxnSpPr>
            <a:cxnSpLocks/>
            <a:endCxn id="108" idx="1"/>
          </p:cNvCxnSpPr>
          <p:nvPr/>
        </p:nvCxnSpPr>
        <p:spPr>
          <a:xfrm>
            <a:off x="10281448" y="4755927"/>
            <a:ext cx="15612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xmlns="" id="{871EECE3-1062-AC27-FF0C-E15AEC647411}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10281448" y="5564784"/>
            <a:ext cx="142447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xmlns="" id="{2DB57EEC-85BC-AEE9-6114-EEA6522A01A1}"/>
              </a:ext>
            </a:extLst>
          </p:cNvPr>
          <p:cNvCxnSpPr>
            <a:cxnSpLocks/>
            <a:endCxn id="123" idx="1"/>
          </p:cNvCxnSpPr>
          <p:nvPr/>
        </p:nvCxnSpPr>
        <p:spPr>
          <a:xfrm>
            <a:off x="10256738" y="6335268"/>
            <a:ext cx="167157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xmlns="" id="{41D9D917-59FA-3B91-8C36-45CCCD2BE764}"/>
              </a:ext>
            </a:extLst>
          </p:cNvPr>
          <p:cNvCxnSpPr>
            <a:cxnSpLocks/>
          </p:cNvCxnSpPr>
          <p:nvPr/>
        </p:nvCxnSpPr>
        <p:spPr>
          <a:xfrm flipV="1">
            <a:off x="8378849" y="3584786"/>
            <a:ext cx="0" cy="188468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cto 150">
            <a:extLst>
              <a:ext uri="{FF2B5EF4-FFF2-40B4-BE49-F238E27FC236}">
                <a16:creationId xmlns:a16="http://schemas.microsoft.com/office/drawing/2014/main" xmlns="" id="{36CDEBCF-7B05-0C26-2836-1544D55BBF84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8378849" y="4023352"/>
            <a:ext cx="156633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xmlns="" id="{0B7BADA2-8B1D-0B35-DE20-CA7D9969D829}"/>
              </a:ext>
            </a:extLst>
          </p:cNvPr>
          <p:cNvCxnSpPr>
            <a:cxnSpLocks/>
            <a:endCxn id="121" idx="1"/>
          </p:cNvCxnSpPr>
          <p:nvPr/>
        </p:nvCxnSpPr>
        <p:spPr>
          <a:xfrm>
            <a:off x="8378849" y="4716292"/>
            <a:ext cx="156633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xmlns="" id="{C6FC84E7-71ED-5E8F-3A1B-09A5C621F7E6}"/>
              </a:ext>
            </a:extLst>
          </p:cNvPr>
          <p:cNvCxnSpPr>
            <a:cxnSpLocks/>
            <a:endCxn id="122" idx="1"/>
          </p:cNvCxnSpPr>
          <p:nvPr/>
        </p:nvCxnSpPr>
        <p:spPr>
          <a:xfrm>
            <a:off x="8344048" y="5469467"/>
            <a:ext cx="171916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ángulo: esquinas redondeadas 160">
            <a:extLst>
              <a:ext uri="{FF2B5EF4-FFF2-40B4-BE49-F238E27FC236}">
                <a16:creationId xmlns:a16="http://schemas.microsoft.com/office/drawing/2014/main" xmlns="" id="{A6FC923E-3889-15C8-D042-19AE59C7FFE7}"/>
              </a:ext>
            </a:extLst>
          </p:cNvPr>
          <p:cNvSpPr/>
          <p:nvPr/>
        </p:nvSpPr>
        <p:spPr>
          <a:xfrm>
            <a:off x="4371001" y="3683798"/>
            <a:ext cx="1754270" cy="564645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3.1: </a:t>
            </a:r>
            <a:r>
              <a:rPr lang="es-ES" sz="700" b="1">
                <a:solidFill>
                  <a:schemeClr val="tx1"/>
                </a:solidFill>
                <a:latin typeface="Century Gothic"/>
              </a:rPr>
              <a:t>Desarticulación entre los objetivos de política pública y la planificación estratégica – institucional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cxnSp>
        <p:nvCxnSpPr>
          <p:cNvPr id="167" name="Conector recto 166">
            <a:extLst>
              <a:ext uri="{FF2B5EF4-FFF2-40B4-BE49-F238E27FC236}">
                <a16:creationId xmlns:a16="http://schemas.microsoft.com/office/drawing/2014/main" xmlns="" id="{46A77F37-95AC-64FC-D44F-9F57CB68E54F}"/>
              </a:ext>
            </a:extLst>
          </p:cNvPr>
          <p:cNvCxnSpPr>
            <a:cxnSpLocks/>
          </p:cNvCxnSpPr>
          <p:nvPr/>
        </p:nvCxnSpPr>
        <p:spPr>
          <a:xfrm flipV="1">
            <a:off x="6306801" y="3583889"/>
            <a:ext cx="4500" cy="283287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ángulo: esquinas redondeadas 167">
            <a:extLst>
              <a:ext uri="{FF2B5EF4-FFF2-40B4-BE49-F238E27FC236}">
                <a16:creationId xmlns:a16="http://schemas.microsoft.com/office/drawing/2014/main" xmlns="" id="{8B71AD2B-CF38-4F80-5EC0-8325043647CA}"/>
              </a:ext>
            </a:extLst>
          </p:cNvPr>
          <p:cNvSpPr/>
          <p:nvPr/>
        </p:nvSpPr>
        <p:spPr>
          <a:xfrm>
            <a:off x="4383619" y="4325401"/>
            <a:ext cx="1737793" cy="476372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3.2: </a:t>
            </a:r>
            <a:r>
              <a:rPr lang="es-ES" sz="700" b="1">
                <a:solidFill>
                  <a:schemeClr val="tx1"/>
                </a:solidFill>
                <a:latin typeface="Century Gothic"/>
              </a:rPr>
              <a:t>Desarticulación entre el sistema de planeamiento y el sistema de presupuesto 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71" name="Rectángulo: esquinas redondeadas 170">
            <a:extLst>
              <a:ext uri="{FF2B5EF4-FFF2-40B4-BE49-F238E27FC236}">
                <a16:creationId xmlns:a16="http://schemas.microsoft.com/office/drawing/2014/main" xmlns="" id="{9840186E-E6B9-4FD1-04AE-78A1A80931FB}"/>
              </a:ext>
            </a:extLst>
          </p:cNvPr>
          <p:cNvSpPr/>
          <p:nvPr/>
        </p:nvSpPr>
        <p:spPr>
          <a:xfrm>
            <a:off x="4367450" y="4887286"/>
            <a:ext cx="1749237" cy="502464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3.3: </a:t>
            </a:r>
            <a:r>
              <a:rPr lang="es-ES" sz="700" b="1" i="0">
                <a:solidFill>
                  <a:srgbClr val="000000"/>
                </a:solidFill>
                <a:effectLst/>
                <a:latin typeface="Century Gothic"/>
              </a:rPr>
              <a:t>Limitada ejecución y calidad de gasto público por parte de las entidades públicas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72" name="Rectángulo: esquinas redondeadas 171">
            <a:extLst>
              <a:ext uri="{FF2B5EF4-FFF2-40B4-BE49-F238E27FC236}">
                <a16:creationId xmlns:a16="http://schemas.microsoft.com/office/drawing/2014/main" xmlns="" id="{CD1D8F35-C81D-3DA9-DC2A-1E83BCA4A3BF}"/>
              </a:ext>
            </a:extLst>
          </p:cNvPr>
          <p:cNvSpPr/>
          <p:nvPr/>
        </p:nvSpPr>
        <p:spPr>
          <a:xfrm>
            <a:off x="4367450" y="5467811"/>
            <a:ext cx="1749237" cy="546154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3.4: </a:t>
            </a:r>
            <a:r>
              <a:rPr lang="es-MX" sz="700" b="1" i="0">
                <a:solidFill>
                  <a:srgbClr val="000000"/>
                </a:solidFill>
                <a:effectLst/>
                <a:latin typeface="Century Gothic"/>
              </a:rPr>
              <a:t>Deficiente gestión de bienes muebles e inmuebles para la operación de las intervenciones</a:t>
            </a:r>
            <a:r>
              <a:rPr lang="es-MX" sz="700" b="1">
                <a:solidFill>
                  <a:srgbClr val="000000"/>
                </a:solidFill>
                <a:latin typeface="Century Gothic"/>
              </a:rPr>
              <a:t> </a:t>
            </a:r>
            <a:endParaRPr lang="es-PE" sz="7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Rectángulo: esquinas redondeadas 172">
            <a:extLst>
              <a:ext uri="{FF2B5EF4-FFF2-40B4-BE49-F238E27FC236}">
                <a16:creationId xmlns:a16="http://schemas.microsoft.com/office/drawing/2014/main" xmlns="" id="{187F8627-5AB5-389E-B218-18834EB7FB5E}"/>
              </a:ext>
            </a:extLst>
          </p:cNvPr>
          <p:cNvSpPr/>
          <p:nvPr/>
        </p:nvSpPr>
        <p:spPr>
          <a:xfrm>
            <a:off x="4363236" y="6104271"/>
            <a:ext cx="1753081" cy="565733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3.5: </a:t>
            </a:r>
            <a:r>
              <a:rPr lang="es-MX" sz="700" b="1">
                <a:solidFill>
                  <a:schemeClr val="tx1"/>
                </a:solidFill>
                <a:latin typeface="Century Gothic"/>
              </a:rPr>
              <a:t>Diseño organizacional dificulta cumplir la misión (prestacional, regulador, etc.) de la entidad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76" name="Rectángulo: esquinas redondeadas 175">
            <a:extLst>
              <a:ext uri="{FF2B5EF4-FFF2-40B4-BE49-F238E27FC236}">
                <a16:creationId xmlns:a16="http://schemas.microsoft.com/office/drawing/2014/main" xmlns="" id="{A03F3C99-82F9-BA4C-86A3-09404A327E76}"/>
              </a:ext>
            </a:extLst>
          </p:cNvPr>
          <p:cNvSpPr/>
          <p:nvPr/>
        </p:nvSpPr>
        <p:spPr>
          <a:xfrm>
            <a:off x="6482850" y="3683798"/>
            <a:ext cx="1754270" cy="564645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3.6: </a:t>
            </a:r>
            <a:r>
              <a:rPr lang="es-MX" sz="700" b="1">
                <a:solidFill>
                  <a:schemeClr val="tx1"/>
                </a:solidFill>
                <a:latin typeface="Century Gothic"/>
              </a:rPr>
              <a:t>Limitada integración entre las entidades para atender los eventos de vida de la ciudadanía y empresas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77" name="Rectángulo: esquinas redondeadas 176">
            <a:extLst>
              <a:ext uri="{FF2B5EF4-FFF2-40B4-BE49-F238E27FC236}">
                <a16:creationId xmlns:a16="http://schemas.microsoft.com/office/drawing/2014/main" xmlns="" id="{9AC2F639-F893-492E-9C93-F8C7AD405387}"/>
              </a:ext>
            </a:extLst>
          </p:cNvPr>
          <p:cNvSpPr/>
          <p:nvPr/>
        </p:nvSpPr>
        <p:spPr>
          <a:xfrm>
            <a:off x="6495468" y="4325401"/>
            <a:ext cx="1737793" cy="476372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3.7: </a:t>
            </a:r>
            <a:r>
              <a:rPr lang="es-MX" sz="700" b="1">
                <a:solidFill>
                  <a:schemeClr val="tx1"/>
                </a:solidFill>
                <a:latin typeface="Century Gothic"/>
              </a:rPr>
              <a:t>Sistemas administrativos generan cargas innecesarias en las entidades</a:t>
            </a:r>
            <a:endParaRPr lang="es-PE" sz="7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78" name="Rectángulo: esquinas redondeadas 177">
            <a:extLst>
              <a:ext uri="{FF2B5EF4-FFF2-40B4-BE49-F238E27FC236}">
                <a16:creationId xmlns:a16="http://schemas.microsoft.com/office/drawing/2014/main" xmlns="" id="{1455D80E-14C6-E276-140F-2EF993ECBD2B}"/>
              </a:ext>
            </a:extLst>
          </p:cNvPr>
          <p:cNvSpPr/>
          <p:nvPr/>
        </p:nvSpPr>
        <p:spPr>
          <a:xfrm>
            <a:off x="6479299" y="4887286"/>
            <a:ext cx="1749237" cy="502464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3.8: </a:t>
            </a:r>
            <a:r>
              <a:rPr lang="es-MX" sz="700" b="1">
                <a:solidFill>
                  <a:schemeClr val="tx1"/>
                </a:solidFill>
                <a:latin typeface="Century Gothic"/>
              </a:rPr>
              <a:t>Inadecuada gestión de los recursos humanos </a:t>
            </a:r>
            <a:endParaRPr lang="es-PE" sz="7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9" name="Rectángulo: esquinas redondeadas 178">
            <a:extLst>
              <a:ext uri="{FF2B5EF4-FFF2-40B4-BE49-F238E27FC236}">
                <a16:creationId xmlns:a16="http://schemas.microsoft.com/office/drawing/2014/main" xmlns="" id="{F1235DF1-C549-879E-34ED-462AB6C67DDD}"/>
              </a:ext>
            </a:extLst>
          </p:cNvPr>
          <p:cNvSpPr/>
          <p:nvPr/>
        </p:nvSpPr>
        <p:spPr>
          <a:xfrm>
            <a:off x="6479299" y="5467811"/>
            <a:ext cx="1749237" cy="546154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3.9:</a:t>
            </a:r>
            <a:r>
              <a:rPr lang="es-MX" sz="700" b="1" i="0">
                <a:solidFill>
                  <a:srgbClr val="000000"/>
                </a:solidFill>
                <a:effectLst/>
                <a:latin typeface="Century Gothic"/>
              </a:rPr>
              <a:t> Inadecuado desempeño de los servidores civiles</a:t>
            </a:r>
            <a:r>
              <a:rPr lang="es-MX" sz="700" b="1">
                <a:solidFill>
                  <a:srgbClr val="000000"/>
                </a:solidFill>
                <a:latin typeface="Century Gothic"/>
              </a:rPr>
              <a:t> </a:t>
            </a:r>
            <a:endParaRPr lang="es-PE" sz="7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0" name="Rectángulo: esquinas redondeadas 179">
            <a:extLst>
              <a:ext uri="{FF2B5EF4-FFF2-40B4-BE49-F238E27FC236}">
                <a16:creationId xmlns:a16="http://schemas.microsoft.com/office/drawing/2014/main" xmlns="" id="{41556852-2238-F7A7-E2D3-54E853BE79C1}"/>
              </a:ext>
            </a:extLst>
          </p:cNvPr>
          <p:cNvSpPr/>
          <p:nvPr/>
        </p:nvSpPr>
        <p:spPr>
          <a:xfrm>
            <a:off x="6475085" y="6104271"/>
            <a:ext cx="1753081" cy="565733"/>
          </a:xfrm>
          <a:prstGeom prst="roundRect">
            <a:avLst>
              <a:gd name="adj" fmla="val 50000"/>
            </a:avLst>
          </a:prstGeom>
          <a:solidFill>
            <a:srgbClr val="F3FBF8"/>
          </a:solidFill>
          <a:ln>
            <a:solidFill>
              <a:srgbClr val="3CC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700" b="1">
                <a:solidFill>
                  <a:schemeClr val="tx1"/>
                </a:solidFill>
                <a:latin typeface="Century Gothic"/>
              </a:rPr>
              <a:t>CI 3.10: </a:t>
            </a:r>
            <a:r>
              <a:rPr lang="es-MX" sz="700" b="1">
                <a:solidFill>
                  <a:schemeClr val="tx1"/>
                </a:solidFill>
                <a:latin typeface="Century Gothic"/>
              </a:rPr>
              <a:t>Insuficiente aprovechamiento del uso estratégico de las TIC</a:t>
            </a:r>
            <a:r>
              <a:rPr lang="es-PE" sz="700" b="1">
                <a:solidFill>
                  <a:schemeClr val="tx1"/>
                </a:solidFill>
                <a:latin typeface="Century Gothic"/>
              </a:rPr>
              <a:t> </a:t>
            </a:r>
            <a:endParaRPr lang="es-PE" sz="7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xmlns="" id="{F07F59F4-1362-03FB-A7AD-56A155EA8D8C}"/>
              </a:ext>
            </a:extLst>
          </p:cNvPr>
          <p:cNvCxnSpPr>
            <a:cxnSpLocks/>
            <a:stCxn id="161" idx="3"/>
            <a:endCxn id="176" idx="1"/>
          </p:cNvCxnSpPr>
          <p:nvPr/>
        </p:nvCxnSpPr>
        <p:spPr>
          <a:xfrm>
            <a:off x="6125271" y="3966121"/>
            <a:ext cx="35757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recto 184">
            <a:extLst>
              <a:ext uri="{FF2B5EF4-FFF2-40B4-BE49-F238E27FC236}">
                <a16:creationId xmlns:a16="http://schemas.microsoft.com/office/drawing/2014/main" xmlns="" id="{1332844C-CB70-B288-B73C-838EEB6005F6}"/>
              </a:ext>
            </a:extLst>
          </p:cNvPr>
          <p:cNvCxnSpPr>
            <a:cxnSpLocks/>
            <a:stCxn id="168" idx="3"/>
            <a:endCxn id="177" idx="1"/>
          </p:cNvCxnSpPr>
          <p:nvPr/>
        </p:nvCxnSpPr>
        <p:spPr>
          <a:xfrm>
            <a:off x="6121412" y="4563587"/>
            <a:ext cx="374056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xmlns="" id="{03D960FD-DA5F-3F94-2487-A32135312F3A}"/>
              </a:ext>
            </a:extLst>
          </p:cNvPr>
          <p:cNvCxnSpPr>
            <a:cxnSpLocks/>
            <a:stCxn id="171" idx="3"/>
            <a:endCxn id="178" idx="1"/>
          </p:cNvCxnSpPr>
          <p:nvPr/>
        </p:nvCxnSpPr>
        <p:spPr>
          <a:xfrm>
            <a:off x="6116687" y="5138518"/>
            <a:ext cx="36261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xmlns="" id="{4FAB6340-4A69-61AA-B748-0E91A78BB1A2}"/>
              </a:ext>
            </a:extLst>
          </p:cNvPr>
          <p:cNvCxnSpPr>
            <a:cxnSpLocks/>
            <a:stCxn id="172" idx="3"/>
            <a:endCxn id="179" idx="1"/>
          </p:cNvCxnSpPr>
          <p:nvPr/>
        </p:nvCxnSpPr>
        <p:spPr>
          <a:xfrm>
            <a:off x="6116687" y="5740888"/>
            <a:ext cx="36261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193">
            <a:extLst>
              <a:ext uri="{FF2B5EF4-FFF2-40B4-BE49-F238E27FC236}">
                <a16:creationId xmlns:a16="http://schemas.microsoft.com/office/drawing/2014/main" xmlns="" id="{AA117AF6-3FC7-81A7-BF7E-F53CC3658C59}"/>
              </a:ext>
            </a:extLst>
          </p:cNvPr>
          <p:cNvCxnSpPr>
            <a:cxnSpLocks/>
            <a:stCxn id="173" idx="3"/>
            <a:endCxn id="180" idx="1"/>
          </p:cNvCxnSpPr>
          <p:nvPr/>
        </p:nvCxnSpPr>
        <p:spPr>
          <a:xfrm>
            <a:off x="6116317" y="6387138"/>
            <a:ext cx="35876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ángulo 197">
            <a:extLst>
              <a:ext uri="{FF2B5EF4-FFF2-40B4-BE49-F238E27FC236}">
                <a16:creationId xmlns:a16="http://schemas.microsoft.com/office/drawing/2014/main" xmlns="" id="{5F9A3898-36D6-1588-FECA-41561339BA3D}"/>
              </a:ext>
            </a:extLst>
          </p:cNvPr>
          <p:cNvSpPr/>
          <p:nvPr/>
        </p:nvSpPr>
        <p:spPr>
          <a:xfrm rot="16200000">
            <a:off x="-897246" y="5075043"/>
            <a:ext cx="2588578" cy="1864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PE" sz="800" b="1">
                <a:solidFill>
                  <a:schemeClr val="tx1"/>
                </a:solidFill>
                <a:latin typeface="Century Gothic"/>
              </a:rPr>
              <a:t>CAUSAS INDIRECTAS</a:t>
            </a:r>
          </a:p>
        </p:txBody>
      </p:sp>
      <p:sp>
        <p:nvSpPr>
          <p:cNvPr id="199" name="Rectángulo 198">
            <a:extLst>
              <a:ext uri="{FF2B5EF4-FFF2-40B4-BE49-F238E27FC236}">
                <a16:creationId xmlns:a16="http://schemas.microsoft.com/office/drawing/2014/main" xmlns="" id="{118D7F14-BACA-F172-5708-8B9467E4C65F}"/>
              </a:ext>
            </a:extLst>
          </p:cNvPr>
          <p:cNvSpPr/>
          <p:nvPr/>
        </p:nvSpPr>
        <p:spPr>
          <a:xfrm rot="16200000">
            <a:off x="-240502" y="3051634"/>
            <a:ext cx="1260882" cy="1864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>
                <a:solidFill>
                  <a:schemeClr val="tx1"/>
                </a:solidFill>
                <a:latin typeface="Century Gothic" panose="020B0502020202020204" pitchFamily="34" charset="0"/>
              </a:rPr>
              <a:t>CAUSAS DIRECTAS</a:t>
            </a:r>
          </a:p>
        </p:txBody>
      </p:sp>
      <p:sp>
        <p:nvSpPr>
          <p:cNvPr id="200" name="Rectángulo 199">
            <a:extLst>
              <a:ext uri="{FF2B5EF4-FFF2-40B4-BE49-F238E27FC236}">
                <a16:creationId xmlns:a16="http://schemas.microsoft.com/office/drawing/2014/main" xmlns="" id="{39A9817B-DA0F-8AB9-CE7B-355D5DCC5467}"/>
              </a:ext>
            </a:extLst>
          </p:cNvPr>
          <p:cNvSpPr/>
          <p:nvPr/>
        </p:nvSpPr>
        <p:spPr>
          <a:xfrm rot="16200000">
            <a:off x="39882" y="977299"/>
            <a:ext cx="707220" cy="1793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>
                <a:solidFill>
                  <a:schemeClr val="tx1"/>
                </a:solidFill>
                <a:latin typeface="Century Gothic" panose="020B0502020202020204" pitchFamily="34" charset="0"/>
              </a:rPr>
              <a:t>EFECTOS</a:t>
            </a:r>
          </a:p>
        </p:txBody>
      </p:sp>
      <p:sp>
        <p:nvSpPr>
          <p:cNvPr id="201" name="Rectángulo 200">
            <a:extLst>
              <a:ext uri="{FF2B5EF4-FFF2-40B4-BE49-F238E27FC236}">
                <a16:creationId xmlns:a16="http://schemas.microsoft.com/office/drawing/2014/main" xmlns="" id="{8ABC56EE-1546-A540-C5FC-9E13E33D14EF}"/>
              </a:ext>
            </a:extLst>
          </p:cNvPr>
          <p:cNvSpPr/>
          <p:nvPr/>
        </p:nvSpPr>
        <p:spPr>
          <a:xfrm rot="16200000">
            <a:off x="-73635" y="1884234"/>
            <a:ext cx="921950" cy="1793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>
                <a:solidFill>
                  <a:schemeClr val="tx1"/>
                </a:solidFill>
                <a:latin typeface="Century Gothic" panose="020B0502020202020204" pitchFamily="34" charset="0"/>
              </a:rPr>
              <a:t>ENUNCIADO</a:t>
            </a:r>
          </a:p>
        </p:txBody>
      </p:sp>
    </p:spTree>
    <p:extLst>
      <p:ext uri="{BB962C8B-B14F-4D97-AF65-F5344CB8AC3E}">
        <p14:creationId xmlns:p14="http://schemas.microsoft.com/office/powerpoint/2010/main" val="155424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5FBBC4-31D5-7162-BE97-6178D2D9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8" y="1360076"/>
            <a:ext cx="3505199" cy="619726"/>
          </a:xfrm>
        </p:spPr>
        <p:txBody>
          <a:bodyPr>
            <a:noAutofit/>
          </a:bodyPr>
          <a:lstStyle/>
          <a:p>
            <a:r>
              <a:rPr lang="es-PE" sz="3600"/>
              <a:t>Lineamientos</a:t>
            </a: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xmlns="" id="{AD2B4B2A-6A70-0B2D-6D06-A48C0C23E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200" y="1418418"/>
            <a:ext cx="660272" cy="6501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464FD5C-E3A8-9E9B-0565-BE4B7E146658}"/>
              </a:ext>
            </a:extLst>
          </p:cNvPr>
          <p:cNvSpPr txBox="1"/>
          <p:nvPr/>
        </p:nvSpPr>
        <p:spPr>
          <a:xfrm>
            <a:off x="1541637" y="2588181"/>
            <a:ext cx="36093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kumimoji="0" lang="es-ES" sz="1400" b="1" i="0" u="none" strike="noStrike" cap="none" spc="0" normalizeH="0" baseline="0" noProof="0">
                <a:ln>
                  <a:noFill/>
                </a:ln>
                <a:solidFill>
                  <a:srgbClr val="243D7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 prioritario 1: </a:t>
            </a:r>
          </a:p>
          <a:p>
            <a:pPr lvl="0" rtl="0"/>
            <a:r>
              <a:rPr kumimoji="0" lang="es-ES" sz="1400" b="1" i="0" u="none" strike="noStrike" cap="none" spc="0" normalizeH="0" baseline="0" noProof="0">
                <a:ln>
                  <a:noFill/>
                </a:ln>
                <a:solidFill>
                  <a:srgbClr val="243D7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Garantizar políticas públicas que respondan a las necesidades y expectativas de las personas en el territorio</a:t>
            </a:r>
            <a:endParaRPr lang="es-ES" sz="1400" b="1">
              <a:solidFill>
                <a:srgbClr val="243D7A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1F0BF14B-38DB-6487-AF45-629DB3CF299B}"/>
              </a:ext>
            </a:extLst>
          </p:cNvPr>
          <p:cNvCxnSpPr>
            <a:cxnSpLocks/>
          </p:cNvCxnSpPr>
          <p:nvPr/>
        </p:nvCxnSpPr>
        <p:spPr>
          <a:xfrm flipH="1">
            <a:off x="1238954" y="2068606"/>
            <a:ext cx="10200" cy="4789394"/>
          </a:xfrm>
          <a:prstGeom prst="line">
            <a:avLst/>
          </a:prstGeom>
          <a:ln w="57150">
            <a:solidFill>
              <a:srgbClr val="243D7A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733C58A-9FA1-DED2-C04A-4A555B2561A2}"/>
              </a:ext>
            </a:extLst>
          </p:cNvPr>
          <p:cNvSpPr/>
          <p:nvPr/>
        </p:nvSpPr>
        <p:spPr>
          <a:xfrm>
            <a:off x="925977" y="2228709"/>
            <a:ext cx="625860" cy="620912"/>
          </a:xfrm>
          <a:prstGeom prst="ellipse">
            <a:avLst/>
          </a:prstGeom>
          <a:solidFill>
            <a:srgbClr val="F67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F6C9E3AD-48E1-88B6-328A-10535A406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200" y="2148657"/>
            <a:ext cx="781015" cy="781015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4084844F-6193-1EC6-BD79-CCBF76388F5B}"/>
              </a:ext>
            </a:extLst>
          </p:cNvPr>
          <p:cNvSpPr/>
          <p:nvPr/>
        </p:nvSpPr>
        <p:spPr>
          <a:xfrm>
            <a:off x="925977" y="3678256"/>
            <a:ext cx="625860" cy="620912"/>
          </a:xfrm>
          <a:prstGeom prst="ellipse">
            <a:avLst/>
          </a:prstGeom>
          <a:solidFill>
            <a:srgbClr val="F67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BF0659B-17E4-21B1-B7F9-9EE6C8271ED6}"/>
              </a:ext>
            </a:extLst>
          </p:cNvPr>
          <p:cNvSpPr txBox="1"/>
          <p:nvPr/>
        </p:nvSpPr>
        <p:spPr>
          <a:xfrm>
            <a:off x="1554775" y="4085791"/>
            <a:ext cx="30789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kumimoji="0" lang="es-ES" sz="1400" b="1" i="0" u="none" strike="noStrike" cap="none" spc="0" normalizeH="0" baseline="0" noProof="0">
                <a:ln>
                  <a:noFill/>
                </a:ln>
                <a:solidFill>
                  <a:srgbClr val="243D7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 prioritario 2:</a:t>
            </a:r>
          </a:p>
          <a:p>
            <a:pPr lvl="0" rtl="0"/>
            <a:r>
              <a:rPr kumimoji="0" lang="es-MX" sz="1400" b="1" i="0" u="none" strike="noStrike" cap="none" spc="0" normalizeH="0" baseline="0" noProof="0">
                <a:ln>
                  <a:noFill/>
                </a:ln>
                <a:solidFill>
                  <a:srgbClr val="243D7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Mejorar la gestión interna en las entidades públicas</a:t>
            </a:r>
          </a:p>
          <a:p>
            <a:pPr lvl="0" rtl="0"/>
            <a:endParaRPr lang="es-ES" sz="1400" b="1">
              <a:solidFill>
                <a:srgbClr val="243D7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7E388ACC-E863-F7EB-79C0-98D35DAB6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8200" y="3583268"/>
            <a:ext cx="801414" cy="80141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BA9C2BF2-337D-D47C-FE56-A95436FF4DAC}"/>
              </a:ext>
            </a:extLst>
          </p:cNvPr>
          <p:cNvSpPr txBox="1"/>
          <p:nvPr/>
        </p:nvSpPr>
        <p:spPr>
          <a:xfrm>
            <a:off x="4927905" y="2588181"/>
            <a:ext cx="6533626" cy="770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PE" sz="1050">
                <a:effectLst/>
                <a:latin typeface="Century Gothic" panose="020B0502020202020204" pitchFamily="34" charset="0"/>
              </a:rPr>
              <a:t>L.1.1. Fortalecer la </a:t>
            </a:r>
            <a:r>
              <a:rPr lang="es-PE" sz="1050" b="1">
                <a:effectLst/>
                <a:latin typeface="Century Gothic" panose="020B0502020202020204" pitchFamily="34" charset="0"/>
              </a:rPr>
              <a:t>rectoría sectorial </a:t>
            </a:r>
            <a:r>
              <a:rPr lang="es-PE" sz="1050">
                <a:effectLst/>
                <a:latin typeface="Century Gothic" panose="020B0502020202020204" pitchFamily="34" charset="0"/>
              </a:rPr>
              <a:t>de los Ministerios con enfoque territorial. </a:t>
            </a:r>
            <a:endParaRPr lang="es-ES" sz="1050"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PE" sz="1050">
                <a:effectLst/>
                <a:latin typeface="Century Gothic" panose="020B0502020202020204" pitchFamily="34" charset="0"/>
              </a:rPr>
              <a:t>L.1.2. Implementar la </a:t>
            </a:r>
            <a:r>
              <a:rPr lang="es-PE" sz="1050" b="1">
                <a:effectLst/>
                <a:latin typeface="Century Gothic" panose="020B0502020202020204" pitchFamily="34" charset="0"/>
              </a:rPr>
              <a:t>gobernanza regulatoria.</a:t>
            </a:r>
            <a:endParaRPr lang="es-ES" sz="1050"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PE" sz="1050">
                <a:effectLst/>
                <a:latin typeface="Century Gothic" panose="020B0502020202020204" pitchFamily="34" charset="0"/>
              </a:rPr>
              <a:t>L.1.3. Fortalecer la </a:t>
            </a:r>
            <a:r>
              <a:rPr lang="es-PE" sz="1050" b="1">
                <a:effectLst/>
                <a:latin typeface="Century Gothic" panose="020B0502020202020204" pitchFamily="34" charset="0"/>
              </a:rPr>
              <a:t>coordinación y articulación intersectorial e intergubernamental </a:t>
            </a:r>
            <a:r>
              <a:rPr lang="es-PE" sz="1050">
                <a:effectLst/>
                <a:latin typeface="Century Gothic" panose="020B0502020202020204" pitchFamily="34" charset="0"/>
              </a:rPr>
              <a:t>entre entidades públicas.</a:t>
            </a:r>
            <a:endParaRPr lang="es-ES" sz="105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4AEEEB6B-3208-7B61-EBBE-96D0346B443A}"/>
              </a:ext>
            </a:extLst>
          </p:cNvPr>
          <p:cNvCxnSpPr>
            <a:cxnSpLocks/>
          </p:cNvCxnSpPr>
          <p:nvPr/>
        </p:nvCxnSpPr>
        <p:spPr>
          <a:xfrm>
            <a:off x="1541637" y="2539164"/>
            <a:ext cx="9990839" cy="0"/>
          </a:xfrm>
          <a:prstGeom prst="line">
            <a:avLst/>
          </a:prstGeom>
          <a:ln w="38100">
            <a:solidFill>
              <a:srgbClr val="00206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20DD91CD-96A1-0F09-855E-9DC4EA617F81}"/>
              </a:ext>
            </a:extLst>
          </p:cNvPr>
          <p:cNvCxnSpPr>
            <a:cxnSpLocks/>
          </p:cNvCxnSpPr>
          <p:nvPr/>
        </p:nvCxnSpPr>
        <p:spPr>
          <a:xfrm>
            <a:off x="1541637" y="3976769"/>
            <a:ext cx="9990839" cy="65858"/>
          </a:xfrm>
          <a:prstGeom prst="line">
            <a:avLst/>
          </a:prstGeom>
          <a:ln w="38100">
            <a:solidFill>
              <a:srgbClr val="00206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EB9D439-4107-96CB-B768-7AC4767A0225}"/>
              </a:ext>
            </a:extLst>
          </p:cNvPr>
          <p:cNvSpPr txBox="1"/>
          <p:nvPr/>
        </p:nvSpPr>
        <p:spPr>
          <a:xfrm>
            <a:off x="4927905" y="4085791"/>
            <a:ext cx="6604571" cy="2499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L.2.1. Asegurar la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calidad del gasto</a:t>
            </a:r>
            <a:r>
              <a:rPr lang="es-MX" sz="1050">
                <a:effectLst/>
                <a:latin typeface="Century Gothic" panose="020B0502020202020204" pitchFamily="34" charset="0"/>
              </a:rPr>
              <a:t> público.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L.2.2. Fortalecer el desarrollo de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mecanismos de integración de la programación, adquisición y administración de las obras, servicios y bienes </a:t>
            </a:r>
            <a:r>
              <a:rPr lang="es-MX" sz="1050">
                <a:effectLst/>
                <a:latin typeface="Century Gothic" panose="020B0502020202020204" pitchFamily="34" charset="0"/>
              </a:rPr>
              <a:t>muebles e inmuebles.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L.2.3. Asegurar el diseño e implementación de normas de los sistemas administrativos en las entidades públicas, considerando su heterogeneidad.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L.2.4. Asegurar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la articulación de los sistemas administrativos.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L.2.5 . Fortalecer la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gestión de riesgos </a:t>
            </a:r>
            <a:r>
              <a:rPr lang="es-MX" sz="1050">
                <a:effectLst/>
                <a:latin typeface="Century Gothic" panose="020B0502020202020204" pitchFamily="34" charset="0"/>
              </a:rPr>
              <a:t>de los sistemas de control interno.	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L.2.6. Implementar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servicios integrados </a:t>
            </a:r>
            <a:r>
              <a:rPr lang="es-MX" sz="1050">
                <a:effectLst/>
                <a:latin typeface="Century Gothic" panose="020B0502020202020204" pitchFamily="34" charset="0"/>
              </a:rPr>
              <a:t>entre entidades públicas.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L.2.7. Incorporar el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uso estratégico de las TICS y datos</a:t>
            </a:r>
            <a:r>
              <a:rPr lang="es-MX" sz="1050">
                <a:effectLst/>
                <a:latin typeface="Century Gothic" panose="020B0502020202020204" pitchFamily="34" charset="0"/>
              </a:rPr>
              <a:t> en las entidades públicas.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L.2.8.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Fortalecer las capacidades </a:t>
            </a:r>
            <a:r>
              <a:rPr lang="es-MX" sz="1050">
                <a:effectLst/>
                <a:latin typeface="Century Gothic" panose="020B0502020202020204" pitchFamily="34" charset="0"/>
              </a:rPr>
              <a:t>de los funcionarios, directivos y servidores civiles.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L.2.9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. Implementar el régimen del servicio civil.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L.2.10. Fortalecer la implementación de la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gestión de rendimiento.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L.2.11. Fortalecer el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enfoque de integridad </a:t>
            </a:r>
            <a:r>
              <a:rPr lang="es-MX" sz="1050">
                <a:effectLst/>
                <a:latin typeface="Century Gothic" panose="020B0502020202020204" pitchFamily="34" charset="0"/>
              </a:rPr>
              <a:t>en la gestión institucional.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PE" sz="105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1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5FBBC4-31D5-7162-BE97-6178D2D9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8" y="1360076"/>
            <a:ext cx="3505199" cy="619726"/>
          </a:xfrm>
        </p:spPr>
        <p:txBody>
          <a:bodyPr>
            <a:noAutofit/>
          </a:bodyPr>
          <a:lstStyle/>
          <a:p>
            <a:r>
              <a:rPr lang="es-PE" sz="3600"/>
              <a:t>Lineamientos</a:t>
            </a: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xmlns="" id="{AD2B4B2A-6A70-0B2D-6D06-A48C0C23E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664779" y="1412955"/>
            <a:ext cx="660272" cy="6501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464FD5C-E3A8-9E9B-0565-BE4B7E146658}"/>
              </a:ext>
            </a:extLst>
          </p:cNvPr>
          <p:cNvSpPr txBox="1"/>
          <p:nvPr/>
        </p:nvSpPr>
        <p:spPr>
          <a:xfrm>
            <a:off x="1541637" y="2588181"/>
            <a:ext cx="29706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kumimoji="0" lang="es-ES" sz="1400" b="1" i="0" u="none" strike="noStrike" cap="none" spc="0" normalizeH="0" baseline="0" noProof="0">
                <a:ln>
                  <a:noFill/>
                </a:ln>
                <a:solidFill>
                  <a:srgbClr val="243D7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 prioritario </a:t>
            </a:r>
            <a:r>
              <a:rPr lang="es-ES" sz="1400" b="1">
                <a:solidFill>
                  <a:srgbClr val="243D7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3:</a:t>
            </a:r>
          </a:p>
          <a:p>
            <a:pPr lvl="0" rtl="0"/>
            <a:r>
              <a:rPr kumimoji="0" lang="es-MX" sz="1400" b="1" i="0" u="none" strike="noStrike" cap="none" spc="0" normalizeH="0" baseline="0" noProof="0">
                <a:ln>
                  <a:noFill/>
                </a:ln>
                <a:solidFill>
                  <a:srgbClr val="243D7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Fortalecer la mejora continua en el Estado</a:t>
            </a:r>
            <a:endParaRPr lang="es-ES" sz="1400" b="1">
              <a:solidFill>
                <a:srgbClr val="243D7A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1F0BF14B-38DB-6487-AF45-629DB3CF299B}"/>
              </a:ext>
            </a:extLst>
          </p:cNvPr>
          <p:cNvCxnSpPr>
            <a:cxnSpLocks/>
          </p:cNvCxnSpPr>
          <p:nvPr/>
        </p:nvCxnSpPr>
        <p:spPr>
          <a:xfrm>
            <a:off x="1249154" y="2068606"/>
            <a:ext cx="11401" cy="2017185"/>
          </a:xfrm>
          <a:prstGeom prst="line">
            <a:avLst/>
          </a:prstGeom>
          <a:ln w="57150">
            <a:solidFill>
              <a:srgbClr val="243D7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733C58A-9FA1-DED2-C04A-4A555B2561A2}"/>
              </a:ext>
            </a:extLst>
          </p:cNvPr>
          <p:cNvSpPr/>
          <p:nvPr/>
        </p:nvSpPr>
        <p:spPr>
          <a:xfrm>
            <a:off x="925977" y="2228709"/>
            <a:ext cx="625860" cy="620912"/>
          </a:xfrm>
          <a:prstGeom prst="ellipse">
            <a:avLst/>
          </a:prstGeom>
          <a:solidFill>
            <a:srgbClr val="F67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4084844F-6193-1EC6-BD79-CCBF76388F5B}"/>
              </a:ext>
            </a:extLst>
          </p:cNvPr>
          <p:cNvSpPr/>
          <p:nvPr/>
        </p:nvSpPr>
        <p:spPr>
          <a:xfrm>
            <a:off x="925977" y="3678256"/>
            <a:ext cx="625860" cy="620912"/>
          </a:xfrm>
          <a:prstGeom prst="ellipse">
            <a:avLst/>
          </a:prstGeom>
          <a:solidFill>
            <a:srgbClr val="F67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BF0659B-17E4-21B1-B7F9-9EE6C8271ED6}"/>
              </a:ext>
            </a:extLst>
          </p:cNvPr>
          <p:cNvSpPr txBox="1"/>
          <p:nvPr/>
        </p:nvSpPr>
        <p:spPr>
          <a:xfrm>
            <a:off x="1541637" y="4042627"/>
            <a:ext cx="30789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kumimoji="0" lang="es-ES" sz="1400" b="1" i="0" u="none" strike="noStrike" cap="none" spc="0" normalizeH="0" baseline="0" noProof="0">
                <a:ln>
                  <a:noFill/>
                </a:ln>
                <a:solidFill>
                  <a:srgbClr val="243D7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 prioritario 4:</a:t>
            </a:r>
          </a:p>
          <a:p>
            <a:pPr lvl="0" rtl="0"/>
            <a:r>
              <a:rPr kumimoji="0" lang="es-MX" sz="1400" b="1" i="0" u="none" strike="noStrike" cap="none" spc="0" normalizeH="0" baseline="0" noProof="0">
                <a:ln>
                  <a:noFill/>
                </a:ln>
                <a:solidFill>
                  <a:srgbClr val="243D7A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Garantizar un gobierno abierto que genere legitimidad en las intervenciones públicas</a:t>
            </a:r>
          </a:p>
          <a:p>
            <a:pPr lvl="0" rtl="0"/>
            <a:endParaRPr lang="es-ES" sz="1400" b="1">
              <a:solidFill>
                <a:srgbClr val="243D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BA9C2BF2-337D-D47C-FE56-A95436FF4DAC}"/>
              </a:ext>
            </a:extLst>
          </p:cNvPr>
          <p:cNvSpPr txBox="1"/>
          <p:nvPr/>
        </p:nvSpPr>
        <p:spPr>
          <a:xfrm>
            <a:off x="4927905" y="2588181"/>
            <a:ext cx="6533626" cy="111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L.3.1. Fortalecer la implementación de la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gestión de la información</a:t>
            </a:r>
            <a:r>
              <a:rPr lang="es-MX" sz="1050">
                <a:effectLst/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L.3.2. Fortalecer la implementación de la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gestión del conocimiento</a:t>
            </a:r>
            <a:r>
              <a:rPr lang="es-MX" sz="1050">
                <a:effectLst/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L.3.3. Fortalecer mecanismos de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seguimiento y evaluación de resultados </a:t>
            </a:r>
            <a:r>
              <a:rPr lang="es-MX" sz="1050">
                <a:effectLst/>
                <a:latin typeface="Century Gothic" panose="020B0502020202020204" pitchFamily="34" charset="0"/>
              </a:rPr>
              <a:t>priorizados para las entidades públicas.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L.3.4. Implementar incentivos para la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mejora continua e innovación</a:t>
            </a:r>
            <a:r>
              <a:rPr lang="es-MX" sz="1050">
                <a:effectLst/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ES" sz="105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4AEEEB6B-3208-7B61-EBBE-96D0346B443A}"/>
              </a:ext>
            </a:extLst>
          </p:cNvPr>
          <p:cNvCxnSpPr>
            <a:cxnSpLocks/>
          </p:cNvCxnSpPr>
          <p:nvPr/>
        </p:nvCxnSpPr>
        <p:spPr>
          <a:xfrm>
            <a:off x="1541637" y="2539164"/>
            <a:ext cx="9990839" cy="0"/>
          </a:xfrm>
          <a:prstGeom prst="line">
            <a:avLst/>
          </a:prstGeom>
          <a:ln w="38100">
            <a:solidFill>
              <a:srgbClr val="00206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20DD91CD-96A1-0F09-855E-9DC4EA617F81}"/>
              </a:ext>
            </a:extLst>
          </p:cNvPr>
          <p:cNvCxnSpPr>
            <a:cxnSpLocks/>
          </p:cNvCxnSpPr>
          <p:nvPr/>
        </p:nvCxnSpPr>
        <p:spPr>
          <a:xfrm>
            <a:off x="1541637" y="3976769"/>
            <a:ext cx="9990839" cy="65858"/>
          </a:xfrm>
          <a:prstGeom prst="line">
            <a:avLst/>
          </a:prstGeom>
          <a:ln w="38100">
            <a:solidFill>
              <a:srgbClr val="00206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EB9D439-4107-96CB-B768-7AC4767A0225}"/>
              </a:ext>
            </a:extLst>
          </p:cNvPr>
          <p:cNvSpPr txBox="1"/>
          <p:nvPr/>
        </p:nvSpPr>
        <p:spPr>
          <a:xfrm>
            <a:off x="4927905" y="4048047"/>
            <a:ext cx="6604571" cy="128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L.4.1. Fortalecer la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implementación articulada de los principios de gobierno abierto </a:t>
            </a:r>
            <a:r>
              <a:rPr lang="es-MX" sz="1050">
                <a:effectLst/>
                <a:latin typeface="Century Gothic" panose="020B0502020202020204" pitchFamily="34" charset="0"/>
              </a:rPr>
              <a:t>en las entidades públicas.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L.4.2. Fomentar una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cultura de gobierno abierto </a:t>
            </a:r>
            <a:r>
              <a:rPr lang="es-MX" sz="1050">
                <a:effectLst/>
                <a:latin typeface="Century Gothic" panose="020B0502020202020204" pitchFamily="34" charset="0"/>
              </a:rPr>
              <a:t>en los servidores públicos.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L.4.3. Mejorar la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comunicación estatal efectiva y accesible </a:t>
            </a:r>
            <a:r>
              <a:rPr lang="es-MX" sz="1050">
                <a:effectLst/>
                <a:latin typeface="Century Gothic" panose="020B0502020202020204" pitchFamily="34" charset="0"/>
              </a:rPr>
              <a:t>para las personas.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50">
                <a:effectLst/>
                <a:latin typeface="Century Gothic" panose="020B0502020202020204" pitchFamily="34" charset="0"/>
              </a:rPr>
              <a:t>L.4.4. Establecer </a:t>
            </a:r>
            <a:r>
              <a:rPr lang="es-MX" sz="1050" b="1">
                <a:effectLst/>
                <a:latin typeface="Century Gothic" panose="020B0502020202020204" pitchFamily="34" charset="0"/>
              </a:rPr>
              <a:t>mecanismos de consulta, información y participación </a:t>
            </a:r>
            <a:r>
              <a:rPr lang="es-MX" sz="1050">
                <a:effectLst/>
                <a:latin typeface="Century Gothic" panose="020B0502020202020204" pitchFamily="34" charset="0"/>
              </a:rPr>
              <a:t>en las políticas e intervenciones públicas.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PE" sz="105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7C30DB4-0CBA-F496-06EE-B8DC0AEA42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200" y="3624230"/>
            <a:ext cx="772016" cy="772016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xmlns="" id="{E09606B1-E05F-51E0-44DD-D43D632614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8200" y="2139373"/>
            <a:ext cx="738663" cy="7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0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7989"/>
          <a:stretch/>
        </p:blipFill>
        <p:spPr>
          <a:xfrm>
            <a:off x="0" y="821093"/>
            <a:ext cx="12192000" cy="603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5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146331D8-90A7-874B-8E45-280E2D4A1187}"/>
              </a:ext>
            </a:extLst>
          </p:cNvPr>
          <p:cNvCxnSpPr/>
          <p:nvPr/>
        </p:nvCxnSpPr>
        <p:spPr>
          <a:xfrm>
            <a:off x="1155700" y="2229181"/>
            <a:ext cx="9829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38441FD2-B391-EADB-811E-F0B955515C26}"/>
              </a:ext>
            </a:extLst>
          </p:cNvPr>
          <p:cNvSpPr/>
          <p:nvPr/>
        </p:nvSpPr>
        <p:spPr>
          <a:xfrm>
            <a:off x="4146550" y="2028856"/>
            <a:ext cx="3257550" cy="3143250"/>
          </a:xfrm>
          <a:custGeom>
            <a:avLst/>
            <a:gdLst>
              <a:gd name="connsiteX0" fmla="*/ 578566 w 3257550"/>
              <a:gd name="connsiteY0" fmla="*/ 3112929 h 3143250"/>
              <a:gd name="connsiteX1" fmla="*/ 549638 w 3257550"/>
              <a:gd name="connsiteY1" fmla="*/ 3123036 h 3143250"/>
              <a:gd name="connsiteX2" fmla="*/ 457067 w 3257550"/>
              <a:gd name="connsiteY2" fmla="*/ 3138196 h 3143250"/>
              <a:gd name="connsiteX3" fmla="*/ 439710 w 3257550"/>
              <a:gd name="connsiteY3" fmla="*/ 3143250 h 3143250"/>
              <a:gd name="connsiteX4" fmla="*/ 254569 w 3257550"/>
              <a:gd name="connsiteY4" fmla="*/ 3133143 h 3143250"/>
              <a:gd name="connsiteX5" fmla="*/ 231426 w 3257550"/>
              <a:gd name="connsiteY5" fmla="*/ 3123036 h 3143250"/>
              <a:gd name="connsiteX6" fmla="*/ 208283 w 3257550"/>
              <a:gd name="connsiteY6" fmla="*/ 3117982 h 3143250"/>
              <a:gd name="connsiteX7" fmla="*/ 167784 w 3257550"/>
              <a:gd name="connsiteY7" fmla="*/ 3082608 h 3143250"/>
              <a:gd name="connsiteX8" fmla="*/ 127284 w 3257550"/>
              <a:gd name="connsiteY8" fmla="*/ 3052287 h 3143250"/>
              <a:gd name="connsiteX9" fmla="*/ 98356 w 3257550"/>
              <a:gd name="connsiteY9" fmla="*/ 3027020 h 3143250"/>
              <a:gd name="connsiteX10" fmla="*/ 11571 w 3257550"/>
              <a:gd name="connsiteY10" fmla="*/ 2936058 h 3143250"/>
              <a:gd name="connsiteX11" fmla="*/ 0 w 3257550"/>
              <a:gd name="connsiteY11" fmla="*/ 2920897 h 3143250"/>
              <a:gd name="connsiteX12" fmla="*/ 11571 w 3257550"/>
              <a:gd name="connsiteY12" fmla="*/ 2850149 h 3143250"/>
              <a:gd name="connsiteX13" fmla="*/ 23142 w 3257550"/>
              <a:gd name="connsiteY13" fmla="*/ 2834989 h 3143250"/>
              <a:gd name="connsiteX14" fmla="*/ 52070 w 3257550"/>
              <a:gd name="connsiteY14" fmla="*/ 2824882 h 3143250"/>
              <a:gd name="connsiteX15" fmla="*/ 69427 w 3257550"/>
              <a:gd name="connsiteY15" fmla="*/ 2814775 h 3143250"/>
              <a:gd name="connsiteX16" fmla="*/ 98356 w 3257550"/>
              <a:gd name="connsiteY16" fmla="*/ 2804668 h 3143250"/>
              <a:gd name="connsiteX17" fmla="*/ 115713 w 3257550"/>
              <a:gd name="connsiteY17" fmla="*/ 2794561 h 3143250"/>
              <a:gd name="connsiteX18" fmla="*/ 167784 w 3257550"/>
              <a:gd name="connsiteY18" fmla="*/ 2779401 h 3143250"/>
              <a:gd name="connsiteX19" fmla="*/ 196712 w 3257550"/>
              <a:gd name="connsiteY19" fmla="*/ 2744026 h 3143250"/>
              <a:gd name="connsiteX20" fmla="*/ 208283 w 3257550"/>
              <a:gd name="connsiteY20" fmla="*/ 2673278 h 3143250"/>
              <a:gd name="connsiteX21" fmla="*/ 242997 w 3257550"/>
              <a:gd name="connsiteY21" fmla="*/ 2577262 h 3143250"/>
              <a:gd name="connsiteX22" fmla="*/ 312425 w 3257550"/>
              <a:gd name="connsiteY22" fmla="*/ 2496407 h 3143250"/>
              <a:gd name="connsiteX23" fmla="*/ 335568 w 3257550"/>
              <a:gd name="connsiteY23" fmla="*/ 2466086 h 3143250"/>
              <a:gd name="connsiteX24" fmla="*/ 347139 w 3257550"/>
              <a:gd name="connsiteY24" fmla="*/ 2430712 h 3143250"/>
              <a:gd name="connsiteX25" fmla="*/ 358711 w 3257550"/>
              <a:gd name="connsiteY25" fmla="*/ 2400391 h 3143250"/>
              <a:gd name="connsiteX26" fmla="*/ 364496 w 3257550"/>
              <a:gd name="connsiteY26" fmla="*/ 2375124 h 3143250"/>
              <a:gd name="connsiteX27" fmla="*/ 393425 w 3257550"/>
              <a:gd name="connsiteY27" fmla="*/ 2334696 h 3143250"/>
              <a:gd name="connsiteX28" fmla="*/ 422353 w 3257550"/>
              <a:gd name="connsiteY28" fmla="*/ 2274055 h 3143250"/>
              <a:gd name="connsiteX29" fmla="*/ 474424 w 3257550"/>
              <a:gd name="connsiteY29" fmla="*/ 2188146 h 3143250"/>
              <a:gd name="connsiteX30" fmla="*/ 497567 w 3257550"/>
              <a:gd name="connsiteY30" fmla="*/ 2142665 h 3143250"/>
              <a:gd name="connsiteX31" fmla="*/ 520709 w 3257550"/>
              <a:gd name="connsiteY31" fmla="*/ 2107291 h 3143250"/>
              <a:gd name="connsiteX32" fmla="*/ 532281 w 3257550"/>
              <a:gd name="connsiteY32" fmla="*/ 2082024 h 3143250"/>
              <a:gd name="connsiteX33" fmla="*/ 555423 w 3257550"/>
              <a:gd name="connsiteY33" fmla="*/ 2041596 h 3143250"/>
              <a:gd name="connsiteX34" fmla="*/ 578566 w 3257550"/>
              <a:gd name="connsiteY34" fmla="*/ 1986008 h 3143250"/>
              <a:gd name="connsiteX35" fmla="*/ 584352 w 3257550"/>
              <a:gd name="connsiteY35" fmla="*/ 1970848 h 3143250"/>
              <a:gd name="connsiteX36" fmla="*/ 595923 w 3257550"/>
              <a:gd name="connsiteY36" fmla="*/ 1950634 h 3143250"/>
              <a:gd name="connsiteX37" fmla="*/ 613280 w 3257550"/>
              <a:gd name="connsiteY37" fmla="*/ 1900099 h 3143250"/>
              <a:gd name="connsiteX38" fmla="*/ 607494 w 3257550"/>
              <a:gd name="connsiteY38" fmla="*/ 1869778 h 3143250"/>
              <a:gd name="connsiteX39" fmla="*/ 590137 w 3257550"/>
              <a:gd name="connsiteY39" fmla="*/ 1859672 h 3143250"/>
              <a:gd name="connsiteX40" fmla="*/ 520709 w 3257550"/>
              <a:gd name="connsiteY40" fmla="*/ 1824297 h 3143250"/>
              <a:gd name="connsiteX41" fmla="*/ 462853 w 3257550"/>
              <a:gd name="connsiteY41" fmla="*/ 1788923 h 3143250"/>
              <a:gd name="connsiteX42" fmla="*/ 422353 w 3257550"/>
              <a:gd name="connsiteY42" fmla="*/ 1768709 h 3143250"/>
              <a:gd name="connsiteX43" fmla="*/ 399210 w 3257550"/>
              <a:gd name="connsiteY43" fmla="*/ 1753549 h 3143250"/>
              <a:gd name="connsiteX44" fmla="*/ 358711 w 3257550"/>
              <a:gd name="connsiteY44" fmla="*/ 1733335 h 3143250"/>
              <a:gd name="connsiteX45" fmla="*/ 329782 w 3257550"/>
              <a:gd name="connsiteY45" fmla="*/ 1713121 h 3143250"/>
              <a:gd name="connsiteX46" fmla="*/ 300854 w 3257550"/>
              <a:gd name="connsiteY46" fmla="*/ 1703014 h 3143250"/>
              <a:gd name="connsiteX47" fmla="*/ 271926 w 3257550"/>
              <a:gd name="connsiteY47" fmla="*/ 1687854 h 3143250"/>
              <a:gd name="connsiteX48" fmla="*/ 248783 w 3257550"/>
              <a:gd name="connsiteY48" fmla="*/ 1677747 h 3143250"/>
              <a:gd name="connsiteX49" fmla="*/ 231426 w 3257550"/>
              <a:gd name="connsiteY49" fmla="*/ 1662587 h 3143250"/>
              <a:gd name="connsiteX50" fmla="*/ 208283 w 3257550"/>
              <a:gd name="connsiteY50" fmla="*/ 1647426 h 3143250"/>
              <a:gd name="connsiteX51" fmla="*/ 185141 w 3257550"/>
              <a:gd name="connsiteY51" fmla="*/ 1617106 h 3143250"/>
              <a:gd name="connsiteX52" fmla="*/ 179355 w 3257550"/>
              <a:gd name="connsiteY52" fmla="*/ 1596892 h 3143250"/>
              <a:gd name="connsiteX53" fmla="*/ 167784 w 3257550"/>
              <a:gd name="connsiteY53" fmla="*/ 1571625 h 3143250"/>
              <a:gd name="connsiteX54" fmla="*/ 161998 w 3257550"/>
              <a:gd name="connsiteY54" fmla="*/ 1546357 h 3143250"/>
              <a:gd name="connsiteX55" fmla="*/ 161998 w 3257550"/>
              <a:gd name="connsiteY55" fmla="*/ 1404860 h 3143250"/>
              <a:gd name="connsiteX56" fmla="*/ 242997 w 3257550"/>
              <a:gd name="connsiteY56" fmla="*/ 1334112 h 3143250"/>
              <a:gd name="connsiteX57" fmla="*/ 277711 w 3257550"/>
              <a:gd name="connsiteY57" fmla="*/ 1324005 h 3143250"/>
              <a:gd name="connsiteX58" fmla="*/ 329782 w 3257550"/>
              <a:gd name="connsiteY58" fmla="*/ 1313898 h 3143250"/>
              <a:gd name="connsiteX59" fmla="*/ 352925 w 3257550"/>
              <a:gd name="connsiteY59" fmla="*/ 1308845 h 3143250"/>
              <a:gd name="connsiteX60" fmla="*/ 381853 w 3257550"/>
              <a:gd name="connsiteY60" fmla="*/ 1303791 h 3143250"/>
              <a:gd name="connsiteX61" fmla="*/ 399210 w 3257550"/>
              <a:gd name="connsiteY61" fmla="*/ 1298738 h 3143250"/>
              <a:gd name="connsiteX62" fmla="*/ 439710 w 3257550"/>
              <a:gd name="connsiteY62" fmla="*/ 1293684 h 3143250"/>
              <a:gd name="connsiteX63" fmla="*/ 520709 w 3257550"/>
              <a:gd name="connsiteY63" fmla="*/ 1283577 h 3143250"/>
              <a:gd name="connsiteX64" fmla="*/ 543852 w 3257550"/>
              <a:gd name="connsiteY64" fmla="*/ 1273471 h 3143250"/>
              <a:gd name="connsiteX65" fmla="*/ 613280 w 3257550"/>
              <a:gd name="connsiteY65" fmla="*/ 1207776 h 3143250"/>
              <a:gd name="connsiteX66" fmla="*/ 630637 w 3257550"/>
              <a:gd name="connsiteY66" fmla="*/ 1187562 h 3143250"/>
              <a:gd name="connsiteX67" fmla="*/ 653780 w 3257550"/>
              <a:gd name="connsiteY67" fmla="*/ 1157241 h 3143250"/>
              <a:gd name="connsiteX68" fmla="*/ 711636 w 3257550"/>
              <a:gd name="connsiteY68" fmla="*/ 1106706 h 3143250"/>
              <a:gd name="connsiteX69" fmla="*/ 769493 w 3257550"/>
              <a:gd name="connsiteY69" fmla="*/ 1061225 h 3143250"/>
              <a:gd name="connsiteX70" fmla="*/ 850492 w 3257550"/>
              <a:gd name="connsiteY70" fmla="*/ 1015744 h 3143250"/>
              <a:gd name="connsiteX71" fmla="*/ 896778 w 3257550"/>
              <a:gd name="connsiteY71" fmla="*/ 1000584 h 3143250"/>
              <a:gd name="connsiteX72" fmla="*/ 948849 w 3257550"/>
              <a:gd name="connsiteY72" fmla="*/ 1025851 h 3143250"/>
              <a:gd name="connsiteX73" fmla="*/ 966206 w 3257550"/>
              <a:gd name="connsiteY73" fmla="*/ 1035958 h 3143250"/>
              <a:gd name="connsiteX74" fmla="*/ 983563 w 3257550"/>
              <a:gd name="connsiteY74" fmla="*/ 1056172 h 3143250"/>
              <a:gd name="connsiteX75" fmla="*/ 1006705 w 3257550"/>
              <a:gd name="connsiteY75" fmla="*/ 1066279 h 3143250"/>
              <a:gd name="connsiteX76" fmla="*/ 1070348 w 3257550"/>
              <a:gd name="connsiteY76" fmla="*/ 1081439 h 3143250"/>
              <a:gd name="connsiteX77" fmla="*/ 1099276 w 3257550"/>
              <a:gd name="connsiteY77" fmla="*/ 1076386 h 3143250"/>
              <a:gd name="connsiteX78" fmla="*/ 1093490 w 3257550"/>
              <a:gd name="connsiteY78" fmla="*/ 1051118 h 3143250"/>
              <a:gd name="connsiteX79" fmla="*/ 1052991 w 3257550"/>
              <a:gd name="connsiteY79" fmla="*/ 1030905 h 3143250"/>
              <a:gd name="connsiteX80" fmla="*/ 1052991 w 3257550"/>
              <a:gd name="connsiteY80" fmla="*/ 960156 h 3143250"/>
              <a:gd name="connsiteX81" fmla="*/ 1070348 w 3257550"/>
              <a:gd name="connsiteY81" fmla="*/ 944996 h 3143250"/>
              <a:gd name="connsiteX82" fmla="*/ 1116633 w 3257550"/>
              <a:gd name="connsiteY82" fmla="*/ 904568 h 3143250"/>
              <a:gd name="connsiteX83" fmla="*/ 1133990 w 3257550"/>
              <a:gd name="connsiteY83" fmla="*/ 889408 h 3143250"/>
              <a:gd name="connsiteX84" fmla="*/ 1162918 w 3257550"/>
              <a:gd name="connsiteY84" fmla="*/ 874247 h 3143250"/>
              <a:gd name="connsiteX85" fmla="*/ 1180275 w 3257550"/>
              <a:gd name="connsiteY85" fmla="*/ 859087 h 3143250"/>
              <a:gd name="connsiteX86" fmla="*/ 1203418 w 3257550"/>
              <a:gd name="connsiteY86" fmla="*/ 843927 h 3143250"/>
              <a:gd name="connsiteX87" fmla="*/ 1238132 w 3257550"/>
              <a:gd name="connsiteY87" fmla="*/ 818659 h 3143250"/>
              <a:gd name="connsiteX88" fmla="*/ 1249703 w 3257550"/>
              <a:gd name="connsiteY88" fmla="*/ 712537 h 3143250"/>
              <a:gd name="connsiteX89" fmla="*/ 1255489 w 3257550"/>
              <a:gd name="connsiteY89" fmla="*/ 682216 h 3143250"/>
              <a:gd name="connsiteX90" fmla="*/ 1267060 w 3257550"/>
              <a:gd name="connsiteY90" fmla="*/ 591254 h 3143250"/>
              <a:gd name="connsiteX91" fmla="*/ 1290203 w 3257550"/>
              <a:gd name="connsiteY91" fmla="*/ 500292 h 3143250"/>
              <a:gd name="connsiteX92" fmla="*/ 1301774 w 3257550"/>
              <a:gd name="connsiteY92" fmla="*/ 459864 h 3143250"/>
              <a:gd name="connsiteX93" fmla="*/ 1348059 w 3257550"/>
              <a:gd name="connsiteY93" fmla="*/ 358795 h 3143250"/>
              <a:gd name="connsiteX94" fmla="*/ 1417487 w 3257550"/>
              <a:gd name="connsiteY94" fmla="*/ 232459 h 3143250"/>
              <a:gd name="connsiteX95" fmla="*/ 1469558 w 3257550"/>
              <a:gd name="connsiteY95" fmla="*/ 166764 h 3143250"/>
              <a:gd name="connsiteX96" fmla="*/ 1538986 w 3257550"/>
              <a:gd name="connsiteY96" fmla="*/ 101069 h 3143250"/>
              <a:gd name="connsiteX97" fmla="*/ 1614200 w 3257550"/>
              <a:gd name="connsiteY97" fmla="*/ 60641 h 3143250"/>
              <a:gd name="connsiteX98" fmla="*/ 1689414 w 3257550"/>
              <a:gd name="connsiteY98" fmla="*/ 20213 h 3143250"/>
              <a:gd name="connsiteX99" fmla="*/ 1770413 w 3257550"/>
              <a:gd name="connsiteY99" fmla="*/ 0 h 3143250"/>
              <a:gd name="connsiteX100" fmla="*/ 2105982 w 3257550"/>
              <a:gd name="connsiteY100" fmla="*/ 5053 h 3143250"/>
              <a:gd name="connsiteX101" fmla="*/ 2146481 w 3257550"/>
              <a:gd name="connsiteY101" fmla="*/ 15160 h 3143250"/>
              <a:gd name="connsiteX102" fmla="*/ 2244838 w 3257550"/>
              <a:gd name="connsiteY102" fmla="*/ 45481 h 3143250"/>
              <a:gd name="connsiteX103" fmla="*/ 2291123 w 3257550"/>
              <a:gd name="connsiteY103" fmla="*/ 60641 h 3143250"/>
              <a:gd name="connsiteX104" fmla="*/ 2331623 w 3257550"/>
              <a:gd name="connsiteY104" fmla="*/ 80855 h 3143250"/>
              <a:gd name="connsiteX105" fmla="*/ 2418408 w 3257550"/>
              <a:gd name="connsiteY105" fmla="*/ 141496 h 3143250"/>
              <a:gd name="connsiteX106" fmla="*/ 2458907 w 3257550"/>
              <a:gd name="connsiteY106" fmla="*/ 176870 h 3143250"/>
              <a:gd name="connsiteX107" fmla="*/ 2487836 w 3257550"/>
              <a:gd name="connsiteY107" fmla="*/ 207191 h 3143250"/>
              <a:gd name="connsiteX108" fmla="*/ 2499407 w 3257550"/>
              <a:gd name="connsiteY108" fmla="*/ 227405 h 3143250"/>
              <a:gd name="connsiteX109" fmla="*/ 2516764 w 3257550"/>
              <a:gd name="connsiteY109" fmla="*/ 282993 h 3143250"/>
              <a:gd name="connsiteX110" fmla="*/ 2522550 w 3257550"/>
              <a:gd name="connsiteY110" fmla="*/ 313314 h 3143250"/>
              <a:gd name="connsiteX111" fmla="*/ 2534121 w 3257550"/>
              <a:gd name="connsiteY111" fmla="*/ 348688 h 3143250"/>
              <a:gd name="connsiteX112" fmla="*/ 2545692 w 3257550"/>
              <a:gd name="connsiteY112" fmla="*/ 409329 h 3143250"/>
              <a:gd name="connsiteX113" fmla="*/ 2563049 w 3257550"/>
              <a:gd name="connsiteY113" fmla="*/ 485131 h 3143250"/>
              <a:gd name="connsiteX114" fmla="*/ 2568835 w 3257550"/>
              <a:gd name="connsiteY114" fmla="*/ 510399 h 3143250"/>
              <a:gd name="connsiteX115" fmla="*/ 2574621 w 3257550"/>
              <a:gd name="connsiteY115" fmla="*/ 571040 h 3143250"/>
              <a:gd name="connsiteX116" fmla="*/ 2580406 w 3257550"/>
              <a:gd name="connsiteY116" fmla="*/ 601361 h 3143250"/>
              <a:gd name="connsiteX117" fmla="*/ 2586192 w 3257550"/>
              <a:gd name="connsiteY117" fmla="*/ 677163 h 3143250"/>
              <a:gd name="connsiteX118" fmla="*/ 2591978 w 3257550"/>
              <a:gd name="connsiteY118" fmla="*/ 722644 h 3143250"/>
              <a:gd name="connsiteX119" fmla="*/ 2615120 w 3257550"/>
              <a:gd name="connsiteY119" fmla="*/ 732751 h 3143250"/>
              <a:gd name="connsiteX120" fmla="*/ 2713476 w 3257550"/>
              <a:gd name="connsiteY120" fmla="*/ 758018 h 3143250"/>
              <a:gd name="connsiteX121" fmla="*/ 2794476 w 3257550"/>
              <a:gd name="connsiteY121" fmla="*/ 768125 h 3143250"/>
              <a:gd name="connsiteX122" fmla="*/ 2910189 w 3257550"/>
              <a:gd name="connsiteY122" fmla="*/ 793392 h 3143250"/>
              <a:gd name="connsiteX123" fmla="*/ 2944903 w 3257550"/>
              <a:gd name="connsiteY123" fmla="*/ 803499 h 3143250"/>
              <a:gd name="connsiteX124" fmla="*/ 3008545 w 3257550"/>
              <a:gd name="connsiteY124" fmla="*/ 843927 h 3143250"/>
              <a:gd name="connsiteX125" fmla="*/ 3037474 w 3257550"/>
              <a:gd name="connsiteY125" fmla="*/ 874247 h 3143250"/>
              <a:gd name="connsiteX126" fmla="*/ 3077973 w 3257550"/>
              <a:gd name="connsiteY126" fmla="*/ 934889 h 3143250"/>
              <a:gd name="connsiteX127" fmla="*/ 3095330 w 3257550"/>
              <a:gd name="connsiteY127" fmla="*/ 1010691 h 3143250"/>
              <a:gd name="connsiteX128" fmla="*/ 3106902 w 3257550"/>
              <a:gd name="connsiteY128" fmla="*/ 1101653 h 3143250"/>
              <a:gd name="connsiteX129" fmla="*/ 3118473 w 3257550"/>
              <a:gd name="connsiteY129" fmla="*/ 1283577 h 3143250"/>
              <a:gd name="connsiteX130" fmla="*/ 3130044 w 3257550"/>
              <a:gd name="connsiteY130" fmla="*/ 1329059 h 3143250"/>
              <a:gd name="connsiteX131" fmla="*/ 3153187 w 3257550"/>
              <a:gd name="connsiteY131" fmla="*/ 1364433 h 3143250"/>
              <a:gd name="connsiteX132" fmla="*/ 3211044 w 3257550"/>
              <a:gd name="connsiteY132" fmla="*/ 1490769 h 3143250"/>
              <a:gd name="connsiteX133" fmla="*/ 3216829 w 3257550"/>
              <a:gd name="connsiteY133" fmla="*/ 1516036 h 3143250"/>
              <a:gd name="connsiteX134" fmla="*/ 3222615 w 3257550"/>
              <a:gd name="connsiteY134" fmla="*/ 1531197 h 3143250"/>
              <a:gd name="connsiteX135" fmla="*/ 3234186 w 3257550"/>
              <a:gd name="connsiteY135" fmla="*/ 1566571 h 3143250"/>
              <a:gd name="connsiteX136" fmla="*/ 3239972 w 3257550"/>
              <a:gd name="connsiteY136" fmla="*/ 1591838 h 3143250"/>
              <a:gd name="connsiteX137" fmla="*/ 3228401 w 3257550"/>
              <a:gd name="connsiteY137" fmla="*/ 1834404 h 3143250"/>
              <a:gd name="connsiteX138" fmla="*/ 3222615 w 3257550"/>
              <a:gd name="connsiteY138" fmla="*/ 1859672 h 3143250"/>
              <a:gd name="connsiteX139" fmla="*/ 3211044 w 3257550"/>
              <a:gd name="connsiteY139" fmla="*/ 1879885 h 3143250"/>
              <a:gd name="connsiteX140" fmla="*/ 3199472 w 3257550"/>
              <a:gd name="connsiteY140" fmla="*/ 1905153 h 3143250"/>
              <a:gd name="connsiteX141" fmla="*/ 3193687 w 3257550"/>
              <a:gd name="connsiteY141" fmla="*/ 1940527 h 3143250"/>
              <a:gd name="connsiteX142" fmla="*/ 3182115 w 3257550"/>
              <a:gd name="connsiteY142" fmla="*/ 1965794 h 3143250"/>
              <a:gd name="connsiteX143" fmla="*/ 3170544 w 3257550"/>
              <a:gd name="connsiteY143" fmla="*/ 2001168 h 3143250"/>
              <a:gd name="connsiteX144" fmla="*/ 3176330 w 3257550"/>
              <a:gd name="connsiteY144" fmla="*/ 2097184 h 3143250"/>
              <a:gd name="connsiteX145" fmla="*/ 3205258 w 3257550"/>
              <a:gd name="connsiteY145" fmla="*/ 2183093 h 3143250"/>
              <a:gd name="connsiteX146" fmla="*/ 3216829 w 3257550"/>
              <a:gd name="connsiteY146" fmla="*/ 2253841 h 3143250"/>
              <a:gd name="connsiteX147" fmla="*/ 3239972 w 3257550"/>
              <a:gd name="connsiteY147" fmla="*/ 2319536 h 3143250"/>
              <a:gd name="connsiteX148" fmla="*/ 3245758 w 3257550"/>
              <a:gd name="connsiteY148" fmla="*/ 2344803 h 3143250"/>
              <a:gd name="connsiteX149" fmla="*/ 3251543 w 3257550"/>
              <a:gd name="connsiteY149" fmla="*/ 2440819 h 3143250"/>
              <a:gd name="connsiteX150" fmla="*/ 3257329 w 3257550"/>
              <a:gd name="connsiteY150" fmla="*/ 2516621 h 3143250"/>
              <a:gd name="connsiteX151" fmla="*/ 3239972 w 3257550"/>
              <a:gd name="connsiteY151" fmla="*/ 2653064 h 3143250"/>
              <a:gd name="connsiteX152" fmla="*/ 3228401 w 3257550"/>
              <a:gd name="connsiteY152" fmla="*/ 2698545 h 3143250"/>
              <a:gd name="connsiteX153" fmla="*/ 3176330 w 3257550"/>
              <a:gd name="connsiteY153" fmla="*/ 2784454 h 3143250"/>
              <a:gd name="connsiteX154" fmla="*/ 3106902 w 3257550"/>
              <a:gd name="connsiteY154" fmla="*/ 2829935 h 3143250"/>
              <a:gd name="connsiteX155" fmla="*/ 3002760 w 3257550"/>
              <a:gd name="connsiteY155" fmla="*/ 2880470 h 3143250"/>
              <a:gd name="connsiteX156" fmla="*/ 2927546 w 3257550"/>
              <a:gd name="connsiteY156" fmla="*/ 2910790 h 3143250"/>
              <a:gd name="connsiteX157" fmla="*/ 2736619 w 3257550"/>
              <a:gd name="connsiteY157" fmla="*/ 2986592 h 3143250"/>
              <a:gd name="connsiteX158" fmla="*/ 2661405 w 3257550"/>
              <a:gd name="connsiteY158" fmla="*/ 3006806 h 3143250"/>
              <a:gd name="connsiteX159" fmla="*/ 2580406 w 3257550"/>
              <a:gd name="connsiteY159" fmla="*/ 3032073 h 3143250"/>
              <a:gd name="connsiteX160" fmla="*/ 2539907 w 3257550"/>
              <a:gd name="connsiteY160" fmla="*/ 3042180 h 3143250"/>
              <a:gd name="connsiteX161" fmla="*/ 2487836 w 3257550"/>
              <a:gd name="connsiteY161" fmla="*/ 3062394 h 3143250"/>
              <a:gd name="connsiteX162" fmla="*/ 2395265 w 3257550"/>
              <a:gd name="connsiteY162" fmla="*/ 3102822 h 3143250"/>
              <a:gd name="connsiteX163" fmla="*/ 2343194 w 3257550"/>
              <a:gd name="connsiteY163" fmla="*/ 3117982 h 3143250"/>
              <a:gd name="connsiteX164" fmla="*/ 2233266 w 3257550"/>
              <a:gd name="connsiteY164" fmla="*/ 3133143 h 3143250"/>
              <a:gd name="connsiteX165" fmla="*/ 2042339 w 3257550"/>
              <a:gd name="connsiteY165" fmla="*/ 3128089 h 3143250"/>
              <a:gd name="connsiteX166" fmla="*/ 1996054 w 3257550"/>
              <a:gd name="connsiteY166" fmla="*/ 3123036 h 3143250"/>
              <a:gd name="connsiteX167" fmla="*/ 1862984 w 3257550"/>
              <a:gd name="connsiteY167" fmla="*/ 3082608 h 3143250"/>
              <a:gd name="connsiteX168" fmla="*/ 1828270 w 3257550"/>
              <a:gd name="connsiteY168" fmla="*/ 3072501 h 3143250"/>
              <a:gd name="connsiteX169" fmla="*/ 1805127 w 3257550"/>
              <a:gd name="connsiteY169" fmla="*/ 3062394 h 3143250"/>
              <a:gd name="connsiteX170" fmla="*/ 1776199 w 3257550"/>
              <a:gd name="connsiteY170" fmla="*/ 3052287 h 3143250"/>
              <a:gd name="connsiteX171" fmla="*/ 1753056 w 3257550"/>
              <a:gd name="connsiteY171" fmla="*/ 3042180 h 3143250"/>
              <a:gd name="connsiteX172" fmla="*/ 1735699 w 3257550"/>
              <a:gd name="connsiteY172" fmla="*/ 3037127 h 3143250"/>
              <a:gd name="connsiteX173" fmla="*/ 1695199 w 3257550"/>
              <a:gd name="connsiteY173" fmla="*/ 3016913 h 3143250"/>
              <a:gd name="connsiteX174" fmla="*/ 1654700 w 3257550"/>
              <a:gd name="connsiteY174" fmla="*/ 3001753 h 3143250"/>
              <a:gd name="connsiteX175" fmla="*/ 1631557 w 3257550"/>
              <a:gd name="connsiteY175" fmla="*/ 2986592 h 3143250"/>
              <a:gd name="connsiteX176" fmla="*/ 1573700 w 3257550"/>
              <a:gd name="connsiteY176" fmla="*/ 2961325 h 3143250"/>
              <a:gd name="connsiteX177" fmla="*/ 1481130 w 3257550"/>
              <a:gd name="connsiteY177" fmla="*/ 2905737 h 3143250"/>
              <a:gd name="connsiteX178" fmla="*/ 1446416 w 3257550"/>
              <a:gd name="connsiteY178" fmla="*/ 2880470 h 3143250"/>
              <a:gd name="connsiteX179" fmla="*/ 1405916 w 3257550"/>
              <a:gd name="connsiteY179" fmla="*/ 2850149 h 3143250"/>
              <a:gd name="connsiteX180" fmla="*/ 1359631 w 3257550"/>
              <a:gd name="connsiteY180" fmla="*/ 2814775 h 3143250"/>
              <a:gd name="connsiteX181" fmla="*/ 1295989 w 3257550"/>
              <a:gd name="connsiteY181" fmla="*/ 2774347 h 3143250"/>
              <a:gd name="connsiteX182" fmla="*/ 1209204 w 3257550"/>
              <a:gd name="connsiteY182" fmla="*/ 2723813 h 3143250"/>
              <a:gd name="connsiteX183" fmla="*/ 1180275 w 3257550"/>
              <a:gd name="connsiteY183" fmla="*/ 2708652 h 3143250"/>
              <a:gd name="connsiteX184" fmla="*/ 1133990 w 3257550"/>
              <a:gd name="connsiteY184" fmla="*/ 2688438 h 3143250"/>
              <a:gd name="connsiteX185" fmla="*/ 995134 w 3257550"/>
              <a:gd name="connsiteY185" fmla="*/ 2653064 h 3143250"/>
              <a:gd name="connsiteX186" fmla="*/ 954634 w 3257550"/>
              <a:gd name="connsiteY186" fmla="*/ 2673278 h 3143250"/>
              <a:gd name="connsiteX187" fmla="*/ 943063 w 3257550"/>
              <a:gd name="connsiteY187" fmla="*/ 2698545 h 3143250"/>
              <a:gd name="connsiteX188" fmla="*/ 931492 w 3257550"/>
              <a:gd name="connsiteY188" fmla="*/ 2713706 h 3143250"/>
              <a:gd name="connsiteX189" fmla="*/ 919920 w 3257550"/>
              <a:gd name="connsiteY189" fmla="*/ 2733920 h 3143250"/>
              <a:gd name="connsiteX190" fmla="*/ 914135 w 3257550"/>
              <a:gd name="connsiteY190" fmla="*/ 2759187 h 3143250"/>
              <a:gd name="connsiteX191" fmla="*/ 902563 w 3257550"/>
              <a:gd name="connsiteY191" fmla="*/ 2794561 h 3143250"/>
              <a:gd name="connsiteX192" fmla="*/ 896778 w 3257550"/>
              <a:gd name="connsiteY192" fmla="*/ 2824882 h 3143250"/>
              <a:gd name="connsiteX193" fmla="*/ 873635 w 3257550"/>
              <a:gd name="connsiteY193" fmla="*/ 2900684 h 3143250"/>
              <a:gd name="connsiteX194" fmla="*/ 862064 w 3257550"/>
              <a:gd name="connsiteY194" fmla="*/ 2931004 h 3143250"/>
              <a:gd name="connsiteX195" fmla="*/ 815778 w 3257550"/>
              <a:gd name="connsiteY195" fmla="*/ 2976485 h 3143250"/>
              <a:gd name="connsiteX196" fmla="*/ 798421 w 3257550"/>
              <a:gd name="connsiteY196" fmla="*/ 2991646 h 3143250"/>
              <a:gd name="connsiteX197" fmla="*/ 752136 w 3257550"/>
              <a:gd name="connsiteY197" fmla="*/ 3027020 h 3143250"/>
              <a:gd name="connsiteX198" fmla="*/ 711636 w 3257550"/>
              <a:gd name="connsiteY198" fmla="*/ 3047234 h 3143250"/>
              <a:gd name="connsiteX199" fmla="*/ 659565 w 3257550"/>
              <a:gd name="connsiteY199" fmla="*/ 3082608 h 3143250"/>
              <a:gd name="connsiteX200" fmla="*/ 642208 w 3257550"/>
              <a:gd name="connsiteY200" fmla="*/ 3087661 h 3143250"/>
              <a:gd name="connsiteX201" fmla="*/ 578566 w 3257550"/>
              <a:gd name="connsiteY201" fmla="*/ 3112929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3257550" h="3143250" fill="none" extrusionOk="0">
                <a:moveTo>
                  <a:pt x="578566" y="3112929"/>
                </a:moveTo>
                <a:cubicBezTo>
                  <a:pt x="563090" y="3119409"/>
                  <a:pt x="559487" y="3120798"/>
                  <a:pt x="549638" y="3123036"/>
                </a:cubicBezTo>
                <a:cubicBezTo>
                  <a:pt x="461106" y="3140368"/>
                  <a:pt x="519860" y="3137044"/>
                  <a:pt x="457067" y="3138196"/>
                </a:cubicBezTo>
                <a:cubicBezTo>
                  <a:pt x="450183" y="3138210"/>
                  <a:pt x="445702" y="3141569"/>
                  <a:pt x="439710" y="3143250"/>
                </a:cubicBezTo>
                <a:cubicBezTo>
                  <a:pt x="362957" y="3138952"/>
                  <a:pt x="306979" y="3144714"/>
                  <a:pt x="254569" y="3133143"/>
                </a:cubicBezTo>
                <a:cubicBezTo>
                  <a:pt x="246111" y="3132616"/>
                  <a:pt x="238451" y="3124209"/>
                  <a:pt x="231426" y="3123036"/>
                </a:cubicBezTo>
                <a:cubicBezTo>
                  <a:pt x="223096" y="3121958"/>
                  <a:pt x="214879" y="3119832"/>
                  <a:pt x="208283" y="3117982"/>
                </a:cubicBezTo>
                <a:cubicBezTo>
                  <a:pt x="159072" y="3079188"/>
                  <a:pt x="227577" y="3127489"/>
                  <a:pt x="167784" y="3082608"/>
                </a:cubicBezTo>
                <a:cubicBezTo>
                  <a:pt x="156120" y="3070401"/>
                  <a:pt x="142589" y="3061466"/>
                  <a:pt x="127284" y="3052287"/>
                </a:cubicBezTo>
                <a:cubicBezTo>
                  <a:pt x="116685" y="3044605"/>
                  <a:pt x="106542" y="3037345"/>
                  <a:pt x="98356" y="3027020"/>
                </a:cubicBezTo>
                <a:cubicBezTo>
                  <a:pt x="65186" y="3003592"/>
                  <a:pt x="32484" y="2959937"/>
                  <a:pt x="11571" y="2936058"/>
                </a:cubicBezTo>
                <a:cubicBezTo>
                  <a:pt x="8663" y="2930518"/>
                  <a:pt x="5292" y="2925344"/>
                  <a:pt x="0" y="2920897"/>
                </a:cubicBezTo>
                <a:cubicBezTo>
                  <a:pt x="6922" y="2899861"/>
                  <a:pt x="1551" y="2871293"/>
                  <a:pt x="11571" y="2850149"/>
                </a:cubicBezTo>
                <a:cubicBezTo>
                  <a:pt x="12654" y="2844499"/>
                  <a:pt x="16893" y="2837919"/>
                  <a:pt x="23142" y="2834989"/>
                </a:cubicBezTo>
                <a:cubicBezTo>
                  <a:pt x="32603" y="2829907"/>
                  <a:pt x="42483" y="2827791"/>
                  <a:pt x="52070" y="2824882"/>
                </a:cubicBezTo>
                <a:cubicBezTo>
                  <a:pt x="58457" y="2822268"/>
                  <a:pt x="64618" y="2816744"/>
                  <a:pt x="69427" y="2814775"/>
                </a:cubicBezTo>
                <a:cubicBezTo>
                  <a:pt x="79411" y="2810259"/>
                  <a:pt x="88622" y="2808542"/>
                  <a:pt x="98356" y="2804668"/>
                </a:cubicBezTo>
                <a:cubicBezTo>
                  <a:pt x="104323" y="2802550"/>
                  <a:pt x="110188" y="2797306"/>
                  <a:pt x="115713" y="2794561"/>
                </a:cubicBezTo>
                <a:cubicBezTo>
                  <a:pt x="132602" y="2788415"/>
                  <a:pt x="167784" y="2779402"/>
                  <a:pt x="167784" y="2779401"/>
                </a:cubicBezTo>
                <a:cubicBezTo>
                  <a:pt x="167439" y="2778998"/>
                  <a:pt x="195523" y="2747909"/>
                  <a:pt x="196712" y="2744026"/>
                </a:cubicBezTo>
                <a:cubicBezTo>
                  <a:pt x="199830" y="2735644"/>
                  <a:pt x="206777" y="2677646"/>
                  <a:pt x="208283" y="2673278"/>
                </a:cubicBezTo>
                <a:cubicBezTo>
                  <a:pt x="213977" y="2642132"/>
                  <a:pt x="227048" y="2598226"/>
                  <a:pt x="242997" y="2577262"/>
                </a:cubicBezTo>
                <a:cubicBezTo>
                  <a:pt x="263143" y="2551860"/>
                  <a:pt x="289479" y="2521403"/>
                  <a:pt x="312425" y="2496407"/>
                </a:cubicBezTo>
                <a:cubicBezTo>
                  <a:pt x="320606" y="2486583"/>
                  <a:pt x="335568" y="2466086"/>
                  <a:pt x="335568" y="2466086"/>
                </a:cubicBezTo>
                <a:cubicBezTo>
                  <a:pt x="338803" y="2455187"/>
                  <a:pt x="342365" y="2445189"/>
                  <a:pt x="347139" y="2430712"/>
                </a:cubicBezTo>
                <a:cubicBezTo>
                  <a:pt x="351426" y="2419831"/>
                  <a:pt x="355138" y="2408313"/>
                  <a:pt x="358711" y="2400391"/>
                </a:cubicBezTo>
                <a:cubicBezTo>
                  <a:pt x="360028" y="2392176"/>
                  <a:pt x="358745" y="2383184"/>
                  <a:pt x="364496" y="2375124"/>
                </a:cubicBezTo>
                <a:cubicBezTo>
                  <a:pt x="370014" y="2359903"/>
                  <a:pt x="381530" y="2348426"/>
                  <a:pt x="393425" y="2334696"/>
                </a:cubicBezTo>
                <a:cubicBezTo>
                  <a:pt x="400575" y="2318292"/>
                  <a:pt x="412007" y="2293441"/>
                  <a:pt x="422353" y="2274055"/>
                </a:cubicBezTo>
                <a:cubicBezTo>
                  <a:pt x="439991" y="2245597"/>
                  <a:pt x="460448" y="2219618"/>
                  <a:pt x="474424" y="2188146"/>
                </a:cubicBezTo>
                <a:cubicBezTo>
                  <a:pt x="483225" y="2173646"/>
                  <a:pt x="485154" y="2155941"/>
                  <a:pt x="497567" y="2142665"/>
                </a:cubicBezTo>
                <a:cubicBezTo>
                  <a:pt x="505084" y="2132294"/>
                  <a:pt x="511171" y="2121633"/>
                  <a:pt x="520709" y="2107291"/>
                </a:cubicBezTo>
                <a:cubicBezTo>
                  <a:pt x="525032" y="2099643"/>
                  <a:pt x="529289" y="2090065"/>
                  <a:pt x="532281" y="2082024"/>
                </a:cubicBezTo>
                <a:cubicBezTo>
                  <a:pt x="541217" y="2067085"/>
                  <a:pt x="550990" y="2055406"/>
                  <a:pt x="555423" y="2041596"/>
                </a:cubicBezTo>
                <a:cubicBezTo>
                  <a:pt x="579145" y="1984724"/>
                  <a:pt x="547582" y="2039184"/>
                  <a:pt x="578566" y="1986008"/>
                </a:cubicBezTo>
                <a:cubicBezTo>
                  <a:pt x="580920" y="1980889"/>
                  <a:pt x="581186" y="1975087"/>
                  <a:pt x="584352" y="1970848"/>
                </a:cubicBezTo>
                <a:cubicBezTo>
                  <a:pt x="588166" y="1963402"/>
                  <a:pt x="591150" y="1957047"/>
                  <a:pt x="595923" y="1950634"/>
                </a:cubicBezTo>
                <a:cubicBezTo>
                  <a:pt x="607682" y="1929356"/>
                  <a:pt x="607062" y="1920115"/>
                  <a:pt x="613280" y="1900099"/>
                </a:cubicBezTo>
                <a:cubicBezTo>
                  <a:pt x="610462" y="1890921"/>
                  <a:pt x="612582" y="1878536"/>
                  <a:pt x="607494" y="1869778"/>
                </a:cubicBezTo>
                <a:cubicBezTo>
                  <a:pt x="604350" y="1863911"/>
                  <a:pt x="596639" y="1863205"/>
                  <a:pt x="590137" y="1859672"/>
                </a:cubicBezTo>
                <a:cubicBezTo>
                  <a:pt x="554257" y="1839494"/>
                  <a:pt x="567398" y="1854578"/>
                  <a:pt x="520709" y="1824297"/>
                </a:cubicBezTo>
                <a:cubicBezTo>
                  <a:pt x="501541" y="1811843"/>
                  <a:pt x="481013" y="1794756"/>
                  <a:pt x="462853" y="1788923"/>
                </a:cubicBezTo>
                <a:cubicBezTo>
                  <a:pt x="446073" y="1783328"/>
                  <a:pt x="434717" y="1775295"/>
                  <a:pt x="422353" y="1768709"/>
                </a:cubicBezTo>
                <a:cubicBezTo>
                  <a:pt x="414436" y="1763951"/>
                  <a:pt x="408868" y="1758915"/>
                  <a:pt x="399210" y="1753549"/>
                </a:cubicBezTo>
                <a:cubicBezTo>
                  <a:pt x="385559" y="1749615"/>
                  <a:pt x="372790" y="1742152"/>
                  <a:pt x="358711" y="1733335"/>
                </a:cubicBezTo>
                <a:cubicBezTo>
                  <a:pt x="349346" y="1728952"/>
                  <a:pt x="340562" y="1718311"/>
                  <a:pt x="329782" y="1713121"/>
                </a:cubicBezTo>
                <a:cubicBezTo>
                  <a:pt x="320666" y="1709339"/>
                  <a:pt x="310454" y="1707406"/>
                  <a:pt x="300854" y="1703014"/>
                </a:cubicBezTo>
                <a:cubicBezTo>
                  <a:pt x="290980" y="1697647"/>
                  <a:pt x="283016" y="1692014"/>
                  <a:pt x="271926" y="1687854"/>
                </a:cubicBezTo>
                <a:cubicBezTo>
                  <a:pt x="264358" y="1684394"/>
                  <a:pt x="257364" y="1681287"/>
                  <a:pt x="248783" y="1677747"/>
                </a:cubicBezTo>
                <a:cubicBezTo>
                  <a:pt x="243127" y="1674695"/>
                  <a:pt x="239539" y="1667015"/>
                  <a:pt x="231426" y="1662587"/>
                </a:cubicBezTo>
                <a:cubicBezTo>
                  <a:pt x="223464" y="1654988"/>
                  <a:pt x="215702" y="1652974"/>
                  <a:pt x="208283" y="1647426"/>
                </a:cubicBezTo>
                <a:cubicBezTo>
                  <a:pt x="199044" y="1638347"/>
                  <a:pt x="185141" y="1617106"/>
                  <a:pt x="185141" y="1617106"/>
                </a:cubicBezTo>
                <a:cubicBezTo>
                  <a:pt x="182697" y="1609056"/>
                  <a:pt x="182715" y="1603096"/>
                  <a:pt x="179355" y="1596892"/>
                </a:cubicBezTo>
                <a:cubicBezTo>
                  <a:pt x="174735" y="1586910"/>
                  <a:pt x="171004" y="1581374"/>
                  <a:pt x="167784" y="1571625"/>
                </a:cubicBezTo>
                <a:cubicBezTo>
                  <a:pt x="165567" y="1564917"/>
                  <a:pt x="164187" y="1554895"/>
                  <a:pt x="161998" y="1546357"/>
                </a:cubicBezTo>
                <a:cubicBezTo>
                  <a:pt x="153844" y="1522172"/>
                  <a:pt x="156348" y="1437842"/>
                  <a:pt x="161998" y="1404860"/>
                </a:cubicBezTo>
                <a:cubicBezTo>
                  <a:pt x="170271" y="1382571"/>
                  <a:pt x="222326" y="1342297"/>
                  <a:pt x="242997" y="1334112"/>
                </a:cubicBezTo>
                <a:cubicBezTo>
                  <a:pt x="253044" y="1328817"/>
                  <a:pt x="265946" y="1327441"/>
                  <a:pt x="277711" y="1324005"/>
                </a:cubicBezTo>
                <a:cubicBezTo>
                  <a:pt x="297969" y="1316524"/>
                  <a:pt x="306324" y="1317044"/>
                  <a:pt x="329782" y="1313898"/>
                </a:cubicBezTo>
                <a:cubicBezTo>
                  <a:pt x="338027" y="1313657"/>
                  <a:pt x="345348" y="1309987"/>
                  <a:pt x="352925" y="1308845"/>
                </a:cubicBezTo>
                <a:cubicBezTo>
                  <a:pt x="363064" y="1307762"/>
                  <a:pt x="372135" y="1307013"/>
                  <a:pt x="381853" y="1303791"/>
                </a:cubicBezTo>
                <a:cubicBezTo>
                  <a:pt x="387970" y="1303970"/>
                  <a:pt x="391790" y="1299419"/>
                  <a:pt x="399210" y="1298738"/>
                </a:cubicBezTo>
                <a:cubicBezTo>
                  <a:pt x="411687" y="1297569"/>
                  <a:pt x="426416" y="1294280"/>
                  <a:pt x="439710" y="1293684"/>
                </a:cubicBezTo>
                <a:cubicBezTo>
                  <a:pt x="486824" y="1280424"/>
                  <a:pt x="396743" y="1288057"/>
                  <a:pt x="520709" y="1283577"/>
                </a:cubicBezTo>
                <a:cubicBezTo>
                  <a:pt x="528912" y="1282073"/>
                  <a:pt x="535058" y="1277523"/>
                  <a:pt x="543852" y="1273471"/>
                </a:cubicBezTo>
                <a:cubicBezTo>
                  <a:pt x="577108" y="1254503"/>
                  <a:pt x="584782" y="1240384"/>
                  <a:pt x="613280" y="1207776"/>
                </a:cubicBezTo>
                <a:cubicBezTo>
                  <a:pt x="620841" y="1199659"/>
                  <a:pt x="624516" y="1193238"/>
                  <a:pt x="630637" y="1187562"/>
                </a:cubicBezTo>
                <a:cubicBezTo>
                  <a:pt x="636281" y="1176697"/>
                  <a:pt x="644757" y="1164015"/>
                  <a:pt x="653780" y="1157241"/>
                </a:cubicBezTo>
                <a:cubicBezTo>
                  <a:pt x="669294" y="1139933"/>
                  <a:pt x="693309" y="1126079"/>
                  <a:pt x="711636" y="1106706"/>
                </a:cubicBezTo>
                <a:cubicBezTo>
                  <a:pt x="729387" y="1091099"/>
                  <a:pt x="746893" y="1074875"/>
                  <a:pt x="769493" y="1061225"/>
                </a:cubicBezTo>
                <a:cubicBezTo>
                  <a:pt x="799712" y="1043325"/>
                  <a:pt x="822783" y="1033256"/>
                  <a:pt x="850492" y="1015744"/>
                </a:cubicBezTo>
                <a:cubicBezTo>
                  <a:pt x="887029" y="1002064"/>
                  <a:pt x="871883" y="1006519"/>
                  <a:pt x="896778" y="1000584"/>
                </a:cubicBezTo>
                <a:cubicBezTo>
                  <a:pt x="935147" y="1008673"/>
                  <a:pt x="904802" y="999527"/>
                  <a:pt x="948849" y="1025851"/>
                </a:cubicBezTo>
                <a:cubicBezTo>
                  <a:pt x="954817" y="1029862"/>
                  <a:pt x="960433" y="1032953"/>
                  <a:pt x="966206" y="1035958"/>
                </a:cubicBezTo>
                <a:cubicBezTo>
                  <a:pt x="972596" y="1042158"/>
                  <a:pt x="975888" y="1048828"/>
                  <a:pt x="983563" y="1056172"/>
                </a:cubicBezTo>
                <a:cubicBezTo>
                  <a:pt x="990449" y="1060006"/>
                  <a:pt x="999543" y="1064380"/>
                  <a:pt x="1006705" y="1066279"/>
                </a:cubicBezTo>
                <a:cubicBezTo>
                  <a:pt x="1035649" y="1076783"/>
                  <a:pt x="1041729" y="1076526"/>
                  <a:pt x="1070348" y="1081439"/>
                </a:cubicBezTo>
                <a:cubicBezTo>
                  <a:pt x="1079765" y="1078696"/>
                  <a:pt x="1093770" y="1083932"/>
                  <a:pt x="1099276" y="1076386"/>
                </a:cubicBezTo>
                <a:cubicBezTo>
                  <a:pt x="1105001" y="1070597"/>
                  <a:pt x="1098304" y="1057632"/>
                  <a:pt x="1093490" y="1051118"/>
                </a:cubicBezTo>
                <a:cubicBezTo>
                  <a:pt x="1090200" y="1045823"/>
                  <a:pt x="1055413" y="1031634"/>
                  <a:pt x="1052991" y="1030905"/>
                </a:cubicBezTo>
                <a:cubicBezTo>
                  <a:pt x="1049120" y="1001967"/>
                  <a:pt x="1040482" y="992497"/>
                  <a:pt x="1052991" y="960156"/>
                </a:cubicBezTo>
                <a:cubicBezTo>
                  <a:pt x="1054134" y="953572"/>
                  <a:pt x="1064114" y="951608"/>
                  <a:pt x="1070348" y="944996"/>
                </a:cubicBezTo>
                <a:cubicBezTo>
                  <a:pt x="1125621" y="883471"/>
                  <a:pt x="1060431" y="971773"/>
                  <a:pt x="1116633" y="904568"/>
                </a:cubicBezTo>
                <a:cubicBezTo>
                  <a:pt x="1122572" y="899945"/>
                  <a:pt x="1127357" y="893994"/>
                  <a:pt x="1133990" y="889408"/>
                </a:cubicBezTo>
                <a:cubicBezTo>
                  <a:pt x="1141754" y="883547"/>
                  <a:pt x="1155168" y="881062"/>
                  <a:pt x="1162918" y="874247"/>
                </a:cubicBezTo>
                <a:cubicBezTo>
                  <a:pt x="1169163" y="869588"/>
                  <a:pt x="1174411" y="864850"/>
                  <a:pt x="1180275" y="859087"/>
                </a:cubicBezTo>
                <a:cubicBezTo>
                  <a:pt x="1188301" y="855636"/>
                  <a:pt x="1195591" y="848750"/>
                  <a:pt x="1203418" y="843927"/>
                </a:cubicBezTo>
                <a:cubicBezTo>
                  <a:pt x="1216913" y="838138"/>
                  <a:pt x="1228317" y="826429"/>
                  <a:pt x="1238132" y="818659"/>
                </a:cubicBezTo>
                <a:cubicBezTo>
                  <a:pt x="1240864" y="766449"/>
                  <a:pt x="1236932" y="816935"/>
                  <a:pt x="1249703" y="712537"/>
                </a:cubicBezTo>
                <a:cubicBezTo>
                  <a:pt x="1251025" y="701751"/>
                  <a:pt x="1253751" y="693176"/>
                  <a:pt x="1255489" y="682216"/>
                </a:cubicBezTo>
                <a:cubicBezTo>
                  <a:pt x="1258595" y="645534"/>
                  <a:pt x="1256711" y="614538"/>
                  <a:pt x="1267060" y="591254"/>
                </a:cubicBezTo>
                <a:cubicBezTo>
                  <a:pt x="1272885" y="561142"/>
                  <a:pt x="1284776" y="530267"/>
                  <a:pt x="1290203" y="500292"/>
                </a:cubicBezTo>
                <a:cubicBezTo>
                  <a:pt x="1294527" y="486041"/>
                  <a:pt x="1296141" y="475746"/>
                  <a:pt x="1301774" y="459864"/>
                </a:cubicBezTo>
                <a:cubicBezTo>
                  <a:pt x="1307692" y="426318"/>
                  <a:pt x="1327938" y="393253"/>
                  <a:pt x="1348059" y="358795"/>
                </a:cubicBezTo>
                <a:cubicBezTo>
                  <a:pt x="1362910" y="324941"/>
                  <a:pt x="1391142" y="277423"/>
                  <a:pt x="1417487" y="232459"/>
                </a:cubicBezTo>
                <a:cubicBezTo>
                  <a:pt x="1453156" y="184372"/>
                  <a:pt x="1426409" y="219221"/>
                  <a:pt x="1469558" y="166764"/>
                </a:cubicBezTo>
                <a:cubicBezTo>
                  <a:pt x="1493496" y="141496"/>
                  <a:pt x="1502560" y="122045"/>
                  <a:pt x="1538986" y="101069"/>
                </a:cubicBezTo>
                <a:cubicBezTo>
                  <a:pt x="1608599" y="42632"/>
                  <a:pt x="1515113" y="110176"/>
                  <a:pt x="1614200" y="60641"/>
                </a:cubicBezTo>
                <a:cubicBezTo>
                  <a:pt x="1642451" y="41658"/>
                  <a:pt x="1653432" y="34738"/>
                  <a:pt x="1689414" y="20213"/>
                </a:cubicBezTo>
                <a:cubicBezTo>
                  <a:pt x="1729537" y="3885"/>
                  <a:pt x="1732245" y="5809"/>
                  <a:pt x="1770413" y="0"/>
                </a:cubicBezTo>
                <a:cubicBezTo>
                  <a:pt x="1883928" y="4669"/>
                  <a:pt x="1976626" y="8732"/>
                  <a:pt x="2105982" y="5053"/>
                </a:cubicBezTo>
                <a:cubicBezTo>
                  <a:pt x="2120157" y="3773"/>
                  <a:pt x="2132789" y="10691"/>
                  <a:pt x="2146481" y="15160"/>
                </a:cubicBezTo>
                <a:cubicBezTo>
                  <a:pt x="2232387" y="36912"/>
                  <a:pt x="2159453" y="11293"/>
                  <a:pt x="2244838" y="45481"/>
                </a:cubicBezTo>
                <a:cubicBezTo>
                  <a:pt x="2259252" y="50887"/>
                  <a:pt x="2276792" y="54534"/>
                  <a:pt x="2291123" y="60641"/>
                </a:cubicBezTo>
                <a:cubicBezTo>
                  <a:pt x="2306807" y="66849"/>
                  <a:pt x="2319427" y="73419"/>
                  <a:pt x="2331623" y="80855"/>
                </a:cubicBezTo>
                <a:cubicBezTo>
                  <a:pt x="2363715" y="97518"/>
                  <a:pt x="2386370" y="113532"/>
                  <a:pt x="2418408" y="141496"/>
                </a:cubicBezTo>
                <a:cubicBezTo>
                  <a:pt x="2433713" y="151303"/>
                  <a:pt x="2443927" y="163023"/>
                  <a:pt x="2458907" y="176870"/>
                </a:cubicBezTo>
                <a:cubicBezTo>
                  <a:pt x="2469965" y="184673"/>
                  <a:pt x="2479861" y="194275"/>
                  <a:pt x="2487836" y="207191"/>
                </a:cubicBezTo>
                <a:cubicBezTo>
                  <a:pt x="2492710" y="213560"/>
                  <a:pt x="2495763" y="219002"/>
                  <a:pt x="2499407" y="227405"/>
                </a:cubicBezTo>
                <a:cubicBezTo>
                  <a:pt x="2509637" y="250576"/>
                  <a:pt x="2512634" y="261490"/>
                  <a:pt x="2516764" y="282993"/>
                </a:cubicBezTo>
                <a:cubicBezTo>
                  <a:pt x="2518803" y="292474"/>
                  <a:pt x="2519426" y="301269"/>
                  <a:pt x="2522550" y="313314"/>
                </a:cubicBezTo>
                <a:cubicBezTo>
                  <a:pt x="2523743" y="324858"/>
                  <a:pt x="2530845" y="336778"/>
                  <a:pt x="2534121" y="348688"/>
                </a:cubicBezTo>
                <a:cubicBezTo>
                  <a:pt x="2535467" y="368356"/>
                  <a:pt x="2544492" y="391362"/>
                  <a:pt x="2545692" y="409329"/>
                </a:cubicBezTo>
                <a:cubicBezTo>
                  <a:pt x="2550816" y="430178"/>
                  <a:pt x="2560122" y="455027"/>
                  <a:pt x="2563049" y="485131"/>
                </a:cubicBezTo>
                <a:cubicBezTo>
                  <a:pt x="2564512" y="493025"/>
                  <a:pt x="2565593" y="500976"/>
                  <a:pt x="2568835" y="510399"/>
                </a:cubicBezTo>
                <a:cubicBezTo>
                  <a:pt x="2572354" y="531984"/>
                  <a:pt x="2575786" y="551182"/>
                  <a:pt x="2574621" y="571040"/>
                </a:cubicBezTo>
                <a:cubicBezTo>
                  <a:pt x="2576119" y="581594"/>
                  <a:pt x="2576873" y="591451"/>
                  <a:pt x="2580406" y="601361"/>
                </a:cubicBezTo>
                <a:cubicBezTo>
                  <a:pt x="2585007" y="623703"/>
                  <a:pt x="2580269" y="650280"/>
                  <a:pt x="2586192" y="677163"/>
                </a:cubicBezTo>
                <a:cubicBezTo>
                  <a:pt x="2589431" y="691322"/>
                  <a:pt x="2584531" y="707726"/>
                  <a:pt x="2591978" y="722644"/>
                </a:cubicBezTo>
                <a:cubicBezTo>
                  <a:pt x="2595732" y="731305"/>
                  <a:pt x="2607536" y="729668"/>
                  <a:pt x="2615120" y="732751"/>
                </a:cubicBezTo>
                <a:cubicBezTo>
                  <a:pt x="2643307" y="745339"/>
                  <a:pt x="2678720" y="756620"/>
                  <a:pt x="2713476" y="758018"/>
                </a:cubicBezTo>
                <a:cubicBezTo>
                  <a:pt x="2761648" y="763818"/>
                  <a:pt x="2757368" y="759938"/>
                  <a:pt x="2794476" y="768125"/>
                </a:cubicBezTo>
                <a:cubicBezTo>
                  <a:pt x="2831949" y="779208"/>
                  <a:pt x="2872681" y="776189"/>
                  <a:pt x="2910189" y="793392"/>
                </a:cubicBezTo>
                <a:cubicBezTo>
                  <a:pt x="2922248" y="797034"/>
                  <a:pt x="2931407" y="800052"/>
                  <a:pt x="2944903" y="803499"/>
                </a:cubicBezTo>
                <a:cubicBezTo>
                  <a:pt x="2965036" y="811475"/>
                  <a:pt x="2992419" y="830446"/>
                  <a:pt x="3008545" y="843927"/>
                </a:cubicBezTo>
                <a:cubicBezTo>
                  <a:pt x="3017777" y="851008"/>
                  <a:pt x="3030757" y="866117"/>
                  <a:pt x="3037474" y="874247"/>
                </a:cubicBezTo>
                <a:cubicBezTo>
                  <a:pt x="3060397" y="900580"/>
                  <a:pt x="3060591" y="905856"/>
                  <a:pt x="3077973" y="934889"/>
                </a:cubicBezTo>
                <a:cubicBezTo>
                  <a:pt x="3083948" y="958661"/>
                  <a:pt x="3090477" y="982223"/>
                  <a:pt x="3095330" y="1010691"/>
                </a:cubicBezTo>
                <a:cubicBezTo>
                  <a:pt x="3113630" y="1140334"/>
                  <a:pt x="3093260" y="1024362"/>
                  <a:pt x="3106902" y="1101653"/>
                </a:cubicBezTo>
                <a:cubicBezTo>
                  <a:pt x="3103427" y="1180918"/>
                  <a:pt x="3096482" y="1215342"/>
                  <a:pt x="3118473" y="1283577"/>
                </a:cubicBezTo>
                <a:cubicBezTo>
                  <a:pt x="3121272" y="1300117"/>
                  <a:pt x="3120767" y="1314267"/>
                  <a:pt x="3130044" y="1329059"/>
                </a:cubicBezTo>
                <a:cubicBezTo>
                  <a:pt x="3134575" y="1344621"/>
                  <a:pt x="3145427" y="1352999"/>
                  <a:pt x="3153187" y="1364433"/>
                </a:cubicBezTo>
                <a:cubicBezTo>
                  <a:pt x="3158324" y="1367709"/>
                  <a:pt x="3203001" y="1468390"/>
                  <a:pt x="3211044" y="1490769"/>
                </a:cubicBezTo>
                <a:cubicBezTo>
                  <a:pt x="3213644" y="1497344"/>
                  <a:pt x="3213087" y="1509263"/>
                  <a:pt x="3216829" y="1516036"/>
                </a:cubicBezTo>
                <a:cubicBezTo>
                  <a:pt x="3218310" y="1521943"/>
                  <a:pt x="3220700" y="1526382"/>
                  <a:pt x="3222615" y="1531197"/>
                </a:cubicBezTo>
                <a:cubicBezTo>
                  <a:pt x="3224947" y="1543244"/>
                  <a:pt x="3231145" y="1554861"/>
                  <a:pt x="3234186" y="1566571"/>
                </a:cubicBezTo>
                <a:cubicBezTo>
                  <a:pt x="3235756" y="1574063"/>
                  <a:pt x="3238471" y="1581975"/>
                  <a:pt x="3239972" y="1591838"/>
                </a:cubicBezTo>
                <a:cubicBezTo>
                  <a:pt x="3237936" y="1746935"/>
                  <a:pt x="3247717" y="1742190"/>
                  <a:pt x="3228401" y="1834404"/>
                </a:cubicBezTo>
                <a:cubicBezTo>
                  <a:pt x="3226071" y="1842954"/>
                  <a:pt x="3225583" y="1853218"/>
                  <a:pt x="3222615" y="1859672"/>
                </a:cubicBezTo>
                <a:cubicBezTo>
                  <a:pt x="3220604" y="1867291"/>
                  <a:pt x="3214210" y="1873011"/>
                  <a:pt x="3211044" y="1879885"/>
                </a:cubicBezTo>
                <a:cubicBezTo>
                  <a:pt x="3206664" y="1887911"/>
                  <a:pt x="3204094" y="1895069"/>
                  <a:pt x="3199472" y="1905153"/>
                </a:cubicBezTo>
                <a:cubicBezTo>
                  <a:pt x="3199336" y="1918616"/>
                  <a:pt x="3196159" y="1927202"/>
                  <a:pt x="3193687" y="1940527"/>
                </a:cubicBezTo>
                <a:cubicBezTo>
                  <a:pt x="3189171" y="1948940"/>
                  <a:pt x="3185999" y="1957433"/>
                  <a:pt x="3182115" y="1965794"/>
                </a:cubicBezTo>
                <a:cubicBezTo>
                  <a:pt x="3175290" y="1979781"/>
                  <a:pt x="3174507" y="1985348"/>
                  <a:pt x="3170544" y="2001168"/>
                </a:cubicBezTo>
                <a:cubicBezTo>
                  <a:pt x="3174496" y="2030552"/>
                  <a:pt x="3163486" y="2067556"/>
                  <a:pt x="3176330" y="2097184"/>
                </a:cubicBezTo>
                <a:cubicBezTo>
                  <a:pt x="3180998" y="2126475"/>
                  <a:pt x="3197362" y="2156641"/>
                  <a:pt x="3205258" y="2183093"/>
                </a:cubicBezTo>
                <a:cubicBezTo>
                  <a:pt x="3216349" y="2207051"/>
                  <a:pt x="3209126" y="2230744"/>
                  <a:pt x="3216829" y="2253841"/>
                </a:cubicBezTo>
                <a:cubicBezTo>
                  <a:pt x="3223907" y="2282063"/>
                  <a:pt x="3233457" y="2290459"/>
                  <a:pt x="3239972" y="2319536"/>
                </a:cubicBezTo>
                <a:cubicBezTo>
                  <a:pt x="3243056" y="2328591"/>
                  <a:pt x="3244454" y="2335494"/>
                  <a:pt x="3245758" y="2344803"/>
                </a:cubicBezTo>
                <a:cubicBezTo>
                  <a:pt x="3247345" y="2371931"/>
                  <a:pt x="3247722" y="2403062"/>
                  <a:pt x="3251543" y="2440819"/>
                </a:cubicBezTo>
                <a:cubicBezTo>
                  <a:pt x="3258757" y="2464699"/>
                  <a:pt x="3263712" y="2492283"/>
                  <a:pt x="3257329" y="2516621"/>
                </a:cubicBezTo>
                <a:cubicBezTo>
                  <a:pt x="3257111" y="2563313"/>
                  <a:pt x="3253899" y="2600031"/>
                  <a:pt x="3239972" y="2653064"/>
                </a:cubicBezTo>
                <a:cubicBezTo>
                  <a:pt x="3237876" y="2668157"/>
                  <a:pt x="3231686" y="2683849"/>
                  <a:pt x="3228401" y="2698545"/>
                </a:cubicBezTo>
                <a:cubicBezTo>
                  <a:pt x="3220036" y="2734791"/>
                  <a:pt x="3199853" y="2760067"/>
                  <a:pt x="3176330" y="2784454"/>
                </a:cubicBezTo>
                <a:cubicBezTo>
                  <a:pt x="3168825" y="2791597"/>
                  <a:pt x="3112139" y="2827256"/>
                  <a:pt x="3106902" y="2829935"/>
                </a:cubicBezTo>
                <a:cubicBezTo>
                  <a:pt x="3025458" y="2873457"/>
                  <a:pt x="3051774" y="2866611"/>
                  <a:pt x="3002760" y="2880470"/>
                </a:cubicBezTo>
                <a:cubicBezTo>
                  <a:pt x="2947176" y="2926229"/>
                  <a:pt x="3011062" y="2859050"/>
                  <a:pt x="2927546" y="2910790"/>
                </a:cubicBezTo>
                <a:cubicBezTo>
                  <a:pt x="2803043" y="2951216"/>
                  <a:pt x="2881040" y="2946458"/>
                  <a:pt x="2736619" y="2986592"/>
                </a:cubicBezTo>
                <a:cubicBezTo>
                  <a:pt x="2714655" y="2991557"/>
                  <a:pt x="2688718" y="2996985"/>
                  <a:pt x="2661405" y="3006806"/>
                </a:cubicBezTo>
                <a:cubicBezTo>
                  <a:pt x="2589898" y="3037887"/>
                  <a:pt x="2652216" y="3015978"/>
                  <a:pt x="2580406" y="3032073"/>
                </a:cubicBezTo>
                <a:cubicBezTo>
                  <a:pt x="2567608" y="3036643"/>
                  <a:pt x="2550966" y="3038084"/>
                  <a:pt x="2539907" y="3042180"/>
                </a:cubicBezTo>
                <a:cubicBezTo>
                  <a:pt x="2521665" y="3047650"/>
                  <a:pt x="2504597" y="3055005"/>
                  <a:pt x="2487836" y="3062394"/>
                </a:cubicBezTo>
                <a:cubicBezTo>
                  <a:pt x="2456743" y="3074210"/>
                  <a:pt x="2433848" y="3096797"/>
                  <a:pt x="2395265" y="3102822"/>
                </a:cubicBezTo>
                <a:cubicBezTo>
                  <a:pt x="2377633" y="3106711"/>
                  <a:pt x="2361384" y="3112360"/>
                  <a:pt x="2343194" y="3117982"/>
                </a:cubicBezTo>
                <a:cubicBezTo>
                  <a:pt x="2299021" y="3126843"/>
                  <a:pt x="2274967" y="3132032"/>
                  <a:pt x="2233266" y="3133143"/>
                </a:cubicBezTo>
                <a:cubicBezTo>
                  <a:pt x="2147826" y="3138355"/>
                  <a:pt x="2089218" y="3122514"/>
                  <a:pt x="2042339" y="3128089"/>
                </a:cubicBezTo>
                <a:cubicBezTo>
                  <a:pt x="2025134" y="3124973"/>
                  <a:pt x="2010973" y="3128705"/>
                  <a:pt x="1996054" y="3123036"/>
                </a:cubicBezTo>
                <a:cubicBezTo>
                  <a:pt x="1953437" y="3112335"/>
                  <a:pt x="1909022" y="3095527"/>
                  <a:pt x="1862984" y="3082608"/>
                </a:cubicBezTo>
                <a:cubicBezTo>
                  <a:pt x="1850133" y="3077609"/>
                  <a:pt x="1841759" y="3076184"/>
                  <a:pt x="1828270" y="3072501"/>
                </a:cubicBezTo>
                <a:cubicBezTo>
                  <a:pt x="1819881" y="3068532"/>
                  <a:pt x="1814593" y="3065711"/>
                  <a:pt x="1805127" y="3062394"/>
                </a:cubicBezTo>
                <a:cubicBezTo>
                  <a:pt x="1794393" y="3056557"/>
                  <a:pt x="1786015" y="3053462"/>
                  <a:pt x="1776199" y="3052287"/>
                </a:cubicBezTo>
                <a:cubicBezTo>
                  <a:pt x="1766934" y="3048243"/>
                  <a:pt x="1762067" y="3045935"/>
                  <a:pt x="1753056" y="3042180"/>
                </a:cubicBezTo>
                <a:cubicBezTo>
                  <a:pt x="1748615" y="3040426"/>
                  <a:pt x="1741069" y="3039891"/>
                  <a:pt x="1735699" y="3037127"/>
                </a:cubicBezTo>
                <a:cubicBezTo>
                  <a:pt x="1722830" y="3031139"/>
                  <a:pt x="1708257" y="3021824"/>
                  <a:pt x="1695199" y="3016913"/>
                </a:cubicBezTo>
                <a:cubicBezTo>
                  <a:pt x="1682572" y="3008022"/>
                  <a:pt x="1667918" y="3006807"/>
                  <a:pt x="1654700" y="3001753"/>
                </a:cubicBezTo>
                <a:cubicBezTo>
                  <a:pt x="1645626" y="2999178"/>
                  <a:pt x="1639522" y="2989846"/>
                  <a:pt x="1631557" y="2986592"/>
                </a:cubicBezTo>
                <a:cubicBezTo>
                  <a:pt x="1609849" y="2973246"/>
                  <a:pt x="1589406" y="2969287"/>
                  <a:pt x="1573700" y="2961325"/>
                </a:cubicBezTo>
                <a:cubicBezTo>
                  <a:pt x="1543465" y="2944529"/>
                  <a:pt x="1512168" y="2928153"/>
                  <a:pt x="1481130" y="2905737"/>
                </a:cubicBezTo>
                <a:cubicBezTo>
                  <a:pt x="1470344" y="2896461"/>
                  <a:pt x="1454807" y="2892333"/>
                  <a:pt x="1446416" y="2880470"/>
                </a:cubicBezTo>
                <a:cubicBezTo>
                  <a:pt x="1403341" y="2856232"/>
                  <a:pt x="1445637" y="2875626"/>
                  <a:pt x="1405916" y="2850149"/>
                </a:cubicBezTo>
                <a:cubicBezTo>
                  <a:pt x="1382409" y="2821022"/>
                  <a:pt x="1404494" y="2849726"/>
                  <a:pt x="1359631" y="2814775"/>
                </a:cubicBezTo>
                <a:cubicBezTo>
                  <a:pt x="1246880" y="2734736"/>
                  <a:pt x="1383469" y="2820010"/>
                  <a:pt x="1295989" y="2774347"/>
                </a:cubicBezTo>
                <a:cubicBezTo>
                  <a:pt x="1263974" y="2760603"/>
                  <a:pt x="1235145" y="2747978"/>
                  <a:pt x="1209204" y="2723813"/>
                </a:cubicBezTo>
                <a:cubicBezTo>
                  <a:pt x="1200098" y="2718304"/>
                  <a:pt x="1189117" y="2714003"/>
                  <a:pt x="1180275" y="2708652"/>
                </a:cubicBezTo>
                <a:cubicBezTo>
                  <a:pt x="1168069" y="2701165"/>
                  <a:pt x="1147942" y="2695319"/>
                  <a:pt x="1133990" y="2688438"/>
                </a:cubicBezTo>
                <a:cubicBezTo>
                  <a:pt x="1044946" y="2656190"/>
                  <a:pt x="1057635" y="2661866"/>
                  <a:pt x="995134" y="2653064"/>
                </a:cubicBezTo>
                <a:cubicBezTo>
                  <a:pt x="981833" y="2660094"/>
                  <a:pt x="963202" y="2663296"/>
                  <a:pt x="954634" y="2673278"/>
                </a:cubicBezTo>
                <a:cubicBezTo>
                  <a:pt x="947757" y="2679790"/>
                  <a:pt x="947566" y="2689129"/>
                  <a:pt x="943063" y="2698545"/>
                </a:cubicBezTo>
                <a:cubicBezTo>
                  <a:pt x="939023" y="2703666"/>
                  <a:pt x="935301" y="2708559"/>
                  <a:pt x="931492" y="2713706"/>
                </a:cubicBezTo>
                <a:cubicBezTo>
                  <a:pt x="926077" y="2720097"/>
                  <a:pt x="922879" y="2727410"/>
                  <a:pt x="919920" y="2733920"/>
                </a:cubicBezTo>
                <a:cubicBezTo>
                  <a:pt x="919384" y="2743978"/>
                  <a:pt x="917146" y="2749994"/>
                  <a:pt x="914135" y="2759187"/>
                </a:cubicBezTo>
                <a:cubicBezTo>
                  <a:pt x="910420" y="2772079"/>
                  <a:pt x="907290" y="2782134"/>
                  <a:pt x="902563" y="2794561"/>
                </a:cubicBezTo>
                <a:cubicBezTo>
                  <a:pt x="900483" y="2806329"/>
                  <a:pt x="900394" y="2812776"/>
                  <a:pt x="896778" y="2824882"/>
                </a:cubicBezTo>
                <a:cubicBezTo>
                  <a:pt x="888371" y="2871351"/>
                  <a:pt x="887275" y="2862979"/>
                  <a:pt x="873635" y="2900684"/>
                </a:cubicBezTo>
                <a:cubicBezTo>
                  <a:pt x="867451" y="2910901"/>
                  <a:pt x="868967" y="2923024"/>
                  <a:pt x="862064" y="2931004"/>
                </a:cubicBezTo>
                <a:cubicBezTo>
                  <a:pt x="841587" y="2956348"/>
                  <a:pt x="856011" y="2943202"/>
                  <a:pt x="815778" y="2976485"/>
                </a:cubicBezTo>
                <a:cubicBezTo>
                  <a:pt x="810752" y="2982014"/>
                  <a:pt x="805165" y="2986962"/>
                  <a:pt x="798421" y="2991646"/>
                </a:cubicBezTo>
                <a:cubicBezTo>
                  <a:pt x="721086" y="3043249"/>
                  <a:pt x="832254" y="2966908"/>
                  <a:pt x="752136" y="3027020"/>
                </a:cubicBezTo>
                <a:cubicBezTo>
                  <a:pt x="730852" y="3044302"/>
                  <a:pt x="737947" y="3030471"/>
                  <a:pt x="711636" y="3047234"/>
                </a:cubicBezTo>
                <a:cubicBezTo>
                  <a:pt x="695936" y="3059918"/>
                  <a:pt x="676479" y="3074365"/>
                  <a:pt x="659565" y="3082608"/>
                </a:cubicBezTo>
                <a:cubicBezTo>
                  <a:pt x="653129" y="3084368"/>
                  <a:pt x="647459" y="3086339"/>
                  <a:pt x="642208" y="3087661"/>
                </a:cubicBezTo>
                <a:cubicBezTo>
                  <a:pt x="629454" y="3090088"/>
                  <a:pt x="595534" y="3108000"/>
                  <a:pt x="578566" y="3112929"/>
                </a:cubicBezTo>
                <a:close/>
              </a:path>
              <a:path w="3257550" h="3143250" stroke="0" extrusionOk="0">
                <a:moveTo>
                  <a:pt x="578566" y="3112929"/>
                </a:moveTo>
                <a:cubicBezTo>
                  <a:pt x="563694" y="3119569"/>
                  <a:pt x="559337" y="3120183"/>
                  <a:pt x="549638" y="3123036"/>
                </a:cubicBezTo>
                <a:cubicBezTo>
                  <a:pt x="470799" y="3137833"/>
                  <a:pt x="521401" y="3119738"/>
                  <a:pt x="457067" y="3138196"/>
                </a:cubicBezTo>
                <a:cubicBezTo>
                  <a:pt x="451035" y="3139119"/>
                  <a:pt x="445818" y="3140424"/>
                  <a:pt x="439710" y="3143250"/>
                </a:cubicBezTo>
                <a:cubicBezTo>
                  <a:pt x="376941" y="3141113"/>
                  <a:pt x="316505" y="3147045"/>
                  <a:pt x="254569" y="3133143"/>
                </a:cubicBezTo>
                <a:cubicBezTo>
                  <a:pt x="245446" y="3131970"/>
                  <a:pt x="239292" y="3127237"/>
                  <a:pt x="231426" y="3123036"/>
                </a:cubicBezTo>
                <a:cubicBezTo>
                  <a:pt x="222524" y="3120856"/>
                  <a:pt x="217685" y="3119633"/>
                  <a:pt x="208283" y="3117982"/>
                </a:cubicBezTo>
                <a:cubicBezTo>
                  <a:pt x="161867" y="3085320"/>
                  <a:pt x="224495" y="3140747"/>
                  <a:pt x="167784" y="3082608"/>
                </a:cubicBezTo>
                <a:cubicBezTo>
                  <a:pt x="158426" y="3071867"/>
                  <a:pt x="141631" y="3061002"/>
                  <a:pt x="127284" y="3052287"/>
                </a:cubicBezTo>
                <a:cubicBezTo>
                  <a:pt x="117313" y="3044839"/>
                  <a:pt x="105943" y="3036229"/>
                  <a:pt x="98356" y="3027020"/>
                </a:cubicBezTo>
                <a:cubicBezTo>
                  <a:pt x="73512" y="3001431"/>
                  <a:pt x="29824" y="2972895"/>
                  <a:pt x="11571" y="2936058"/>
                </a:cubicBezTo>
                <a:cubicBezTo>
                  <a:pt x="8971" y="2930789"/>
                  <a:pt x="4493" y="2927200"/>
                  <a:pt x="0" y="2920897"/>
                </a:cubicBezTo>
                <a:cubicBezTo>
                  <a:pt x="3551" y="2895051"/>
                  <a:pt x="6406" y="2873548"/>
                  <a:pt x="11571" y="2850149"/>
                </a:cubicBezTo>
                <a:cubicBezTo>
                  <a:pt x="13650" y="2843326"/>
                  <a:pt x="16641" y="2838732"/>
                  <a:pt x="23142" y="2834989"/>
                </a:cubicBezTo>
                <a:cubicBezTo>
                  <a:pt x="30165" y="2829988"/>
                  <a:pt x="42420" y="2828751"/>
                  <a:pt x="52070" y="2824882"/>
                </a:cubicBezTo>
                <a:cubicBezTo>
                  <a:pt x="58251" y="2821842"/>
                  <a:pt x="62284" y="2817836"/>
                  <a:pt x="69427" y="2814775"/>
                </a:cubicBezTo>
                <a:cubicBezTo>
                  <a:pt x="80244" y="2811140"/>
                  <a:pt x="90821" y="2808654"/>
                  <a:pt x="98356" y="2804668"/>
                </a:cubicBezTo>
                <a:cubicBezTo>
                  <a:pt x="105144" y="2801957"/>
                  <a:pt x="109764" y="2798480"/>
                  <a:pt x="115713" y="2794561"/>
                </a:cubicBezTo>
                <a:cubicBezTo>
                  <a:pt x="132600" y="2788415"/>
                  <a:pt x="167784" y="2779401"/>
                  <a:pt x="167784" y="2779401"/>
                </a:cubicBezTo>
                <a:cubicBezTo>
                  <a:pt x="168488" y="2778479"/>
                  <a:pt x="194359" y="2749247"/>
                  <a:pt x="196712" y="2744026"/>
                </a:cubicBezTo>
                <a:cubicBezTo>
                  <a:pt x="199795" y="2735132"/>
                  <a:pt x="206764" y="2678900"/>
                  <a:pt x="208283" y="2673278"/>
                </a:cubicBezTo>
                <a:cubicBezTo>
                  <a:pt x="216648" y="2646503"/>
                  <a:pt x="227821" y="2603623"/>
                  <a:pt x="242997" y="2577262"/>
                </a:cubicBezTo>
                <a:cubicBezTo>
                  <a:pt x="258475" y="2542358"/>
                  <a:pt x="286196" y="2520605"/>
                  <a:pt x="312425" y="2496407"/>
                </a:cubicBezTo>
                <a:cubicBezTo>
                  <a:pt x="320606" y="2486583"/>
                  <a:pt x="335568" y="2466087"/>
                  <a:pt x="335568" y="2466086"/>
                </a:cubicBezTo>
                <a:cubicBezTo>
                  <a:pt x="338751" y="2452442"/>
                  <a:pt x="345618" y="2442275"/>
                  <a:pt x="347139" y="2430712"/>
                </a:cubicBezTo>
                <a:cubicBezTo>
                  <a:pt x="351167" y="2420202"/>
                  <a:pt x="356535" y="2411816"/>
                  <a:pt x="358711" y="2400391"/>
                </a:cubicBezTo>
                <a:cubicBezTo>
                  <a:pt x="362378" y="2393338"/>
                  <a:pt x="362556" y="2382878"/>
                  <a:pt x="364496" y="2375124"/>
                </a:cubicBezTo>
                <a:cubicBezTo>
                  <a:pt x="371436" y="2360577"/>
                  <a:pt x="384719" y="2348496"/>
                  <a:pt x="393425" y="2334696"/>
                </a:cubicBezTo>
                <a:cubicBezTo>
                  <a:pt x="406520" y="2312966"/>
                  <a:pt x="411167" y="2294507"/>
                  <a:pt x="422353" y="2274055"/>
                </a:cubicBezTo>
                <a:cubicBezTo>
                  <a:pt x="437284" y="2249315"/>
                  <a:pt x="456153" y="2218268"/>
                  <a:pt x="474424" y="2188146"/>
                </a:cubicBezTo>
                <a:cubicBezTo>
                  <a:pt x="482878" y="2172696"/>
                  <a:pt x="489503" y="2156844"/>
                  <a:pt x="497567" y="2142665"/>
                </a:cubicBezTo>
                <a:cubicBezTo>
                  <a:pt x="502184" y="2129814"/>
                  <a:pt x="512608" y="2121986"/>
                  <a:pt x="520709" y="2107291"/>
                </a:cubicBezTo>
                <a:cubicBezTo>
                  <a:pt x="526415" y="2099496"/>
                  <a:pt x="529306" y="2091546"/>
                  <a:pt x="532281" y="2082024"/>
                </a:cubicBezTo>
                <a:cubicBezTo>
                  <a:pt x="539859" y="2068915"/>
                  <a:pt x="552229" y="2056005"/>
                  <a:pt x="555423" y="2041596"/>
                </a:cubicBezTo>
                <a:cubicBezTo>
                  <a:pt x="584780" y="1983470"/>
                  <a:pt x="551682" y="2038579"/>
                  <a:pt x="578566" y="1986008"/>
                </a:cubicBezTo>
                <a:cubicBezTo>
                  <a:pt x="580841" y="1981120"/>
                  <a:pt x="582025" y="1976190"/>
                  <a:pt x="584352" y="1970848"/>
                </a:cubicBezTo>
                <a:cubicBezTo>
                  <a:pt x="587925" y="1964171"/>
                  <a:pt x="592736" y="1957358"/>
                  <a:pt x="595923" y="1950634"/>
                </a:cubicBezTo>
                <a:cubicBezTo>
                  <a:pt x="605046" y="1929368"/>
                  <a:pt x="605982" y="1919748"/>
                  <a:pt x="613280" y="1900099"/>
                </a:cubicBezTo>
                <a:cubicBezTo>
                  <a:pt x="611127" y="1890801"/>
                  <a:pt x="612647" y="1878596"/>
                  <a:pt x="607494" y="1869778"/>
                </a:cubicBezTo>
                <a:cubicBezTo>
                  <a:pt x="604617" y="1864752"/>
                  <a:pt x="597250" y="1861819"/>
                  <a:pt x="590137" y="1859672"/>
                </a:cubicBezTo>
                <a:cubicBezTo>
                  <a:pt x="552360" y="1841500"/>
                  <a:pt x="574259" y="1860501"/>
                  <a:pt x="520709" y="1824297"/>
                </a:cubicBezTo>
                <a:cubicBezTo>
                  <a:pt x="504326" y="1811854"/>
                  <a:pt x="479769" y="1799864"/>
                  <a:pt x="462853" y="1788923"/>
                </a:cubicBezTo>
                <a:cubicBezTo>
                  <a:pt x="446272" y="1782431"/>
                  <a:pt x="435389" y="1776360"/>
                  <a:pt x="422353" y="1768709"/>
                </a:cubicBezTo>
                <a:cubicBezTo>
                  <a:pt x="414728" y="1763410"/>
                  <a:pt x="408046" y="1758021"/>
                  <a:pt x="399210" y="1753549"/>
                </a:cubicBezTo>
                <a:cubicBezTo>
                  <a:pt x="384288" y="1748238"/>
                  <a:pt x="370571" y="1740985"/>
                  <a:pt x="358711" y="1733335"/>
                </a:cubicBezTo>
                <a:cubicBezTo>
                  <a:pt x="349797" y="1728822"/>
                  <a:pt x="340687" y="1720467"/>
                  <a:pt x="329782" y="1713121"/>
                </a:cubicBezTo>
                <a:cubicBezTo>
                  <a:pt x="320576" y="1708155"/>
                  <a:pt x="309803" y="1707598"/>
                  <a:pt x="300854" y="1703014"/>
                </a:cubicBezTo>
                <a:cubicBezTo>
                  <a:pt x="291688" y="1699871"/>
                  <a:pt x="281756" y="1691105"/>
                  <a:pt x="271926" y="1687854"/>
                </a:cubicBezTo>
                <a:cubicBezTo>
                  <a:pt x="263158" y="1683840"/>
                  <a:pt x="255838" y="1681655"/>
                  <a:pt x="248783" y="1677747"/>
                </a:cubicBezTo>
                <a:cubicBezTo>
                  <a:pt x="241478" y="1673854"/>
                  <a:pt x="238087" y="1666901"/>
                  <a:pt x="231426" y="1662587"/>
                </a:cubicBezTo>
                <a:cubicBezTo>
                  <a:pt x="223168" y="1655929"/>
                  <a:pt x="214997" y="1655070"/>
                  <a:pt x="208283" y="1647426"/>
                </a:cubicBezTo>
                <a:cubicBezTo>
                  <a:pt x="199044" y="1638348"/>
                  <a:pt x="185142" y="1617105"/>
                  <a:pt x="185141" y="1617106"/>
                </a:cubicBezTo>
                <a:cubicBezTo>
                  <a:pt x="183677" y="1610281"/>
                  <a:pt x="182546" y="1602897"/>
                  <a:pt x="179355" y="1596892"/>
                </a:cubicBezTo>
                <a:cubicBezTo>
                  <a:pt x="175230" y="1589999"/>
                  <a:pt x="170733" y="1582282"/>
                  <a:pt x="167784" y="1571625"/>
                </a:cubicBezTo>
                <a:cubicBezTo>
                  <a:pt x="164583" y="1562806"/>
                  <a:pt x="164550" y="1553813"/>
                  <a:pt x="161998" y="1546357"/>
                </a:cubicBezTo>
                <a:cubicBezTo>
                  <a:pt x="167766" y="1515619"/>
                  <a:pt x="145582" y="1444771"/>
                  <a:pt x="161998" y="1404860"/>
                </a:cubicBezTo>
                <a:cubicBezTo>
                  <a:pt x="171705" y="1380400"/>
                  <a:pt x="223863" y="1341270"/>
                  <a:pt x="242997" y="1334112"/>
                </a:cubicBezTo>
                <a:cubicBezTo>
                  <a:pt x="255857" y="1332724"/>
                  <a:pt x="263353" y="1326392"/>
                  <a:pt x="277711" y="1324005"/>
                </a:cubicBezTo>
                <a:cubicBezTo>
                  <a:pt x="297324" y="1321035"/>
                  <a:pt x="308811" y="1317693"/>
                  <a:pt x="329782" y="1313898"/>
                </a:cubicBezTo>
                <a:cubicBezTo>
                  <a:pt x="336586" y="1313717"/>
                  <a:pt x="346721" y="1310659"/>
                  <a:pt x="352925" y="1308845"/>
                </a:cubicBezTo>
                <a:cubicBezTo>
                  <a:pt x="363233" y="1306460"/>
                  <a:pt x="370429" y="1306890"/>
                  <a:pt x="381853" y="1303791"/>
                </a:cubicBezTo>
                <a:cubicBezTo>
                  <a:pt x="388868" y="1301492"/>
                  <a:pt x="393122" y="1300545"/>
                  <a:pt x="399210" y="1298738"/>
                </a:cubicBezTo>
                <a:cubicBezTo>
                  <a:pt x="411799" y="1297449"/>
                  <a:pt x="424745" y="1295006"/>
                  <a:pt x="439710" y="1293684"/>
                </a:cubicBezTo>
                <a:cubicBezTo>
                  <a:pt x="503428" y="1265265"/>
                  <a:pt x="415788" y="1303027"/>
                  <a:pt x="520709" y="1283577"/>
                </a:cubicBezTo>
                <a:cubicBezTo>
                  <a:pt x="529852" y="1281816"/>
                  <a:pt x="537396" y="1278633"/>
                  <a:pt x="543852" y="1273471"/>
                </a:cubicBezTo>
                <a:cubicBezTo>
                  <a:pt x="575252" y="1254569"/>
                  <a:pt x="586372" y="1242618"/>
                  <a:pt x="613280" y="1207776"/>
                </a:cubicBezTo>
                <a:cubicBezTo>
                  <a:pt x="620383" y="1200294"/>
                  <a:pt x="623607" y="1195783"/>
                  <a:pt x="630637" y="1187562"/>
                </a:cubicBezTo>
                <a:cubicBezTo>
                  <a:pt x="638458" y="1175112"/>
                  <a:pt x="644091" y="1169504"/>
                  <a:pt x="653780" y="1157241"/>
                </a:cubicBezTo>
                <a:cubicBezTo>
                  <a:pt x="671789" y="1141129"/>
                  <a:pt x="692539" y="1127777"/>
                  <a:pt x="711636" y="1106706"/>
                </a:cubicBezTo>
                <a:cubicBezTo>
                  <a:pt x="731640" y="1091199"/>
                  <a:pt x="744056" y="1075974"/>
                  <a:pt x="769493" y="1061225"/>
                </a:cubicBezTo>
                <a:cubicBezTo>
                  <a:pt x="791740" y="1038582"/>
                  <a:pt x="817060" y="1023420"/>
                  <a:pt x="850492" y="1015744"/>
                </a:cubicBezTo>
                <a:cubicBezTo>
                  <a:pt x="884437" y="1006363"/>
                  <a:pt x="870958" y="1011353"/>
                  <a:pt x="896778" y="1000584"/>
                </a:cubicBezTo>
                <a:cubicBezTo>
                  <a:pt x="933913" y="1007126"/>
                  <a:pt x="910528" y="1006455"/>
                  <a:pt x="948849" y="1025851"/>
                </a:cubicBezTo>
                <a:cubicBezTo>
                  <a:pt x="954101" y="1028837"/>
                  <a:pt x="961586" y="1030695"/>
                  <a:pt x="966206" y="1035958"/>
                </a:cubicBezTo>
                <a:cubicBezTo>
                  <a:pt x="971769" y="1042537"/>
                  <a:pt x="976449" y="1050482"/>
                  <a:pt x="983563" y="1056172"/>
                </a:cubicBezTo>
                <a:cubicBezTo>
                  <a:pt x="990388" y="1059458"/>
                  <a:pt x="1000450" y="1062757"/>
                  <a:pt x="1006705" y="1066279"/>
                </a:cubicBezTo>
                <a:cubicBezTo>
                  <a:pt x="1036180" y="1076064"/>
                  <a:pt x="1042017" y="1077073"/>
                  <a:pt x="1070348" y="1081439"/>
                </a:cubicBezTo>
                <a:cubicBezTo>
                  <a:pt x="1081437" y="1079978"/>
                  <a:pt x="1092801" y="1082891"/>
                  <a:pt x="1099276" y="1076386"/>
                </a:cubicBezTo>
                <a:cubicBezTo>
                  <a:pt x="1102719" y="1069884"/>
                  <a:pt x="1098489" y="1059116"/>
                  <a:pt x="1093490" y="1051118"/>
                </a:cubicBezTo>
                <a:cubicBezTo>
                  <a:pt x="1090029" y="1046586"/>
                  <a:pt x="1056081" y="1032286"/>
                  <a:pt x="1052991" y="1030905"/>
                </a:cubicBezTo>
                <a:cubicBezTo>
                  <a:pt x="1048353" y="1002103"/>
                  <a:pt x="1039284" y="990281"/>
                  <a:pt x="1052991" y="960156"/>
                </a:cubicBezTo>
                <a:cubicBezTo>
                  <a:pt x="1054693" y="952591"/>
                  <a:pt x="1064903" y="951530"/>
                  <a:pt x="1070348" y="944996"/>
                </a:cubicBezTo>
                <a:cubicBezTo>
                  <a:pt x="1110718" y="891817"/>
                  <a:pt x="1048553" y="958123"/>
                  <a:pt x="1116633" y="904568"/>
                </a:cubicBezTo>
                <a:cubicBezTo>
                  <a:pt x="1123256" y="899646"/>
                  <a:pt x="1126952" y="895079"/>
                  <a:pt x="1133990" y="889408"/>
                </a:cubicBezTo>
                <a:cubicBezTo>
                  <a:pt x="1143700" y="883339"/>
                  <a:pt x="1151829" y="880686"/>
                  <a:pt x="1162918" y="874247"/>
                </a:cubicBezTo>
                <a:cubicBezTo>
                  <a:pt x="1168078" y="870188"/>
                  <a:pt x="1173676" y="862674"/>
                  <a:pt x="1180275" y="859087"/>
                </a:cubicBezTo>
                <a:cubicBezTo>
                  <a:pt x="1185760" y="852843"/>
                  <a:pt x="1195965" y="847075"/>
                  <a:pt x="1203418" y="843927"/>
                </a:cubicBezTo>
                <a:cubicBezTo>
                  <a:pt x="1212545" y="835213"/>
                  <a:pt x="1225542" y="826260"/>
                  <a:pt x="1238132" y="818659"/>
                </a:cubicBezTo>
                <a:cubicBezTo>
                  <a:pt x="1266638" y="766432"/>
                  <a:pt x="1242258" y="832381"/>
                  <a:pt x="1249703" y="712537"/>
                </a:cubicBezTo>
                <a:cubicBezTo>
                  <a:pt x="1250181" y="702588"/>
                  <a:pt x="1252117" y="691679"/>
                  <a:pt x="1255489" y="682216"/>
                </a:cubicBezTo>
                <a:cubicBezTo>
                  <a:pt x="1262102" y="647882"/>
                  <a:pt x="1257831" y="626124"/>
                  <a:pt x="1267060" y="591254"/>
                </a:cubicBezTo>
                <a:cubicBezTo>
                  <a:pt x="1274528" y="562319"/>
                  <a:pt x="1276986" y="536165"/>
                  <a:pt x="1290203" y="500292"/>
                </a:cubicBezTo>
                <a:cubicBezTo>
                  <a:pt x="1296523" y="485545"/>
                  <a:pt x="1296794" y="474986"/>
                  <a:pt x="1301774" y="459864"/>
                </a:cubicBezTo>
                <a:cubicBezTo>
                  <a:pt x="1314190" y="426319"/>
                  <a:pt x="1333010" y="394933"/>
                  <a:pt x="1348059" y="358795"/>
                </a:cubicBezTo>
                <a:cubicBezTo>
                  <a:pt x="1366226" y="307452"/>
                  <a:pt x="1401295" y="271624"/>
                  <a:pt x="1417487" y="232459"/>
                </a:cubicBezTo>
                <a:cubicBezTo>
                  <a:pt x="1455813" y="188910"/>
                  <a:pt x="1430070" y="216691"/>
                  <a:pt x="1469558" y="166764"/>
                </a:cubicBezTo>
                <a:cubicBezTo>
                  <a:pt x="1492404" y="136409"/>
                  <a:pt x="1501104" y="123243"/>
                  <a:pt x="1538986" y="101069"/>
                </a:cubicBezTo>
                <a:cubicBezTo>
                  <a:pt x="1619237" y="57250"/>
                  <a:pt x="1521554" y="111241"/>
                  <a:pt x="1614200" y="60641"/>
                </a:cubicBezTo>
                <a:cubicBezTo>
                  <a:pt x="1645312" y="43223"/>
                  <a:pt x="1655342" y="37357"/>
                  <a:pt x="1689414" y="20213"/>
                </a:cubicBezTo>
                <a:cubicBezTo>
                  <a:pt x="1729671" y="4262"/>
                  <a:pt x="1732318" y="5514"/>
                  <a:pt x="1770413" y="0"/>
                </a:cubicBezTo>
                <a:cubicBezTo>
                  <a:pt x="1883742" y="-24720"/>
                  <a:pt x="2013735" y="-13291"/>
                  <a:pt x="2105982" y="5053"/>
                </a:cubicBezTo>
                <a:cubicBezTo>
                  <a:pt x="2120825" y="6827"/>
                  <a:pt x="2133990" y="12016"/>
                  <a:pt x="2146481" y="15160"/>
                </a:cubicBezTo>
                <a:cubicBezTo>
                  <a:pt x="2219538" y="40224"/>
                  <a:pt x="2147015" y="19367"/>
                  <a:pt x="2244838" y="45481"/>
                </a:cubicBezTo>
                <a:cubicBezTo>
                  <a:pt x="2260251" y="53954"/>
                  <a:pt x="2276034" y="55702"/>
                  <a:pt x="2291123" y="60641"/>
                </a:cubicBezTo>
                <a:cubicBezTo>
                  <a:pt x="2304760" y="66076"/>
                  <a:pt x="2315920" y="72032"/>
                  <a:pt x="2331623" y="80855"/>
                </a:cubicBezTo>
                <a:cubicBezTo>
                  <a:pt x="2370115" y="104148"/>
                  <a:pt x="2384868" y="111183"/>
                  <a:pt x="2418408" y="141496"/>
                </a:cubicBezTo>
                <a:cubicBezTo>
                  <a:pt x="2428690" y="152246"/>
                  <a:pt x="2447283" y="166145"/>
                  <a:pt x="2458907" y="176870"/>
                </a:cubicBezTo>
                <a:cubicBezTo>
                  <a:pt x="2469197" y="184680"/>
                  <a:pt x="2477960" y="196176"/>
                  <a:pt x="2487836" y="207191"/>
                </a:cubicBezTo>
                <a:cubicBezTo>
                  <a:pt x="2492972" y="215230"/>
                  <a:pt x="2494802" y="221274"/>
                  <a:pt x="2499407" y="227405"/>
                </a:cubicBezTo>
                <a:cubicBezTo>
                  <a:pt x="2509358" y="250818"/>
                  <a:pt x="2512680" y="260487"/>
                  <a:pt x="2516764" y="282993"/>
                </a:cubicBezTo>
                <a:cubicBezTo>
                  <a:pt x="2520653" y="294270"/>
                  <a:pt x="2518354" y="303514"/>
                  <a:pt x="2522550" y="313314"/>
                </a:cubicBezTo>
                <a:cubicBezTo>
                  <a:pt x="2525017" y="323665"/>
                  <a:pt x="2529925" y="337511"/>
                  <a:pt x="2534121" y="348688"/>
                </a:cubicBezTo>
                <a:cubicBezTo>
                  <a:pt x="2539103" y="368144"/>
                  <a:pt x="2540854" y="389588"/>
                  <a:pt x="2545692" y="409329"/>
                </a:cubicBezTo>
                <a:cubicBezTo>
                  <a:pt x="2554469" y="437254"/>
                  <a:pt x="2558823" y="460832"/>
                  <a:pt x="2563049" y="485131"/>
                </a:cubicBezTo>
                <a:cubicBezTo>
                  <a:pt x="2565015" y="490696"/>
                  <a:pt x="2567585" y="503591"/>
                  <a:pt x="2568835" y="510399"/>
                </a:cubicBezTo>
                <a:cubicBezTo>
                  <a:pt x="2571061" y="531717"/>
                  <a:pt x="2573839" y="552003"/>
                  <a:pt x="2574621" y="571040"/>
                </a:cubicBezTo>
                <a:cubicBezTo>
                  <a:pt x="2575337" y="582309"/>
                  <a:pt x="2578671" y="589443"/>
                  <a:pt x="2580406" y="601361"/>
                </a:cubicBezTo>
                <a:cubicBezTo>
                  <a:pt x="2580938" y="632174"/>
                  <a:pt x="2585586" y="648523"/>
                  <a:pt x="2586192" y="677163"/>
                </a:cubicBezTo>
                <a:cubicBezTo>
                  <a:pt x="2587830" y="691043"/>
                  <a:pt x="2586414" y="711762"/>
                  <a:pt x="2591978" y="722644"/>
                </a:cubicBezTo>
                <a:cubicBezTo>
                  <a:pt x="2594931" y="731009"/>
                  <a:pt x="2607993" y="729683"/>
                  <a:pt x="2615120" y="732751"/>
                </a:cubicBezTo>
                <a:cubicBezTo>
                  <a:pt x="2652639" y="741929"/>
                  <a:pt x="2680521" y="754465"/>
                  <a:pt x="2713476" y="758018"/>
                </a:cubicBezTo>
                <a:cubicBezTo>
                  <a:pt x="2761972" y="763368"/>
                  <a:pt x="2756300" y="760545"/>
                  <a:pt x="2794476" y="768125"/>
                </a:cubicBezTo>
                <a:cubicBezTo>
                  <a:pt x="2842189" y="773725"/>
                  <a:pt x="2871459" y="778830"/>
                  <a:pt x="2910189" y="793392"/>
                </a:cubicBezTo>
                <a:cubicBezTo>
                  <a:pt x="2922861" y="798075"/>
                  <a:pt x="2933979" y="801860"/>
                  <a:pt x="2944903" y="803499"/>
                </a:cubicBezTo>
                <a:cubicBezTo>
                  <a:pt x="2969099" y="810412"/>
                  <a:pt x="2993253" y="831138"/>
                  <a:pt x="3008545" y="843927"/>
                </a:cubicBezTo>
                <a:cubicBezTo>
                  <a:pt x="3019007" y="853646"/>
                  <a:pt x="3026779" y="864921"/>
                  <a:pt x="3037474" y="874247"/>
                </a:cubicBezTo>
                <a:cubicBezTo>
                  <a:pt x="3060123" y="900529"/>
                  <a:pt x="3062203" y="905247"/>
                  <a:pt x="3077973" y="934889"/>
                </a:cubicBezTo>
                <a:cubicBezTo>
                  <a:pt x="3084792" y="957877"/>
                  <a:pt x="3094251" y="985221"/>
                  <a:pt x="3095330" y="1010691"/>
                </a:cubicBezTo>
                <a:cubicBezTo>
                  <a:pt x="3098840" y="1158425"/>
                  <a:pt x="3092630" y="986366"/>
                  <a:pt x="3106902" y="1101653"/>
                </a:cubicBezTo>
                <a:cubicBezTo>
                  <a:pt x="3109231" y="1183441"/>
                  <a:pt x="3108342" y="1221897"/>
                  <a:pt x="3118473" y="1283577"/>
                </a:cubicBezTo>
                <a:cubicBezTo>
                  <a:pt x="3122443" y="1301104"/>
                  <a:pt x="3123144" y="1313033"/>
                  <a:pt x="3130044" y="1329059"/>
                </a:cubicBezTo>
                <a:cubicBezTo>
                  <a:pt x="3133377" y="1340506"/>
                  <a:pt x="3146680" y="1352466"/>
                  <a:pt x="3153187" y="1364433"/>
                </a:cubicBezTo>
                <a:cubicBezTo>
                  <a:pt x="3154727" y="1370327"/>
                  <a:pt x="3206167" y="1468220"/>
                  <a:pt x="3211044" y="1490769"/>
                </a:cubicBezTo>
                <a:cubicBezTo>
                  <a:pt x="3212786" y="1498845"/>
                  <a:pt x="3216144" y="1508893"/>
                  <a:pt x="3216829" y="1516036"/>
                </a:cubicBezTo>
                <a:cubicBezTo>
                  <a:pt x="3218339" y="1522539"/>
                  <a:pt x="3221240" y="1525652"/>
                  <a:pt x="3222615" y="1531197"/>
                </a:cubicBezTo>
                <a:cubicBezTo>
                  <a:pt x="3225660" y="1545323"/>
                  <a:pt x="3230584" y="1556195"/>
                  <a:pt x="3234186" y="1566571"/>
                </a:cubicBezTo>
                <a:cubicBezTo>
                  <a:pt x="3235290" y="1574586"/>
                  <a:pt x="3237845" y="1584864"/>
                  <a:pt x="3239972" y="1591838"/>
                </a:cubicBezTo>
                <a:cubicBezTo>
                  <a:pt x="3232814" y="1747728"/>
                  <a:pt x="3247233" y="1744406"/>
                  <a:pt x="3228401" y="1834404"/>
                </a:cubicBezTo>
                <a:cubicBezTo>
                  <a:pt x="3227517" y="1841288"/>
                  <a:pt x="3226898" y="1852609"/>
                  <a:pt x="3222615" y="1859672"/>
                </a:cubicBezTo>
                <a:cubicBezTo>
                  <a:pt x="3220391" y="1866324"/>
                  <a:pt x="3213168" y="1873363"/>
                  <a:pt x="3211044" y="1879885"/>
                </a:cubicBezTo>
                <a:cubicBezTo>
                  <a:pt x="3206136" y="1890238"/>
                  <a:pt x="3202352" y="1896278"/>
                  <a:pt x="3199472" y="1905153"/>
                </a:cubicBezTo>
                <a:cubicBezTo>
                  <a:pt x="3197234" y="1917244"/>
                  <a:pt x="3197396" y="1926212"/>
                  <a:pt x="3193687" y="1940527"/>
                </a:cubicBezTo>
                <a:cubicBezTo>
                  <a:pt x="3192205" y="1950617"/>
                  <a:pt x="3186581" y="1957833"/>
                  <a:pt x="3182115" y="1965794"/>
                </a:cubicBezTo>
                <a:cubicBezTo>
                  <a:pt x="3175307" y="1979896"/>
                  <a:pt x="3175038" y="1984936"/>
                  <a:pt x="3170544" y="2001168"/>
                </a:cubicBezTo>
                <a:cubicBezTo>
                  <a:pt x="3175172" y="2036233"/>
                  <a:pt x="3172377" y="2065568"/>
                  <a:pt x="3176330" y="2097184"/>
                </a:cubicBezTo>
                <a:cubicBezTo>
                  <a:pt x="3181073" y="2126082"/>
                  <a:pt x="3192892" y="2150720"/>
                  <a:pt x="3205258" y="2183093"/>
                </a:cubicBezTo>
                <a:cubicBezTo>
                  <a:pt x="3213271" y="2206698"/>
                  <a:pt x="3213416" y="2232384"/>
                  <a:pt x="3216829" y="2253841"/>
                </a:cubicBezTo>
                <a:cubicBezTo>
                  <a:pt x="3223063" y="2283154"/>
                  <a:pt x="3230169" y="2291154"/>
                  <a:pt x="3239972" y="2319536"/>
                </a:cubicBezTo>
                <a:cubicBezTo>
                  <a:pt x="3241719" y="2328062"/>
                  <a:pt x="3243243" y="2337171"/>
                  <a:pt x="3245758" y="2344803"/>
                </a:cubicBezTo>
                <a:cubicBezTo>
                  <a:pt x="3241367" y="2373050"/>
                  <a:pt x="3245090" y="2404562"/>
                  <a:pt x="3251543" y="2440819"/>
                </a:cubicBezTo>
                <a:cubicBezTo>
                  <a:pt x="3252153" y="2465961"/>
                  <a:pt x="3259741" y="2490236"/>
                  <a:pt x="3257329" y="2516621"/>
                </a:cubicBezTo>
                <a:cubicBezTo>
                  <a:pt x="3246144" y="2559030"/>
                  <a:pt x="3247287" y="2598293"/>
                  <a:pt x="3239972" y="2653064"/>
                </a:cubicBezTo>
                <a:cubicBezTo>
                  <a:pt x="3238336" y="2667692"/>
                  <a:pt x="3232279" y="2682718"/>
                  <a:pt x="3228401" y="2698545"/>
                </a:cubicBezTo>
                <a:cubicBezTo>
                  <a:pt x="3213689" y="2734166"/>
                  <a:pt x="3204502" y="2756719"/>
                  <a:pt x="3176330" y="2784454"/>
                </a:cubicBezTo>
                <a:cubicBezTo>
                  <a:pt x="3167566" y="2793162"/>
                  <a:pt x="3113665" y="2826672"/>
                  <a:pt x="3106902" y="2829935"/>
                </a:cubicBezTo>
                <a:cubicBezTo>
                  <a:pt x="3028941" y="2870698"/>
                  <a:pt x="3053539" y="2865173"/>
                  <a:pt x="3002760" y="2880470"/>
                </a:cubicBezTo>
                <a:cubicBezTo>
                  <a:pt x="2954424" y="2910861"/>
                  <a:pt x="3013856" y="2879737"/>
                  <a:pt x="2927546" y="2910790"/>
                </a:cubicBezTo>
                <a:cubicBezTo>
                  <a:pt x="2807125" y="2962662"/>
                  <a:pt x="2872504" y="2953614"/>
                  <a:pt x="2736619" y="2986592"/>
                </a:cubicBezTo>
                <a:cubicBezTo>
                  <a:pt x="2716445" y="2997146"/>
                  <a:pt x="2685740" y="2995033"/>
                  <a:pt x="2661405" y="3006806"/>
                </a:cubicBezTo>
                <a:cubicBezTo>
                  <a:pt x="2568803" y="3040745"/>
                  <a:pt x="2634257" y="3016285"/>
                  <a:pt x="2580406" y="3032073"/>
                </a:cubicBezTo>
                <a:cubicBezTo>
                  <a:pt x="2567313" y="3036422"/>
                  <a:pt x="2550658" y="3037575"/>
                  <a:pt x="2539907" y="3042180"/>
                </a:cubicBezTo>
                <a:cubicBezTo>
                  <a:pt x="2523837" y="3048617"/>
                  <a:pt x="2502338" y="3057374"/>
                  <a:pt x="2487836" y="3062394"/>
                </a:cubicBezTo>
                <a:cubicBezTo>
                  <a:pt x="2449474" y="3079181"/>
                  <a:pt x="2421661" y="3091839"/>
                  <a:pt x="2395265" y="3102822"/>
                </a:cubicBezTo>
                <a:cubicBezTo>
                  <a:pt x="2376591" y="3111986"/>
                  <a:pt x="2361933" y="3115195"/>
                  <a:pt x="2343194" y="3117982"/>
                </a:cubicBezTo>
                <a:cubicBezTo>
                  <a:pt x="2300782" y="3129928"/>
                  <a:pt x="2277932" y="3128459"/>
                  <a:pt x="2233266" y="3133143"/>
                </a:cubicBezTo>
                <a:cubicBezTo>
                  <a:pt x="2144317" y="3136211"/>
                  <a:pt x="2128700" y="3123485"/>
                  <a:pt x="2042339" y="3128089"/>
                </a:cubicBezTo>
                <a:cubicBezTo>
                  <a:pt x="2026527" y="3126714"/>
                  <a:pt x="2012090" y="3123686"/>
                  <a:pt x="1996054" y="3123036"/>
                </a:cubicBezTo>
                <a:cubicBezTo>
                  <a:pt x="1948803" y="3110584"/>
                  <a:pt x="1908727" y="3097099"/>
                  <a:pt x="1862984" y="3082608"/>
                </a:cubicBezTo>
                <a:cubicBezTo>
                  <a:pt x="1851115" y="3078942"/>
                  <a:pt x="1840628" y="3075094"/>
                  <a:pt x="1828270" y="3072501"/>
                </a:cubicBezTo>
                <a:cubicBezTo>
                  <a:pt x="1821151" y="3069210"/>
                  <a:pt x="1811468" y="3064579"/>
                  <a:pt x="1805127" y="3062394"/>
                </a:cubicBezTo>
                <a:cubicBezTo>
                  <a:pt x="1795050" y="3057777"/>
                  <a:pt x="1784900" y="3055905"/>
                  <a:pt x="1776199" y="3052287"/>
                </a:cubicBezTo>
                <a:cubicBezTo>
                  <a:pt x="1768637" y="3049378"/>
                  <a:pt x="1759650" y="3045897"/>
                  <a:pt x="1753056" y="3042180"/>
                </a:cubicBezTo>
                <a:cubicBezTo>
                  <a:pt x="1746441" y="3041082"/>
                  <a:pt x="1741244" y="3038448"/>
                  <a:pt x="1735699" y="3037127"/>
                </a:cubicBezTo>
                <a:cubicBezTo>
                  <a:pt x="1725205" y="3031429"/>
                  <a:pt x="1708348" y="3023115"/>
                  <a:pt x="1695199" y="3016913"/>
                </a:cubicBezTo>
                <a:cubicBezTo>
                  <a:pt x="1682849" y="3013099"/>
                  <a:pt x="1667505" y="3008517"/>
                  <a:pt x="1654700" y="3001753"/>
                </a:cubicBezTo>
                <a:cubicBezTo>
                  <a:pt x="1647440" y="2998127"/>
                  <a:pt x="1641933" y="2991707"/>
                  <a:pt x="1631557" y="2986592"/>
                </a:cubicBezTo>
                <a:cubicBezTo>
                  <a:pt x="1614617" y="2977595"/>
                  <a:pt x="1593485" y="2974447"/>
                  <a:pt x="1573700" y="2961325"/>
                </a:cubicBezTo>
                <a:cubicBezTo>
                  <a:pt x="1540883" y="2946161"/>
                  <a:pt x="1508615" y="2927532"/>
                  <a:pt x="1481130" y="2905737"/>
                </a:cubicBezTo>
                <a:cubicBezTo>
                  <a:pt x="1466971" y="2897029"/>
                  <a:pt x="1456605" y="2889320"/>
                  <a:pt x="1446416" y="2880470"/>
                </a:cubicBezTo>
                <a:cubicBezTo>
                  <a:pt x="1409011" y="2838346"/>
                  <a:pt x="1444258" y="2877588"/>
                  <a:pt x="1405916" y="2850149"/>
                </a:cubicBezTo>
                <a:cubicBezTo>
                  <a:pt x="1383706" y="2822421"/>
                  <a:pt x="1403497" y="2843995"/>
                  <a:pt x="1359631" y="2814775"/>
                </a:cubicBezTo>
                <a:cubicBezTo>
                  <a:pt x="1249581" y="2748054"/>
                  <a:pt x="1394481" y="2820801"/>
                  <a:pt x="1295989" y="2774347"/>
                </a:cubicBezTo>
                <a:cubicBezTo>
                  <a:pt x="1269599" y="2758206"/>
                  <a:pt x="1235284" y="2746398"/>
                  <a:pt x="1209204" y="2723813"/>
                </a:cubicBezTo>
                <a:cubicBezTo>
                  <a:pt x="1201376" y="2718272"/>
                  <a:pt x="1192090" y="2714429"/>
                  <a:pt x="1180275" y="2708652"/>
                </a:cubicBezTo>
                <a:cubicBezTo>
                  <a:pt x="1164322" y="2702065"/>
                  <a:pt x="1148968" y="2697683"/>
                  <a:pt x="1133990" y="2688438"/>
                </a:cubicBezTo>
                <a:cubicBezTo>
                  <a:pt x="1047213" y="2657243"/>
                  <a:pt x="1057671" y="2662362"/>
                  <a:pt x="995134" y="2653064"/>
                </a:cubicBezTo>
                <a:cubicBezTo>
                  <a:pt x="983721" y="2657734"/>
                  <a:pt x="963401" y="2666250"/>
                  <a:pt x="954634" y="2673278"/>
                </a:cubicBezTo>
                <a:cubicBezTo>
                  <a:pt x="947612" y="2680273"/>
                  <a:pt x="946961" y="2690442"/>
                  <a:pt x="943063" y="2698545"/>
                </a:cubicBezTo>
                <a:cubicBezTo>
                  <a:pt x="938682" y="2704778"/>
                  <a:pt x="933863" y="2707768"/>
                  <a:pt x="931492" y="2713706"/>
                </a:cubicBezTo>
                <a:cubicBezTo>
                  <a:pt x="926797" y="2719138"/>
                  <a:pt x="924700" y="2728449"/>
                  <a:pt x="919920" y="2733920"/>
                </a:cubicBezTo>
                <a:cubicBezTo>
                  <a:pt x="918948" y="2741648"/>
                  <a:pt x="918362" y="2751376"/>
                  <a:pt x="914135" y="2759187"/>
                </a:cubicBezTo>
                <a:cubicBezTo>
                  <a:pt x="912748" y="2771542"/>
                  <a:pt x="907194" y="2780208"/>
                  <a:pt x="902563" y="2794561"/>
                </a:cubicBezTo>
                <a:cubicBezTo>
                  <a:pt x="899372" y="2803134"/>
                  <a:pt x="898566" y="2815379"/>
                  <a:pt x="896778" y="2824882"/>
                </a:cubicBezTo>
                <a:cubicBezTo>
                  <a:pt x="886388" y="2871565"/>
                  <a:pt x="886796" y="2862882"/>
                  <a:pt x="873635" y="2900684"/>
                </a:cubicBezTo>
                <a:cubicBezTo>
                  <a:pt x="869990" y="2910358"/>
                  <a:pt x="868914" y="2921733"/>
                  <a:pt x="862064" y="2931004"/>
                </a:cubicBezTo>
                <a:cubicBezTo>
                  <a:pt x="843112" y="2957201"/>
                  <a:pt x="858664" y="2942549"/>
                  <a:pt x="815778" y="2976485"/>
                </a:cubicBezTo>
                <a:cubicBezTo>
                  <a:pt x="808772" y="2981518"/>
                  <a:pt x="805260" y="2986965"/>
                  <a:pt x="798421" y="2991646"/>
                </a:cubicBezTo>
                <a:cubicBezTo>
                  <a:pt x="751432" y="3030302"/>
                  <a:pt x="826235" y="2966632"/>
                  <a:pt x="752136" y="3027020"/>
                </a:cubicBezTo>
                <a:cubicBezTo>
                  <a:pt x="725663" y="3046030"/>
                  <a:pt x="738256" y="3032182"/>
                  <a:pt x="711636" y="3047234"/>
                </a:cubicBezTo>
                <a:cubicBezTo>
                  <a:pt x="692813" y="3054074"/>
                  <a:pt x="680189" y="3075099"/>
                  <a:pt x="659565" y="3082608"/>
                </a:cubicBezTo>
                <a:cubicBezTo>
                  <a:pt x="653800" y="3084074"/>
                  <a:pt x="646536" y="3084677"/>
                  <a:pt x="642208" y="3087661"/>
                </a:cubicBezTo>
                <a:cubicBezTo>
                  <a:pt x="628168" y="3091723"/>
                  <a:pt x="595776" y="3108811"/>
                  <a:pt x="578566" y="3112929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2657" t="-31169" r="-40516" b="-22628"/>
            </a:stretch>
          </a:blip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533258050">
                  <a:custGeom>
                    <a:avLst/>
                    <a:gdLst>
                      <a:gd name="connsiteX0" fmla="*/ 635000 w 3575292"/>
                      <a:gd name="connsiteY0" fmla="*/ 3911600 h 3949700"/>
                      <a:gd name="connsiteX1" fmla="*/ 603250 w 3575292"/>
                      <a:gd name="connsiteY1" fmla="*/ 3924300 h 3949700"/>
                      <a:gd name="connsiteX2" fmla="*/ 501650 w 3575292"/>
                      <a:gd name="connsiteY2" fmla="*/ 3943350 h 3949700"/>
                      <a:gd name="connsiteX3" fmla="*/ 482600 w 3575292"/>
                      <a:gd name="connsiteY3" fmla="*/ 3949700 h 3949700"/>
                      <a:gd name="connsiteX4" fmla="*/ 279400 w 3575292"/>
                      <a:gd name="connsiteY4" fmla="*/ 3937000 h 3949700"/>
                      <a:gd name="connsiteX5" fmla="*/ 254000 w 3575292"/>
                      <a:gd name="connsiteY5" fmla="*/ 3924300 h 3949700"/>
                      <a:gd name="connsiteX6" fmla="*/ 228600 w 3575292"/>
                      <a:gd name="connsiteY6" fmla="*/ 3917950 h 3949700"/>
                      <a:gd name="connsiteX7" fmla="*/ 184150 w 3575292"/>
                      <a:gd name="connsiteY7" fmla="*/ 3873500 h 3949700"/>
                      <a:gd name="connsiteX8" fmla="*/ 139700 w 3575292"/>
                      <a:gd name="connsiteY8" fmla="*/ 3835400 h 3949700"/>
                      <a:gd name="connsiteX9" fmla="*/ 107950 w 3575292"/>
                      <a:gd name="connsiteY9" fmla="*/ 3803650 h 3949700"/>
                      <a:gd name="connsiteX10" fmla="*/ 12700 w 3575292"/>
                      <a:gd name="connsiteY10" fmla="*/ 3689350 h 3949700"/>
                      <a:gd name="connsiteX11" fmla="*/ 0 w 3575292"/>
                      <a:gd name="connsiteY11" fmla="*/ 3670300 h 3949700"/>
                      <a:gd name="connsiteX12" fmla="*/ 12700 w 3575292"/>
                      <a:gd name="connsiteY12" fmla="*/ 3581400 h 3949700"/>
                      <a:gd name="connsiteX13" fmla="*/ 25400 w 3575292"/>
                      <a:gd name="connsiteY13" fmla="*/ 3562350 h 3949700"/>
                      <a:gd name="connsiteX14" fmla="*/ 57150 w 3575292"/>
                      <a:gd name="connsiteY14" fmla="*/ 3549650 h 3949700"/>
                      <a:gd name="connsiteX15" fmla="*/ 76200 w 3575292"/>
                      <a:gd name="connsiteY15" fmla="*/ 3536950 h 3949700"/>
                      <a:gd name="connsiteX16" fmla="*/ 107950 w 3575292"/>
                      <a:gd name="connsiteY16" fmla="*/ 3524250 h 3949700"/>
                      <a:gd name="connsiteX17" fmla="*/ 127000 w 3575292"/>
                      <a:gd name="connsiteY17" fmla="*/ 3511550 h 3949700"/>
                      <a:gd name="connsiteX18" fmla="*/ 184150 w 3575292"/>
                      <a:gd name="connsiteY18" fmla="*/ 3492500 h 3949700"/>
                      <a:gd name="connsiteX19" fmla="*/ 215900 w 3575292"/>
                      <a:gd name="connsiteY19" fmla="*/ 3448050 h 3949700"/>
                      <a:gd name="connsiteX20" fmla="*/ 228600 w 3575292"/>
                      <a:gd name="connsiteY20" fmla="*/ 3359150 h 3949700"/>
                      <a:gd name="connsiteX21" fmla="*/ 266700 w 3575292"/>
                      <a:gd name="connsiteY21" fmla="*/ 3238500 h 3949700"/>
                      <a:gd name="connsiteX22" fmla="*/ 342900 w 3575292"/>
                      <a:gd name="connsiteY22" fmla="*/ 3136900 h 3949700"/>
                      <a:gd name="connsiteX23" fmla="*/ 368300 w 3575292"/>
                      <a:gd name="connsiteY23" fmla="*/ 3098800 h 3949700"/>
                      <a:gd name="connsiteX24" fmla="*/ 381000 w 3575292"/>
                      <a:gd name="connsiteY24" fmla="*/ 3054350 h 3949700"/>
                      <a:gd name="connsiteX25" fmla="*/ 393700 w 3575292"/>
                      <a:gd name="connsiteY25" fmla="*/ 3016250 h 3949700"/>
                      <a:gd name="connsiteX26" fmla="*/ 400050 w 3575292"/>
                      <a:gd name="connsiteY26" fmla="*/ 2984500 h 3949700"/>
                      <a:gd name="connsiteX27" fmla="*/ 431800 w 3575292"/>
                      <a:gd name="connsiteY27" fmla="*/ 2933700 h 3949700"/>
                      <a:gd name="connsiteX28" fmla="*/ 463550 w 3575292"/>
                      <a:gd name="connsiteY28" fmla="*/ 2857500 h 3949700"/>
                      <a:gd name="connsiteX29" fmla="*/ 520700 w 3575292"/>
                      <a:gd name="connsiteY29" fmla="*/ 2749550 h 3949700"/>
                      <a:gd name="connsiteX30" fmla="*/ 546100 w 3575292"/>
                      <a:gd name="connsiteY30" fmla="*/ 2692400 h 3949700"/>
                      <a:gd name="connsiteX31" fmla="*/ 571500 w 3575292"/>
                      <a:gd name="connsiteY31" fmla="*/ 2647950 h 3949700"/>
                      <a:gd name="connsiteX32" fmla="*/ 584200 w 3575292"/>
                      <a:gd name="connsiteY32" fmla="*/ 2616200 h 3949700"/>
                      <a:gd name="connsiteX33" fmla="*/ 609600 w 3575292"/>
                      <a:gd name="connsiteY33" fmla="*/ 2565400 h 3949700"/>
                      <a:gd name="connsiteX34" fmla="*/ 635000 w 3575292"/>
                      <a:gd name="connsiteY34" fmla="*/ 2495550 h 3949700"/>
                      <a:gd name="connsiteX35" fmla="*/ 641350 w 3575292"/>
                      <a:gd name="connsiteY35" fmla="*/ 2476500 h 3949700"/>
                      <a:gd name="connsiteX36" fmla="*/ 654050 w 3575292"/>
                      <a:gd name="connsiteY36" fmla="*/ 2451100 h 3949700"/>
                      <a:gd name="connsiteX37" fmla="*/ 673100 w 3575292"/>
                      <a:gd name="connsiteY37" fmla="*/ 2387600 h 3949700"/>
                      <a:gd name="connsiteX38" fmla="*/ 666750 w 3575292"/>
                      <a:gd name="connsiteY38" fmla="*/ 2349500 h 3949700"/>
                      <a:gd name="connsiteX39" fmla="*/ 647700 w 3575292"/>
                      <a:gd name="connsiteY39" fmla="*/ 2336800 h 3949700"/>
                      <a:gd name="connsiteX40" fmla="*/ 571500 w 3575292"/>
                      <a:gd name="connsiteY40" fmla="*/ 2292350 h 3949700"/>
                      <a:gd name="connsiteX41" fmla="*/ 508000 w 3575292"/>
                      <a:gd name="connsiteY41" fmla="*/ 2247900 h 3949700"/>
                      <a:gd name="connsiteX42" fmla="*/ 463550 w 3575292"/>
                      <a:gd name="connsiteY42" fmla="*/ 2222500 h 3949700"/>
                      <a:gd name="connsiteX43" fmla="*/ 438150 w 3575292"/>
                      <a:gd name="connsiteY43" fmla="*/ 2203450 h 3949700"/>
                      <a:gd name="connsiteX44" fmla="*/ 393700 w 3575292"/>
                      <a:gd name="connsiteY44" fmla="*/ 2178050 h 3949700"/>
                      <a:gd name="connsiteX45" fmla="*/ 361950 w 3575292"/>
                      <a:gd name="connsiteY45" fmla="*/ 2152650 h 3949700"/>
                      <a:gd name="connsiteX46" fmla="*/ 330200 w 3575292"/>
                      <a:gd name="connsiteY46" fmla="*/ 2139950 h 3949700"/>
                      <a:gd name="connsiteX47" fmla="*/ 298450 w 3575292"/>
                      <a:gd name="connsiteY47" fmla="*/ 2120900 h 3949700"/>
                      <a:gd name="connsiteX48" fmla="*/ 273050 w 3575292"/>
                      <a:gd name="connsiteY48" fmla="*/ 2108200 h 3949700"/>
                      <a:gd name="connsiteX49" fmla="*/ 254000 w 3575292"/>
                      <a:gd name="connsiteY49" fmla="*/ 2089150 h 3949700"/>
                      <a:gd name="connsiteX50" fmla="*/ 228600 w 3575292"/>
                      <a:gd name="connsiteY50" fmla="*/ 2070100 h 3949700"/>
                      <a:gd name="connsiteX51" fmla="*/ 203200 w 3575292"/>
                      <a:gd name="connsiteY51" fmla="*/ 2032000 h 3949700"/>
                      <a:gd name="connsiteX52" fmla="*/ 196850 w 3575292"/>
                      <a:gd name="connsiteY52" fmla="*/ 2006600 h 3949700"/>
                      <a:gd name="connsiteX53" fmla="*/ 184150 w 3575292"/>
                      <a:gd name="connsiteY53" fmla="*/ 1974850 h 3949700"/>
                      <a:gd name="connsiteX54" fmla="*/ 177800 w 3575292"/>
                      <a:gd name="connsiteY54" fmla="*/ 1943100 h 3949700"/>
                      <a:gd name="connsiteX55" fmla="*/ 177800 w 3575292"/>
                      <a:gd name="connsiteY55" fmla="*/ 1765300 h 3949700"/>
                      <a:gd name="connsiteX56" fmla="*/ 266700 w 3575292"/>
                      <a:gd name="connsiteY56" fmla="*/ 1676400 h 3949700"/>
                      <a:gd name="connsiteX57" fmla="*/ 304800 w 3575292"/>
                      <a:gd name="connsiteY57" fmla="*/ 1663700 h 3949700"/>
                      <a:gd name="connsiteX58" fmla="*/ 361950 w 3575292"/>
                      <a:gd name="connsiteY58" fmla="*/ 1651000 h 3949700"/>
                      <a:gd name="connsiteX59" fmla="*/ 387350 w 3575292"/>
                      <a:gd name="connsiteY59" fmla="*/ 1644650 h 3949700"/>
                      <a:gd name="connsiteX60" fmla="*/ 419100 w 3575292"/>
                      <a:gd name="connsiteY60" fmla="*/ 1638300 h 3949700"/>
                      <a:gd name="connsiteX61" fmla="*/ 438150 w 3575292"/>
                      <a:gd name="connsiteY61" fmla="*/ 1631950 h 3949700"/>
                      <a:gd name="connsiteX62" fmla="*/ 482600 w 3575292"/>
                      <a:gd name="connsiteY62" fmla="*/ 1625600 h 3949700"/>
                      <a:gd name="connsiteX63" fmla="*/ 571500 w 3575292"/>
                      <a:gd name="connsiteY63" fmla="*/ 1612900 h 3949700"/>
                      <a:gd name="connsiteX64" fmla="*/ 596900 w 3575292"/>
                      <a:gd name="connsiteY64" fmla="*/ 1600200 h 3949700"/>
                      <a:gd name="connsiteX65" fmla="*/ 673100 w 3575292"/>
                      <a:gd name="connsiteY65" fmla="*/ 1517650 h 3949700"/>
                      <a:gd name="connsiteX66" fmla="*/ 692150 w 3575292"/>
                      <a:gd name="connsiteY66" fmla="*/ 1492250 h 3949700"/>
                      <a:gd name="connsiteX67" fmla="*/ 717550 w 3575292"/>
                      <a:gd name="connsiteY67" fmla="*/ 1454150 h 3949700"/>
                      <a:gd name="connsiteX68" fmla="*/ 781050 w 3575292"/>
                      <a:gd name="connsiteY68" fmla="*/ 1390650 h 3949700"/>
                      <a:gd name="connsiteX69" fmla="*/ 844550 w 3575292"/>
                      <a:gd name="connsiteY69" fmla="*/ 1333500 h 3949700"/>
                      <a:gd name="connsiteX70" fmla="*/ 933450 w 3575292"/>
                      <a:gd name="connsiteY70" fmla="*/ 1276350 h 3949700"/>
                      <a:gd name="connsiteX71" fmla="*/ 984250 w 3575292"/>
                      <a:gd name="connsiteY71" fmla="*/ 1257300 h 3949700"/>
                      <a:gd name="connsiteX72" fmla="*/ 1041400 w 3575292"/>
                      <a:gd name="connsiteY72" fmla="*/ 1289050 h 3949700"/>
                      <a:gd name="connsiteX73" fmla="*/ 1060450 w 3575292"/>
                      <a:gd name="connsiteY73" fmla="*/ 1301750 h 3949700"/>
                      <a:gd name="connsiteX74" fmla="*/ 1079500 w 3575292"/>
                      <a:gd name="connsiteY74" fmla="*/ 1327150 h 3949700"/>
                      <a:gd name="connsiteX75" fmla="*/ 1104900 w 3575292"/>
                      <a:gd name="connsiteY75" fmla="*/ 1339850 h 3949700"/>
                      <a:gd name="connsiteX76" fmla="*/ 1174750 w 3575292"/>
                      <a:gd name="connsiteY76" fmla="*/ 1358900 h 3949700"/>
                      <a:gd name="connsiteX77" fmla="*/ 1206500 w 3575292"/>
                      <a:gd name="connsiteY77" fmla="*/ 1352550 h 3949700"/>
                      <a:gd name="connsiteX78" fmla="*/ 1200150 w 3575292"/>
                      <a:gd name="connsiteY78" fmla="*/ 1320800 h 3949700"/>
                      <a:gd name="connsiteX79" fmla="*/ 1155700 w 3575292"/>
                      <a:gd name="connsiteY79" fmla="*/ 1295400 h 3949700"/>
                      <a:gd name="connsiteX80" fmla="*/ 1155700 w 3575292"/>
                      <a:gd name="connsiteY80" fmla="*/ 1206500 h 3949700"/>
                      <a:gd name="connsiteX81" fmla="*/ 1174750 w 3575292"/>
                      <a:gd name="connsiteY81" fmla="*/ 1187450 h 3949700"/>
                      <a:gd name="connsiteX82" fmla="*/ 1225550 w 3575292"/>
                      <a:gd name="connsiteY82" fmla="*/ 1136650 h 3949700"/>
                      <a:gd name="connsiteX83" fmla="*/ 1244600 w 3575292"/>
                      <a:gd name="connsiteY83" fmla="*/ 1117600 h 3949700"/>
                      <a:gd name="connsiteX84" fmla="*/ 1276350 w 3575292"/>
                      <a:gd name="connsiteY84" fmla="*/ 1098550 h 3949700"/>
                      <a:gd name="connsiteX85" fmla="*/ 1295400 w 3575292"/>
                      <a:gd name="connsiteY85" fmla="*/ 1079500 h 3949700"/>
                      <a:gd name="connsiteX86" fmla="*/ 1320800 w 3575292"/>
                      <a:gd name="connsiteY86" fmla="*/ 1060450 h 3949700"/>
                      <a:gd name="connsiteX87" fmla="*/ 1358900 w 3575292"/>
                      <a:gd name="connsiteY87" fmla="*/ 1028700 h 3949700"/>
                      <a:gd name="connsiteX88" fmla="*/ 1371600 w 3575292"/>
                      <a:gd name="connsiteY88" fmla="*/ 895350 h 3949700"/>
                      <a:gd name="connsiteX89" fmla="*/ 1377950 w 3575292"/>
                      <a:gd name="connsiteY89" fmla="*/ 857250 h 3949700"/>
                      <a:gd name="connsiteX90" fmla="*/ 1390650 w 3575292"/>
                      <a:gd name="connsiteY90" fmla="*/ 742950 h 3949700"/>
                      <a:gd name="connsiteX91" fmla="*/ 1416050 w 3575292"/>
                      <a:gd name="connsiteY91" fmla="*/ 628650 h 3949700"/>
                      <a:gd name="connsiteX92" fmla="*/ 1428750 w 3575292"/>
                      <a:gd name="connsiteY92" fmla="*/ 577850 h 3949700"/>
                      <a:gd name="connsiteX93" fmla="*/ 1479550 w 3575292"/>
                      <a:gd name="connsiteY93" fmla="*/ 450850 h 3949700"/>
                      <a:gd name="connsiteX94" fmla="*/ 1555750 w 3575292"/>
                      <a:gd name="connsiteY94" fmla="*/ 292100 h 3949700"/>
                      <a:gd name="connsiteX95" fmla="*/ 1612900 w 3575292"/>
                      <a:gd name="connsiteY95" fmla="*/ 209550 h 3949700"/>
                      <a:gd name="connsiteX96" fmla="*/ 1689100 w 3575292"/>
                      <a:gd name="connsiteY96" fmla="*/ 127000 h 3949700"/>
                      <a:gd name="connsiteX97" fmla="*/ 1771650 w 3575292"/>
                      <a:gd name="connsiteY97" fmla="*/ 76200 h 3949700"/>
                      <a:gd name="connsiteX98" fmla="*/ 1854200 w 3575292"/>
                      <a:gd name="connsiteY98" fmla="*/ 25400 h 3949700"/>
                      <a:gd name="connsiteX99" fmla="*/ 1943100 w 3575292"/>
                      <a:gd name="connsiteY99" fmla="*/ 0 h 3949700"/>
                      <a:gd name="connsiteX100" fmla="*/ 2311400 w 3575292"/>
                      <a:gd name="connsiteY100" fmla="*/ 6350 h 3949700"/>
                      <a:gd name="connsiteX101" fmla="*/ 2355850 w 3575292"/>
                      <a:gd name="connsiteY101" fmla="*/ 19050 h 3949700"/>
                      <a:gd name="connsiteX102" fmla="*/ 2463800 w 3575292"/>
                      <a:gd name="connsiteY102" fmla="*/ 57150 h 3949700"/>
                      <a:gd name="connsiteX103" fmla="*/ 2514600 w 3575292"/>
                      <a:gd name="connsiteY103" fmla="*/ 76200 h 3949700"/>
                      <a:gd name="connsiteX104" fmla="*/ 2559050 w 3575292"/>
                      <a:gd name="connsiteY104" fmla="*/ 101600 h 3949700"/>
                      <a:gd name="connsiteX105" fmla="*/ 2654300 w 3575292"/>
                      <a:gd name="connsiteY105" fmla="*/ 177800 h 3949700"/>
                      <a:gd name="connsiteX106" fmla="*/ 2698750 w 3575292"/>
                      <a:gd name="connsiteY106" fmla="*/ 222250 h 3949700"/>
                      <a:gd name="connsiteX107" fmla="*/ 2730500 w 3575292"/>
                      <a:gd name="connsiteY107" fmla="*/ 260350 h 3949700"/>
                      <a:gd name="connsiteX108" fmla="*/ 2743200 w 3575292"/>
                      <a:gd name="connsiteY108" fmla="*/ 285750 h 3949700"/>
                      <a:gd name="connsiteX109" fmla="*/ 2762250 w 3575292"/>
                      <a:gd name="connsiteY109" fmla="*/ 355600 h 3949700"/>
                      <a:gd name="connsiteX110" fmla="*/ 2768600 w 3575292"/>
                      <a:gd name="connsiteY110" fmla="*/ 393700 h 3949700"/>
                      <a:gd name="connsiteX111" fmla="*/ 2781300 w 3575292"/>
                      <a:gd name="connsiteY111" fmla="*/ 438150 h 3949700"/>
                      <a:gd name="connsiteX112" fmla="*/ 2794000 w 3575292"/>
                      <a:gd name="connsiteY112" fmla="*/ 514350 h 3949700"/>
                      <a:gd name="connsiteX113" fmla="*/ 2813050 w 3575292"/>
                      <a:gd name="connsiteY113" fmla="*/ 609600 h 3949700"/>
                      <a:gd name="connsiteX114" fmla="*/ 2819400 w 3575292"/>
                      <a:gd name="connsiteY114" fmla="*/ 641350 h 3949700"/>
                      <a:gd name="connsiteX115" fmla="*/ 2825750 w 3575292"/>
                      <a:gd name="connsiteY115" fmla="*/ 717550 h 3949700"/>
                      <a:gd name="connsiteX116" fmla="*/ 2832100 w 3575292"/>
                      <a:gd name="connsiteY116" fmla="*/ 755650 h 3949700"/>
                      <a:gd name="connsiteX117" fmla="*/ 2838450 w 3575292"/>
                      <a:gd name="connsiteY117" fmla="*/ 850900 h 3949700"/>
                      <a:gd name="connsiteX118" fmla="*/ 2844800 w 3575292"/>
                      <a:gd name="connsiteY118" fmla="*/ 908050 h 3949700"/>
                      <a:gd name="connsiteX119" fmla="*/ 2870200 w 3575292"/>
                      <a:gd name="connsiteY119" fmla="*/ 920750 h 3949700"/>
                      <a:gd name="connsiteX120" fmla="*/ 2978150 w 3575292"/>
                      <a:gd name="connsiteY120" fmla="*/ 952500 h 3949700"/>
                      <a:gd name="connsiteX121" fmla="*/ 3067050 w 3575292"/>
                      <a:gd name="connsiteY121" fmla="*/ 965200 h 3949700"/>
                      <a:gd name="connsiteX122" fmla="*/ 3194050 w 3575292"/>
                      <a:gd name="connsiteY122" fmla="*/ 996950 h 3949700"/>
                      <a:gd name="connsiteX123" fmla="*/ 3232150 w 3575292"/>
                      <a:gd name="connsiteY123" fmla="*/ 1009650 h 3949700"/>
                      <a:gd name="connsiteX124" fmla="*/ 3302000 w 3575292"/>
                      <a:gd name="connsiteY124" fmla="*/ 1060450 h 3949700"/>
                      <a:gd name="connsiteX125" fmla="*/ 3333750 w 3575292"/>
                      <a:gd name="connsiteY125" fmla="*/ 1098550 h 3949700"/>
                      <a:gd name="connsiteX126" fmla="*/ 3378200 w 3575292"/>
                      <a:gd name="connsiteY126" fmla="*/ 1174750 h 3949700"/>
                      <a:gd name="connsiteX127" fmla="*/ 3397250 w 3575292"/>
                      <a:gd name="connsiteY127" fmla="*/ 1270000 h 3949700"/>
                      <a:gd name="connsiteX128" fmla="*/ 3409950 w 3575292"/>
                      <a:gd name="connsiteY128" fmla="*/ 1384300 h 3949700"/>
                      <a:gd name="connsiteX129" fmla="*/ 3422650 w 3575292"/>
                      <a:gd name="connsiteY129" fmla="*/ 1612900 h 3949700"/>
                      <a:gd name="connsiteX130" fmla="*/ 3435350 w 3575292"/>
                      <a:gd name="connsiteY130" fmla="*/ 1670050 h 3949700"/>
                      <a:gd name="connsiteX131" fmla="*/ 3460750 w 3575292"/>
                      <a:gd name="connsiteY131" fmla="*/ 1714500 h 3949700"/>
                      <a:gd name="connsiteX132" fmla="*/ 3524250 w 3575292"/>
                      <a:gd name="connsiteY132" fmla="*/ 1873250 h 3949700"/>
                      <a:gd name="connsiteX133" fmla="*/ 3530600 w 3575292"/>
                      <a:gd name="connsiteY133" fmla="*/ 1905000 h 3949700"/>
                      <a:gd name="connsiteX134" fmla="*/ 3536950 w 3575292"/>
                      <a:gd name="connsiteY134" fmla="*/ 1924050 h 3949700"/>
                      <a:gd name="connsiteX135" fmla="*/ 3549650 w 3575292"/>
                      <a:gd name="connsiteY135" fmla="*/ 1968500 h 3949700"/>
                      <a:gd name="connsiteX136" fmla="*/ 3556000 w 3575292"/>
                      <a:gd name="connsiteY136" fmla="*/ 2000250 h 3949700"/>
                      <a:gd name="connsiteX137" fmla="*/ 3543300 w 3575292"/>
                      <a:gd name="connsiteY137" fmla="*/ 2305050 h 3949700"/>
                      <a:gd name="connsiteX138" fmla="*/ 3536950 w 3575292"/>
                      <a:gd name="connsiteY138" fmla="*/ 2336800 h 3949700"/>
                      <a:gd name="connsiteX139" fmla="*/ 3524250 w 3575292"/>
                      <a:gd name="connsiteY139" fmla="*/ 2362200 h 3949700"/>
                      <a:gd name="connsiteX140" fmla="*/ 3511550 w 3575292"/>
                      <a:gd name="connsiteY140" fmla="*/ 2393950 h 3949700"/>
                      <a:gd name="connsiteX141" fmla="*/ 3505200 w 3575292"/>
                      <a:gd name="connsiteY141" fmla="*/ 2438400 h 3949700"/>
                      <a:gd name="connsiteX142" fmla="*/ 3492500 w 3575292"/>
                      <a:gd name="connsiteY142" fmla="*/ 2470150 h 3949700"/>
                      <a:gd name="connsiteX143" fmla="*/ 3479800 w 3575292"/>
                      <a:gd name="connsiteY143" fmla="*/ 2514600 h 3949700"/>
                      <a:gd name="connsiteX144" fmla="*/ 3486150 w 3575292"/>
                      <a:gd name="connsiteY144" fmla="*/ 2635250 h 3949700"/>
                      <a:gd name="connsiteX145" fmla="*/ 3517900 w 3575292"/>
                      <a:gd name="connsiteY145" fmla="*/ 2743200 h 3949700"/>
                      <a:gd name="connsiteX146" fmla="*/ 3530600 w 3575292"/>
                      <a:gd name="connsiteY146" fmla="*/ 2832100 h 3949700"/>
                      <a:gd name="connsiteX147" fmla="*/ 3556000 w 3575292"/>
                      <a:gd name="connsiteY147" fmla="*/ 2914650 h 3949700"/>
                      <a:gd name="connsiteX148" fmla="*/ 3562350 w 3575292"/>
                      <a:gd name="connsiteY148" fmla="*/ 2946400 h 3949700"/>
                      <a:gd name="connsiteX149" fmla="*/ 3568700 w 3575292"/>
                      <a:gd name="connsiteY149" fmla="*/ 3067050 h 3949700"/>
                      <a:gd name="connsiteX150" fmla="*/ 3575050 w 3575292"/>
                      <a:gd name="connsiteY150" fmla="*/ 3162300 h 3949700"/>
                      <a:gd name="connsiteX151" fmla="*/ 3556000 w 3575292"/>
                      <a:gd name="connsiteY151" fmla="*/ 3333750 h 3949700"/>
                      <a:gd name="connsiteX152" fmla="*/ 3543300 w 3575292"/>
                      <a:gd name="connsiteY152" fmla="*/ 3390900 h 3949700"/>
                      <a:gd name="connsiteX153" fmla="*/ 3486150 w 3575292"/>
                      <a:gd name="connsiteY153" fmla="*/ 3498850 h 3949700"/>
                      <a:gd name="connsiteX154" fmla="*/ 3409950 w 3575292"/>
                      <a:gd name="connsiteY154" fmla="*/ 3556000 h 3949700"/>
                      <a:gd name="connsiteX155" fmla="*/ 3295650 w 3575292"/>
                      <a:gd name="connsiteY155" fmla="*/ 3619500 h 3949700"/>
                      <a:gd name="connsiteX156" fmla="*/ 3213100 w 3575292"/>
                      <a:gd name="connsiteY156" fmla="*/ 3657600 h 3949700"/>
                      <a:gd name="connsiteX157" fmla="*/ 3003550 w 3575292"/>
                      <a:gd name="connsiteY157" fmla="*/ 3752850 h 3949700"/>
                      <a:gd name="connsiteX158" fmla="*/ 2921000 w 3575292"/>
                      <a:gd name="connsiteY158" fmla="*/ 3778250 h 3949700"/>
                      <a:gd name="connsiteX159" fmla="*/ 2832100 w 3575292"/>
                      <a:gd name="connsiteY159" fmla="*/ 3810000 h 3949700"/>
                      <a:gd name="connsiteX160" fmla="*/ 2787650 w 3575292"/>
                      <a:gd name="connsiteY160" fmla="*/ 3822700 h 3949700"/>
                      <a:gd name="connsiteX161" fmla="*/ 2730500 w 3575292"/>
                      <a:gd name="connsiteY161" fmla="*/ 3848100 h 3949700"/>
                      <a:gd name="connsiteX162" fmla="*/ 2628900 w 3575292"/>
                      <a:gd name="connsiteY162" fmla="*/ 3898900 h 3949700"/>
                      <a:gd name="connsiteX163" fmla="*/ 2571750 w 3575292"/>
                      <a:gd name="connsiteY163" fmla="*/ 3917950 h 3949700"/>
                      <a:gd name="connsiteX164" fmla="*/ 2451100 w 3575292"/>
                      <a:gd name="connsiteY164" fmla="*/ 3937000 h 3949700"/>
                      <a:gd name="connsiteX165" fmla="*/ 2241550 w 3575292"/>
                      <a:gd name="connsiteY165" fmla="*/ 3930650 h 3949700"/>
                      <a:gd name="connsiteX166" fmla="*/ 2190750 w 3575292"/>
                      <a:gd name="connsiteY166" fmla="*/ 3924300 h 3949700"/>
                      <a:gd name="connsiteX167" fmla="*/ 2044700 w 3575292"/>
                      <a:gd name="connsiteY167" fmla="*/ 3873500 h 3949700"/>
                      <a:gd name="connsiteX168" fmla="*/ 2006600 w 3575292"/>
                      <a:gd name="connsiteY168" fmla="*/ 3860800 h 3949700"/>
                      <a:gd name="connsiteX169" fmla="*/ 1981200 w 3575292"/>
                      <a:gd name="connsiteY169" fmla="*/ 3848100 h 3949700"/>
                      <a:gd name="connsiteX170" fmla="*/ 1949450 w 3575292"/>
                      <a:gd name="connsiteY170" fmla="*/ 3835400 h 3949700"/>
                      <a:gd name="connsiteX171" fmla="*/ 1924050 w 3575292"/>
                      <a:gd name="connsiteY171" fmla="*/ 3822700 h 3949700"/>
                      <a:gd name="connsiteX172" fmla="*/ 1905000 w 3575292"/>
                      <a:gd name="connsiteY172" fmla="*/ 3816350 h 3949700"/>
                      <a:gd name="connsiteX173" fmla="*/ 1860550 w 3575292"/>
                      <a:gd name="connsiteY173" fmla="*/ 3790950 h 3949700"/>
                      <a:gd name="connsiteX174" fmla="*/ 1816100 w 3575292"/>
                      <a:gd name="connsiteY174" fmla="*/ 3771900 h 3949700"/>
                      <a:gd name="connsiteX175" fmla="*/ 1790700 w 3575292"/>
                      <a:gd name="connsiteY175" fmla="*/ 3752850 h 3949700"/>
                      <a:gd name="connsiteX176" fmla="*/ 1727200 w 3575292"/>
                      <a:gd name="connsiteY176" fmla="*/ 3721100 h 3949700"/>
                      <a:gd name="connsiteX177" fmla="*/ 1625600 w 3575292"/>
                      <a:gd name="connsiteY177" fmla="*/ 3651250 h 3949700"/>
                      <a:gd name="connsiteX178" fmla="*/ 1587500 w 3575292"/>
                      <a:gd name="connsiteY178" fmla="*/ 3619500 h 3949700"/>
                      <a:gd name="connsiteX179" fmla="*/ 1543050 w 3575292"/>
                      <a:gd name="connsiteY179" fmla="*/ 3581400 h 3949700"/>
                      <a:gd name="connsiteX180" fmla="*/ 1492250 w 3575292"/>
                      <a:gd name="connsiteY180" fmla="*/ 3536950 h 3949700"/>
                      <a:gd name="connsiteX181" fmla="*/ 1422400 w 3575292"/>
                      <a:gd name="connsiteY181" fmla="*/ 3486150 h 3949700"/>
                      <a:gd name="connsiteX182" fmla="*/ 1327150 w 3575292"/>
                      <a:gd name="connsiteY182" fmla="*/ 3422650 h 3949700"/>
                      <a:gd name="connsiteX183" fmla="*/ 1295400 w 3575292"/>
                      <a:gd name="connsiteY183" fmla="*/ 3403600 h 3949700"/>
                      <a:gd name="connsiteX184" fmla="*/ 1244600 w 3575292"/>
                      <a:gd name="connsiteY184" fmla="*/ 3378200 h 3949700"/>
                      <a:gd name="connsiteX185" fmla="*/ 1092200 w 3575292"/>
                      <a:gd name="connsiteY185" fmla="*/ 3333750 h 3949700"/>
                      <a:gd name="connsiteX186" fmla="*/ 1047750 w 3575292"/>
                      <a:gd name="connsiteY186" fmla="*/ 3359150 h 3949700"/>
                      <a:gd name="connsiteX187" fmla="*/ 1035050 w 3575292"/>
                      <a:gd name="connsiteY187" fmla="*/ 3390900 h 3949700"/>
                      <a:gd name="connsiteX188" fmla="*/ 1022350 w 3575292"/>
                      <a:gd name="connsiteY188" fmla="*/ 3409950 h 3949700"/>
                      <a:gd name="connsiteX189" fmla="*/ 1009650 w 3575292"/>
                      <a:gd name="connsiteY189" fmla="*/ 3435350 h 3949700"/>
                      <a:gd name="connsiteX190" fmla="*/ 1003300 w 3575292"/>
                      <a:gd name="connsiteY190" fmla="*/ 3467100 h 3949700"/>
                      <a:gd name="connsiteX191" fmla="*/ 990600 w 3575292"/>
                      <a:gd name="connsiteY191" fmla="*/ 3511550 h 3949700"/>
                      <a:gd name="connsiteX192" fmla="*/ 984250 w 3575292"/>
                      <a:gd name="connsiteY192" fmla="*/ 3549650 h 3949700"/>
                      <a:gd name="connsiteX193" fmla="*/ 958850 w 3575292"/>
                      <a:gd name="connsiteY193" fmla="*/ 3644900 h 3949700"/>
                      <a:gd name="connsiteX194" fmla="*/ 946150 w 3575292"/>
                      <a:gd name="connsiteY194" fmla="*/ 3683000 h 3949700"/>
                      <a:gd name="connsiteX195" fmla="*/ 895350 w 3575292"/>
                      <a:gd name="connsiteY195" fmla="*/ 3740150 h 3949700"/>
                      <a:gd name="connsiteX196" fmla="*/ 876300 w 3575292"/>
                      <a:gd name="connsiteY196" fmla="*/ 3759200 h 3949700"/>
                      <a:gd name="connsiteX197" fmla="*/ 825500 w 3575292"/>
                      <a:gd name="connsiteY197" fmla="*/ 3803650 h 3949700"/>
                      <a:gd name="connsiteX198" fmla="*/ 781050 w 3575292"/>
                      <a:gd name="connsiteY198" fmla="*/ 3829050 h 3949700"/>
                      <a:gd name="connsiteX199" fmla="*/ 723900 w 3575292"/>
                      <a:gd name="connsiteY199" fmla="*/ 3873500 h 3949700"/>
                      <a:gd name="connsiteX200" fmla="*/ 704850 w 3575292"/>
                      <a:gd name="connsiteY200" fmla="*/ 3879850 h 3949700"/>
                      <a:gd name="connsiteX201" fmla="*/ 635000 w 3575292"/>
                      <a:gd name="connsiteY201" fmla="*/ 3911600 h 3949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</a:cxnLst>
                    <a:rect l="l" t="t" r="r" b="b"/>
                    <a:pathLst>
                      <a:path w="3575292" h="3949700">
                        <a:moveTo>
                          <a:pt x="635000" y="3911600"/>
                        </a:moveTo>
                        <a:cubicBezTo>
                          <a:pt x="618067" y="3919008"/>
                          <a:pt x="614264" y="3921363"/>
                          <a:pt x="603250" y="3924300"/>
                        </a:cubicBezTo>
                        <a:cubicBezTo>
                          <a:pt x="516845" y="3947341"/>
                          <a:pt x="567173" y="3928789"/>
                          <a:pt x="501650" y="3943350"/>
                        </a:cubicBezTo>
                        <a:cubicBezTo>
                          <a:pt x="495116" y="3944802"/>
                          <a:pt x="488950" y="3947583"/>
                          <a:pt x="482600" y="3949700"/>
                        </a:cubicBezTo>
                        <a:cubicBezTo>
                          <a:pt x="414867" y="3945467"/>
                          <a:pt x="346850" y="3944494"/>
                          <a:pt x="279400" y="3937000"/>
                        </a:cubicBezTo>
                        <a:cubicBezTo>
                          <a:pt x="269992" y="3935955"/>
                          <a:pt x="262863" y="3927624"/>
                          <a:pt x="254000" y="3924300"/>
                        </a:cubicBezTo>
                        <a:cubicBezTo>
                          <a:pt x="245828" y="3921236"/>
                          <a:pt x="237067" y="3920067"/>
                          <a:pt x="228600" y="3917950"/>
                        </a:cubicBezTo>
                        <a:cubicBezTo>
                          <a:pt x="160867" y="3867150"/>
                          <a:pt x="243417" y="3932767"/>
                          <a:pt x="184150" y="3873500"/>
                        </a:cubicBezTo>
                        <a:cubicBezTo>
                          <a:pt x="170351" y="3859701"/>
                          <a:pt x="154085" y="3848587"/>
                          <a:pt x="139700" y="3835400"/>
                        </a:cubicBezTo>
                        <a:cubicBezTo>
                          <a:pt x="128667" y="3825286"/>
                          <a:pt x="117930" y="3814804"/>
                          <a:pt x="107950" y="3803650"/>
                        </a:cubicBezTo>
                        <a:cubicBezTo>
                          <a:pt x="76265" y="3768238"/>
                          <a:pt x="41229" y="3729291"/>
                          <a:pt x="12700" y="3689350"/>
                        </a:cubicBezTo>
                        <a:cubicBezTo>
                          <a:pt x="8264" y="3683140"/>
                          <a:pt x="4233" y="3676650"/>
                          <a:pt x="0" y="3670300"/>
                        </a:cubicBezTo>
                        <a:cubicBezTo>
                          <a:pt x="4233" y="3640667"/>
                          <a:pt x="5844" y="3610538"/>
                          <a:pt x="12700" y="3581400"/>
                        </a:cubicBezTo>
                        <a:cubicBezTo>
                          <a:pt x="14448" y="3573971"/>
                          <a:pt x="19190" y="3566786"/>
                          <a:pt x="25400" y="3562350"/>
                        </a:cubicBezTo>
                        <a:cubicBezTo>
                          <a:pt x="34675" y="3555725"/>
                          <a:pt x="46955" y="3554748"/>
                          <a:pt x="57150" y="3549650"/>
                        </a:cubicBezTo>
                        <a:cubicBezTo>
                          <a:pt x="63976" y="3546237"/>
                          <a:pt x="69374" y="3540363"/>
                          <a:pt x="76200" y="3536950"/>
                        </a:cubicBezTo>
                        <a:cubicBezTo>
                          <a:pt x="86395" y="3531852"/>
                          <a:pt x="97755" y="3529348"/>
                          <a:pt x="107950" y="3524250"/>
                        </a:cubicBezTo>
                        <a:cubicBezTo>
                          <a:pt x="114776" y="3520837"/>
                          <a:pt x="119955" y="3514485"/>
                          <a:pt x="127000" y="3511550"/>
                        </a:cubicBezTo>
                        <a:cubicBezTo>
                          <a:pt x="145536" y="3503827"/>
                          <a:pt x="184150" y="3492500"/>
                          <a:pt x="184150" y="3492500"/>
                        </a:cubicBezTo>
                        <a:cubicBezTo>
                          <a:pt x="184602" y="3491898"/>
                          <a:pt x="214043" y="3453621"/>
                          <a:pt x="215900" y="3448050"/>
                        </a:cubicBezTo>
                        <a:cubicBezTo>
                          <a:pt x="219778" y="3436417"/>
                          <a:pt x="227649" y="3365334"/>
                          <a:pt x="228600" y="3359150"/>
                        </a:cubicBezTo>
                        <a:cubicBezTo>
                          <a:pt x="234502" y="3320790"/>
                          <a:pt x="250619" y="3266878"/>
                          <a:pt x="266700" y="3238500"/>
                        </a:cubicBezTo>
                        <a:cubicBezTo>
                          <a:pt x="287571" y="3201669"/>
                          <a:pt x="318001" y="3171136"/>
                          <a:pt x="342900" y="3136900"/>
                        </a:cubicBezTo>
                        <a:cubicBezTo>
                          <a:pt x="351878" y="3124556"/>
                          <a:pt x="368300" y="3098800"/>
                          <a:pt x="368300" y="3098800"/>
                        </a:cubicBezTo>
                        <a:cubicBezTo>
                          <a:pt x="372533" y="3083983"/>
                          <a:pt x="376468" y="3069078"/>
                          <a:pt x="381000" y="3054350"/>
                        </a:cubicBezTo>
                        <a:cubicBezTo>
                          <a:pt x="384937" y="3041555"/>
                          <a:pt x="390178" y="3029165"/>
                          <a:pt x="393700" y="3016250"/>
                        </a:cubicBezTo>
                        <a:cubicBezTo>
                          <a:pt x="396540" y="3005837"/>
                          <a:pt x="395527" y="2994300"/>
                          <a:pt x="400050" y="2984500"/>
                        </a:cubicBezTo>
                        <a:cubicBezTo>
                          <a:pt x="408418" y="2966369"/>
                          <a:pt x="422870" y="2951560"/>
                          <a:pt x="431800" y="2933700"/>
                        </a:cubicBezTo>
                        <a:cubicBezTo>
                          <a:pt x="444106" y="2909088"/>
                          <a:pt x="451587" y="2882280"/>
                          <a:pt x="463550" y="2857500"/>
                        </a:cubicBezTo>
                        <a:cubicBezTo>
                          <a:pt x="481251" y="2820834"/>
                          <a:pt x="504164" y="2786756"/>
                          <a:pt x="520700" y="2749550"/>
                        </a:cubicBezTo>
                        <a:cubicBezTo>
                          <a:pt x="529167" y="2730500"/>
                          <a:pt x="536777" y="2711046"/>
                          <a:pt x="546100" y="2692400"/>
                        </a:cubicBezTo>
                        <a:cubicBezTo>
                          <a:pt x="553732" y="2677136"/>
                          <a:pt x="563868" y="2663214"/>
                          <a:pt x="571500" y="2647950"/>
                        </a:cubicBezTo>
                        <a:cubicBezTo>
                          <a:pt x="576598" y="2637755"/>
                          <a:pt x="579423" y="2626549"/>
                          <a:pt x="584200" y="2616200"/>
                        </a:cubicBezTo>
                        <a:cubicBezTo>
                          <a:pt x="592134" y="2599010"/>
                          <a:pt x="603613" y="2583361"/>
                          <a:pt x="609600" y="2565400"/>
                        </a:cubicBezTo>
                        <a:cubicBezTo>
                          <a:pt x="636282" y="2485355"/>
                          <a:pt x="608492" y="2566237"/>
                          <a:pt x="635000" y="2495550"/>
                        </a:cubicBezTo>
                        <a:cubicBezTo>
                          <a:pt x="637350" y="2489283"/>
                          <a:pt x="638713" y="2482652"/>
                          <a:pt x="641350" y="2476500"/>
                        </a:cubicBezTo>
                        <a:cubicBezTo>
                          <a:pt x="645079" y="2467799"/>
                          <a:pt x="650534" y="2459889"/>
                          <a:pt x="654050" y="2451100"/>
                        </a:cubicBezTo>
                        <a:cubicBezTo>
                          <a:pt x="664357" y="2425334"/>
                          <a:pt x="666863" y="2412549"/>
                          <a:pt x="673100" y="2387600"/>
                        </a:cubicBezTo>
                        <a:cubicBezTo>
                          <a:pt x="670983" y="2374900"/>
                          <a:pt x="672508" y="2361016"/>
                          <a:pt x="666750" y="2349500"/>
                        </a:cubicBezTo>
                        <a:cubicBezTo>
                          <a:pt x="663337" y="2342674"/>
                          <a:pt x="654326" y="2340586"/>
                          <a:pt x="647700" y="2336800"/>
                        </a:cubicBezTo>
                        <a:cubicBezTo>
                          <a:pt x="606656" y="2313346"/>
                          <a:pt x="625651" y="2332964"/>
                          <a:pt x="571500" y="2292350"/>
                        </a:cubicBezTo>
                        <a:cubicBezTo>
                          <a:pt x="551235" y="2277151"/>
                          <a:pt x="529889" y="2260408"/>
                          <a:pt x="508000" y="2247900"/>
                        </a:cubicBezTo>
                        <a:cubicBezTo>
                          <a:pt x="493183" y="2239433"/>
                          <a:pt x="477947" y="2231662"/>
                          <a:pt x="463550" y="2222500"/>
                        </a:cubicBezTo>
                        <a:cubicBezTo>
                          <a:pt x="454621" y="2216818"/>
                          <a:pt x="447079" y="2209132"/>
                          <a:pt x="438150" y="2203450"/>
                        </a:cubicBezTo>
                        <a:cubicBezTo>
                          <a:pt x="423753" y="2194288"/>
                          <a:pt x="407899" y="2187516"/>
                          <a:pt x="393700" y="2178050"/>
                        </a:cubicBezTo>
                        <a:cubicBezTo>
                          <a:pt x="382423" y="2170532"/>
                          <a:pt x="373572" y="2159623"/>
                          <a:pt x="361950" y="2152650"/>
                        </a:cubicBezTo>
                        <a:cubicBezTo>
                          <a:pt x="352176" y="2146785"/>
                          <a:pt x="340395" y="2145048"/>
                          <a:pt x="330200" y="2139950"/>
                        </a:cubicBezTo>
                        <a:cubicBezTo>
                          <a:pt x="319161" y="2134430"/>
                          <a:pt x="309239" y="2126894"/>
                          <a:pt x="298450" y="2120900"/>
                        </a:cubicBezTo>
                        <a:cubicBezTo>
                          <a:pt x="290175" y="2116303"/>
                          <a:pt x="280753" y="2113702"/>
                          <a:pt x="273050" y="2108200"/>
                        </a:cubicBezTo>
                        <a:cubicBezTo>
                          <a:pt x="265742" y="2102980"/>
                          <a:pt x="260818" y="2094994"/>
                          <a:pt x="254000" y="2089150"/>
                        </a:cubicBezTo>
                        <a:cubicBezTo>
                          <a:pt x="245965" y="2082262"/>
                          <a:pt x="235631" y="2078010"/>
                          <a:pt x="228600" y="2070100"/>
                        </a:cubicBezTo>
                        <a:cubicBezTo>
                          <a:pt x="218459" y="2058692"/>
                          <a:pt x="203200" y="2032000"/>
                          <a:pt x="203200" y="2032000"/>
                        </a:cubicBezTo>
                        <a:cubicBezTo>
                          <a:pt x="201083" y="2023533"/>
                          <a:pt x="199610" y="2014879"/>
                          <a:pt x="196850" y="2006600"/>
                        </a:cubicBezTo>
                        <a:cubicBezTo>
                          <a:pt x="193245" y="1995786"/>
                          <a:pt x="187425" y="1985768"/>
                          <a:pt x="184150" y="1974850"/>
                        </a:cubicBezTo>
                        <a:cubicBezTo>
                          <a:pt x="181049" y="1964512"/>
                          <a:pt x="179917" y="1953683"/>
                          <a:pt x="177800" y="1943100"/>
                        </a:cubicBezTo>
                        <a:cubicBezTo>
                          <a:pt x="175599" y="1905681"/>
                          <a:pt x="164605" y="1810163"/>
                          <a:pt x="177800" y="1765300"/>
                        </a:cubicBezTo>
                        <a:cubicBezTo>
                          <a:pt x="186721" y="1734969"/>
                          <a:pt x="247249" y="1682884"/>
                          <a:pt x="266700" y="1676400"/>
                        </a:cubicBezTo>
                        <a:cubicBezTo>
                          <a:pt x="279400" y="1672167"/>
                          <a:pt x="291978" y="1667547"/>
                          <a:pt x="304800" y="1663700"/>
                        </a:cubicBezTo>
                        <a:cubicBezTo>
                          <a:pt x="326923" y="1657063"/>
                          <a:pt x="338644" y="1656179"/>
                          <a:pt x="361950" y="1651000"/>
                        </a:cubicBezTo>
                        <a:cubicBezTo>
                          <a:pt x="370469" y="1649107"/>
                          <a:pt x="378831" y="1646543"/>
                          <a:pt x="387350" y="1644650"/>
                        </a:cubicBezTo>
                        <a:cubicBezTo>
                          <a:pt x="397886" y="1642309"/>
                          <a:pt x="408629" y="1640918"/>
                          <a:pt x="419100" y="1638300"/>
                        </a:cubicBezTo>
                        <a:cubicBezTo>
                          <a:pt x="425594" y="1636677"/>
                          <a:pt x="431586" y="1633263"/>
                          <a:pt x="438150" y="1631950"/>
                        </a:cubicBezTo>
                        <a:cubicBezTo>
                          <a:pt x="452826" y="1629015"/>
                          <a:pt x="467783" y="1627717"/>
                          <a:pt x="482600" y="1625600"/>
                        </a:cubicBezTo>
                        <a:cubicBezTo>
                          <a:pt x="541753" y="1605882"/>
                          <a:pt x="432380" y="1640724"/>
                          <a:pt x="571500" y="1612900"/>
                        </a:cubicBezTo>
                        <a:cubicBezTo>
                          <a:pt x="580782" y="1611044"/>
                          <a:pt x="588873" y="1605217"/>
                          <a:pt x="596900" y="1600200"/>
                        </a:cubicBezTo>
                        <a:cubicBezTo>
                          <a:pt x="634112" y="1576942"/>
                          <a:pt x="640976" y="1558535"/>
                          <a:pt x="673100" y="1517650"/>
                        </a:cubicBezTo>
                        <a:cubicBezTo>
                          <a:pt x="679639" y="1509328"/>
                          <a:pt x="686279" y="1501056"/>
                          <a:pt x="692150" y="1492250"/>
                        </a:cubicBezTo>
                        <a:cubicBezTo>
                          <a:pt x="700617" y="1479550"/>
                          <a:pt x="707499" y="1465637"/>
                          <a:pt x="717550" y="1454150"/>
                        </a:cubicBezTo>
                        <a:cubicBezTo>
                          <a:pt x="737262" y="1431622"/>
                          <a:pt x="759883" y="1411817"/>
                          <a:pt x="781050" y="1390650"/>
                        </a:cubicBezTo>
                        <a:cubicBezTo>
                          <a:pt x="802914" y="1368786"/>
                          <a:pt x="818273" y="1351894"/>
                          <a:pt x="844550" y="1333500"/>
                        </a:cubicBezTo>
                        <a:cubicBezTo>
                          <a:pt x="873410" y="1313298"/>
                          <a:pt x="900741" y="1289433"/>
                          <a:pt x="933450" y="1276350"/>
                        </a:cubicBezTo>
                        <a:cubicBezTo>
                          <a:pt x="971415" y="1261164"/>
                          <a:pt x="954386" y="1267255"/>
                          <a:pt x="984250" y="1257300"/>
                        </a:cubicBezTo>
                        <a:cubicBezTo>
                          <a:pt x="1025282" y="1267558"/>
                          <a:pt x="998979" y="1257234"/>
                          <a:pt x="1041400" y="1289050"/>
                        </a:cubicBezTo>
                        <a:cubicBezTo>
                          <a:pt x="1047505" y="1293629"/>
                          <a:pt x="1055054" y="1296354"/>
                          <a:pt x="1060450" y="1301750"/>
                        </a:cubicBezTo>
                        <a:cubicBezTo>
                          <a:pt x="1067934" y="1309234"/>
                          <a:pt x="1071465" y="1320262"/>
                          <a:pt x="1079500" y="1327150"/>
                        </a:cubicBezTo>
                        <a:cubicBezTo>
                          <a:pt x="1086687" y="1333310"/>
                          <a:pt x="1096111" y="1336334"/>
                          <a:pt x="1104900" y="1339850"/>
                        </a:cubicBezTo>
                        <a:cubicBezTo>
                          <a:pt x="1137126" y="1352740"/>
                          <a:pt x="1142864" y="1352523"/>
                          <a:pt x="1174750" y="1358900"/>
                        </a:cubicBezTo>
                        <a:cubicBezTo>
                          <a:pt x="1185333" y="1356783"/>
                          <a:pt x="1200513" y="1361530"/>
                          <a:pt x="1206500" y="1352550"/>
                        </a:cubicBezTo>
                        <a:cubicBezTo>
                          <a:pt x="1212487" y="1343570"/>
                          <a:pt x="1205505" y="1330171"/>
                          <a:pt x="1200150" y="1320800"/>
                        </a:cubicBezTo>
                        <a:cubicBezTo>
                          <a:pt x="1196560" y="1314517"/>
                          <a:pt x="1158981" y="1297041"/>
                          <a:pt x="1155700" y="1295400"/>
                        </a:cubicBezTo>
                        <a:cubicBezTo>
                          <a:pt x="1148776" y="1260780"/>
                          <a:pt x="1142502" y="1246095"/>
                          <a:pt x="1155700" y="1206500"/>
                        </a:cubicBezTo>
                        <a:cubicBezTo>
                          <a:pt x="1158540" y="1197981"/>
                          <a:pt x="1168906" y="1194268"/>
                          <a:pt x="1174750" y="1187450"/>
                        </a:cubicBezTo>
                        <a:cubicBezTo>
                          <a:pt x="1225499" y="1128243"/>
                          <a:pt x="1155355" y="1198071"/>
                          <a:pt x="1225550" y="1136650"/>
                        </a:cubicBezTo>
                        <a:cubicBezTo>
                          <a:pt x="1232308" y="1130736"/>
                          <a:pt x="1237416" y="1122988"/>
                          <a:pt x="1244600" y="1117600"/>
                        </a:cubicBezTo>
                        <a:cubicBezTo>
                          <a:pt x="1254474" y="1110195"/>
                          <a:pt x="1266476" y="1105955"/>
                          <a:pt x="1276350" y="1098550"/>
                        </a:cubicBezTo>
                        <a:cubicBezTo>
                          <a:pt x="1283534" y="1093162"/>
                          <a:pt x="1288582" y="1085344"/>
                          <a:pt x="1295400" y="1079500"/>
                        </a:cubicBezTo>
                        <a:cubicBezTo>
                          <a:pt x="1303435" y="1072612"/>
                          <a:pt x="1312536" y="1067061"/>
                          <a:pt x="1320800" y="1060450"/>
                        </a:cubicBezTo>
                        <a:cubicBezTo>
                          <a:pt x="1333709" y="1050123"/>
                          <a:pt x="1346200" y="1039283"/>
                          <a:pt x="1358900" y="1028700"/>
                        </a:cubicBezTo>
                        <a:cubicBezTo>
                          <a:pt x="1375211" y="963457"/>
                          <a:pt x="1359705" y="1032142"/>
                          <a:pt x="1371600" y="895350"/>
                        </a:cubicBezTo>
                        <a:cubicBezTo>
                          <a:pt x="1372715" y="882523"/>
                          <a:pt x="1376353" y="870026"/>
                          <a:pt x="1377950" y="857250"/>
                        </a:cubicBezTo>
                        <a:cubicBezTo>
                          <a:pt x="1382705" y="819212"/>
                          <a:pt x="1382334" y="780372"/>
                          <a:pt x="1390650" y="742950"/>
                        </a:cubicBezTo>
                        <a:cubicBezTo>
                          <a:pt x="1399117" y="704850"/>
                          <a:pt x="1406584" y="666514"/>
                          <a:pt x="1416050" y="628650"/>
                        </a:cubicBezTo>
                        <a:cubicBezTo>
                          <a:pt x="1420283" y="611717"/>
                          <a:pt x="1422879" y="594288"/>
                          <a:pt x="1428750" y="577850"/>
                        </a:cubicBezTo>
                        <a:cubicBezTo>
                          <a:pt x="1444085" y="534912"/>
                          <a:pt x="1462347" y="493075"/>
                          <a:pt x="1479550" y="450850"/>
                        </a:cubicBezTo>
                        <a:cubicBezTo>
                          <a:pt x="1500573" y="399247"/>
                          <a:pt x="1530517" y="336258"/>
                          <a:pt x="1555750" y="292100"/>
                        </a:cubicBezTo>
                        <a:cubicBezTo>
                          <a:pt x="1593757" y="225587"/>
                          <a:pt x="1565958" y="268228"/>
                          <a:pt x="1612900" y="209550"/>
                        </a:cubicBezTo>
                        <a:cubicBezTo>
                          <a:pt x="1638636" y="177380"/>
                          <a:pt x="1648594" y="154004"/>
                          <a:pt x="1689100" y="127000"/>
                        </a:cubicBezTo>
                        <a:cubicBezTo>
                          <a:pt x="1785637" y="62642"/>
                          <a:pt x="1664488" y="142146"/>
                          <a:pt x="1771650" y="76200"/>
                        </a:cubicBezTo>
                        <a:cubicBezTo>
                          <a:pt x="1805627" y="55291"/>
                          <a:pt x="1816982" y="42768"/>
                          <a:pt x="1854200" y="25400"/>
                        </a:cubicBezTo>
                        <a:cubicBezTo>
                          <a:pt x="1897850" y="5030"/>
                          <a:pt x="1900835" y="7044"/>
                          <a:pt x="1943100" y="0"/>
                        </a:cubicBezTo>
                        <a:cubicBezTo>
                          <a:pt x="2065867" y="2117"/>
                          <a:pt x="2188746" y="689"/>
                          <a:pt x="2311400" y="6350"/>
                        </a:cubicBezTo>
                        <a:cubicBezTo>
                          <a:pt x="2326793" y="7060"/>
                          <a:pt x="2340961" y="15080"/>
                          <a:pt x="2355850" y="19050"/>
                        </a:cubicBezTo>
                        <a:cubicBezTo>
                          <a:pt x="2448817" y="43841"/>
                          <a:pt x="2364492" y="16259"/>
                          <a:pt x="2463800" y="57150"/>
                        </a:cubicBezTo>
                        <a:cubicBezTo>
                          <a:pt x="2480523" y="64036"/>
                          <a:pt x="2498212" y="68552"/>
                          <a:pt x="2514600" y="76200"/>
                        </a:cubicBezTo>
                        <a:cubicBezTo>
                          <a:pt x="2530064" y="83417"/>
                          <a:pt x="2544695" y="92372"/>
                          <a:pt x="2559050" y="101600"/>
                        </a:cubicBezTo>
                        <a:cubicBezTo>
                          <a:pt x="2595894" y="125286"/>
                          <a:pt x="2621821" y="147486"/>
                          <a:pt x="2654300" y="177800"/>
                        </a:cubicBezTo>
                        <a:cubicBezTo>
                          <a:pt x="2669618" y="192097"/>
                          <a:pt x="2684537" y="206853"/>
                          <a:pt x="2698750" y="222250"/>
                        </a:cubicBezTo>
                        <a:cubicBezTo>
                          <a:pt x="2709963" y="234398"/>
                          <a:pt x="2721020" y="246807"/>
                          <a:pt x="2730500" y="260350"/>
                        </a:cubicBezTo>
                        <a:cubicBezTo>
                          <a:pt x="2735928" y="268105"/>
                          <a:pt x="2739684" y="276961"/>
                          <a:pt x="2743200" y="285750"/>
                        </a:cubicBezTo>
                        <a:cubicBezTo>
                          <a:pt x="2754772" y="314680"/>
                          <a:pt x="2756936" y="326371"/>
                          <a:pt x="2762250" y="355600"/>
                        </a:cubicBezTo>
                        <a:cubicBezTo>
                          <a:pt x="2764553" y="368268"/>
                          <a:pt x="2765705" y="381155"/>
                          <a:pt x="2768600" y="393700"/>
                        </a:cubicBezTo>
                        <a:cubicBezTo>
                          <a:pt x="2772065" y="408715"/>
                          <a:pt x="2778125" y="423071"/>
                          <a:pt x="2781300" y="438150"/>
                        </a:cubicBezTo>
                        <a:cubicBezTo>
                          <a:pt x="2786605" y="463348"/>
                          <a:pt x="2789311" y="489030"/>
                          <a:pt x="2794000" y="514350"/>
                        </a:cubicBezTo>
                        <a:cubicBezTo>
                          <a:pt x="2799896" y="546187"/>
                          <a:pt x="2806700" y="577850"/>
                          <a:pt x="2813050" y="609600"/>
                        </a:cubicBezTo>
                        <a:lnTo>
                          <a:pt x="2819400" y="641350"/>
                        </a:lnTo>
                        <a:cubicBezTo>
                          <a:pt x="2821517" y="666750"/>
                          <a:pt x="2822935" y="692218"/>
                          <a:pt x="2825750" y="717550"/>
                        </a:cubicBezTo>
                        <a:cubicBezTo>
                          <a:pt x="2827172" y="730346"/>
                          <a:pt x="2830879" y="742833"/>
                          <a:pt x="2832100" y="755650"/>
                        </a:cubicBezTo>
                        <a:cubicBezTo>
                          <a:pt x="2835117" y="787327"/>
                          <a:pt x="2835807" y="819189"/>
                          <a:pt x="2838450" y="850900"/>
                        </a:cubicBezTo>
                        <a:cubicBezTo>
                          <a:pt x="2840042" y="870001"/>
                          <a:pt x="2836869" y="890601"/>
                          <a:pt x="2844800" y="908050"/>
                        </a:cubicBezTo>
                        <a:cubicBezTo>
                          <a:pt x="2848717" y="916668"/>
                          <a:pt x="2861337" y="917426"/>
                          <a:pt x="2870200" y="920750"/>
                        </a:cubicBezTo>
                        <a:cubicBezTo>
                          <a:pt x="2905705" y="934064"/>
                          <a:pt x="2940678" y="947147"/>
                          <a:pt x="2978150" y="952500"/>
                        </a:cubicBezTo>
                        <a:cubicBezTo>
                          <a:pt x="3031248" y="960085"/>
                          <a:pt x="3024827" y="955067"/>
                          <a:pt x="3067050" y="965200"/>
                        </a:cubicBezTo>
                        <a:cubicBezTo>
                          <a:pt x="3109481" y="975384"/>
                          <a:pt x="3152653" y="983151"/>
                          <a:pt x="3194050" y="996950"/>
                        </a:cubicBezTo>
                        <a:cubicBezTo>
                          <a:pt x="3206750" y="1001183"/>
                          <a:pt x="3219963" y="1004110"/>
                          <a:pt x="3232150" y="1009650"/>
                        </a:cubicBezTo>
                        <a:cubicBezTo>
                          <a:pt x="3254975" y="1020025"/>
                          <a:pt x="3285361" y="1043811"/>
                          <a:pt x="3302000" y="1060450"/>
                        </a:cubicBezTo>
                        <a:cubicBezTo>
                          <a:pt x="3313690" y="1072140"/>
                          <a:pt x="3323831" y="1085325"/>
                          <a:pt x="3333750" y="1098550"/>
                        </a:cubicBezTo>
                        <a:cubicBezTo>
                          <a:pt x="3358707" y="1131826"/>
                          <a:pt x="3360063" y="1138476"/>
                          <a:pt x="3378200" y="1174750"/>
                        </a:cubicBezTo>
                        <a:cubicBezTo>
                          <a:pt x="3384639" y="1203723"/>
                          <a:pt x="3393666" y="1239533"/>
                          <a:pt x="3397250" y="1270000"/>
                        </a:cubicBezTo>
                        <a:cubicBezTo>
                          <a:pt x="3417797" y="1444648"/>
                          <a:pt x="3392073" y="1259158"/>
                          <a:pt x="3409950" y="1384300"/>
                        </a:cubicBezTo>
                        <a:cubicBezTo>
                          <a:pt x="3413414" y="1488213"/>
                          <a:pt x="3406527" y="1532283"/>
                          <a:pt x="3422650" y="1612900"/>
                        </a:cubicBezTo>
                        <a:cubicBezTo>
                          <a:pt x="3426477" y="1632036"/>
                          <a:pt x="3428498" y="1651778"/>
                          <a:pt x="3435350" y="1670050"/>
                        </a:cubicBezTo>
                        <a:cubicBezTo>
                          <a:pt x="3441342" y="1686029"/>
                          <a:pt x="3453640" y="1698987"/>
                          <a:pt x="3460750" y="1714500"/>
                        </a:cubicBezTo>
                        <a:cubicBezTo>
                          <a:pt x="3461786" y="1716760"/>
                          <a:pt x="3514912" y="1842903"/>
                          <a:pt x="3524250" y="1873250"/>
                        </a:cubicBezTo>
                        <a:cubicBezTo>
                          <a:pt x="3527424" y="1883566"/>
                          <a:pt x="3527982" y="1894529"/>
                          <a:pt x="3530600" y="1905000"/>
                        </a:cubicBezTo>
                        <a:cubicBezTo>
                          <a:pt x="3532223" y="1911494"/>
                          <a:pt x="3535027" y="1917639"/>
                          <a:pt x="3536950" y="1924050"/>
                        </a:cubicBezTo>
                        <a:cubicBezTo>
                          <a:pt x="3541378" y="1938810"/>
                          <a:pt x="3545913" y="1953551"/>
                          <a:pt x="3549650" y="1968500"/>
                        </a:cubicBezTo>
                        <a:cubicBezTo>
                          <a:pt x="3552268" y="1978971"/>
                          <a:pt x="3553883" y="1989667"/>
                          <a:pt x="3556000" y="2000250"/>
                        </a:cubicBezTo>
                        <a:cubicBezTo>
                          <a:pt x="3551327" y="2196496"/>
                          <a:pt x="3563982" y="2191299"/>
                          <a:pt x="3543300" y="2305050"/>
                        </a:cubicBezTo>
                        <a:cubicBezTo>
                          <a:pt x="3541369" y="2315669"/>
                          <a:pt x="3540363" y="2326561"/>
                          <a:pt x="3536950" y="2336800"/>
                        </a:cubicBezTo>
                        <a:cubicBezTo>
                          <a:pt x="3533957" y="2345780"/>
                          <a:pt x="3528095" y="2353550"/>
                          <a:pt x="3524250" y="2362200"/>
                        </a:cubicBezTo>
                        <a:cubicBezTo>
                          <a:pt x="3519621" y="2372616"/>
                          <a:pt x="3515783" y="2383367"/>
                          <a:pt x="3511550" y="2393950"/>
                        </a:cubicBezTo>
                        <a:cubicBezTo>
                          <a:pt x="3509433" y="2408767"/>
                          <a:pt x="3508830" y="2423880"/>
                          <a:pt x="3505200" y="2438400"/>
                        </a:cubicBezTo>
                        <a:cubicBezTo>
                          <a:pt x="3502435" y="2449458"/>
                          <a:pt x="3496502" y="2459477"/>
                          <a:pt x="3492500" y="2470150"/>
                        </a:cubicBezTo>
                        <a:cubicBezTo>
                          <a:pt x="3485668" y="2488370"/>
                          <a:pt x="3484804" y="2494584"/>
                          <a:pt x="3479800" y="2514600"/>
                        </a:cubicBezTo>
                        <a:cubicBezTo>
                          <a:pt x="3481917" y="2554817"/>
                          <a:pt x="3479529" y="2595526"/>
                          <a:pt x="3486150" y="2635250"/>
                        </a:cubicBezTo>
                        <a:cubicBezTo>
                          <a:pt x="3492316" y="2672247"/>
                          <a:pt x="3509639" y="2706614"/>
                          <a:pt x="3517900" y="2743200"/>
                        </a:cubicBezTo>
                        <a:cubicBezTo>
                          <a:pt x="3524493" y="2772399"/>
                          <a:pt x="3524999" y="2802694"/>
                          <a:pt x="3530600" y="2832100"/>
                        </a:cubicBezTo>
                        <a:cubicBezTo>
                          <a:pt x="3537393" y="2867764"/>
                          <a:pt x="3546754" y="2880747"/>
                          <a:pt x="3556000" y="2914650"/>
                        </a:cubicBezTo>
                        <a:cubicBezTo>
                          <a:pt x="3558840" y="2925063"/>
                          <a:pt x="3560233" y="2935817"/>
                          <a:pt x="3562350" y="2946400"/>
                        </a:cubicBezTo>
                        <a:cubicBezTo>
                          <a:pt x="3564467" y="2986617"/>
                          <a:pt x="3566335" y="3026847"/>
                          <a:pt x="3568700" y="3067050"/>
                        </a:cubicBezTo>
                        <a:cubicBezTo>
                          <a:pt x="3570569" y="3098816"/>
                          <a:pt x="3576564" y="3130516"/>
                          <a:pt x="3575050" y="3162300"/>
                        </a:cubicBezTo>
                        <a:cubicBezTo>
                          <a:pt x="3572315" y="3219737"/>
                          <a:pt x="3563910" y="3276795"/>
                          <a:pt x="3556000" y="3333750"/>
                        </a:cubicBezTo>
                        <a:cubicBezTo>
                          <a:pt x="3553315" y="3353079"/>
                          <a:pt x="3549176" y="3372291"/>
                          <a:pt x="3543300" y="3390900"/>
                        </a:cubicBezTo>
                        <a:cubicBezTo>
                          <a:pt x="3529691" y="3433994"/>
                          <a:pt x="3516332" y="3465650"/>
                          <a:pt x="3486150" y="3498850"/>
                        </a:cubicBezTo>
                        <a:cubicBezTo>
                          <a:pt x="3476866" y="3509062"/>
                          <a:pt x="3416145" y="3552058"/>
                          <a:pt x="3409950" y="3556000"/>
                        </a:cubicBezTo>
                        <a:cubicBezTo>
                          <a:pt x="3321079" y="3612554"/>
                          <a:pt x="3347636" y="3602171"/>
                          <a:pt x="3295650" y="3619500"/>
                        </a:cubicBezTo>
                        <a:cubicBezTo>
                          <a:pt x="3239657" y="3661494"/>
                          <a:pt x="3307855" y="3614529"/>
                          <a:pt x="3213100" y="3657600"/>
                        </a:cubicBezTo>
                        <a:cubicBezTo>
                          <a:pt x="3087514" y="3714685"/>
                          <a:pt x="3163786" y="3703547"/>
                          <a:pt x="3003550" y="3752850"/>
                        </a:cubicBezTo>
                        <a:cubicBezTo>
                          <a:pt x="2976033" y="3761317"/>
                          <a:pt x="2948312" y="3769146"/>
                          <a:pt x="2921000" y="3778250"/>
                        </a:cubicBezTo>
                        <a:cubicBezTo>
                          <a:pt x="2829394" y="3808785"/>
                          <a:pt x="2908284" y="3786559"/>
                          <a:pt x="2832100" y="3810000"/>
                        </a:cubicBezTo>
                        <a:cubicBezTo>
                          <a:pt x="2817372" y="3814532"/>
                          <a:pt x="2802078" y="3817289"/>
                          <a:pt x="2787650" y="3822700"/>
                        </a:cubicBezTo>
                        <a:cubicBezTo>
                          <a:pt x="2768131" y="3830020"/>
                          <a:pt x="2749294" y="3839079"/>
                          <a:pt x="2730500" y="3848100"/>
                        </a:cubicBezTo>
                        <a:cubicBezTo>
                          <a:pt x="2696365" y="3864485"/>
                          <a:pt x="2664821" y="3886926"/>
                          <a:pt x="2628900" y="3898900"/>
                        </a:cubicBezTo>
                        <a:cubicBezTo>
                          <a:pt x="2609850" y="3905250"/>
                          <a:pt x="2591169" y="3912840"/>
                          <a:pt x="2571750" y="3917950"/>
                        </a:cubicBezTo>
                        <a:cubicBezTo>
                          <a:pt x="2523639" y="3930611"/>
                          <a:pt x="2499350" y="3931639"/>
                          <a:pt x="2451100" y="3937000"/>
                        </a:cubicBezTo>
                        <a:lnTo>
                          <a:pt x="2241550" y="3930650"/>
                        </a:lnTo>
                        <a:cubicBezTo>
                          <a:pt x="2224505" y="3929819"/>
                          <a:pt x="2207262" y="3928608"/>
                          <a:pt x="2190750" y="3924300"/>
                        </a:cubicBezTo>
                        <a:cubicBezTo>
                          <a:pt x="2134757" y="3909693"/>
                          <a:pt x="2096352" y="3891947"/>
                          <a:pt x="2044700" y="3873500"/>
                        </a:cubicBezTo>
                        <a:cubicBezTo>
                          <a:pt x="2032093" y="3868997"/>
                          <a:pt x="2019029" y="3865772"/>
                          <a:pt x="2006600" y="3860800"/>
                        </a:cubicBezTo>
                        <a:cubicBezTo>
                          <a:pt x="1997811" y="3857284"/>
                          <a:pt x="1989850" y="3851945"/>
                          <a:pt x="1981200" y="3848100"/>
                        </a:cubicBezTo>
                        <a:cubicBezTo>
                          <a:pt x="1970784" y="3843471"/>
                          <a:pt x="1959866" y="3840029"/>
                          <a:pt x="1949450" y="3835400"/>
                        </a:cubicBezTo>
                        <a:cubicBezTo>
                          <a:pt x="1940800" y="3831555"/>
                          <a:pt x="1932751" y="3826429"/>
                          <a:pt x="1924050" y="3822700"/>
                        </a:cubicBezTo>
                        <a:cubicBezTo>
                          <a:pt x="1917898" y="3820063"/>
                          <a:pt x="1910987" y="3819343"/>
                          <a:pt x="1905000" y="3816350"/>
                        </a:cubicBezTo>
                        <a:cubicBezTo>
                          <a:pt x="1889736" y="3808718"/>
                          <a:pt x="1875814" y="3798582"/>
                          <a:pt x="1860550" y="3790950"/>
                        </a:cubicBezTo>
                        <a:cubicBezTo>
                          <a:pt x="1846132" y="3783741"/>
                          <a:pt x="1830252" y="3779619"/>
                          <a:pt x="1816100" y="3771900"/>
                        </a:cubicBezTo>
                        <a:cubicBezTo>
                          <a:pt x="1806809" y="3766832"/>
                          <a:pt x="1799889" y="3758101"/>
                          <a:pt x="1790700" y="3752850"/>
                        </a:cubicBezTo>
                        <a:cubicBezTo>
                          <a:pt x="1770153" y="3741109"/>
                          <a:pt x="1747355" y="3733503"/>
                          <a:pt x="1727200" y="3721100"/>
                        </a:cubicBezTo>
                        <a:cubicBezTo>
                          <a:pt x="1692198" y="3699561"/>
                          <a:pt x="1657173" y="3677560"/>
                          <a:pt x="1625600" y="3651250"/>
                        </a:cubicBezTo>
                        <a:cubicBezTo>
                          <a:pt x="1612900" y="3640667"/>
                          <a:pt x="1599190" y="3631190"/>
                          <a:pt x="1587500" y="3619500"/>
                        </a:cubicBezTo>
                        <a:cubicBezTo>
                          <a:pt x="1546284" y="3578284"/>
                          <a:pt x="1592662" y="3606206"/>
                          <a:pt x="1543050" y="3581400"/>
                        </a:cubicBezTo>
                        <a:cubicBezTo>
                          <a:pt x="1519414" y="3545946"/>
                          <a:pt x="1541639" y="3573992"/>
                          <a:pt x="1492250" y="3536950"/>
                        </a:cubicBezTo>
                        <a:cubicBezTo>
                          <a:pt x="1374260" y="3448457"/>
                          <a:pt x="1520891" y="3550169"/>
                          <a:pt x="1422400" y="3486150"/>
                        </a:cubicBezTo>
                        <a:cubicBezTo>
                          <a:pt x="1390406" y="3465354"/>
                          <a:pt x="1359144" y="3443446"/>
                          <a:pt x="1327150" y="3422650"/>
                        </a:cubicBezTo>
                        <a:cubicBezTo>
                          <a:pt x="1316802" y="3415924"/>
                          <a:pt x="1306439" y="3409120"/>
                          <a:pt x="1295400" y="3403600"/>
                        </a:cubicBezTo>
                        <a:cubicBezTo>
                          <a:pt x="1278467" y="3395133"/>
                          <a:pt x="1262270" y="3384996"/>
                          <a:pt x="1244600" y="3378200"/>
                        </a:cubicBezTo>
                        <a:cubicBezTo>
                          <a:pt x="1147854" y="3340990"/>
                          <a:pt x="1160371" y="3345112"/>
                          <a:pt x="1092200" y="3333750"/>
                        </a:cubicBezTo>
                        <a:cubicBezTo>
                          <a:pt x="1077383" y="3342217"/>
                          <a:pt x="1059817" y="3347083"/>
                          <a:pt x="1047750" y="3359150"/>
                        </a:cubicBezTo>
                        <a:cubicBezTo>
                          <a:pt x="1039690" y="3367210"/>
                          <a:pt x="1040148" y="3380705"/>
                          <a:pt x="1035050" y="3390900"/>
                        </a:cubicBezTo>
                        <a:cubicBezTo>
                          <a:pt x="1031637" y="3397726"/>
                          <a:pt x="1026136" y="3403324"/>
                          <a:pt x="1022350" y="3409950"/>
                        </a:cubicBezTo>
                        <a:cubicBezTo>
                          <a:pt x="1017654" y="3418169"/>
                          <a:pt x="1013883" y="3426883"/>
                          <a:pt x="1009650" y="3435350"/>
                        </a:cubicBezTo>
                        <a:cubicBezTo>
                          <a:pt x="1007533" y="3445933"/>
                          <a:pt x="1005918" y="3456629"/>
                          <a:pt x="1003300" y="3467100"/>
                        </a:cubicBezTo>
                        <a:cubicBezTo>
                          <a:pt x="999563" y="3482049"/>
                          <a:pt x="994065" y="3496535"/>
                          <a:pt x="990600" y="3511550"/>
                        </a:cubicBezTo>
                        <a:cubicBezTo>
                          <a:pt x="987705" y="3524095"/>
                          <a:pt x="986775" y="3537025"/>
                          <a:pt x="984250" y="3549650"/>
                        </a:cubicBezTo>
                        <a:cubicBezTo>
                          <a:pt x="972547" y="3608165"/>
                          <a:pt x="975045" y="3596315"/>
                          <a:pt x="958850" y="3644900"/>
                        </a:cubicBezTo>
                        <a:cubicBezTo>
                          <a:pt x="954617" y="3657600"/>
                          <a:pt x="953576" y="3671861"/>
                          <a:pt x="946150" y="3683000"/>
                        </a:cubicBezTo>
                        <a:cubicBezTo>
                          <a:pt x="923487" y="3716994"/>
                          <a:pt x="938846" y="3696654"/>
                          <a:pt x="895350" y="3740150"/>
                        </a:cubicBezTo>
                        <a:cubicBezTo>
                          <a:pt x="889000" y="3746500"/>
                          <a:pt x="883484" y="3753812"/>
                          <a:pt x="876300" y="3759200"/>
                        </a:cubicBezTo>
                        <a:cubicBezTo>
                          <a:pt x="802567" y="3814499"/>
                          <a:pt x="902228" y="3737883"/>
                          <a:pt x="825500" y="3803650"/>
                        </a:cubicBezTo>
                        <a:cubicBezTo>
                          <a:pt x="799377" y="3826041"/>
                          <a:pt x="812280" y="3807429"/>
                          <a:pt x="781050" y="3829050"/>
                        </a:cubicBezTo>
                        <a:cubicBezTo>
                          <a:pt x="761207" y="3842787"/>
                          <a:pt x="746795" y="3865868"/>
                          <a:pt x="723900" y="3873500"/>
                        </a:cubicBezTo>
                        <a:cubicBezTo>
                          <a:pt x="717550" y="3875617"/>
                          <a:pt x="710701" y="3876599"/>
                          <a:pt x="704850" y="3879850"/>
                        </a:cubicBezTo>
                        <a:cubicBezTo>
                          <a:pt x="691507" y="3887263"/>
                          <a:pt x="651933" y="3904192"/>
                          <a:pt x="635000" y="391160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B17A6CB0-0747-3DBC-1776-A5DDF263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1828533"/>
            <a:ext cx="2425700" cy="308573"/>
          </a:xfrm>
        </p:spPr>
        <p:txBody>
          <a:bodyPr>
            <a:noAutofit/>
          </a:bodyPr>
          <a:lstStyle/>
          <a:p>
            <a:r>
              <a:rPr lang="es-MX" sz="2000" dirty="0"/>
              <a:t>El problema</a:t>
            </a:r>
            <a:endParaRPr lang="es-PE" sz="2000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0DC700C8-467C-FA35-19C8-D7D4FB5FD55D}"/>
              </a:ext>
            </a:extLst>
          </p:cNvPr>
          <p:cNvSpPr txBox="1">
            <a:spLocks/>
          </p:cNvSpPr>
          <p:nvPr/>
        </p:nvSpPr>
        <p:spPr>
          <a:xfrm>
            <a:off x="7508875" y="1874570"/>
            <a:ext cx="3556001" cy="308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2000" dirty="0"/>
              <a:t>¿Qué necesita Roberto?</a:t>
            </a:r>
          </a:p>
          <a:p>
            <a:pPr algn="r"/>
            <a:r>
              <a:rPr lang="es-MX" sz="1600" dirty="0">
                <a:solidFill>
                  <a:schemeClr val="bg1">
                    <a:lumMod val="65000"/>
                  </a:schemeClr>
                </a:solidFill>
              </a:rPr>
              <a:t>Hay más de una respuesta</a:t>
            </a:r>
            <a:endParaRPr lang="es-P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304921F-CCDB-3818-D1A2-AC2B8E3462E9}"/>
              </a:ext>
            </a:extLst>
          </p:cNvPr>
          <p:cNvSpPr txBox="1"/>
          <p:nvPr/>
        </p:nvSpPr>
        <p:spPr>
          <a:xfrm>
            <a:off x="1104901" y="2399643"/>
            <a:ext cx="2876549" cy="238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Roberto tiene </a:t>
            </a:r>
            <a:r>
              <a:rPr lang="es-PE" sz="1600" b="1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bajo rendimiento escolar.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PE" sz="16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estudiantes de la EBR en el ámbito rural tienen resultados de aprendizaje menores respecto al ámbito urbano (ECE, 2019).</a:t>
            </a:r>
            <a:endParaRPr lang="es-PE" sz="2000" dirty="0">
              <a:solidFill>
                <a:schemeClr val="bg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76E9B60-ACC0-9DC5-9647-AD1333894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 t="25864" r="51867" b="60535"/>
          <a:stretch/>
        </p:blipFill>
        <p:spPr>
          <a:xfrm>
            <a:off x="10483255" y="2397777"/>
            <a:ext cx="532216" cy="527050"/>
          </a:xfrm>
          <a:prstGeom prst="ellipse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B6E8828-0163-8114-C961-2741F1556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4" t="62079" r="51352" b="24320"/>
          <a:stretch/>
        </p:blipFill>
        <p:spPr>
          <a:xfrm>
            <a:off x="10464797" y="3017241"/>
            <a:ext cx="532216" cy="527050"/>
          </a:xfrm>
          <a:prstGeom prst="ellipse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4584B27-4289-C26E-25D6-9BD5D9157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6" t="44218" r="51680" b="42181"/>
          <a:stretch/>
        </p:blipFill>
        <p:spPr>
          <a:xfrm>
            <a:off x="10464797" y="3631307"/>
            <a:ext cx="532216" cy="527050"/>
          </a:xfrm>
          <a:prstGeom prst="ellipse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03DE71C-5515-9C7D-F7B3-4BCB77479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3" t="62782" r="32416" b="24891"/>
          <a:stretch/>
        </p:blipFill>
        <p:spPr>
          <a:xfrm>
            <a:off x="10464797" y="4248412"/>
            <a:ext cx="532215" cy="531600"/>
          </a:xfrm>
          <a:prstGeom prst="ellipse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B0E362C-A700-7AEC-E304-DDE74C9AA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2" t="44965" r="32897" b="42708"/>
          <a:stretch/>
        </p:blipFill>
        <p:spPr>
          <a:xfrm>
            <a:off x="10464797" y="4870067"/>
            <a:ext cx="532215" cy="531600"/>
          </a:xfrm>
          <a:prstGeom prst="ellipse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7759A0A-28B7-CC84-E204-37918286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6" t="27483" r="32713" b="60190"/>
          <a:stretch/>
        </p:blipFill>
        <p:spPr>
          <a:xfrm>
            <a:off x="10483256" y="5491722"/>
            <a:ext cx="532215" cy="531600"/>
          </a:xfrm>
          <a:prstGeom prst="ellipse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699D2025-C531-DAEE-99DA-F5B301368D70}"/>
              </a:ext>
            </a:extLst>
          </p:cNvPr>
          <p:cNvSpPr txBox="1"/>
          <p:nvPr/>
        </p:nvSpPr>
        <p:spPr>
          <a:xfrm>
            <a:off x="7569200" y="5010481"/>
            <a:ext cx="2876549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Alimentación saludable</a:t>
            </a:r>
            <a:endParaRPr lang="es-PE" sz="2000" dirty="0">
              <a:solidFill>
                <a:schemeClr val="bg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A46344B-D635-0F63-63A7-5AB944D5A3FC}"/>
              </a:ext>
            </a:extLst>
          </p:cNvPr>
          <p:cNvSpPr txBox="1"/>
          <p:nvPr/>
        </p:nvSpPr>
        <p:spPr>
          <a:xfrm>
            <a:off x="7867650" y="2504994"/>
            <a:ext cx="2552700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colegio</a:t>
            </a:r>
            <a:endParaRPr lang="es-PE" sz="2000" dirty="0">
              <a:solidFill>
                <a:schemeClr val="bg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B21C9CE-E885-9E1D-4A04-DACF3479FB6D}"/>
              </a:ext>
            </a:extLst>
          </p:cNvPr>
          <p:cNvSpPr txBox="1"/>
          <p:nvPr/>
        </p:nvSpPr>
        <p:spPr>
          <a:xfrm>
            <a:off x="7905748" y="5599492"/>
            <a:ext cx="2559049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Vacunas</a:t>
            </a:r>
            <a:endParaRPr lang="es-PE" sz="2000" dirty="0">
              <a:solidFill>
                <a:schemeClr val="bg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EF47A68C-4CEE-A178-0402-EE72ECAB3876}"/>
              </a:ext>
            </a:extLst>
          </p:cNvPr>
          <p:cNvSpPr txBox="1"/>
          <p:nvPr/>
        </p:nvSpPr>
        <p:spPr>
          <a:xfrm>
            <a:off x="7867650" y="3081305"/>
            <a:ext cx="2552700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Docentes</a:t>
            </a:r>
            <a:endParaRPr lang="es-PE" sz="2000" dirty="0">
              <a:solidFill>
                <a:schemeClr val="bg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3AD01C56-6F8A-AC57-B776-231629BEB687}"/>
              </a:ext>
            </a:extLst>
          </p:cNvPr>
          <p:cNvSpPr txBox="1"/>
          <p:nvPr/>
        </p:nvSpPr>
        <p:spPr>
          <a:xfrm>
            <a:off x="7588248" y="3727094"/>
            <a:ext cx="2876549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 educativos</a:t>
            </a:r>
            <a:endParaRPr lang="es-PE" sz="2000" dirty="0">
              <a:solidFill>
                <a:schemeClr val="bg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BE8A0F4A-58B6-6654-1235-C976A5BA22D5}"/>
              </a:ext>
            </a:extLst>
          </p:cNvPr>
          <p:cNvSpPr txBox="1"/>
          <p:nvPr/>
        </p:nvSpPr>
        <p:spPr>
          <a:xfrm>
            <a:off x="7569199" y="4371826"/>
            <a:ext cx="2876549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Equipamiento</a:t>
            </a:r>
            <a:endParaRPr lang="es-PE" sz="2000" dirty="0">
              <a:solidFill>
                <a:schemeClr val="bg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9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D3075836-3443-3EA0-11AB-92909A37AE02}"/>
              </a:ext>
            </a:extLst>
          </p:cNvPr>
          <p:cNvSpPr/>
          <p:nvPr/>
        </p:nvSpPr>
        <p:spPr>
          <a:xfrm>
            <a:off x="6238418" y="1117945"/>
            <a:ext cx="5003713" cy="682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7D7945AA-4B1B-59AC-B7B1-EFACC6F1AAD1}"/>
              </a:ext>
            </a:extLst>
          </p:cNvPr>
          <p:cNvSpPr/>
          <p:nvPr/>
        </p:nvSpPr>
        <p:spPr>
          <a:xfrm>
            <a:off x="6253881" y="2125925"/>
            <a:ext cx="5032840" cy="44523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Bocadillo nube: nube 2">
            <a:extLst>
              <a:ext uri="{FF2B5EF4-FFF2-40B4-BE49-F238E27FC236}">
                <a16:creationId xmlns:a16="http://schemas.microsoft.com/office/drawing/2014/main" xmlns="" id="{7E3080E9-7A5A-A64B-549D-16F9A4937663}"/>
              </a:ext>
            </a:extLst>
          </p:cNvPr>
          <p:cNvSpPr/>
          <p:nvPr/>
        </p:nvSpPr>
        <p:spPr>
          <a:xfrm>
            <a:off x="6354685" y="1889820"/>
            <a:ext cx="4687196" cy="1810382"/>
          </a:xfrm>
          <a:custGeom>
            <a:avLst/>
            <a:gdLst>
              <a:gd name="connsiteX0" fmla="*/ 423149 w 4687196"/>
              <a:gd name="connsiteY0" fmla="*/ 602203 h 1810382"/>
              <a:gd name="connsiteX1" fmla="*/ 610094 w 4687196"/>
              <a:gd name="connsiteY1" fmla="*/ 289451 h 1810382"/>
              <a:gd name="connsiteX2" fmla="*/ 1519541 w 4687196"/>
              <a:gd name="connsiteY2" fmla="*/ 218000 h 1810382"/>
              <a:gd name="connsiteX3" fmla="*/ 2436473 w 4687196"/>
              <a:gd name="connsiteY3" fmla="*/ 143824 h 1810382"/>
              <a:gd name="connsiteX4" fmla="*/ 2793764 w 4687196"/>
              <a:gd name="connsiteY4" fmla="*/ 8381 h 1810382"/>
              <a:gd name="connsiteX5" fmla="*/ 3236877 w 4687196"/>
              <a:gd name="connsiteY5" fmla="*/ 103971 h 1810382"/>
              <a:gd name="connsiteX6" fmla="*/ 3847732 w 4687196"/>
              <a:gd name="connsiteY6" fmla="*/ 28915 h 1810382"/>
              <a:gd name="connsiteX7" fmla="*/ 4157499 w 4687196"/>
              <a:gd name="connsiteY7" fmla="*/ 233673 h 1810382"/>
              <a:gd name="connsiteX8" fmla="*/ 4555043 w 4687196"/>
              <a:gd name="connsiteY8" fmla="*/ 432396 h 1810382"/>
              <a:gd name="connsiteX9" fmla="*/ 4537249 w 4687196"/>
              <a:gd name="connsiteY9" fmla="*/ 647882 h 1810382"/>
              <a:gd name="connsiteX10" fmla="*/ 4667232 w 4687196"/>
              <a:gd name="connsiteY10" fmla="*/ 977354 h 1810382"/>
              <a:gd name="connsiteX11" fmla="*/ 4058330 w 4687196"/>
              <a:gd name="connsiteY11" fmla="*/ 1265758 h 1810382"/>
              <a:gd name="connsiteX12" fmla="*/ 3840354 w 4687196"/>
              <a:gd name="connsiteY12" fmla="*/ 1512884 h 1810382"/>
              <a:gd name="connsiteX13" fmla="*/ 3098214 w 4687196"/>
              <a:gd name="connsiteY13" fmla="*/ 1542805 h 1810382"/>
              <a:gd name="connsiteX14" fmla="*/ 2567867 w 4687196"/>
              <a:gd name="connsiteY14" fmla="*/ 1806442 h 1810382"/>
              <a:gd name="connsiteX15" fmla="*/ 1788078 w 4687196"/>
              <a:gd name="connsiteY15" fmla="*/ 1645519 h 1810382"/>
              <a:gd name="connsiteX16" fmla="*/ 629733 w 4687196"/>
              <a:gd name="connsiteY16" fmla="*/ 1486524 h 1810382"/>
              <a:gd name="connsiteX17" fmla="*/ 120434 w 4687196"/>
              <a:gd name="connsiteY17" fmla="*/ 1309593 h 1810382"/>
              <a:gd name="connsiteX18" fmla="*/ 229260 w 4687196"/>
              <a:gd name="connsiteY18" fmla="*/ 1070765 h 1810382"/>
              <a:gd name="connsiteX19" fmla="*/ -543 w 4687196"/>
              <a:gd name="connsiteY19" fmla="*/ 825735 h 1810382"/>
              <a:gd name="connsiteX20" fmla="*/ 419135 w 4687196"/>
              <a:gd name="connsiteY20" fmla="*/ 607944 h 1810382"/>
              <a:gd name="connsiteX21" fmla="*/ 423149 w 4687196"/>
              <a:gd name="connsiteY21" fmla="*/ 602203 h 1810382"/>
              <a:gd name="connsiteX0" fmla="*/ 3941505 w 4687196"/>
              <a:gd name="connsiteY0" fmla="*/ 2082591 h 1810382"/>
              <a:gd name="connsiteX1" fmla="*/ 3891217 w 4687196"/>
              <a:gd name="connsiteY1" fmla="*/ 2132879 h 1810382"/>
              <a:gd name="connsiteX2" fmla="*/ 3840929 w 4687196"/>
              <a:gd name="connsiteY2" fmla="*/ 2082591 h 1810382"/>
              <a:gd name="connsiteX3" fmla="*/ 3891217 w 4687196"/>
              <a:gd name="connsiteY3" fmla="*/ 2032303 h 1810382"/>
              <a:gd name="connsiteX4" fmla="*/ 3941505 w 4687196"/>
              <a:gd name="connsiteY4" fmla="*/ 2082591 h 1810382"/>
              <a:gd name="connsiteX0" fmla="*/ 3856243 w 4687196"/>
              <a:gd name="connsiteY0" fmla="*/ 1979467 h 1810382"/>
              <a:gd name="connsiteX1" fmla="*/ 3755666 w 4687196"/>
              <a:gd name="connsiteY1" fmla="*/ 2080044 h 1810382"/>
              <a:gd name="connsiteX2" fmla="*/ 3655089 w 4687196"/>
              <a:gd name="connsiteY2" fmla="*/ 1979467 h 1810382"/>
              <a:gd name="connsiteX3" fmla="*/ 3755666 w 4687196"/>
              <a:gd name="connsiteY3" fmla="*/ 1878890 h 1810382"/>
              <a:gd name="connsiteX4" fmla="*/ 3856243 w 4687196"/>
              <a:gd name="connsiteY4" fmla="*/ 1979467 h 1810382"/>
              <a:gd name="connsiteX0" fmla="*/ 3690935 w 4687196"/>
              <a:gd name="connsiteY0" fmla="*/ 1815445 h 1810382"/>
              <a:gd name="connsiteX1" fmla="*/ 3540070 w 4687196"/>
              <a:gd name="connsiteY1" fmla="*/ 1966310 h 1810382"/>
              <a:gd name="connsiteX2" fmla="*/ 3389205 w 4687196"/>
              <a:gd name="connsiteY2" fmla="*/ 1815445 h 1810382"/>
              <a:gd name="connsiteX3" fmla="*/ 3540070 w 4687196"/>
              <a:gd name="connsiteY3" fmla="*/ 1664580 h 1810382"/>
              <a:gd name="connsiteX4" fmla="*/ 3690935 w 4687196"/>
              <a:gd name="connsiteY4" fmla="*/ 1815445 h 1810382"/>
              <a:gd name="connsiteX0" fmla="*/ 509190 w 4687196"/>
              <a:gd name="connsiteY0" fmla="*/ 1096999 h 1810382"/>
              <a:gd name="connsiteX1" fmla="*/ 234359 w 4687196"/>
              <a:gd name="connsiteY1" fmla="*/ 1063599 h 1810382"/>
              <a:gd name="connsiteX2" fmla="*/ 751687 w 4687196"/>
              <a:gd name="connsiteY2" fmla="*/ 1462512 h 1810382"/>
              <a:gd name="connsiteX3" fmla="*/ 631469 w 4687196"/>
              <a:gd name="connsiteY3" fmla="*/ 1478478 h 1810382"/>
              <a:gd name="connsiteX4" fmla="*/ 1787861 w 4687196"/>
              <a:gd name="connsiteY4" fmla="*/ 1638144 h 1810382"/>
              <a:gd name="connsiteX5" fmla="*/ 1715383 w 4687196"/>
              <a:gd name="connsiteY5" fmla="*/ 1565226 h 1810382"/>
              <a:gd name="connsiteX6" fmla="*/ 3127726 w 4687196"/>
              <a:gd name="connsiteY6" fmla="*/ 1456309 h 1810382"/>
              <a:gd name="connsiteX7" fmla="*/ 3098757 w 4687196"/>
              <a:gd name="connsiteY7" fmla="*/ 1536310 h 1810382"/>
              <a:gd name="connsiteX8" fmla="*/ 3702993 w 4687196"/>
              <a:gd name="connsiteY8" fmla="*/ 961933 h 1810382"/>
              <a:gd name="connsiteX9" fmla="*/ 4055726 w 4687196"/>
              <a:gd name="connsiteY9" fmla="*/ 1260981 h 1810382"/>
              <a:gd name="connsiteX10" fmla="*/ 4535079 w 4687196"/>
              <a:gd name="connsiteY10" fmla="*/ 643439 h 1810382"/>
              <a:gd name="connsiteX11" fmla="*/ 4377971 w 4687196"/>
              <a:gd name="connsiteY11" fmla="*/ 755583 h 1810382"/>
              <a:gd name="connsiteX12" fmla="*/ 4158150 w 4687196"/>
              <a:gd name="connsiteY12" fmla="*/ 227387 h 1810382"/>
              <a:gd name="connsiteX13" fmla="*/ 4166396 w 4687196"/>
              <a:gd name="connsiteY13" fmla="*/ 280357 h 1810382"/>
              <a:gd name="connsiteX14" fmla="*/ 3154960 w 4687196"/>
              <a:gd name="connsiteY14" fmla="*/ 165616 h 1810382"/>
              <a:gd name="connsiteX15" fmla="*/ 3235467 w 4687196"/>
              <a:gd name="connsiteY15" fmla="*/ 98062 h 1810382"/>
              <a:gd name="connsiteX16" fmla="*/ 2402296 w 4687196"/>
              <a:gd name="connsiteY16" fmla="*/ 197800 h 1810382"/>
              <a:gd name="connsiteX17" fmla="*/ 2441247 w 4687196"/>
              <a:gd name="connsiteY17" fmla="*/ 139550 h 1810382"/>
              <a:gd name="connsiteX18" fmla="*/ 1518998 w 4687196"/>
              <a:gd name="connsiteY18" fmla="*/ 217581 h 1810382"/>
              <a:gd name="connsiteX19" fmla="*/ 1660048 w 4687196"/>
              <a:gd name="connsiteY19" fmla="*/ 274071 h 1810382"/>
              <a:gd name="connsiteX20" fmla="*/ 447779 w 4687196"/>
              <a:gd name="connsiteY20" fmla="*/ 661669 h 1810382"/>
              <a:gd name="connsiteX21" fmla="*/ 423149 w 4687196"/>
              <a:gd name="connsiteY21" fmla="*/ 602203 h 18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7196" h="1810382" fill="none" extrusionOk="0">
                <a:moveTo>
                  <a:pt x="423149" y="602203"/>
                </a:moveTo>
                <a:cubicBezTo>
                  <a:pt x="384324" y="468218"/>
                  <a:pt x="479230" y="376719"/>
                  <a:pt x="610094" y="289451"/>
                </a:cubicBezTo>
                <a:cubicBezTo>
                  <a:pt x="844278" y="147824"/>
                  <a:pt x="1223302" y="116756"/>
                  <a:pt x="1519541" y="218000"/>
                </a:cubicBezTo>
                <a:cubicBezTo>
                  <a:pt x="1725524" y="8939"/>
                  <a:pt x="2201575" y="41669"/>
                  <a:pt x="2436473" y="143824"/>
                </a:cubicBezTo>
                <a:cubicBezTo>
                  <a:pt x="2497328" y="91949"/>
                  <a:pt x="2639581" y="24217"/>
                  <a:pt x="2793764" y="8381"/>
                </a:cubicBezTo>
                <a:cubicBezTo>
                  <a:pt x="2983118" y="-5870"/>
                  <a:pt x="3121869" y="47652"/>
                  <a:pt x="3236877" y="103971"/>
                </a:cubicBezTo>
                <a:cubicBezTo>
                  <a:pt x="3359336" y="-7080"/>
                  <a:pt x="3630483" y="-3274"/>
                  <a:pt x="3847732" y="28915"/>
                </a:cubicBezTo>
                <a:cubicBezTo>
                  <a:pt x="4023622" y="62257"/>
                  <a:pt x="4132645" y="148479"/>
                  <a:pt x="4157499" y="233673"/>
                </a:cubicBezTo>
                <a:cubicBezTo>
                  <a:pt x="4336206" y="267877"/>
                  <a:pt x="4480222" y="356227"/>
                  <a:pt x="4555043" y="432396"/>
                </a:cubicBezTo>
                <a:cubicBezTo>
                  <a:pt x="4605063" y="500245"/>
                  <a:pt x="4591612" y="575465"/>
                  <a:pt x="4537249" y="647882"/>
                </a:cubicBezTo>
                <a:cubicBezTo>
                  <a:pt x="4650405" y="746774"/>
                  <a:pt x="4713680" y="853141"/>
                  <a:pt x="4667232" y="977354"/>
                </a:cubicBezTo>
                <a:cubicBezTo>
                  <a:pt x="4557202" y="1139463"/>
                  <a:pt x="4383096" y="1259382"/>
                  <a:pt x="4058330" y="1265758"/>
                </a:cubicBezTo>
                <a:cubicBezTo>
                  <a:pt x="4061801" y="1352564"/>
                  <a:pt x="3972119" y="1462291"/>
                  <a:pt x="3840354" y="1512884"/>
                </a:cubicBezTo>
                <a:cubicBezTo>
                  <a:pt x="3646410" y="1596615"/>
                  <a:pt x="3337733" y="1619805"/>
                  <a:pt x="3098214" y="1542805"/>
                </a:cubicBezTo>
                <a:cubicBezTo>
                  <a:pt x="3024669" y="1704161"/>
                  <a:pt x="2815754" y="1821897"/>
                  <a:pt x="2567867" y="1806442"/>
                </a:cubicBezTo>
                <a:cubicBezTo>
                  <a:pt x="2249245" y="1815342"/>
                  <a:pt x="1947011" y="1777568"/>
                  <a:pt x="1788078" y="1645519"/>
                </a:cubicBezTo>
                <a:cubicBezTo>
                  <a:pt x="1397194" y="1710032"/>
                  <a:pt x="888983" y="1654615"/>
                  <a:pt x="629733" y="1486524"/>
                </a:cubicBezTo>
                <a:cubicBezTo>
                  <a:pt x="397292" y="1484019"/>
                  <a:pt x="167390" y="1426481"/>
                  <a:pt x="120434" y="1309593"/>
                </a:cubicBezTo>
                <a:cubicBezTo>
                  <a:pt x="60178" y="1208004"/>
                  <a:pt x="115810" y="1122204"/>
                  <a:pt x="229260" y="1070765"/>
                </a:cubicBezTo>
                <a:cubicBezTo>
                  <a:pt x="63876" y="1039284"/>
                  <a:pt x="-13203" y="911262"/>
                  <a:pt x="-543" y="825735"/>
                </a:cubicBezTo>
                <a:cubicBezTo>
                  <a:pt x="66978" y="731056"/>
                  <a:pt x="203229" y="605246"/>
                  <a:pt x="419135" y="607944"/>
                </a:cubicBezTo>
                <a:cubicBezTo>
                  <a:pt x="420568" y="606164"/>
                  <a:pt x="421898" y="604091"/>
                  <a:pt x="423149" y="602203"/>
                </a:cubicBezTo>
                <a:close/>
              </a:path>
              <a:path w="4687196" h="1810382" fill="none" extrusionOk="0">
                <a:moveTo>
                  <a:pt x="3941505" y="2082591"/>
                </a:moveTo>
                <a:cubicBezTo>
                  <a:pt x="3935063" y="2108967"/>
                  <a:pt x="3923205" y="2128306"/>
                  <a:pt x="3891217" y="2132879"/>
                </a:cubicBezTo>
                <a:cubicBezTo>
                  <a:pt x="3863350" y="2128207"/>
                  <a:pt x="3838470" y="2108366"/>
                  <a:pt x="3840929" y="2082591"/>
                </a:cubicBezTo>
                <a:cubicBezTo>
                  <a:pt x="3839620" y="2054706"/>
                  <a:pt x="3864603" y="2033056"/>
                  <a:pt x="3891217" y="2032303"/>
                </a:cubicBezTo>
                <a:cubicBezTo>
                  <a:pt x="3913563" y="2028723"/>
                  <a:pt x="3938168" y="2051943"/>
                  <a:pt x="3941505" y="2082591"/>
                </a:cubicBezTo>
                <a:close/>
              </a:path>
              <a:path w="4687196" h="1810382" fill="none" extrusionOk="0">
                <a:moveTo>
                  <a:pt x="3856243" y="1979467"/>
                </a:moveTo>
                <a:cubicBezTo>
                  <a:pt x="3859810" y="2023893"/>
                  <a:pt x="3808024" y="2085349"/>
                  <a:pt x="3755666" y="2080044"/>
                </a:cubicBezTo>
                <a:cubicBezTo>
                  <a:pt x="3688146" y="2079411"/>
                  <a:pt x="3652173" y="2028010"/>
                  <a:pt x="3655089" y="1979467"/>
                </a:cubicBezTo>
                <a:cubicBezTo>
                  <a:pt x="3654651" y="1922266"/>
                  <a:pt x="3687204" y="1875273"/>
                  <a:pt x="3755666" y="1878890"/>
                </a:cubicBezTo>
                <a:cubicBezTo>
                  <a:pt x="3815958" y="1869158"/>
                  <a:pt x="3862561" y="1912705"/>
                  <a:pt x="3856243" y="1979467"/>
                </a:cubicBezTo>
                <a:close/>
              </a:path>
              <a:path w="4687196" h="1810382" fill="none" extrusionOk="0">
                <a:moveTo>
                  <a:pt x="3690935" y="1815445"/>
                </a:moveTo>
                <a:cubicBezTo>
                  <a:pt x="3676738" y="1901986"/>
                  <a:pt x="3632527" y="1953907"/>
                  <a:pt x="3540070" y="1966310"/>
                </a:cubicBezTo>
                <a:cubicBezTo>
                  <a:pt x="3453562" y="1946036"/>
                  <a:pt x="3380637" y="1885434"/>
                  <a:pt x="3389205" y="1815445"/>
                </a:cubicBezTo>
                <a:cubicBezTo>
                  <a:pt x="3396416" y="1736859"/>
                  <a:pt x="3442817" y="1654236"/>
                  <a:pt x="3540070" y="1664580"/>
                </a:cubicBezTo>
                <a:cubicBezTo>
                  <a:pt x="3622972" y="1668259"/>
                  <a:pt x="3702491" y="1740813"/>
                  <a:pt x="3690935" y="1815445"/>
                </a:cubicBezTo>
                <a:close/>
              </a:path>
              <a:path w="4687196" h="1810382" fill="none" extrusionOk="0">
                <a:moveTo>
                  <a:pt x="509190" y="1096999"/>
                </a:moveTo>
                <a:cubicBezTo>
                  <a:pt x="406005" y="1099044"/>
                  <a:pt x="321071" y="1087127"/>
                  <a:pt x="234359" y="1063599"/>
                </a:cubicBezTo>
                <a:moveTo>
                  <a:pt x="751687" y="1462512"/>
                </a:moveTo>
                <a:cubicBezTo>
                  <a:pt x="715306" y="1466849"/>
                  <a:pt x="678401" y="1471355"/>
                  <a:pt x="631469" y="1478478"/>
                </a:cubicBezTo>
                <a:moveTo>
                  <a:pt x="1787861" y="1638144"/>
                </a:moveTo>
                <a:cubicBezTo>
                  <a:pt x="1761780" y="1614015"/>
                  <a:pt x="1734388" y="1591967"/>
                  <a:pt x="1715383" y="1565226"/>
                </a:cubicBezTo>
                <a:moveTo>
                  <a:pt x="3127726" y="1456309"/>
                </a:moveTo>
                <a:cubicBezTo>
                  <a:pt x="3123164" y="1478928"/>
                  <a:pt x="3116861" y="1509373"/>
                  <a:pt x="3098757" y="1536310"/>
                </a:cubicBezTo>
                <a:moveTo>
                  <a:pt x="3702993" y="961933"/>
                </a:moveTo>
                <a:cubicBezTo>
                  <a:pt x="3930585" y="1010069"/>
                  <a:pt x="4064650" y="1130731"/>
                  <a:pt x="4055726" y="1260981"/>
                </a:cubicBezTo>
                <a:moveTo>
                  <a:pt x="4535079" y="643439"/>
                </a:moveTo>
                <a:cubicBezTo>
                  <a:pt x="4496213" y="693421"/>
                  <a:pt x="4448244" y="719927"/>
                  <a:pt x="4377971" y="755583"/>
                </a:cubicBezTo>
                <a:moveTo>
                  <a:pt x="4158150" y="227387"/>
                </a:moveTo>
                <a:cubicBezTo>
                  <a:pt x="4164586" y="245464"/>
                  <a:pt x="4167132" y="259218"/>
                  <a:pt x="4166396" y="280357"/>
                </a:cubicBezTo>
                <a:moveTo>
                  <a:pt x="3154960" y="165616"/>
                </a:moveTo>
                <a:cubicBezTo>
                  <a:pt x="3172979" y="140798"/>
                  <a:pt x="3203220" y="121134"/>
                  <a:pt x="3235467" y="98062"/>
                </a:cubicBezTo>
                <a:moveTo>
                  <a:pt x="2402296" y="197800"/>
                </a:moveTo>
                <a:cubicBezTo>
                  <a:pt x="2410295" y="181662"/>
                  <a:pt x="2425093" y="158162"/>
                  <a:pt x="2441247" y="139550"/>
                </a:cubicBezTo>
                <a:moveTo>
                  <a:pt x="1518998" y="217581"/>
                </a:moveTo>
                <a:cubicBezTo>
                  <a:pt x="1564240" y="232690"/>
                  <a:pt x="1613443" y="252468"/>
                  <a:pt x="1660048" y="274071"/>
                </a:cubicBezTo>
                <a:moveTo>
                  <a:pt x="447779" y="661669"/>
                </a:moveTo>
                <a:cubicBezTo>
                  <a:pt x="433721" y="646310"/>
                  <a:pt x="428670" y="624927"/>
                  <a:pt x="423149" y="602203"/>
                </a:cubicBezTo>
              </a:path>
              <a:path w="4687196" h="1810382" stroke="0" extrusionOk="0">
                <a:moveTo>
                  <a:pt x="423149" y="602203"/>
                </a:moveTo>
                <a:cubicBezTo>
                  <a:pt x="419753" y="499957"/>
                  <a:pt x="484348" y="379505"/>
                  <a:pt x="610094" y="289451"/>
                </a:cubicBezTo>
                <a:cubicBezTo>
                  <a:pt x="825527" y="162571"/>
                  <a:pt x="1214152" y="119130"/>
                  <a:pt x="1519541" y="218000"/>
                </a:cubicBezTo>
                <a:cubicBezTo>
                  <a:pt x="1669188" y="12317"/>
                  <a:pt x="2205275" y="-5373"/>
                  <a:pt x="2436473" y="143824"/>
                </a:cubicBezTo>
                <a:cubicBezTo>
                  <a:pt x="2527927" y="82264"/>
                  <a:pt x="2627992" y="2396"/>
                  <a:pt x="2793764" y="8381"/>
                </a:cubicBezTo>
                <a:cubicBezTo>
                  <a:pt x="2949896" y="-14453"/>
                  <a:pt x="3131314" y="14432"/>
                  <a:pt x="3236877" y="103971"/>
                </a:cubicBezTo>
                <a:cubicBezTo>
                  <a:pt x="3400564" y="29972"/>
                  <a:pt x="3602493" y="-14697"/>
                  <a:pt x="3847732" y="28915"/>
                </a:cubicBezTo>
                <a:cubicBezTo>
                  <a:pt x="4004783" y="85483"/>
                  <a:pt x="4116903" y="151018"/>
                  <a:pt x="4157499" y="233673"/>
                </a:cubicBezTo>
                <a:cubicBezTo>
                  <a:pt x="4343764" y="254336"/>
                  <a:pt x="4476983" y="330174"/>
                  <a:pt x="4555043" y="432396"/>
                </a:cubicBezTo>
                <a:cubicBezTo>
                  <a:pt x="4600895" y="486544"/>
                  <a:pt x="4609027" y="582247"/>
                  <a:pt x="4537249" y="647882"/>
                </a:cubicBezTo>
                <a:cubicBezTo>
                  <a:pt x="4682057" y="731869"/>
                  <a:pt x="4728397" y="881572"/>
                  <a:pt x="4667232" y="977354"/>
                </a:cubicBezTo>
                <a:cubicBezTo>
                  <a:pt x="4544612" y="1104503"/>
                  <a:pt x="4322340" y="1232860"/>
                  <a:pt x="4058330" y="1265758"/>
                </a:cubicBezTo>
                <a:cubicBezTo>
                  <a:pt x="4061573" y="1366654"/>
                  <a:pt x="3980063" y="1447251"/>
                  <a:pt x="3840354" y="1512884"/>
                </a:cubicBezTo>
                <a:cubicBezTo>
                  <a:pt x="3617258" y="1591458"/>
                  <a:pt x="3304082" y="1645963"/>
                  <a:pt x="3098214" y="1542805"/>
                </a:cubicBezTo>
                <a:cubicBezTo>
                  <a:pt x="3015587" y="1689661"/>
                  <a:pt x="2766341" y="1774512"/>
                  <a:pt x="2567867" y="1806442"/>
                </a:cubicBezTo>
                <a:cubicBezTo>
                  <a:pt x="2272614" y="1877860"/>
                  <a:pt x="1953618" y="1784836"/>
                  <a:pt x="1788078" y="1645519"/>
                </a:cubicBezTo>
                <a:cubicBezTo>
                  <a:pt x="1361082" y="1762967"/>
                  <a:pt x="876892" y="1683754"/>
                  <a:pt x="629733" y="1486524"/>
                </a:cubicBezTo>
                <a:cubicBezTo>
                  <a:pt x="403948" y="1476704"/>
                  <a:pt x="191388" y="1429240"/>
                  <a:pt x="120434" y="1309593"/>
                </a:cubicBezTo>
                <a:cubicBezTo>
                  <a:pt x="79490" y="1212654"/>
                  <a:pt x="123453" y="1137729"/>
                  <a:pt x="229260" y="1070765"/>
                </a:cubicBezTo>
                <a:cubicBezTo>
                  <a:pt x="70187" y="1027095"/>
                  <a:pt x="-1311" y="929360"/>
                  <a:pt x="-543" y="825735"/>
                </a:cubicBezTo>
                <a:cubicBezTo>
                  <a:pt x="15765" y="712764"/>
                  <a:pt x="214530" y="610181"/>
                  <a:pt x="419135" y="607944"/>
                </a:cubicBezTo>
                <a:cubicBezTo>
                  <a:pt x="420594" y="606089"/>
                  <a:pt x="421951" y="604362"/>
                  <a:pt x="423149" y="602203"/>
                </a:cubicBezTo>
                <a:close/>
              </a:path>
              <a:path w="4687196" h="1810382" stroke="0" extrusionOk="0">
                <a:moveTo>
                  <a:pt x="3941505" y="2082591"/>
                </a:moveTo>
                <a:cubicBezTo>
                  <a:pt x="3942433" y="2106090"/>
                  <a:pt x="3913665" y="2134250"/>
                  <a:pt x="3891217" y="2132879"/>
                </a:cubicBezTo>
                <a:cubicBezTo>
                  <a:pt x="3864006" y="2128182"/>
                  <a:pt x="3835130" y="2108589"/>
                  <a:pt x="3840929" y="2082591"/>
                </a:cubicBezTo>
                <a:cubicBezTo>
                  <a:pt x="3847140" y="2053791"/>
                  <a:pt x="3858718" y="2033167"/>
                  <a:pt x="3891217" y="2032303"/>
                </a:cubicBezTo>
                <a:cubicBezTo>
                  <a:pt x="3917993" y="2027786"/>
                  <a:pt x="3936193" y="2055202"/>
                  <a:pt x="3941505" y="2082591"/>
                </a:cubicBezTo>
                <a:close/>
              </a:path>
              <a:path w="4687196" h="1810382" stroke="0" extrusionOk="0">
                <a:moveTo>
                  <a:pt x="3856243" y="1979467"/>
                </a:moveTo>
                <a:cubicBezTo>
                  <a:pt x="3859897" y="2033192"/>
                  <a:pt x="3801648" y="2083989"/>
                  <a:pt x="3755666" y="2080044"/>
                </a:cubicBezTo>
                <a:cubicBezTo>
                  <a:pt x="3687350" y="2078394"/>
                  <a:pt x="3641371" y="2035939"/>
                  <a:pt x="3655089" y="1979467"/>
                </a:cubicBezTo>
                <a:cubicBezTo>
                  <a:pt x="3654398" y="1922465"/>
                  <a:pt x="3708252" y="1880429"/>
                  <a:pt x="3755666" y="1878890"/>
                </a:cubicBezTo>
                <a:cubicBezTo>
                  <a:pt x="3824059" y="1876704"/>
                  <a:pt x="3846469" y="1924565"/>
                  <a:pt x="3856243" y="1979467"/>
                </a:cubicBezTo>
                <a:close/>
              </a:path>
              <a:path w="4687196" h="1810382" stroke="0" extrusionOk="0">
                <a:moveTo>
                  <a:pt x="3690935" y="1815445"/>
                </a:moveTo>
                <a:cubicBezTo>
                  <a:pt x="3699242" y="1901079"/>
                  <a:pt x="3640358" y="1973779"/>
                  <a:pt x="3540070" y="1966310"/>
                </a:cubicBezTo>
                <a:cubicBezTo>
                  <a:pt x="3471136" y="1960023"/>
                  <a:pt x="3374725" y="1909416"/>
                  <a:pt x="3389205" y="1815445"/>
                </a:cubicBezTo>
                <a:cubicBezTo>
                  <a:pt x="3380457" y="1750699"/>
                  <a:pt x="3449502" y="1674385"/>
                  <a:pt x="3540070" y="1664580"/>
                </a:cubicBezTo>
                <a:cubicBezTo>
                  <a:pt x="3634392" y="1672733"/>
                  <a:pt x="3698086" y="1733043"/>
                  <a:pt x="3690935" y="1815445"/>
                </a:cubicBezTo>
                <a:close/>
              </a:path>
              <a:path w="4687196" h="1810382" fill="none" stroke="0" extrusionOk="0">
                <a:moveTo>
                  <a:pt x="509190" y="1096999"/>
                </a:moveTo>
                <a:cubicBezTo>
                  <a:pt x="412454" y="1092965"/>
                  <a:pt x="320651" y="1083879"/>
                  <a:pt x="234359" y="1063599"/>
                </a:cubicBezTo>
                <a:moveTo>
                  <a:pt x="751687" y="1462512"/>
                </a:moveTo>
                <a:cubicBezTo>
                  <a:pt x="711576" y="1466160"/>
                  <a:pt x="673409" y="1476953"/>
                  <a:pt x="631469" y="1478478"/>
                </a:cubicBezTo>
                <a:moveTo>
                  <a:pt x="1787861" y="1638144"/>
                </a:moveTo>
                <a:cubicBezTo>
                  <a:pt x="1758266" y="1614187"/>
                  <a:pt x="1733264" y="1591297"/>
                  <a:pt x="1715383" y="1565226"/>
                </a:cubicBezTo>
                <a:moveTo>
                  <a:pt x="3127726" y="1456309"/>
                </a:moveTo>
                <a:cubicBezTo>
                  <a:pt x="3121054" y="1479726"/>
                  <a:pt x="3110619" y="1512496"/>
                  <a:pt x="3098757" y="1536310"/>
                </a:cubicBezTo>
                <a:moveTo>
                  <a:pt x="3702993" y="961933"/>
                </a:moveTo>
                <a:cubicBezTo>
                  <a:pt x="3922449" y="1022892"/>
                  <a:pt x="4072838" y="1121077"/>
                  <a:pt x="4055726" y="1260981"/>
                </a:cubicBezTo>
                <a:moveTo>
                  <a:pt x="4535079" y="643439"/>
                </a:moveTo>
                <a:cubicBezTo>
                  <a:pt x="4498789" y="685049"/>
                  <a:pt x="4435004" y="726427"/>
                  <a:pt x="4377971" y="755583"/>
                </a:cubicBezTo>
                <a:moveTo>
                  <a:pt x="4158150" y="227387"/>
                </a:moveTo>
                <a:cubicBezTo>
                  <a:pt x="4164450" y="244639"/>
                  <a:pt x="4165236" y="263750"/>
                  <a:pt x="4166396" y="280357"/>
                </a:cubicBezTo>
                <a:moveTo>
                  <a:pt x="3154960" y="165616"/>
                </a:moveTo>
                <a:cubicBezTo>
                  <a:pt x="3177558" y="139704"/>
                  <a:pt x="3202082" y="121859"/>
                  <a:pt x="3235467" y="98062"/>
                </a:cubicBezTo>
                <a:moveTo>
                  <a:pt x="2402296" y="197800"/>
                </a:moveTo>
                <a:cubicBezTo>
                  <a:pt x="2413542" y="176869"/>
                  <a:pt x="2424463" y="158209"/>
                  <a:pt x="2441247" y="139550"/>
                </a:cubicBezTo>
                <a:moveTo>
                  <a:pt x="1518998" y="217581"/>
                </a:moveTo>
                <a:cubicBezTo>
                  <a:pt x="1571166" y="237306"/>
                  <a:pt x="1626031" y="252042"/>
                  <a:pt x="1660048" y="274071"/>
                </a:cubicBezTo>
                <a:moveTo>
                  <a:pt x="447779" y="661669"/>
                </a:moveTo>
                <a:cubicBezTo>
                  <a:pt x="434847" y="639426"/>
                  <a:pt x="427733" y="622456"/>
                  <a:pt x="423149" y="602203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999604120">
                  <a:prstGeom prst="cloudCallout">
                    <a:avLst>
                      <a:gd name="adj1" fmla="val 33018"/>
                      <a:gd name="adj2" fmla="val 6503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xmlns="" id="{DDCC226F-403B-CEBD-FC1C-FD14D4318820}"/>
              </a:ext>
            </a:extLst>
          </p:cNvPr>
          <p:cNvSpPr/>
          <p:nvPr/>
        </p:nvSpPr>
        <p:spPr>
          <a:xfrm>
            <a:off x="6534825" y="5540459"/>
            <a:ext cx="4498265" cy="871944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9DEE267-2D02-3ED1-2FE1-5218B83B72A3}"/>
              </a:ext>
            </a:extLst>
          </p:cNvPr>
          <p:cNvSpPr/>
          <p:nvPr/>
        </p:nvSpPr>
        <p:spPr>
          <a:xfrm>
            <a:off x="711552" y="2040467"/>
            <a:ext cx="5032840" cy="44523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Arco de bloque 5">
            <a:extLst>
              <a:ext uri="{FF2B5EF4-FFF2-40B4-BE49-F238E27FC236}">
                <a16:creationId xmlns:a16="http://schemas.microsoft.com/office/drawing/2014/main" xmlns="" id="{99622DFB-6023-8F35-4B97-E72ED0B220ED}"/>
              </a:ext>
            </a:extLst>
          </p:cNvPr>
          <p:cNvSpPr/>
          <p:nvPr/>
        </p:nvSpPr>
        <p:spPr>
          <a:xfrm rot="10800000">
            <a:off x="1099910" y="4249690"/>
            <a:ext cx="3924840" cy="1658117"/>
          </a:xfrm>
          <a:prstGeom prst="blockArc">
            <a:avLst>
              <a:gd name="adj1" fmla="val 10800000"/>
              <a:gd name="adj2" fmla="val 5011915"/>
              <a:gd name="adj3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1FF5812-33FA-D535-B4F3-1B84CC15F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30723" y="3361853"/>
            <a:ext cx="642392" cy="2167580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5BA07FA3-4429-6BB8-DD12-C662F49B2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716150" y="3560563"/>
            <a:ext cx="973406" cy="2287919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609A6AB0-B74A-22A3-F750-A43AFD3C70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34985" y="3568442"/>
            <a:ext cx="389962" cy="1366108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E2C50FB0-C55D-92D2-179F-5767085AD6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387698" y="3504624"/>
            <a:ext cx="500482" cy="1872553"/>
          </a:xfrm>
          <a:prstGeom prst="rect">
            <a:avLst/>
          </a:prstGeom>
        </p:spPr>
      </p:pic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xmlns="" id="{BA25C18E-0888-D049-335E-4E971BC0D0F0}"/>
              </a:ext>
            </a:extLst>
          </p:cNvPr>
          <p:cNvSpPr/>
          <p:nvPr/>
        </p:nvSpPr>
        <p:spPr>
          <a:xfrm>
            <a:off x="3448990" y="4584442"/>
            <a:ext cx="1000354" cy="230293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60A1A13F-B34A-953C-09AB-146EB3BDB0C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3"/>
          <a:stretch/>
        </p:blipFill>
        <p:spPr>
          <a:xfrm>
            <a:off x="3250774" y="3083743"/>
            <a:ext cx="1000354" cy="2209932"/>
          </a:xfrm>
          <a:prstGeom prst="rect">
            <a:avLst/>
          </a:prstGeom>
        </p:spPr>
      </p:pic>
      <p:sp>
        <p:nvSpPr>
          <p:cNvPr id="23" name="Bocadillo nube: nube 22">
            <a:extLst>
              <a:ext uri="{FF2B5EF4-FFF2-40B4-BE49-F238E27FC236}">
                <a16:creationId xmlns:a16="http://schemas.microsoft.com/office/drawing/2014/main" xmlns="" id="{C7E3EB41-9831-34A3-8FB3-BE1F1C1C3959}"/>
              </a:ext>
            </a:extLst>
          </p:cNvPr>
          <p:cNvSpPr/>
          <p:nvPr/>
        </p:nvSpPr>
        <p:spPr>
          <a:xfrm>
            <a:off x="4464698" y="2750026"/>
            <a:ext cx="1172507" cy="677333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Bocadillo nube: nube 23">
            <a:extLst>
              <a:ext uri="{FF2B5EF4-FFF2-40B4-BE49-F238E27FC236}">
                <a16:creationId xmlns:a16="http://schemas.microsoft.com/office/drawing/2014/main" xmlns="" id="{30BAE3A3-E920-1EF3-BA9D-88D1FB36747F}"/>
              </a:ext>
            </a:extLst>
          </p:cNvPr>
          <p:cNvSpPr/>
          <p:nvPr/>
        </p:nvSpPr>
        <p:spPr>
          <a:xfrm>
            <a:off x="2862736" y="2753095"/>
            <a:ext cx="1172507" cy="677333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Bocadillo nube: nube 24">
            <a:extLst>
              <a:ext uri="{FF2B5EF4-FFF2-40B4-BE49-F238E27FC236}">
                <a16:creationId xmlns:a16="http://schemas.microsoft.com/office/drawing/2014/main" xmlns="" id="{9E1C2DAF-1537-03BA-2D11-86A7A00C6CC7}"/>
              </a:ext>
            </a:extLst>
          </p:cNvPr>
          <p:cNvSpPr/>
          <p:nvPr/>
        </p:nvSpPr>
        <p:spPr>
          <a:xfrm>
            <a:off x="1862841" y="2764235"/>
            <a:ext cx="812913" cy="485207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Bocadillo nube: nube 25">
            <a:extLst>
              <a:ext uri="{FF2B5EF4-FFF2-40B4-BE49-F238E27FC236}">
                <a16:creationId xmlns:a16="http://schemas.microsoft.com/office/drawing/2014/main" xmlns="" id="{86906941-8E76-4F51-B2AA-EFAB5D85BB1F}"/>
              </a:ext>
            </a:extLst>
          </p:cNvPr>
          <p:cNvSpPr/>
          <p:nvPr/>
        </p:nvSpPr>
        <p:spPr>
          <a:xfrm flipH="1">
            <a:off x="1024882" y="2964010"/>
            <a:ext cx="642391" cy="485207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8" name="Picture 21">
            <a:extLst>
              <a:ext uri="{FF2B5EF4-FFF2-40B4-BE49-F238E27FC236}">
                <a16:creationId xmlns:a16="http://schemas.microsoft.com/office/drawing/2014/main" xmlns="" id="{306358B8-A724-F06A-5B11-B0651F9AE3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182202" y="2854776"/>
            <a:ext cx="498506" cy="498506"/>
          </a:xfrm>
          <a:prstGeom prst="rect">
            <a:avLst/>
          </a:prstGeom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xmlns="" id="{7B064AA2-27B3-9766-8346-698C290CAA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055311" y="2823377"/>
            <a:ext cx="405012" cy="411696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xmlns="" id="{9242B408-4F37-3467-72FD-CCA4D57DEF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86308" y="2981602"/>
            <a:ext cx="307074" cy="377832"/>
          </a:xfrm>
          <a:prstGeom prst="rect">
            <a:avLst/>
          </a:prstGeom>
        </p:spPr>
      </p:pic>
      <p:pic>
        <p:nvPicPr>
          <p:cNvPr id="40" name="Picture 8">
            <a:extLst>
              <a:ext uri="{FF2B5EF4-FFF2-40B4-BE49-F238E27FC236}">
                <a16:creationId xmlns:a16="http://schemas.microsoft.com/office/drawing/2014/main" xmlns="" id="{6BD359CF-B02D-E4DE-F8C7-D4C80E39682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499195" y="3624419"/>
            <a:ext cx="929723" cy="2148519"/>
          </a:xfrm>
          <a:prstGeom prst="rect">
            <a:avLst/>
          </a:prstGeom>
        </p:spPr>
      </p:pic>
      <p:pic>
        <p:nvPicPr>
          <p:cNvPr id="41" name="Picture 9">
            <a:extLst>
              <a:ext uri="{FF2B5EF4-FFF2-40B4-BE49-F238E27FC236}">
                <a16:creationId xmlns:a16="http://schemas.microsoft.com/office/drawing/2014/main" xmlns="" id="{6AC0CBF2-31FB-6146-82A9-31D3BF72472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9135977" y="3670841"/>
            <a:ext cx="732973" cy="2067361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BEAADD85-FF6A-9845-D210-B06F73423CF4}"/>
              </a:ext>
            </a:extLst>
          </p:cNvPr>
          <p:cNvSpPr txBox="1"/>
          <p:nvPr/>
        </p:nvSpPr>
        <p:spPr>
          <a:xfrm>
            <a:off x="6939855" y="2135662"/>
            <a:ext cx="3259483" cy="126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Roberto necesita: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MX" sz="11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servicio educativo </a:t>
            </a:r>
            <a:r>
              <a:rPr lang="es-MX" sz="1100" b="1">
                <a:solidFill>
                  <a:srgbClr val="00AC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adaptado a su realidad territorial,</a:t>
            </a:r>
            <a:r>
              <a:rPr lang="es-MX" sz="11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intervenciones articuladas y con </a:t>
            </a:r>
            <a:r>
              <a:rPr lang="es-MX" sz="1100" b="1">
                <a:solidFill>
                  <a:srgbClr val="F04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pertinencia social y cultural</a:t>
            </a:r>
            <a:r>
              <a:rPr lang="es-MX" sz="11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cerrar las brechas que afectan su desarrollo. </a:t>
            </a:r>
            <a:endParaRPr lang="es-MX" sz="1100" b="1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65AA972D-86F1-4429-447A-B0EB78C8D26B}"/>
              </a:ext>
            </a:extLst>
          </p:cNvPr>
          <p:cNvSpPr txBox="1"/>
          <p:nvPr/>
        </p:nvSpPr>
        <p:spPr>
          <a:xfrm>
            <a:off x="1070614" y="4895184"/>
            <a:ext cx="9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>
                <a:latin typeface="Century Gothic" panose="020B0502020202020204" pitchFamily="34" charset="0"/>
              </a:rPr>
              <a:t>MINSA</a:t>
            </a:r>
            <a:endParaRPr lang="es-PE" sz="1200">
              <a:latin typeface="Century Gothic" panose="020B0502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9C19338F-5B3D-15A2-141F-80FD0F12C269}"/>
              </a:ext>
            </a:extLst>
          </p:cNvPr>
          <p:cNvSpPr txBox="1"/>
          <p:nvPr/>
        </p:nvSpPr>
        <p:spPr>
          <a:xfrm>
            <a:off x="1724817" y="5486094"/>
            <a:ext cx="9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>
                <a:latin typeface="Century Gothic" panose="020B0502020202020204" pitchFamily="34" charset="0"/>
              </a:rPr>
              <a:t>MINEDU</a:t>
            </a:r>
            <a:endParaRPr lang="es-PE" sz="1200">
              <a:latin typeface="Century Gothic" panose="020B0502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B8135FF3-57FA-9FB7-6E17-A561B0CA664B}"/>
              </a:ext>
            </a:extLst>
          </p:cNvPr>
          <p:cNvSpPr txBox="1"/>
          <p:nvPr/>
        </p:nvSpPr>
        <p:spPr>
          <a:xfrm>
            <a:off x="3026531" y="5347662"/>
            <a:ext cx="9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>
                <a:latin typeface="Century Gothic" panose="020B0502020202020204" pitchFamily="34" charset="0"/>
              </a:rPr>
              <a:t>MIDIS</a:t>
            </a:r>
            <a:endParaRPr lang="es-PE" sz="1200">
              <a:latin typeface="Century Gothic" panose="020B050202020202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9B1732E5-24D3-3234-D77D-5D94658F8BCB}"/>
              </a:ext>
            </a:extLst>
          </p:cNvPr>
          <p:cNvSpPr txBox="1"/>
          <p:nvPr/>
        </p:nvSpPr>
        <p:spPr>
          <a:xfrm>
            <a:off x="3832710" y="5103252"/>
            <a:ext cx="9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>
                <a:latin typeface="Century Gothic" panose="020B0502020202020204" pitchFamily="34" charset="0"/>
              </a:rPr>
              <a:t>MTC</a:t>
            </a:r>
            <a:endParaRPr lang="es-PE" sz="1200">
              <a:latin typeface="Century Gothic" panose="020B0502020202020204" pitchFamily="34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806FD484-734C-9C8B-D1EA-16C05572FA4B}"/>
              </a:ext>
            </a:extLst>
          </p:cNvPr>
          <p:cNvSpPr/>
          <p:nvPr/>
        </p:nvSpPr>
        <p:spPr>
          <a:xfrm>
            <a:off x="740679" y="1133447"/>
            <a:ext cx="5003713" cy="682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C3298E-9098-926E-65D9-77926012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637" y="1281227"/>
            <a:ext cx="4356226" cy="389998"/>
          </a:xfrm>
        </p:spPr>
        <p:txBody>
          <a:bodyPr>
            <a:normAutofit/>
          </a:bodyPr>
          <a:lstStyle/>
          <a:p>
            <a:pPr algn="ctr"/>
            <a:r>
              <a:rPr lang="es-MX" sz="1800"/>
              <a:t>¿Qué está ofreciendo el Estado?</a:t>
            </a:r>
            <a:endParaRPr lang="es-PE" sz="1800"/>
          </a:p>
        </p:txBody>
      </p:sp>
      <p:pic>
        <p:nvPicPr>
          <p:cNvPr id="60" name="Picture 3">
            <a:extLst>
              <a:ext uri="{FF2B5EF4-FFF2-40B4-BE49-F238E27FC236}">
                <a16:creationId xmlns:a16="http://schemas.microsoft.com/office/drawing/2014/main" xmlns="" id="{AC59C95C-F687-6408-7166-CDCCE81E1BC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901835" y="2863479"/>
            <a:ext cx="342526" cy="457255"/>
          </a:xfrm>
          <a:prstGeom prst="rect">
            <a:avLst/>
          </a:prstGeom>
        </p:spPr>
      </p:pic>
      <p:sp>
        <p:nvSpPr>
          <p:cNvPr id="32" name="Flecha: cheurón 31">
            <a:extLst>
              <a:ext uri="{FF2B5EF4-FFF2-40B4-BE49-F238E27FC236}">
                <a16:creationId xmlns:a16="http://schemas.microsoft.com/office/drawing/2014/main" xmlns="" id="{D906D90C-4102-2A01-93C4-33446E5C313A}"/>
              </a:ext>
            </a:extLst>
          </p:cNvPr>
          <p:cNvSpPr/>
          <p:nvPr/>
        </p:nvSpPr>
        <p:spPr>
          <a:xfrm>
            <a:off x="5650327" y="1195168"/>
            <a:ext cx="659319" cy="536735"/>
          </a:xfrm>
          <a:prstGeom prst="chevron">
            <a:avLst>
              <a:gd name="adj" fmla="val 2746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3" name="Flecha: cheurón 32">
            <a:extLst>
              <a:ext uri="{FF2B5EF4-FFF2-40B4-BE49-F238E27FC236}">
                <a16:creationId xmlns:a16="http://schemas.microsoft.com/office/drawing/2014/main" xmlns="" id="{F4D2F248-9F13-F47A-39B4-540BECE40FAB}"/>
              </a:ext>
            </a:extLst>
          </p:cNvPr>
          <p:cNvSpPr/>
          <p:nvPr/>
        </p:nvSpPr>
        <p:spPr>
          <a:xfrm>
            <a:off x="5885900" y="1195168"/>
            <a:ext cx="489048" cy="536735"/>
          </a:xfrm>
          <a:prstGeom prst="chevron">
            <a:avLst>
              <a:gd name="adj" fmla="val 37312"/>
            </a:avLst>
          </a:prstGeom>
          <a:solidFill>
            <a:srgbClr val="F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4" name="Flecha: cheurón 33">
            <a:extLst>
              <a:ext uri="{FF2B5EF4-FFF2-40B4-BE49-F238E27FC236}">
                <a16:creationId xmlns:a16="http://schemas.microsoft.com/office/drawing/2014/main" xmlns="" id="{A4C55C53-8ECD-B203-BA02-D92649A628C1}"/>
              </a:ext>
            </a:extLst>
          </p:cNvPr>
          <p:cNvSpPr/>
          <p:nvPr/>
        </p:nvSpPr>
        <p:spPr>
          <a:xfrm>
            <a:off x="6168560" y="1191078"/>
            <a:ext cx="379664" cy="536735"/>
          </a:xfrm>
          <a:prstGeom prst="chevron">
            <a:avLst>
              <a:gd name="adj" fmla="val 47034"/>
            </a:avLst>
          </a:prstGeom>
          <a:solidFill>
            <a:srgbClr val="00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xmlns="" id="{8ABBB795-3324-94F1-3357-A6167CE83D53}"/>
              </a:ext>
            </a:extLst>
          </p:cNvPr>
          <p:cNvSpPr txBox="1">
            <a:spLocks/>
          </p:cNvSpPr>
          <p:nvPr/>
        </p:nvSpPr>
        <p:spPr>
          <a:xfrm>
            <a:off x="6576725" y="1271306"/>
            <a:ext cx="4356226" cy="38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1800"/>
              <a:t>¿Cómo podemos mejorar esta situación? </a:t>
            </a:r>
            <a:endParaRPr lang="es-PE" sz="1800"/>
          </a:p>
        </p:txBody>
      </p:sp>
      <p:pic>
        <p:nvPicPr>
          <p:cNvPr id="63" name="Picture 9">
            <a:extLst>
              <a:ext uri="{FF2B5EF4-FFF2-40B4-BE49-F238E27FC236}">
                <a16:creationId xmlns:a16="http://schemas.microsoft.com/office/drawing/2014/main" xmlns="" id="{F48BC94D-4FBA-F963-1218-8D004D696AD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flipH="1">
            <a:off x="6888648" y="4718534"/>
            <a:ext cx="636573" cy="1415033"/>
          </a:xfrm>
          <a:prstGeom prst="rect">
            <a:avLst/>
          </a:prstGeom>
        </p:spPr>
      </p:pic>
      <p:pic>
        <p:nvPicPr>
          <p:cNvPr id="2049" name="Picture 9">
            <a:extLst>
              <a:ext uri="{FF2B5EF4-FFF2-40B4-BE49-F238E27FC236}">
                <a16:creationId xmlns:a16="http://schemas.microsoft.com/office/drawing/2014/main" xmlns="" id="{983AA46A-A7D9-056B-F583-F2ECC8A2AFE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0004337" y="4509976"/>
            <a:ext cx="636573" cy="1415033"/>
          </a:xfrm>
          <a:prstGeom prst="rect">
            <a:avLst/>
          </a:prstGeom>
        </p:spPr>
      </p:pic>
      <p:pic>
        <p:nvPicPr>
          <p:cNvPr id="2051" name="Picture 7">
            <a:extLst>
              <a:ext uri="{FF2B5EF4-FFF2-40B4-BE49-F238E27FC236}">
                <a16:creationId xmlns:a16="http://schemas.microsoft.com/office/drawing/2014/main" xmlns="" id="{2C70F91A-39E2-5C21-78F8-DB7D000683C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9147676" y="4108773"/>
            <a:ext cx="1524051" cy="1846317"/>
          </a:xfrm>
          <a:prstGeom prst="rect">
            <a:avLst/>
          </a:prstGeom>
        </p:spPr>
      </p:pic>
      <p:pic>
        <p:nvPicPr>
          <p:cNvPr id="2052" name="Picture 10">
            <a:extLst>
              <a:ext uri="{FF2B5EF4-FFF2-40B4-BE49-F238E27FC236}">
                <a16:creationId xmlns:a16="http://schemas.microsoft.com/office/drawing/2014/main" xmlns="" id="{E917FF3F-ADAF-5235-3A2F-A678240045B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8228009" y="4502915"/>
            <a:ext cx="624196" cy="1175712"/>
          </a:xfrm>
          <a:prstGeom prst="rect">
            <a:avLst/>
          </a:prstGeom>
        </p:spPr>
      </p:pic>
      <p:pic>
        <p:nvPicPr>
          <p:cNvPr id="2048" name="Picture 6">
            <a:extLst>
              <a:ext uri="{FF2B5EF4-FFF2-40B4-BE49-F238E27FC236}">
                <a16:creationId xmlns:a16="http://schemas.microsoft.com/office/drawing/2014/main" xmlns="" id="{7CFB24E1-8109-6086-C1A2-3C5058CA4F7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8144518" y="4009420"/>
            <a:ext cx="1159742" cy="1898387"/>
          </a:xfrm>
          <a:prstGeom prst="rect">
            <a:avLst/>
          </a:prstGeom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6F802364-312F-3C54-6204-C22006537D1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7054726" y="4266914"/>
            <a:ext cx="795595" cy="1846317"/>
          </a:xfrm>
          <a:prstGeom prst="rect">
            <a:avLst/>
          </a:prstGeom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xmlns="" id="{557B83AE-C070-0A7E-6111-B28151EEAC8E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7499137" y="4828859"/>
            <a:ext cx="2546348" cy="1305582"/>
          </a:xfrm>
          <a:prstGeom prst="rect">
            <a:avLst/>
          </a:prstGeom>
        </p:spPr>
      </p:pic>
      <p:sp>
        <p:nvSpPr>
          <p:cNvPr id="36" name="Diagrama de flujo: conector 35">
            <a:extLst>
              <a:ext uri="{FF2B5EF4-FFF2-40B4-BE49-F238E27FC236}">
                <a16:creationId xmlns:a16="http://schemas.microsoft.com/office/drawing/2014/main" xmlns="" id="{490FCEBD-81F3-DADB-9EED-6510714E5CFB}"/>
              </a:ext>
            </a:extLst>
          </p:cNvPr>
          <p:cNvSpPr/>
          <p:nvPr/>
        </p:nvSpPr>
        <p:spPr>
          <a:xfrm>
            <a:off x="8436503" y="4907995"/>
            <a:ext cx="787550" cy="237522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7" name="Marcador de contenido 35">
            <a:extLst>
              <a:ext uri="{FF2B5EF4-FFF2-40B4-BE49-F238E27FC236}">
                <a16:creationId xmlns:a16="http://schemas.microsoft.com/office/drawing/2014/main" xmlns="" id="{4128A2D4-9892-64B1-B173-8A8C4C4F68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33100" r="87500"/>
          <a:stretch/>
        </p:blipFill>
        <p:spPr>
          <a:xfrm>
            <a:off x="8485241" y="4043760"/>
            <a:ext cx="694632" cy="1226325"/>
          </a:xfr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678FC9BC-74DF-0E55-698C-6DB0C064E285}"/>
              </a:ext>
            </a:extLst>
          </p:cNvPr>
          <p:cNvSpPr/>
          <p:nvPr/>
        </p:nvSpPr>
        <p:spPr>
          <a:xfrm>
            <a:off x="8322067" y="3608148"/>
            <a:ext cx="228871" cy="2264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BB6FFB44-EF25-9626-315F-D160E3E26B95}"/>
              </a:ext>
            </a:extLst>
          </p:cNvPr>
          <p:cNvSpPr/>
          <p:nvPr/>
        </p:nvSpPr>
        <p:spPr>
          <a:xfrm>
            <a:off x="8368617" y="3861955"/>
            <a:ext cx="128187" cy="1275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F87358-76F7-C4FE-4000-C255A11E2EFC}"/>
              </a:ext>
            </a:extLst>
          </p:cNvPr>
          <p:cNvSpPr/>
          <p:nvPr/>
        </p:nvSpPr>
        <p:spPr>
          <a:xfrm>
            <a:off x="7270266" y="3603734"/>
            <a:ext cx="295574" cy="3016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87F64330-6AB9-A17A-E9E3-021E614C5AE9}"/>
              </a:ext>
            </a:extLst>
          </p:cNvPr>
          <p:cNvSpPr/>
          <p:nvPr/>
        </p:nvSpPr>
        <p:spPr>
          <a:xfrm>
            <a:off x="7172978" y="3893190"/>
            <a:ext cx="198704" cy="2112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75C37BB2-1265-37F3-B67C-84497F2CB2F3}"/>
              </a:ext>
            </a:extLst>
          </p:cNvPr>
          <p:cNvSpPr/>
          <p:nvPr/>
        </p:nvSpPr>
        <p:spPr>
          <a:xfrm>
            <a:off x="7294438" y="4119003"/>
            <a:ext cx="160577" cy="1467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7C5AEEC9-FB05-6DA2-E5E8-C7791C8EDC44}"/>
              </a:ext>
            </a:extLst>
          </p:cNvPr>
          <p:cNvSpPr/>
          <p:nvPr/>
        </p:nvSpPr>
        <p:spPr>
          <a:xfrm>
            <a:off x="9015011" y="3593095"/>
            <a:ext cx="198704" cy="2112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7566ACB2-42F9-AF25-D340-6925B7F2DAE7}"/>
              </a:ext>
            </a:extLst>
          </p:cNvPr>
          <p:cNvSpPr/>
          <p:nvPr/>
        </p:nvSpPr>
        <p:spPr>
          <a:xfrm>
            <a:off x="9213715" y="3723637"/>
            <a:ext cx="128187" cy="1275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774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2E4C187-1A3D-768B-075F-B8326F23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985" y="3670344"/>
            <a:ext cx="4570760" cy="30299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AA5C2F-0F26-D451-1DEB-2661964C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latin typeface="Century Gothic"/>
              </a:rPr>
              <a:t>Problema Público</a:t>
            </a:r>
            <a:endParaRPr lang="es-ES"/>
          </a:p>
        </p:txBody>
      </p:sp>
      <p:sp>
        <p:nvSpPr>
          <p:cNvPr id="3" name="Rectángulo: esquinas redondeadas 6">
            <a:extLst>
              <a:ext uri="{FF2B5EF4-FFF2-40B4-BE49-F238E27FC236}">
                <a16:creationId xmlns:a16="http://schemas.microsoft.com/office/drawing/2014/main" xmlns="" id="{0F8997FC-B808-E181-B0C4-BFAA79F2DBC0}"/>
              </a:ext>
            </a:extLst>
          </p:cNvPr>
          <p:cNvSpPr/>
          <p:nvPr/>
        </p:nvSpPr>
        <p:spPr>
          <a:xfrm>
            <a:off x="1248589" y="2817572"/>
            <a:ext cx="4101484" cy="2929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0B0CA36-6FCB-A909-EBF8-53C7875EBC2C}"/>
              </a:ext>
            </a:extLst>
          </p:cNvPr>
          <p:cNvSpPr>
            <a:spLocks noGrp="1"/>
          </p:cNvSpPr>
          <p:nvPr/>
        </p:nvSpPr>
        <p:spPr>
          <a:xfrm>
            <a:off x="1248589" y="2526521"/>
            <a:ext cx="4701466" cy="2076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2000" i="1"/>
              <a:t>“Bienes, servicios y regulaciones que no responden a las expectativas y necesidades de las personas y a la creación de valor público”</a:t>
            </a:r>
            <a:r>
              <a:rPr lang="es-PE" sz="2000" b="0"/>
              <a:t> </a:t>
            </a:r>
            <a:endParaRPr lang="es-PE" sz="2000"/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xmlns="" id="{F75CD235-C6E5-68BF-BF14-278B4D10FFA7}"/>
              </a:ext>
            </a:extLst>
          </p:cNvPr>
          <p:cNvSpPr txBox="1"/>
          <p:nvPr/>
        </p:nvSpPr>
        <p:spPr>
          <a:xfrm>
            <a:off x="1160152" y="2306132"/>
            <a:ext cx="3438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b="1">
                <a:solidFill>
                  <a:srgbClr val="00AC99"/>
                </a:solidFill>
                <a:latin typeface="Century Gothic" panose="020B0502020202020204" pitchFamily="34" charset="0"/>
              </a:rPr>
              <a:t>Una variable central</a:t>
            </a:r>
          </a:p>
        </p:txBody>
      </p:sp>
      <p:sp>
        <p:nvSpPr>
          <p:cNvPr id="8" name="CuadroTexto 25">
            <a:extLst>
              <a:ext uri="{FF2B5EF4-FFF2-40B4-BE49-F238E27FC236}">
                <a16:creationId xmlns:a16="http://schemas.microsoft.com/office/drawing/2014/main" xmlns="" id="{57B119CA-0FCC-99BD-BC36-AE4007454AD5}"/>
              </a:ext>
            </a:extLst>
          </p:cNvPr>
          <p:cNvSpPr txBox="1"/>
          <p:nvPr/>
        </p:nvSpPr>
        <p:spPr>
          <a:xfrm rot="20259584">
            <a:off x="7973226" y="4344429"/>
            <a:ext cx="1768897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000">
                <a:latin typeface="Century Gothic" panose="020B0502020202020204" pitchFamily="34" charset="0"/>
              </a:rPr>
              <a:t>Personas</a:t>
            </a:r>
          </a:p>
        </p:txBody>
      </p:sp>
      <p:sp>
        <p:nvSpPr>
          <p:cNvPr id="9" name="CuadroTexto 29">
            <a:extLst>
              <a:ext uri="{FF2B5EF4-FFF2-40B4-BE49-F238E27FC236}">
                <a16:creationId xmlns:a16="http://schemas.microsoft.com/office/drawing/2014/main" xmlns="" id="{3F0B9D8E-6D74-056F-EBC3-866CF6286FD7}"/>
              </a:ext>
            </a:extLst>
          </p:cNvPr>
          <p:cNvSpPr txBox="1"/>
          <p:nvPr/>
        </p:nvSpPr>
        <p:spPr>
          <a:xfrm rot="20340000">
            <a:off x="5263224" y="5208800"/>
            <a:ext cx="2141855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sz="2000">
                <a:latin typeface="Century Gothic"/>
              </a:rPr>
              <a:t>Administración pública</a:t>
            </a:r>
          </a:p>
        </p:txBody>
      </p:sp>
      <p:sp>
        <p:nvSpPr>
          <p:cNvPr id="10" name="Arco 31">
            <a:extLst>
              <a:ext uri="{FF2B5EF4-FFF2-40B4-BE49-F238E27FC236}">
                <a16:creationId xmlns:a16="http://schemas.microsoft.com/office/drawing/2014/main" xmlns="" id="{31AB1439-67AE-E810-9142-5E4AF55C91F4}"/>
              </a:ext>
            </a:extLst>
          </p:cNvPr>
          <p:cNvSpPr/>
          <p:nvPr/>
        </p:nvSpPr>
        <p:spPr>
          <a:xfrm>
            <a:off x="3586292" y="2964053"/>
            <a:ext cx="3717286" cy="2651796"/>
          </a:xfrm>
          <a:prstGeom prst="arc">
            <a:avLst>
              <a:gd name="adj1" fmla="val 16200000"/>
              <a:gd name="adj2" fmla="val 21039973"/>
            </a:avLst>
          </a:prstGeom>
          <a:ln w="38100">
            <a:solidFill>
              <a:srgbClr val="F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11" name="Forma libre: forma 33">
            <a:extLst>
              <a:ext uri="{FF2B5EF4-FFF2-40B4-BE49-F238E27FC236}">
                <a16:creationId xmlns:a16="http://schemas.microsoft.com/office/drawing/2014/main" xmlns="" id="{91A1D663-F75F-A659-AC4A-C2897D556205}"/>
              </a:ext>
            </a:extLst>
          </p:cNvPr>
          <p:cNvSpPr/>
          <p:nvPr/>
        </p:nvSpPr>
        <p:spPr>
          <a:xfrm rot="7181475">
            <a:off x="7002646" y="3589166"/>
            <a:ext cx="288850" cy="415590"/>
          </a:xfrm>
          <a:custGeom>
            <a:avLst/>
            <a:gdLst>
              <a:gd name="connsiteX0" fmla="*/ 221942 w 288850"/>
              <a:gd name="connsiteY0" fmla="*/ 415590 h 415590"/>
              <a:gd name="connsiteX1" fmla="*/ 275208 w 288850"/>
              <a:gd name="connsiteY1" fmla="*/ 7217 h 415590"/>
              <a:gd name="connsiteX2" fmla="*/ 0 w 288850"/>
              <a:gd name="connsiteY2" fmla="*/ 193648 h 41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850" h="415590">
                <a:moveTo>
                  <a:pt x="221942" y="415590"/>
                </a:moveTo>
                <a:cubicBezTo>
                  <a:pt x="267070" y="229898"/>
                  <a:pt x="312198" y="44207"/>
                  <a:pt x="275208" y="7217"/>
                </a:cubicBezTo>
                <a:cubicBezTo>
                  <a:pt x="238218" y="-29773"/>
                  <a:pt x="119109" y="81937"/>
                  <a:pt x="0" y="193648"/>
                </a:cubicBezTo>
              </a:path>
            </a:pathLst>
          </a:custGeom>
          <a:ln w="38100">
            <a:solidFill>
              <a:srgbClr val="F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3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69FEA6-65AE-138C-4C3D-3DFD0082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580" y="3164656"/>
            <a:ext cx="9481580" cy="1133475"/>
          </a:xfrm>
        </p:spPr>
        <p:txBody>
          <a:bodyPr/>
          <a:lstStyle/>
          <a:p>
            <a:r>
              <a:rPr lang="es-MX" sz="4400" b="1"/>
              <a:t>La propuesta</a:t>
            </a:r>
            <a:endParaRPr lang="es-PE" sz="4400" b="1"/>
          </a:p>
        </p:txBody>
      </p:sp>
    </p:spTree>
    <p:extLst>
      <p:ext uri="{BB962C8B-B14F-4D97-AF65-F5344CB8AC3E}">
        <p14:creationId xmlns:p14="http://schemas.microsoft.com/office/powerpoint/2010/main" val="142070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592B32-49AC-2AA6-6A62-9A78BD46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70" y="1339489"/>
            <a:ext cx="10515600" cy="619726"/>
          </a:xfrm>
        </p:spPr>
        <p:txBody>
          <a:bodyPr>
            <a:noAutofit/>
          </a:bodyPr>
          <a:lstStyle/>
          <a:p>
            <a:r>
              <a:rPr lang="es-MX" sz="2800"/>
              <a:t>La PNMGP</a:t>
            </a:r>
            <a:endParaRPr lang="es-PE" sz="28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8856FB1-CB96-9A50-D226-776DB1360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65" y="906675"/>
            <a:ext cx="5304080" cy="5300346"/>
          </a:xfrm>
          <a:prstGeom prst="ellipse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xmlns="" id="{E694C6A9-AB09-96B2-D03F-B845E87D8613}"/>
              </a:ext>
            </a:extLst>
          </p:cNvPr>
          <p:cNvSpPr/>
          <p:nvPr/>
        </p:nvSpPr>
        <p:spPr>
          <a:xfrm>
            <a:off x="5758319" y="2975114"/>
            <a:ext cx="1889941" cy="1422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Marcador de contenido 35">
            <a:extLst>
              <a:ext uri="{FF2B5EF4-FFF2-40B4-BE49-F238E27FC236}">
                <a16:creationId xmlns:a16="http://schemas.microsoft.com/office/drawing/2014/main" xmlns="" id="{EF1B1349-BF79-966E-4156-76EB7943EE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33100" r="87500"/>
          <a:stretch/>
        </p:blipFill>
        <p:spPr>
          <a:xfrm>
            <a:off x="6065427" y="2504603"/>
            <a:ext cx="1266753" cy="2236366"/>
          </a:xfr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887BB6F-A280-29E5-6488-5810A531E5A1}"/>
              </a:ext>
            </a:extLst>
          </p:cNvPr>
          <p:cNvSpPr txBox="1"/>
          <p:nvPr/>
        </p:nvSpPr>
        <p:spPr>
          <a:xfrm>
            <a:off x="5227518" y="6192415"/>
            <a:ext cx="32836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>
                <a:latin typeface="Century Gothic"/>
              </a:rPr>
              <a:t>Política Nacional de Modernización de la Gestión Pública al </a:t>
            </a:r>
            <a:r>
              <a:rPr lang="es-ES" sz="1400" b="1">
                <a:latin typeface="Century Gothic"/>
              </a:rPr>
              <a:t>2030</a:t>
            </a:r>
            <a:endParaRPr lang="en-US" sz="1200" b="1">
              <a:latin typeface="Century Gothic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8770F429-11AC-44DC-70BE-248D5E23A21B}"/>
              </a:ext>
            </a:extLst>
          </p:cNvPr>
          <p:cNvCxnSpPr>
            <a:cxnSpLocks/>
          </p:cNvCxnSpPr>
          <p:nvPr/>
        </p:nvCxnSpPr>
        <p:spPr>
          <a:xfrm>
            <a:off x="6294989" y="2266789"/>
            <a:ext cx="437126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86BF9E46-801E-9937-B459-ED74B1513E60}"/>
              </a:ext>
            </a:extLst>
          </p:cNvPr>
          <p:cNvCxnSpPr>
            <a:cxnSpLocks/>
          </p:cNvCxnSpPr>
          <p:nvPr/>
        </p:nvCxnSpPr>
        <p:spPr>
          <a:xfrm>
            <a:off x="7523196" y="4053715"/>
            <a:ext cx="314305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xmlns="" id="{E874D305-BA09-FE61-CF97-10EC1059DFE5}"/>
              </a:ext>
            </a:extLst>
          </p:cNvPr>
          <p:cNvCxnSpPr>
            <a:cxnSpLocks/>
          </p:cNvCxnSpPr>
          <p:nvPr/>
        </p:nvCxnSpPr>
        <p:spPr>
          <a:xfrm>
            <a:off x="6234888" y="5614234"/>
            <a:ext cx="437126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A0FFC61B-D930-6C88-FC27-A123DDDC8F23}"/>
              </a:ext>
            </a:extLst>
          </p:cNvPr>
          <p:cNvSpPr txBox="1"/>
          <p:nvPr/>
        </p:nvSpPr>
        <p:spPr>
          <a:xfrm>
            <a:off x="7787517" y="1893400"/>
            <a:ext cx="2876549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 decisor</a:t>
            </a:r>
            <a:endParaRPr lang="es-PE" sz="20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6BA8F12F-0FE2-24FC-A3BD-A6CC5803C344}"/>
              </a:ext>
            </a:extLst>
          </p:cNvPr>
          <p:cNvSpPr txBox="1"/>
          <p:nvPr/>
        </p:nvSpPr>
        <p:spPr>
          <a:xfrm>
            <a:off x="7787517" y="3688905"/>
            <a:ext cx="2876549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 coordinador</a:t>
            </a:r>
            <a:endParaRPr lang="es-PE" sz="20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1163DE18-812D-C6A6-8A60-2A4EA7B2A5AD}"/>
              </a:ext>
            </a:extLst>
          </p:cNvPr>
          <p:cNvSpPr txBox="1"/>
          <p:nvPr/>
        </p:nvSpPr>
        <p:spPr>
          <a:xfrm>
            <a:off x="7787517" y="5278758"/>
            <a:ext cx="2876549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 prestacional</a:t>
            </a:r>
            <a:endParaRPr lang="es-PE" sz="20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FF80A405-C4F1-C4ED-CCDB-11DE7D398A28}"/>
              </a:ext>
            </a:extLst>
          </p:cNvPr>
          <p:cNvSpPr txBox="1"/>
          <p:nvPr/>
        </p:nvSpPr>
        <p:spPr>
          <a:xfrm>
            <a:off x="7854046" y="1336693"/>
            <a:ext cx="2876549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del Estado</a:t>
            </a:r>
            <a:endParaRPr lang="es-PE" sz="2000" b="1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147;p6">
            <a:extLst>
              <a:ext uri="{FF2B5EF4-FFF2-40B4-BE49-F238E27FC236}">
                <a16:creationId xmlns:a16="http://schemas.microsoft.com/office/drawing/2014/main" xmlns="" id="{6CF296D3-522E-F3C4-19AC-116A331B5DFB}"/>
              </a:ext>
            </a:extLst>
          </p:cNvPr>
          <p:cNvSpPr txBox="1"/>
          <p:nvPr/>
        </p:nvSpPr>
        <p:spPr>
          <a:xfrm>
            <a:off x="774520" y="2154497"/>
            <a:ext cx="329414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solidFill>
                  <a:srgbClr val="3282D1"/>
                </a:solidFill>
                <a:effectLst/>
                <a:uLnTx/>
                <a:uFillTx/>
                <a:latin typeface="Century Gothic" panose="020B0502020202020204" pitchFamily="34" charset="0"/>
                <a:ea typeface="Open Sans ExtraBold" panose="020B0606030504020204" pitchFamily="34" charset="0"/>
                <a:cs typeface="Arial" panose="020B0604020202020204" pitchFamily="34" charset="0"/>
                <a:sym typeface="Roboto"/>
              </a:rPr>
              <a:t>El centro son las personas.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srgbClr val="4B5469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Roboto"/>
              </a:rPr>
              <a:t>Son las intervenciones y sus resultados las que definen a un 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srgbClr val="2C77C2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Roboto"/>
              </a:rPr>
              <a:t>Estado Moderno</a:t>
            </a:r>
            <a:r>
              <a:rPr kumimoji="0" lang="es-ES" b="1" i="0" u="none" strike="noStrike" kern="1200" cap="none" spc="0" normalizeH="0" baseline="0" noProof="0">
                <a:ln>
                  <a:noFill/>
                </a:ln>
                <a:solidFill>
                  <a:srgbClr val="2C77C2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Roboto"/>
              </a:rPr>
              <a:t>.</a:t>
            </a:r>
            <a:endParaRPr kumimoji="0" lang="es-ES" b="1" i="0" u="none" strike="noStrike" kern="1200" cap="none" spc="0" normalizeH="0" baseline="0" noProof="0">
              <a:ln>
                <a:noFill/>
              </a:ln>
              <a:solidFill>
                <a:srgbClr val="2C77C2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1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5" name="Conector recto 1024">
            <a:extLst>
              <a:ext uri="{FF2B5EF4-FFF2-40B4-BE49-F238E27FC236}">
                <a16:creationId xmlns:a16="http://schemas.microsoft.com/office/drawing/2014/main" xmlns="" id="{E27A830C-32EE-2C91-4567-F80B71F85028}"/>
              </a:ext>
            </a:extLst>
          </p:cNvPr>
          <p:cNvCxnSpPr>
            <a:cxnSpLocks/>
          </p:cNvCxnSpPr>
          <p:nvPr/>
        </p:nvCxnSpPr>
        <p:spPr>
          <a:xfrm>
            <a:off x="838199" y="5595205"/>
            <a:ext cx="1069001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xmlns="" id="{6F5A8123-D7AD-ED19-E077-70D66E4AD36A}"/>
              </a:ext>
            </a:extLst>
          </p:cNvPr>
          <p:cNvCxnSpPr>
            <a:cxnSpLocks/>
          </p:cNvCxnSpPr>
          <p:nvPr/>
        </p:nvCxnSpPr>
        <p:spPr>
          <a:xfrm>
            <a:off x="838199" y="4746850"/>
            <a:ext cx="1069001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xmlns="" id="{E62537D9-38AB-2771-4260-E804C9CB7737}"/>
              </a:ext>
            </a:extLst>
          </p:cNvPr>
          <p:cNvCxnSpPr>
            <a:cxnSpLocks/>
          </p:cNvCxnSpPr>
          <p:nvPr/>
        </p:nvCxnSpPr>
        <p:spPr>
          <a:xfrm>
            <a:off x="838200" y="3745938"/>
            <a:ext cx="1069001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xmlns="" id="{B761F3FE-7A08-7913-1B82-D8D5D09B13EE}"/>
              </a:ext>
            </a:extLst>
          </p:cNvPr>
          <p:cNvCxnSpPr>
            <a:cxnSpLocks/>
          </p:cNvCxnSpPr>
          <p:nvPr/>
        </p:nvCxnSpPr>
        <p:spPr>
          <a:xfrm>
            <a:off x="838200" y="2990712"/>
            <a:ext cx="1069001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31B13691-DE72-BC74-6990-E137E9E5839B}"/>
              </a:ext>
            </a:extLst>
          </p:cNvPr>
          <p:cNvSpPr/>
          <p:nvPr/>
        </p:nvSpPr>
        <p:spPr>
          <a:xfrm>
            <a:off x="6655235" y="2821622"/>
            <a:ext cx="2776363" cy="2864477"/>
          </a:xfrm>
          <a:prstGeom prst="ellipse">
            <a:avLst/>
          </a:prstGeom>
          <a:solidFill>
            <a:srgbClr val="00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A9FE2A-C8E4-5957-1978-B016E5FF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707"/>
            <a:ext cx="8080420" cy="448794"/>
          </a:xfrm>
        </p:spPr>
        <p:txBody>
          <a:bodyPr>
            <a:noAutofit/>
          </a:bodyPr>
          <a:lstStyle/>
          <a:p>
            <a:r>
              <a:rPr lang="es-MX" sz="3200"/>
              <a:t>Principales énfasis</a:t>
            </a:r>
            <a:endParaRPr lang="es-PE" sz="320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BC402F71-A075-532D-82AF-6674525A3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93" y="2821622"/>
            <a:ext cx="2821439" cy="2819452"/>
          </a:xfrm>
          <a:prstGeom prst="ellipse">
            <a:avLst/>
          </a:prstGeom>
        </p:spPr>
      </p:pic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B4789372-F77B-9AB3-5E72-66437772D2C0}"/>
              </a:ext>
            </a:extLst>
          </p:cNvPr>
          <p:cNvSpPr/>
          <p:nvPr/>
        </p:nvSpPr>
        <p:spPr>
          <a:xfrm>
            <a:off x="2922964" y="2960248"/>
            <a:ext cx="2776363" cy="2725851"/>
          </a:xfrm>
          <a:prstGeom prst="ellipse">
            <a:avLst/>
          </a:prstGeom>
          <a:solidFill>
            <a:srgbClr val="F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52034F92-05B1-B121-DEC1-3F19AA67BE20}"/>
              </a:ext>
            </a:extLst>
          </p:cNvPr>
          <p:cNvSpPr/>
          <p:nvPr/>
        </p:nvSpPr>
        <p:spPr>
          <a:xfrm>
            <a:off x="3061706" y="2960250"/>
            <a:ext cx="2776363" cy="2725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Pilares">
            <a:extLst>
              <a:ext uri="{FF2B5EF4-FFF2-40B4-BE49-F238E27FC236}">
                <a16:creationId xmlns:a16="http://schemas.microsoft.com/office/drawing/2014/main" xmlns="" id="{D264F3C7-C241-12D6-BC39-34AD1240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30" y="3738351"/>
            <a:ext cx="2345003" cy="11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D5902416-4D82-AEE6-E848-EC3BD9E1CC72}"/>
              </a:ext>
            </a:extLst>
          </p:cNvPr>
          <p:cNvSpPr/>
          <p:nvPr/>
        </p:nvSpPr>
        <p:spPr>
          <a:xfrm>
            <a:off x="7570910" y="3801853"/>
            <a:ext cx="712604" cy="84455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37500B94-D1E0-1233-BDF4-EAEE5AC60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84" y="3568433"/>
            <a:ext cx="1404155" cy="1178417"/>
          </a:xfrm>
          <a:prstGeom prst="rect">
            <a:avLst/>
          </a:prstGeom>
        </p:spPr>
      </p:pic>
      <p:sp>
        <p:nvSpPr>
          <p:cNvPr id="45" name="Flecha: cheurón 44">
            <a:extLst>
              <a:ext uri="{FF2B5EF4-FFF2-40B4-BE49-F238E27FC236}">
                <a16:creationId xmlns:a16="http://schemas.microsoft.com/office/drawing/2014/main" xmlns="" id="{D695C306-F499-6127-78AE-96F2D6075913}"/>
              </a:ext>
            </a:extLst>
          </p:cNvPr>
          <p:cNvSpPr/>
          <p:nvPr/>
        </p:nvSpPr>
        <p:spPr>
          <a:xfrm>
            <a:off x="5530321" y="3616037"/>
            <a:ext cx="1221791" cy="1423115"/>
          </a:xfrm>
          <a:prstGeom prst="chevron">
            <a:avLst>
              <a:gd name="adj" fmla="val 2746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7" name="Flecha: cheurón 46">
            <a:extLst>
              <a:ext uri="{FF2B5EF4-FFF2-40B4-BE49-F238E27FC236}">
                <a16:creationId xmlns:a16="http://schemas.microsoft.com/office/drawing/2014/main" xmlns="" id="{C1078EB5-3293-D5FA-3500-4913A85645CA}"/>
              </a:ext>
            </a:extLst>
          </p:cNvPr>
          <p:cNvSpPr/>
          <p:nvPr/>
        </p:nvSpPr>
        <p:spPr>
          <a:xfrm>
            <a:off x="5765893" y="3616037"/>
            <a:ext cx="906259" cy="1423115"/>
          </a:xfrm>
          <a:prstGeom prst="chevron">
            <a:avLst>
              <a:gd name="adj" fmla="val 3731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8" name="Flecha: cheurón 47">
            <a:extLst>
              <a:ext uri="{FF2B5EF4-FFF2-40B4-BE49-F238E27FC236}">
                <a16:creationId xmlns:a16="http://schemas.microsoft.com/office/drawing/2014/main" xmlns="" id="{14B047F1-04A0-5344-896D-072E9FE46BFB}"/>
              </a:ext>
            </a:extLst>
          </p:cNvPr>
          <p:cNvSpPr/>
          <p:nvPr/>
        </p:nvSpPr>
        <p:spPr>
          <a:xfrm>
            <a:off x="6048553" y="3616037"/>
            <a:ext cx="703559" cy="1423115"/>
          </a:xfrm>
          <a:prstGeom prst="chevron">
            <a:avLst>
              <a:gd name="adj" fmla="val 4793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1224AE91-14B0-CC15-0E44-07E9E7113B06}"/>
              </a:ext>
            </a:extLst>
          </p:cNvPr>
          <p:cNvSpPr txBox="1"/>
          <p:nvPr/>
        </p:nvSpPr>
        <p:spPr>
          <a:xfrm>
            <a:off x="792095" y="2383111"/>
            <a:ext cx="2876549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gerencial</a:t>
            </a:r>
            <a:endParaRPr lang="es-PE" sz="20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3FBE54C7-B901-52DE-2BE1-A5F6438ECF8C}"/>
              </a:ext>
            </a:extLst>
          </p:cNvPr>
          <p:cNvSpPr txBox="1"/>
          <p:nvPr/>
        </p:nvSpPr>
        <p:spPr>
          <a:xfrm>
            <a:off x="8642360" y="2199054"/>
            <a:ext cx="2926490" cy="53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de gobernanza pública</a:t>
            </a:r>
            <a:endParaRPr lang="es-PE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60427C6F-7AB1-1CA2-444D-939B38747825}"/>
              </a:ext>
            </a:extLst>
          </p:cNvPr>
          <p:cNvSpPr txBox="1"/>
          <p:nvPr/>
        </p:nvSpPr>
        <p:spPr>
          <a:xfrm>
            <a:off x="759503" y="3381466"/>
            <a:ext cx="2876549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institucional</a:t>
            </a:r>
            <a:endParaRPr lang="es-PE" sz="20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09394485-36EF-B1B9-BCF4-9DEB9213D444}"/>
              </a:ext>
            </a:extLst>
          </p:cNvPr>
          <p:cNvSpPr txBox="1"/>
          <p:nvPr/>
        </p:nvSpPr>
        <p:spPr>
          <a:xfrm>
            <a:off x="8716823" y="3237376"/>
            <a:ext cx="2876549" cy="53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intersectorial e intergubernamental</a:t>
            </a:r>
            <a:endParaRPr lang="es-PE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662F1DAB-7851-BDC9-53B1-FF6A0208CD2B}"/>
              </a:ext>
            </a:extLst>
          </p:cNvPr>
          <p:cNvSpPr txBox="1"/>
          <p:nvPr/>
        </p:nvSpPr>
        <p:spPr>
          <a:xfrm>
            <a:off x="759503" y="4015991"/>
            <a:ext cx="2229060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Centrado en los Sistemas Administrativos</a:t>
            </a:r>
            <a:endParaRPr lang="es-PE" sz="14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" name="CuadroTexto 1023">
            <a:extLst>
              <a:ext uri="{FF2B5EF4-FFF2-40B4-BE49-F238E27FC236}">
                <a16:creationId xmlns:a16="http://schemas.microsoft.com/office/drawing/2014/main" xmlns="" id="{235ACCA5-75CD-7FD8-EFBC-FC5330B24CDC}"/>
              </a:ext>
            </a:extLst>
          </p:cNvPr>
          <p:cNvSpPr txBox="1"/>
          <p:nvPr/>
        </p:nvSpPr>
        <p:spPr>
          <a:xfrm>
            <a:off x="9366195" y="4166200"/>
            <a:ext cx="2216709" cy="573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Importancia de los ministerios y puesta en valor de los implementadores en el territorio</a:t>
            </a:r>
            <a:endParaRPr lang="es-PE" sz="11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CuadroTexto 1026">
            <a:extLst>
              <a:ext uri="{FF2B5EF4-FFF2-40B4-BE49-F238E27FC236}">
                <a16:creationId xmlns:a16="http://schemas.microsoft.com/office/drawing/2014/main" xmlns="" id="{B72EFAC7-FFB0-5721-D952-415FABEAB430}"/>
              </a:ext>
            </a:extLst>
          </p:cNvPr>
          <p:cNvSpPr txBox="1"/>
          <p:nvPr/>
        </p:nvSpPr>
        <p:spPr>
          <a:xfrm>
            <a:off x="795962" y="5088419"/>
            <a:ext cx="2223507" cy="472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Soluciones estandarizadas para </a:t>
            </a:r>
            <a:r>
              <a:rPr lang="es-MX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es-MX" sz="1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territorio</a:t>
            </a:r>
            <a:endParaRPr lang="es-PE" sz="12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8" name="CuadroTexto 1027">
            <a:extLst>
              <a:ext uri="{FF2B5EF4-FFF2-40B4-BE49-F238E27FC236}">
                <a16:creationId xmlns:a16="http://schemas.microsoft.com/office/drawing/2014/main" xmlns="" id="{8F9C5FF5-8FAD-4FEF-6A8C-3780EE7FFD4A}"/>
              </a:ext>
            </a:extLst>
          </p:cNvPr>
          <p:cNvSpPr txBox="1"/>
          <p:nvPr/>
        </p:nvSpPr>
        <p:spPr>
          <a:xfrm>
            <a:off x="9345231" y="4848032"/>
            <a:ext cx="2199436" cy="472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Soluciones basadas en evidencia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606A986-669F-8E9F-3D2A-3FE750A88E50}"/>
              </a:ext>
            </a:extLst>
          </p:cNvPr>
          <p:cNvSpPr txBox="1"/>
          <p:nvPr/>
        </p:nvSpPr>
        <p:spPr>
          <a:xfrm>
            <a:off x="2808074" y="2552598"/>
            <a:ext cx="3283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>
                <a:latin typeface="Century Gothic"/>
              </a:rPr>
              <a:t>PNMGP </a:t>
            </a:r>
            <a:r>
              <a:rPr lang="es-ES" sz="1400" b="1">
                <a:latin typeface="Century Gothic"/>
              </a:rPr>
              <a:t>2013-2021</a:t>
            </a:r>
            <a:endParaRPr lang="en-US" sz="1200" b="1">
              <a:latin typeface="Century Gothic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0E7B8CF-E24B-5435-760D-55DE3E19F76D}"/>
              </a:ext>
            </a:extLst>
          </p:cNvPr>
          <p:cNvSpPr txBox="1"/>
          <p:nvPr/>
        </p:nvSpPr>
        <p:spPr>
          <a:xfrm>
            <a:off x="6285399" y="2467977"/>
            <a:ext cx="3283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>
                <a:latin typeface="Century Gothic"/>
              </a:rPr>
              <a:t>PNMGP AL </a:t>
            </a:r>
            <a:r>
              <a:rPr lang="es-ES" sz="1400" b="1">
                <a:latin typeface="Century Gothic"/>
              </a:rPr>
              <a:t>2030</a:t>
            </a:r>
            <a:endParaRPr lang="en-US" sz="1200" b="1">
              <a:latin typeface="Century Gothic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854BBB4-E393-9F39-B593-393DF1C6CA58}"/>
              </a:ext>
            </a:extLst>
          </p:cNvPr>
          <p:cNvSpPr txBox="1"/>
          <p:nvPr/>
        </p:nvSpPr>
        <p:spPr>
          <a:xfrm>
            <a:off x="8714345" y="3892065"/>
            <a:ext cx="2876549" cy="30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territorial</a:t>
            </a:r>
            <a:endParaRPr lang="es-PE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E686DC1-9F83-EE3F-6685-CC51C85D033F}"/>
              </a:ext>
            </a:extLst>
          </p:cNvPr>
          <p:cNvSpPr txBox="1"/>
          <p:nvPr/>
        </p:nvSpPr>
        <p:spPr>
          <a:xfrm>
            <a:off x="804916" y="2735250"/>
            <a:ext cx="3015291" cy="259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Centrado en los instrumentos</a:t>
            </a:r>
            <a:endParaRPr lang="es-PE" sz="14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D37987F-D58C-BD2C-33B6-7E28B3513786}"/>
              </a:ext>
            </a:extLst>
          </p:cNvPr>
          <p:cNvSpPr txBox="1"/>
          <p:nvPr/>
        </p:nvSpPr>
        <p:spPr>
          <a:xfrm>
            <a:off x="8559753" y="2718693"/>
            <a:ext cx="3015291" cy="259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1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Centrado en las personas</a:t>
            </a:r>
            <a:endParaRPr lang="es-PE" sz="14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33C7D55-84C4-B1D2-6D80-90EA0D346CC4}"/>
              </a:ext>
            </a:extLst>
          </p:cNvPr>
          <p:cNvSpPr txBox="1"/>
          <p:nvPr/>
        </p:nvSpPr>
        <p:spPr>
          <a:xfrm>
            <a:off x="8714345" y="5306089"/>
            <a:ext cx="2847094" cy="24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0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Orientadas a resolver problemas públicos</a:t>
            </a:r>
          </a:p>
        </p:txBody>
      </p:sp>
    </p:spTree>
    <p:extLst>
      <p:ext uri="{BB962C8B-B14F-4D97-AF65-F5344CB8AC3E}">
        <p14:creationId xmlns:p14="http://schemas.microsoft.com/office/powerpoint/2010/main" val="212771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29EF7C-D7EE-0838-4A70-6D0E5324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84" y="883070"/>
            <a:ext cx="10515600" cy="673272"/>
          </a:xfrm>
        </p:spPr>
        <p:txBody>
          <a:bodyPr>
            <a:normAutofit/>
          </a:bodyPr>
          <a:lstStyle/>
          <a:p>
            <a:r>
              <a:rPr lang="es-MX" sz="2400" dirty="0"/>
              <a:t>¿Cómo funciona?</a:t>
            </a:r>
            <a:endParaRPr lang="es-PE" sz="2400" dirty="0"/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A595E609-5B90-92CE-D4E0-2630F2A1D8B9}"/>
              </a:ext>
            </a:extLst>
          </p:cNvPr>
          <p:cNvSpPr/>
          <p:nvPr/>
        </p:nvSpPr>
        <p:spPr>
          <a:xfrm>
            <a:off x="2447559" y="2644743"/>
            <a:ext cx="1720007" cy="1025818"/>
          </a:xfrm>
          <a:prstGeom prst="chevron">
            <a:avLst>
              <a:gd name="adj" fmla="val 26821"/>
            </a:avLst>
          </a:prstGeom>
          <a:solidFill>
            <a:srgbClr val="F67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MX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¿Qué?</a:t>
            </a:r>
            <a:endParaRPr lang="es-PE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C894DFE8-61EA-8179-23C0-FB3A26D91938}"/>
              </a:ext>
            </a:extLst>
          </p:cNvPr>
          <p:cNvSpPr/>
          <p:nvPr/>
        </p:nvSpPr>
        <p:spPr>
          <a:xfrm>
            <a:off x="929630" y="2482923"/>
            <a:ext cx="1375941" cy="1196413"/>
          </a:xfrm>
          <a:custGeom>
            <a:avLst/>
            <a:gdLst>
              <a:gd name="connsiteX0" fmla="*/ 244377 w 1375941"/>
              <a:gd name="connsiteY0" fmla="*/ 1184872 h 1196413"/>
              <a:gd name="connsiteX1" fmla="*/ 232159 w 1375941"/>
              <a:gd name="connsiteY1" fmla="*/ 1188719 h 1196413"/>
              <a:gd name="connsiteX2" fmla="*/ 193058 w 1375941"/>
              <a:gd name="connsiteY2" fmla="*/ 1194489 h 1196413"/>
              <a:gd name="connsiteX3" fmla="*/ 185727 w 1375941"/>
              <a:gd name="connsiteY3" fmla="*/ 1196413 h 1196413"/>
              <a:gd name="connsiteX4" fmla="*/ 107526 w 1375941"/>
              <a:gd name="connsiteY4" fmla="*/ 1192566 h 1196413"/>
              <a:gd name="connsiteX5" fmla="*/ 97751 w 1375941"/>
              <a:gd name="connsiteY5" fmla="*/ 1188719 h 1196413"/>
              <a:gd name="connsiteX6" fmla="*/ 87976 w 1375941"/>
              <a:gd name="connsiteY6" fmla="*/ 1186795 h 1196413"/>
              <a:gd name="connsiteX7" fmla="*/ 70869 w 1375941"/>
              <a:gd name="connsiteY7" fmla="*/ 1173331 h 1196413"/>
              <a:gd name="connsiteX8" fmla="*/ 53763 w 1375941"/>
              <a:gd name="connsiteY8" fmla="*/ 1161790 h 1196413"/>
              <a:gd name="connsiteX9" fmla="*/ 41544 w 1375941"/>
              <a:gd name="connsiteY9" fmla="*/ 1152172 h 1196413"/>
              <a:gd name="connsiteX10" fmla="*/ 4887 w 1375941"/>
              <a:gd name="connsiteY10" fmla="*/ 1117549 h 1196413"/>
              <a:gd name="connsiteX11" fmla="*/ 0 w 1375941"/>
              <a:gd name="connsiteY11" fmla="*/ 1111779 h 1196413"/>
              <a:gd name="connsiteX12" fmla="*/ 4887 w 1375941"/>
              <a:gd name="connsiteY12" fmla="*/ 1084850 h 1196413"/>
              <a:gd name="connsiteX13" fmla="*/ 9775 w 1375941"/>
              <a:gd name="connsiteY13" fmla="*/ 1079079 h 1196413"/>
              <a:gd name="connsiteX14" fmla="*/ 21994 w 1375941"/>
              <a:gd name="connsiteY14" fmla="*/ 1075232 h 1196413"/>
              <a:gd name="connsiteX15" fmla="*/ 29325 w 1375941"/>
              <a:gd name="connsiteY15" fmla="*/ 1071385 h 1196413"/>
              <a:gd name="connsiteX16" fmla="*/ 41544 w 1375941"/>
              <a:gd name="connsiteY16" fmla="*/ 1067538 h 1196413"/>
              <a:gd name="connsiteX17" fmla="*/ 48875 w 1375941"/>
              <a:gd name="connsiteY17" fmla="*/ 1063691 h 1196413"/>
              <a:gd name="connsiteX18" fmla="*/ 70869 w 1375941"/>
              <a:gd name="connsiteY18" fmla="*/ 1057921 h 1196413"/>
              <a:gd name="connsiteX19" fmla="*/ 83088 w 1375941"/>
              <a:gd name="connsiteY19" fmla="*/ 1044457 h 1196413"/>
              <a:gd name="connsiteX20" fmla="*/ 87976 w 1375941"/>
              <a:gd name="connsiteY20" fmla="*/ 1017528 h 1196413"/>
              <a:gd name="connsiteX21" fmla="*/ 102638 w 1375941"/>
              <a:gd name="connsiteY21" fmla="*/ 980981 h 1196413"/>
              <a:gd name="connsiteX22" fmla="*/ 131964 w 1375941"/>
              <a:gd name="connsiteY22" fmla="*/ 950205 h 1196413"/>
              <a:gd name="connsiteX23" fmla="*/ 141739 w 1375941"/>
              <a:gd name="connsiteY23" fmla="*/ 938664 h 1196413"/>
              <a:gd name="connsiteX24" fmla="*/ 146626 w 1375941"/>
              <a:gd name="connsiteY24" fmla="*/ 925200 h 1196413"/>
              <a:gd name="connsiteX25" fmla="*/ 151514 w 1375941"/>
              <a:gd name="connsiteY25" fmla="*/ 913659 h 1196413"/>
              <a:gd name="connsiteX26" fmla="*/ 153958 w 1375941"/>
              <a:gd name="connsiteY26" fmla="*/ 904041 h 1196413"/>
              <a:gd name="connsiteX27" fmla="*/ 166177 w 1375941"/>
              <a:gd name="connsiteY27" fmla="*/ 888654 h 1196413"/>
              <a:gd name="connsiteX28" fmla="*/ 178395 w 1375941"/>
              <a:gd name="connsiteY28" fmla="*/ 865572 h 1196413"/>
              <a:gd name="connsiteX29" fmla="*/ 200389 w 1375941"/>
              <a:gd name="connsiteY29" fmla="*/ 832872 h 1196413"/>
              <a:gd name="connsiteX30" fmla="*/ 210165 w 1375941"/>
              <a:gd name="connsiteY30" fmla="*/ 815561 h 1196413"/>
              <a:gd name="connsiteX31" fmla="*/ 219940 w 1375941"/>
              <a:gd name="connsiteY31" fmla="*/ 802096 h 1196413"/>
              <a:gd name="connsiteX32" fmla="*/ 224827 w 1375941"/>
              <a:gd name="connsiteY32" fmla="*/ 792479 h 1196413"/>
              <a:gd name="connsiteX33" fmla="*/ 234602 w 1375941"/>
              <a:gd name="connsiteY33" fmla="*/ 777091 h 1196413"/>
              <a:gd name="connsiteX34" fmla="*/ 244377 w 1375941"/>
              <a:gd name="connsiteY34" fmla="*/ 755932 h 1196413"/>
              <a:gd name="connsiteX35" fmla="*/ 246821 w 1375941"/>
              <a:gd name="connsiteY35" fmla="*/ 750162 h 1196413"/>
              <a:gd name="connsiteX36" fmla="*/ 251709 w 1375941"/>
              <a:gd name="connsiteY36" fmla="*/ 742468 h 1196413"/>
              <a:gd name="connsiteX37" fmla="*/ 259040 w 1375941"/>
              <a:gd name="connsiteY37" fmla="*/ 723233 h 1196413"/>
              <a:gd name="connsiteX38" fmla="*/ 256596 w 1375941"/>
              <a:gd name="connsiteY38" fmla="*/ 711692 h 1196413"/>
              <a:gd name="connsiteX39" fmla="*/ 249265 w 1375941"/>
              <a:gd name="connsiteY39" fmla="*/ 707845 h 1196413"/>
              <a:gd name="connsiteX40" fmla="*/ 219940 w 1375941"/>
              <a:gd name="connsiteY40" fmla="*/ 694381 h 1196413"/>
              <a:gd name="connsiteX41" fmla="*/ 195502 w 1375941"/>
              <a:gd name="connsiteY41" fmla="*/ 680916 h 1196413"/>
              <a:gd name="connsiteX42" fmla="*/ 178395 w 1375941"/>
              <a:gd name="connsiteY42" fmla="*/ 673222 h 1196413"/>
              <a:gd name="connsiteX43" fmla="*/ 168620 w 1375941"/>
              <a:gd name="connsiteY43" fmla="*/ 667452 h 1196413"/>
              <a:gd name="connsiteX44" fmla="*/ 151514 w 1375941"/>
              <a:gd name="connsiteY44" fmla="*/ 659758 h 1196413"/>
              <a:gd name="connsiteX45" fmla="*/ 139295 w 1375941"/>
              <a:gd name="connsiteY45" fmla="*/ 652064 h 1196413"/>
              <a:gd name="connsiteX46" fmla="*/ 127076 w 1375941"/>
              <a:gd name="connsiteY46" fmla="*/ 648217 h 1196413"/>
              <a:gd name="connsiteX47" fmla="*/ 114857 w 1375941"/>
              <a:gd name="connsiteY47" fmla="*/ 642446 h 1196413"/>
              <a:gd name="connsiteX48" fmla="*/ 105082 w 1375941"/>
              <a:gd name="connsiteY48" fmla="*/ 638599 h 1196413"/>
              <a:gd name="connsiteX49" fmla="*/ 97751 w 1375941"/>
              <a:gd name="connsiteY49" fmla="*/ 632829 h 1196413"/>
              <a:gd name="connsiteX50" fmla="*/ 87976 w 1375941"/>
              <a:gd name="connsiteY50" fmla="*/ 627058 h 1196413"/>
              <a:gd name="connsiteX51" fmla="*/ 78200 w 1375941"/>
              <a:gd name="connsiteY51" fmla="*/ 615517 h 1196413"/>
              <a:gd name="connsiteX52" fmla="*/ 75757 w 1375941"/>
              <a:gd name="connsiteY52" fmla="*/ 607823 h 1196413"/>
              <a:gd name="connsiteX53" fmla="*/ 70869 w 1375941"/>
              <a:gd name="connsiteY53" fmla="*/ 598206 h 1196413"/>
              <a:gd name="connsiteX54" fmla="*/ 68425 w 1375941"/>
              <a:gd name="connsiteY54" fmla="*/ 588589 h 1196413"/>
              <a:gd name="connsiteX55" fmla="*/ 68425 w 1375941"/>
              <a:gd name="connsiteY55" fmla="*/ 534731 h 1196413"/>
              <a:gd name="connsiteX56" fmla="*/ 102638 w 1375941"/>
              <a:gd name="connsiteY56" fmla="*/ 507802 h 1196413"/>
              <a:gd name="connsiteX57" fmla="*/ 117301 w 1375941"/>
              <a:gd name="connsiteY57" fmla="*/ 503955 h 1196413"/>
              <a:gd name="connsiteX58" fmla="*/ 139295 w 1375941"/>
              <a:gd name="connsiteY58" fmla="*/ 500108 h 1196413"/>
              <a:gd name="connsiteX59" fmla="*/ 149070 w 1375941"/>
              <a:gd name="connsiteY59" fmla="*/ 498184 h 1196413"/>
              <a:gd name="connsiteX60" fmla="*/ 161289 w 1375941"/>
              <a:gd name="connsiteY60" fmla="*/ 496261 h 1196413"/>
              <a:gd name="connsiteX61" fmla="*/ 168620 w 1375941"/>
              <a:gd name="connsiteY61" fmla="*/ 494337 h 1196413"/>
              <a:gd name="connsiteX62" fmla="*/ 185727 w 1375941"/>
              <a:gd name="connsiteY62" fmla="*/ 492414 h 1196413"/>
              <a:gd name="connsiteX63" fmla="*/ 219940 w 1375941"/>
              <a:gd name="connsiteY63" fmla="*/ 488567 h 1196413"/>
              <a:gd name="connsiteX64" fmla="*/ 229715 w 1375941"/>
              <a:gd name="connsiteY64" fmla="*/ 484720 h 1196413"/>
              <a:gd name="connsiteX65" fmla="*/ 259040 w 1375941"/>
              <a:gd name="connsiteY65" fmla="*/ 459714 h 1196413"/>
              <a:gd name="connsiteX66" fmla="*/ 266371 w 1375941"/>
              <a:gd name="connsiteY66" fmla="*/ 452020 h 1196413"/>
              <a:gd name="connsiteX67" fmla="*/ 276147 w 1375941"/>
              <a:gd name="connsiteY67" fmla="*/ 440480 h 1196413"/>
              <a:gd name="connsiteX68" fmla="*/ 300584 w 1375941"/>
              <a:gd name="connsiteY68" fmla="*/ 421245 h 1196413"/>
              <a:gd name="connsiteX69" fmla="*/ 325022 w 1375941"/>
              <a:gd name="connsiteY69" fmla="*/ 403933 h 1196413"/>
              <a:gd name="connsiteX70" fmla="*/ 359235 w 1375941"/>
              <a:gd name="connsiteY70" fmla="*/ 386622 h 1196413"/>
              <a:gd name="connsiteX71" fmla="*/ 378785 w 1375941"/>
              <a:gd name="connsiteY71" fmla="*/ 380851 h 1196413"/>
              <a:gd name="connsiteX72" fmla="*/ 400779 w 1375941"/>
              <a:gd name="connsiteY72" fmla="*/ 390469 h 1196413"/>
              <a:gd name="connsiteX73" fmla="*/ 408111 w 1375941"/>
              <a:gd name="connsiteY73" fmla="*/ 394316 h 1196413"/>
              <a:gd name="connsiteX74" fmla="*/ 415442 w 1375941"/>
              <a:gd name="connsiteY74" fmla="*/ 402010 h 1196413"/>
              <a:gd name="connsiteX75" fmla="*/ 425217 w 1375941"/>
              <a:gd name="connsiteY75" fmla="*/ 405857 h 1196413"/>
              <a:gd name="connsiteX76" fmla="*/ 452099 w 1375941"/>
              <a:gd name="connsiteY76" fmla="*/ 411627 h 1196413"/>
              <a:gd name="connsiteX77" fmla="*/ 464318 w 1375941"/>
              <a:gd name="connsiteY77" fmla="*/ 409704 h 1196413"/>
              <a:gd name="connsiteX78" fmla="*/ 461874 w 1375941"/>
              <a:gd name="connsiteY78" fmla="*/ 400086 h 1196413"/>
              <a:gd name="connsiteX79" fmla="*/ 444767 w 1375941"/>
              <a:gd name="connsiteY79" fmla="*/ 392392 h 1196413"/>
              <a:gd name="connsiteX80" fmla="*/ 444767 w 1375941"/>
              <a:gd name="connsiteY80" fmla="*/ 365463 h 1196413"/>
              <a:gd name="connsiteX81" fmla="*/ 452099 w 1375941"/>
              <a:gd name="connsiteY81" fmla="*/ 359693 h 1196413"/>
              <a:gd name="connsiteX82" fmla="*/ 471649 w 1375941"/>
              <a:gd name="connsiteY82" fmla="*/ 344305 h 1196413"/>
              <a:gd name="connsiteX83" fmla="*/ 478980 w 1375941"/>
              <a:gd name="connsiteY83" fmla="*/ 338534 h 1196413"/>
              <a:gd name="connsiteX84" fmla="*/ 491199 w 1375941"/>
              <a:gd name="connsiteY84" fmla="*/ 332764 h 1196413"/>
              <a:gd name="connsiteX85" fmla="*/ 498531 w 1375941"/>
              <a:gd name="connsiteY85" fmla="*/ 326993 h 1196413"/>
              <a:gd name="connsiteX86" fmla="*/ 508306 w 1375941"/>
              <a:gd name="connsiteY86" fmla="*/ 321223 h 1196413"/>
              <a:gd name="connsiteX87" fmla="*/ 522968 w 1375941"/>
              <a:gd name="connsiteY87" fmla="*/ 311605 h 1196413"/>
              <a:gd name="connsiteX88" fmla="*/ 527856 w 1375941"/>
              <a:gd name="connsiteY88" fmla="*/ 271212 h 1196413"/>
              <a:gd name="connsiteX89" fmla="*/ 530300 w 1375941"/>
              <a:gd name="connsiteY89" fmla="*/ 259671 h 1196413"/>
              <a:gd name="connsiteX90" fmla="*/ 535187 w 1375941"/>
              <a:gd name="connsiteY90" fmla="*/ 225048 h 1196413"/>
              <a:gd name="connsiteX91" fmla="*/ 544962 w 1375941"/>
              <a:gd name="connsiteY91" fmla="*/ 190425 h 1196413"/>
              <a:gd name="connsiteX92" fmla="*/ 549850 w 1375941"/>
              <a:gd name="connsiteY92" fmla="*/ 175037 h 1196413"/>
              <a:gd name="connsiteX93" fmla="*/ 569400 w 1375941"/>
              <a:gd name="connsiteY93" fmla="*/ 136568 h 1196413"/>
              <a:gd name="connsiteX94" fmla="*/ 598725 w 1375941"/>
              <a:gd name="connsiteY94" fmla="*/ 88480 h 1196413"/>
              <a:gd name="connsiteX95" fmla="*/ 620719 w 1375941"/>
              <a:gd name="connsiteY95" fmla="*/ 63475 h 1196413"/>
              <a:gd name="connsiteX96" fmla="*/ 650045 w 1375941"/>
              <a:gd name="connsiteY96" fmla="*/ 38469 h 1196413"/>
              <a:gd name="connsiteX97" fmla="*/ 681814 w 1375941"/>
              <a:gd name="connsiteY97" fmla="*/ 23081 h 1196413"/>
              <a:gd name="connsiteX98" fmla="*/ 713583 w 1375941"/>
              <a:gd name="connsiteY98" fmla="*/ 7693 h 1196413"/>
              <a:gd name="connsiteX99" fmla="*/ 747796 w 1375941"/>
              <a:gd name="connsiteY99" fmla="*/ 0 h 1196413"/>
              <a:gd name="connsiteX100" fmla="*/ 889535 w 1375941"/>
              <a:gd name="connsiteY100" fmla="*/ 1923 h 1196413"/>
              <a:gd name="connsiteX101" fmla="*/ 906642 w 1375941"/>
              <a:gd name="connsiteY101" fmla="*/ 5770 h 1196413"/>
              <a:gd name="connsiteX102" fmla="*/ 948186 w 1375941"/>
              <a:gd name="connsiteY102" fmla="*/ 17311 h 1196413"/>
              <a:gd name="connsiteX103" fmla="*/ 967736 w 1375941"/>
              <a:gd name="connsiteY103" fmla="*/ 23081 h 1196413"/>
              <a:gd name="connsiteX104" fmla="*/ 984843 w 1375941"/>
              <a:gd name="connsiteY104" fmla="*/ 30775 h 1196413"/>
              <a:gd name="connsiteX105" fmla="*/ 1021499 w 1375941"/>
              <a:gd name="connsiteY105" fmla="*/ 53857 h 1196413"/>
              <a:gd name="connsiteX106" fmla="*/ 1038606 w 1375941"/>
              <a:gd name="connsiteY106" fmla="*/ 67322 h 1196413"/>
              <a:gd name="connsiteX107" fmla="*/ 1050825 w 1375941"/>
              <a:gd name="connsiteY107" fmla="*/ 78863 h 1196413"/>
              <a:gd name="connsiteX108" fmla="*/ 1055712 w 1375941"/>
              <a:gd name="connsiteY108" fmla="*/ 86557 h 1196413"/>
              <a:gd name="connsiteX109" fmla="*/ 1063044 w 1375941"/>
              <a:gd name="connsiteY109" fmla="*/ 107715 h 1196413"/>
              <a:gd name="connsiteX110" fmla="*/ 1065487 w 1375941"/>
              <a:gd name="connsiteY110" fmla="*/ 119256 h 1196413"/>
              <a:gd name="connsiteX111" fmla="*/ 1070375 w 1375941"/>
              <a:gd name="connsiteY111" fmla="*/ 132721 h 1196413"/>
              <a:gd name="connsiteX112" fmla="*/ 1075262 w 1375941"/>
              <a:gd name="connsiteY112" fmla="*/ 155802 h 1196413"/>
              <a:gd name="connsiteX113" fmla="*/ 1082594 w 1375941"/>
              <a:gd name="connsiteY113" fmla="*/ 184655 h 1196413"/>
              <a:gd name="connsiteX114" fmla="*/ 1085038 w 1375941"/>
              <a:gd name="connsiteY114" fmla="*/ 194272 h 1196413"/>
              <a:gd name="connsiteX115" fmla="*/ 1087481 w 1375941"/>
              <a:gd name="connsiteY115" fmla="*/ 217354 h 1196413"/>
              <a:gd name="connsiteX116" fmla="*/ 1089925 w 1375941"/>
              <a:gd name="connsiteY116" fmla="*/ 228895 h 1196413"/>
              <a:gd name="connsiteX117" fmla="*/ 1092369 w 1375941"/>
              <a:gd name="connsiteY117" fmla="*/ 257748 h 1196413"/>
              <a:gd name="connsiteX118" fmla="*/ 1094813 w 1375941"/>
              <a:gd name="connsiteY118" fmla="*/ 275059 h 1196413"/>
              <a:gd name="connsiteX119" fmla="*/ 1104588 w 1375941"/>
              <a:gd name="connsiteY119" fmla="*/ 278906 h 1196413"/>
              <a:gd name="connsiteX120" fmla="*/ 1146132 w 1375941"/>
              <a:gd name="connsiteY120" fmla="*/ 288524 h 1196413"/>
              <a:gd name="connsiteX121" fmla="*/ 1180345 w 1375941"/>
              <a:gd name="connsiteY121" fmla="*/ 292371 h 1196413"/>
              <a:gd name="connsiteX122" fmla="*/ 1229221 w 1375941"/>
              <a:gd name="connsiteY122" fmla="*/ 301988 h 1196413"/>
              <a:gd name="connsiteX123" fmla="*/ 1243883 w 1375941"/>
              <a:gd name="connsiteY123" fmla="*/ 305835 h 1196413"/>
              <a:gd name="connsiteX124" fmla="*/ 1270765 w 1375941"/>
              <a:gd name="connsiteY124" fmla="*/ 321223 h 1196413"/>
              <a:gd name="connsiteX125" fmla="*/ 1282984 w 1375941"/>
              <a:gd name="connsiteY125" fmla="*/ 332764 h 1196413"/>
              <a:gd name="connsiteX126" fmla="*/ 1300090 w 1375941"/>
              <a:gd name="connsiteY126" fmla="*/ 355846 h 1196413"/>
              <a:gd name="connsiteX127" fmla="*/ 1307422 w 1375941"/>
              <a:gd name="connsiteY127" fmla="*/ 384698 h 1196413"/>
              <a:gd name="connsiteX128" fmla="*/ 1312309 w 1375941"/>
              <a:gd name="connsiteY128" fmla="*/ 419321 h 1196413"/>
              <a:gd name="connsiteX129" fmla="*/ 1317197 w 1375941"/>
              <a:gd name="connsiteY129" fmla="*/ 488567 h 1196413"/>
              <a:gd name="connsiteX130" fmla="*/ 1322084 w 1375941"/>
              <a:gd name="connsiteY130" fmla="*/ 505878 h 1196413"/>
              <a:gd name="connsiteX131" fmla="*/ 1331859 w 1375941"/>
              <a:gd name="connsiteY131" fmla="*/ 519343 h 1196413"/>
              <a:gd name="connsiteX132" fmla="*/ 1356297 w 1375941"/>
              <a:gd name="connsiteY132" fmla="*/ 567430 h 1196413"/>
              <a:gd name="connsiteX133" fmla="*/ 1358741 w 1375941"/>
              <a:gd name="connsiteY133" fmla="*/ 577048 h 1196413"/>
              <a:gd name="connsiteX134" fmla="*/ 1361185 w 1375941"/>
              <a:gd name="connsiteY134" fmla="*/ 582818 h 1196413"/>
              <a:gd name="connsiteX135" fmla="*/ 1366072 w 1375941"/>
              <a:gd name="connsiteY135" fmla="*/ 596283 h 1196413"/>
              <a:gd name="connsiteX136" fmla="*/ 1368516 w 1375941"/>
              <a:gd name="connsiteY136" fmla="*/ 605900 h 1196413"/>
              <a:gd name="connsiteX137" fmla="*/ 1363628 w 1375941"/>
              <a:gd name="connsiteY137" fmla="*/ 698228 h 1196413"/>
              <a:gd name="connsiteX138" fmla="*/ 1361185 w 1375941"/>
              <a:gd name="connsiteY138" fmla="*/ 707845 h 1196413"/>
              <a:gd name="connsiteX139" fmla="*/ 1356297 w 1375941"/>
              <a:gd name="connsiteY139" fmla="*/ 715539 h 1196413"/>
              <a:gd name="connsiteX140" fmla="*/ 1351410 w 1375941"/>
              <a:gd name="connsiteY140" fmla="*/ 725157 h 1196413"/>
              <a:gd name="connsiteX141" fmla="*/ 1348966 w 1375941"/>
              <a:gd name="connsiteY141" fmla="*/ 738621 h 1196413"/>
              <a:gd name="connsiteX142" fmla="*/ 1344078 w 1375941"/>
              <a:gd name="connsiteY142" fmla="*/ 748238 h 1196413"/>
              <a:gd name="connsiteX143" fmla="*/ 1339191 w 1375941"/>
              <a:gd name="connsiteY143" fmla="*/ 761703 h 1196413"/>
              <a:gd name="connsiteX144" fmla="*/ 1341634 w 1375941"/>
              <a:gd name="connsiteY144" fmla="*/ 798249 h 1196413"/>
              <a:gd name="connsiteX145" fmla="*/ 1353853 w 1375941"/>
              <a:gd name="connsiteY145" fmla="*/ 830949 h 1196413"/>
              <a:gd name="connsiteX146" fmla="*/ 1358741 w 1375941"/>
              <a:gd name="connsiteY146" fmla="*/ 857878 h 1196413"/>
              <a:gd name="connsiteX147" fmla="*/ 1368516 w 1375941"/>
              <a:gd name="connsiteY147" fmla="*/ 882883 h 1196413"/>
              <a:gd name="connsiteX148" fmla="*/ 1370960 w 1375941"/>
              <a:gd name="connsiteY148" fmla="*/ 892501 h 1196413"/>
              <a:gd name="connsiteX149" fmla="*/ 1373404 w 1375941"/>
              <a:gd name="connsiteY149" fmla="*/ 929047 h 1196413"/>
              <a:gd name="connsiteX150" fmla="*/ 1375847 w 1375941"/>
              <a:gd name="connsiteY150" fmla="*/ 957899 h 1196413"/>
              <a:gd name="connsiteX151" fmla="*/ 1368516 w 1375941"/>
              <a:gd name="connsiteY151" fmla="*/ 1009834 h 1196413"/>
              <a:gd name="connsiteX152" fmla="*/ 1363628 w 1375941"/>
              <a:gd name="connsiteY152" fmla="*/ 1027145 h 1196413"/>
              <a:gd name="connsiteX153" fmla="*/ 1341634 w 1375941"/>
              <a:gd name="connsiteY153" fmla="*/ 1059844 h 1196413"/>
              <a:gd name="connsiteX154" fmla="*/ 1312309 w 1375941"/>
              <a:gd name="connsiteY154" fmla="*/ 1077156 h 1196413"/>
              <a:gd name="connsiteX155" fmla="*/ 1268321 w 1375941"/>
              <a:gd name="connsiteY155" fmla="*/ 1096391 h 1196413"/>
              <a:gd name="connsiteX156" fmla="*/ 1236552 w 1375941"/>
              <a:gd name="connsiteY156" fmla="*/ 1107932 h 1196413"/>
              <a:gd name="connsiteX157" fmla="*/ 1155907 w 1375941"/>
              <a:gd name="connsiteY157" fmla="*/ 1136784 h 1196413"/>
              <a:gd name="connsiteX158" fmla="*/ 1124138 w 1375941"/>
              <a:gd name="connsiteY158" fmla="*/ 1144478 h 1196413"/>
              <a:gd name="connsiteX159" fmla="*/ 1089925 w 1375941"/>
              <a:gd name="connsiteY159" fmla="*/ 1154096 h 1196413"/>
              <a:gd name="connsiteX160" fmla="*/ 1072819 w 1375941"/>
              <a:gd name="connsiteY160" fmla="*/ 1157943 h 1196413"/>
              <a:gd name="connsiteX161" fmla="*/ 1050825 w 1375941"/>
              <a:gd name="connsiteY161" fmla="*/ 1165637 h 1196413"/>
              <a:gd name="connsiteX162" fmla="*/ 1011724 w 1375941"/>
              <a:gd name="connsiteY162" fmla="*/ 1181025 h 1196413"/>
              <a:gd name="connsiteX163" fmla="*/ 989730 w 1375941"/>
              <a:gd name="connsiteY163" fmla="*/ 1186795 h 1196413"/>
              <a:gd name="connsiteX164" fmla="*/ 943298 w 1375941"/>
              <a:gd name="connsiteY164" fmla="*/ 1192566 h 1196413"/>
              <a:gd name="connsiteX165" fmla="*/ 862654 w 1375941"/>
              <a:gd name="connsiteY165" fmla="*/ 1190642 h 1196413"/>
              <a:gd name="connsiteX166" fmla="*/ 843103 w 1375941"/>
              <a:gd name="connsiteY166" fmla="*/ 1188719 h 1196413"/>
              <a:gd name="connsiteX167" fmla="*/ 786897 w 1375941"/>
              <a:gd name="connsiteY167" fmla="*/ 1173331 h 1196413"/>
              <a:gd name="connsiteX168" fmla="*/ 772234 w 1375941"/>
              <a:gd name="connsiteY168" fmla="*/ 1169484 h 1196413"/>
              <a:gd name="connsiteX169" fmla="*/ 762459 w 1375941"/>
              <a:gd name="connsiteY169" fmla="*/ 1165637 h 1196413"/>
              <a:gd name="connsiteX170" fmla="*/ 750240 w 1375941"/>
              <a:gd name="connsiteY170" fmla="*/ 1161790 h 1196413"/>
              <a:gd name="connsiteX171" fmla="*/ 740465 w 1375941"/>
              <a:gd name="connsiteY171" fmla="*/ 1157943 h 1196413"/>
              <a:gd name="connsiteX172" fmla="*/ 733133 w 1375941"/>
              <a:gd name="connsiteY172" fmla="*/ 1156019 h 1196413"/>
              <a:gd name="connsiteX173" fmla="*/ 716027 w 1375941"/>
              <a:gd name="connsiteY173" fmla="*/ 1148325 h 1196413"/>
              <a:gd name="connsiteX174" fmla="*/ 698920 w 1375941"/>
              <a:gd name="connsiteY174" fmla="*/ 1142555 h 1196413"/>
              <a:gd name="connsiteX175" fmla="*/ 689145 w 1375941"/>
              <a:gd name="connsiteY175" fmla="*/ 1136784 h 1196413"/>
              <a:gd name="connsiteX176" fmla="*/ 664708 w 1375941"/>
              <a:gd name="connsiteY176" fmla="*/ 1127167 h 1196413"/>
              <a:gd name="connsiteX177" fmla="*/ 625607 w 1375941"/>
              <a:gd name="connsiteY177" fmla="*/ 1106008 h 1196413"/>
              <a:gd name="connsiteX178" fmla="*/ 610944 w 1375941"/>
              <a:gd name="connsiteY178" fmla="*/ 1096391 h 1196413"/>
              <a:gd name="connsiteX179" fmla="*/ 593838 w 1375941"/>
              <a:gd name="connsiteY179" fmla="*/ 1084850 h 1196413"/>
              <a:gd name="connsiteX180" fmla="*/ 574288 w 1375941"/>
              <a:gd name="connsiteY180" fmla="*/ 1071385 h 1196413"/>
              <a:gd name="connsiteX181" fmla="*/ 547406 w 1375941"/>
              <a:gd name="connsiteY181" fmla="*/ 1055997 h 1196413"/>
              <a:gd name="connsiteX182" fmla="*/ 510749 w 1375941"/>
              <a:gd name="connsiteY182" fmla="*/ 1036763 h 1196413"/>
              <a:gd name="connsiteX183" fmla="*/ 498531 w 1375941"/>
              <a:gd name="connsiteY183" fmla="*/ 1030992 h 1196413"/>
              <a:gd name="connsiteX184" fmla="*/ 478980 w 1375941"/>
              <a:gd name="connsiteY184" fmla="*/ 1023298 h 1196413"/>
              <a:gd name="connsiteX185" fmla="*/ 420330 w 1375941"/>
              <a:gd name="connsiteY185" fmla="*/ 1009834 h 1196413"/>
              <a:gd name="connsiteX186" fmla="*/ 403223 w 1375941"/>
              <a:gd name="connsiteY186" fmla="*/ 1017528 h 1196413"/>
              <a:gd name="connsiteX187" fmla="*/ 398336 w 1375941"/>
              <a:gd name="connsiteY187" fmla="*/ 1027145 h 1196413"/>
              <a:gd name="connsiteX188" fmla="*/ 393448 w 1375941"/>
              <a:gd name="connsiteY188" fmla="*/ 1032916 h 1196413"/>
              <a:gd name="connsiteX189" fmla="*/ 388560 w 1375941"/>
              <a:gd name="connsiteY189" fmla="*/ 1040610 h 1196413"/>
              <a:gd name="connsiteX190" fmla="*/ 386117 w 1375941"/>
              <a:gd name="connsiteY190" fmla="*/ 1050227 h 1196413"/>
              <a:gd name="connsiteX191" fmla="*/ 381229 w 1375941"/>
              <a:gd name="connsiteY191" fmla="*/ 1063691 h 1196413"/>
              <a:gd name="connsiteX192" fmla="*/ 378785 w 1375941"/>
              <a:gd name="connsiteY192" fmla="*/ 1075232 h 1196413"/>
              <a:gd name="connsiteX193" fmla="*/ 369010 w 1375941"/>
              <a:gd name="connsiteY193" fmla="*/ 1104085 h 1196413"/>
              <a:gd name="connsiteX194" fmla="*/ 364123 w 1375941"/>
              <a:gd name="connsiteY194" fmla="*/ 1115626 h 1196413"/>
              <a:gd name="connsiteX195" fmla="*/ 344572 w 1375941"/>
              <a:gd name="connsiteY195" fmla="*/ 1132937 h 1196413"/>
              <a:gd name="connsiteX196" fmla="*/ 337241 w 1375941"/>
              <a:gd name="connsiteY196" fmla="*/ 1138708 h 1196413"/>
              <a:gd name="connsiteX197" fmla="*/ 317691 w 1375941"/>
              <a:gd name="connsiteY197" fmla="*/ 1152172 h 1196413"/>
              <a:gd name="connsiteX198" fmla="*/ 300584 w 1375941"/>
              <a:gd name="connsiteY198" fmla="*/ 1159866 h 1196413"/>
              <a:gd name="connsiteX199" fmla="*/ 278590 w 1375941"/>
              <a:gd name="connsiteY199" fmla="*/ 1173331 h 1196413"/>
              <a:gd name="connsiteX200" fmla="*/ 271259 w 1375941"/>
              <a:gd name="connsiteY200" fmla="*/ 1175254 h 1196413"/>
              <a:gd name="connsiteX201" fmla="*/ 244377 w 1375941"/>
              <a:gd name="connsiteY201" fmla="*/ 1184872 h 11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375941" h="1196413" fill="none" extrusionOk="0">
                <a:moveTo>
                  <a:pt x="244377" y="1184872"/>
                </a:moveTo>
                <a:cubicBezTo>
                  <a:pt x="237898" y="1187277"/>
                  <a:pt x="236068" y="1187936"/>
                  <a:pt x="232159" y="1188719"/>
                </a:cubicBezTo>
                <a:cubicBezTo>
                  <a:pt x="198489" y="1192956"/>
                  <a:pt x="213931" y="1190122"/>
                  <a:pt x="193058" y="1194489"/>
                </a:cubicBezTo>
                <a:cubicBezTo>
                  <a:pt x="190337" y="1194856"/>
                  <a:pt x="188306" y="1195651"/>
                  <a:pt x="185727" y="1196413"/>
                </a:cubicBezTo>
                <a:cubicBezTo>
                  <a:pt x="160423" y="1199919"/>
                  <a:pt x="135114" y="1192928"/>
                  <a:pt x="107526" y="1192566"/>
                </a:cubicBezTo>
                <a:cubicBezTo>
                  <a:pt x="103542" y="1192386"/>
                  <a:pt x="101027" y="1189485"/>
                  <a:pt x="97751" y="1188719"/>
                </a:cubicBezTo>
                <a:cubicBezTo>
                  <a:pt x="94343" y="1188063"/>
                  <a:pt x="91378" y="1186822"/>
                  <a:pt x="87976" y="1186795"/>
                </a:cubicBezTo>
                <a:cubicBezTo>
                  <a:pt x="60461" y="1172330"/>
                  <a:pt x="92164" y="1197645"/>
                  <a:pt x="70869" y="1173331"/>
                </a:cubicBezTo>
                <a:cubicBezTo>
                  <a:pt x="65183" y="1167816"/>
                  <a:pt x="58626" y="1166117"/>
                  <a:pt x="53763" y="1161790"/>
                </a:cubicBezTo>
                <a:cubicBezTo>
                  <a:pt x="50278" y="1159124"/>
                  <a:pt x="45177" y="1155127"/>
                  <a:pt x="41544" y="1152172"/>
                </a:cubicBezTo>
                <a:cubicBezTo>
                  <a:pt x="26941" y="1141661"/>
                  <a:pt x="15467" y="1131046"/>
                  <a:pt x="4887" y="1117549"/>
                </a:cubicBezTo>
                <a:cubicBezTo>
                  <a:pt x="3217" y="1115730"/>
                  <a:pt x="1905" y="1113554"/>
                  <a:pt x="0" y="1111779"/>
                </a:cubicBezTo>
                <a:cubicBezTo>
                  <a:pt x="3189" y="1102309"/>
                  <a:pt x="2979" y="1091787"/>
                  <a:pt x="4887" y="1084850"/>
                </a:cubicBezTo>
                <a:cubicBezTo>
                  <a:pt x="5834" y="1082697"/>
                  <a:pt x="7962" y="1080722"/>
                  <a:pt x="9775" y="1079079"/>
                </a:cubicBezTo>
                <a:cubicBezTo>
                  <a:pt x="13600" y="1076646"/>
                  <a:pt x="18752" y="1076973"/>
                  <a:pt x="21994" y="1075232"/>
                </a:cubicBezTo>
                <a:cubicBezTo>
                  <a:pt x="24504" y="1074342"/>
                  <a:pt x="27122" y="1072449"/>
                  <a:pt x="29325" y="1071385"/>
                </a:cubicBezTo>
                <a:cubicBezTo>
                  <a:pt x="32405" y="1070396"/>
                  <a:pt x="37470" y="1069539"/>
                  <a:pt x="41544" y="1067538"/>
                </a:cubicBezTo>
                <a:cubicBezTo>
                  <a:pt x="44135" y="1066335"/>
                  <a:pt x="45889" y="1064477"/>
                  <a:pt x="48875" y="1063691"/>
                </a:cubicBezTo>
                <a:cubicBezTo>
                  <a:pt x="56009" y="1061352"/>
                  <a:pt x="70869" y="1057921"/>
                  <a:pt x="70869" y="1057921"/>
                </a:cubicBezTo>
                <a:cubicBezTo>
                  <a:pt x="71057" y="1058114"/>
                  <a:pt x="82688" y="1046319"/>
                  <a:pt x="83088" y="1044457"/>
                </a:cubicBezTo>
                <a:cubicBezTo>
                  <a:pt x="84599" y="1040993"/>
                  <a:pt x="87727" y="1019510"/>
                  <a:pt x="87976" y="1017528"/>
                </a:cubicBezTo>
                <a:cubicBezTo>
                  <a:pt x="91238" y="1008227"/>
                  <a:pt x="94758" y="988552"/>
                  <a:pt x="102638" y="980981"/>
                </a:cubicBezTo>
                <a:cubicBezTo>
                  <a:pt x="111264" y="967763"/>
                  <a:pt x="123427" y="958116"/>
                  <a:pt x="131964" y="950205"/>
                </a:cubicBezTo>
                <a:cubicBezTo>
                  <a:pt x="135419" y="946466"/>
                  <a:pt x="141740" y="938664"/>
                  <a:pt x="141739" y="938664"/>
                </a:cubicBezTo>
                <a:cubicBezTo>
                  <a:pt x="143645" y="933847"/>
                  <a:pt x="144778" y="929533"/>
                  <a:pt x="146626" y="925200"/>
                </a:cubicBezTo>
                <a:cubicBezTo>
                  <a:pt x="147810" y="921330"/>
                  <a:pt x="149292" y="918112"/>
                  <a:pt x="151514" y="913659"/>
                </a:cubicBezTo>
                <a:cubicBezTo>
                  <a:pt x="152709" y="910322"/>
                  <a:pt x="151615" y="906538"/>
                  <a:pt x="153958" y="904041"/>
                </a:cubicBezTo>
                <a:cubicBezTo>
                  <a:pt x="158124" y="899810"/>
                  <a:pt x="162038" y="893896"/>
                  <a:pt x="166177" y="888654"/>
                </a:cubicBezTo>
                <a:cubicBezTo>
                  <a:pt x="170773" y="881434"/>
                  <a:pt x="175293" y="873739"/>
                  <a:pt x="178395" y="865572"/>
                </a:cubicBezTo>
                <a:cubicBezTo>
                  <a:pt x="186611" y="855992"/>
                  <a:pt x="192976" y="844761"/>
                  <a:pt x="200389" y="832872"/>
                </a:cubicBezTo>
                <a:cubicBezTo>
                  <a:pt x="203912" y="827086"/>
                  <a:pt x="206623" y="822418"/>
                  <a:pt x="210165" y="815561"/>
                </a:cubicBezTo>
                <a:cubicBezTo>
                  <a:pt x="214009" y="810092"/>
                  <a:pt x="217376" y="806463"/>
                  <a:pt x="219940" y="802096"/>
                </a:cubicBezTo>
                <a:cubicBezTo>
                  <a:pt x="221680" y="798264"/>
                  <a:pt x="222810" y="795935"/>
                  <a:pt x="224827" y="792479"/>
                </a:cubicBezTo>
                <a:cubicBezTo>
                  <a:pt x="228780" y="787109"/>
                  <a:pt x="232121" y="783252"/>
                  <a:pt x="234602" y="777091"/>
                </a:cubicBezTo>
                <a:cubicBezTo>
                  <a:pt x="242166" y="750075"/>
                  <a:pt x="235946" y="776511"/>
                  <a:pt x="244377" y="755932"/>
                </a:cubicBezTo>
                <a:cubicBezTo>
                  <a:pt x="245347" y="754290"/>
                  <a:pt x="246083" y="752177"/>
                  <a:pt x="246821" y="750162"/>
                </a:cubicBezTo>
                <a:cubicBezTo>
                  <a:pt x="248227" y="747105"/>
                  <a:pt x="250198" y="744836"/>
                  <a:pt x="251709" y="742468"/>
                </a:cubicBezTo>
                <a:cubicBezTo>
                  <a:pt x="255556" y="734371"/>
                  <a:pt x="256759" y="729906"/>
                  <a:pt x="259040" y="723233"/>
                </a:cubicBezTo>
                <a:cubicBezTo>
                  <a:pt x="258627" y="719544"/>
                  <a:pt x="258281" y="715650"/>
                  <a:pt x="256596" y="711692"/>
                </a:cubicBezTo>
                <a:cubicBezTo>
                  <a:pt x="255381" y="709303"/>
                  <a:pt x="252338" y="709178"/>
                  <a:pt x="249265" y="707845"/>
                </a:cubicBezTo>
                <a:cubicBezTo>
                  <a:pt x="234473" y="700129"/>
                  <a:pt x="239993" y="707204"/>
                  <a:pt x="219940" y="694381"/>
                </a:cubicBezTo>
                <a:cubicBezTo>
                  <a:pt x="210875" y="690024"/>
                  <a:pt x="202251" y="686067"/>
                  <a:pt x="195502" y="680916"/>
                </a:cubicBezTo>
                <a:cubicBezTo>
                  <a:pt x="188659" y="677768"/>
                  <a:pt x="183119" y="677146"/>
                  <a:pt x="178395" y="673222"/>
                </a:cubicBezTo>
                <a:cubicBezTo>
                  <a:pt x="174699" y="671698"/>
                  <a:pt x="171853" y="670004"/>
                  <a:pt x="168620" y="667452"/>
                </a:cubicBezTo>
                <a:cubicBezTo>
                  <a:pt x="162962" y="665528"/>
                  <a:pt x="156502" y="663484"/>
                  <a:pt x="151514" y="659758"/>
                </a:cubicBezTo>
                <a:cubicBezTo>
                  <a:pt x="147673" y="658031"/>
                  <a:pt x="142607" y="654283"/>
                  <a:pt x="139295" y="652064"/>
                </a:cubicBezTo>
                <a:cubicBezTo>
                  <a:pt x="135549" y="649845"/>
                  <a:pt x="130488" y="650052"/>
                  <a:pt x="127076" y="648217"/>
                </a:cubicBezTo>
                <a:cubicBezTo>
                  <a:pt x="123160" y="645557"/>
                  <a:pt x="119480" y="644360"/>
                  <a:pt x="114857" y="642446"/>
                </a:cubicBezTo>
                <a:cubicBezTo>
                  <a:pt x="111131" y="640904"/>
                  <a:pt x="108325" y="640069"/>
                  <a:pt x="105082" y="638599"/>
                </a:cubicBezTo>
                <a:cubicBezTo>
                  <a:pt x="102672" y="636795"/>
                  <a:pt x="100269" y="634641"/>
                  <a:pt x="97751" y="632829"/>
                </a:cubicBezTo>
                <a:cubicBezTo>
                  <a:pt x="95162" y="631304"/>
                  <a:pt x="90817" y="629608"/>
                  <a:pt x="87976" y="627058"/>
                </a:cubicBezTo>
                <a:cubicBezTo>
                  <a:pt x="84074" y="623602"/>
                  <a:pt x="78200" y="615518"/>
                  <a:pt x="78200" y="615517"/>
                </a:cubicBezTo>
                <a:cubicBezTo>
                  <a:pt x="77223" y="612863"/>
                  <a:pt x="76739" y="610148"/>
                  <a:pt x="75757" y="607823"/>
                </a:cubicBezTo>
                <a:cubicBezTo>
                  <a:pt x="74340" y="605058"/>
                  <a:pt x="72652" y="601713"/>
                  <a:pt x="70869" y="598206"/>
                </a:cubicBezTo>
                <a:cubicBezTo>
                  <a:pt x="69870" y="594503"/>
                  <a:pt x="69243" y="591898"/>
                  <a:pt x="68425" y="588589"/>
                </a:cubicBezTo>
                <a:cubicBezTo>
                  <a:pt x="67047" y="576677"/>
                  <a:pt x="62191" y="551172"/>
                  <a:pt x="68425" y="534731"/>
                </a:cubicBezTo>
                <a:cubicBezTo>
                  <a:pt x="71795" y="525252"/>
                  <a:pt x="95651" y="510153"/>
                  <a:pt x="102638" y="507802"/>
                </a:cubicBezTo>
                <a:cubicBezTo>
                  <a:pt x="106967" y="506235"/>
                  <a:pt x="112656" y="505337"/>
                  <a:pt x="117301" y="503955"/>
                </a:cubicBezTo>
                <a:cubicBezTo>
                  <a:pt x="125307" y="502824"/>
                  <a:pt x="130476" y="501516"/>
                  <a:pt x="139295" y="500108"/>
                </a:cubicBezTo>
                <a:cubicBezTo>
                  <a:pt x="142504" y="500353"/>
                  <a:pt x="145590" y="499016"/>
                  <a:pt x="149070" y="498184"/>
                </a:cubicBezTo>
                <a:cubicBezTo>
                  <a:pt x="153127" y="497294"/>
                  <a:pt x="157336" y="497003"/>
                  <a:pt x="161289" y="496261"/>
                </a:cubicBezTo>
                <a:cubicBezTo>
                  <a:pt x="163622" y="495972"/>
                  <a:pt x="166026" y="494179"/>
                  <a:pt x="168620" y="494337"/>
                </a:cubicBezTo>
                <a:cubicBezTo>
                  <a:pt x="175170" y="493634"/>
                  <a:pt x="180738" y="492276"/>
                  <a:pt x="185727" y="492414"/>
                </a:cubicBezTo>
                <a:cubicBezTo>
                  <a:pt x="205657" y="478443"/>
                  <a:pt x="159221" y="503897"/>
                  <a:pt x="219940" y="488567"/>
                </a:cubicBezTo>
                <a:cubicBezTo>
                  <a:pt x="223845" y="487400"/>
                  <a:pt x="227338" y="486593"/>
                  <a:pt x="229715" y="484720"/>
                </a:cubicBezTo>
                <a:cubicBezTo>
                  <a:pt x="244282" y="478003"/>
                  <a:pt x="246624" y="472670"/>
                  <a:pt x="259040" y="459714"/>
                </a:cubicBezTo>
                <a:cubicBezTo>
                  <a:pt x="261101" y="456703"/>
                  <a:pt x="263885" y="454978"/>
                  <a:pt x="266371" y="452020"/>
                </a:cubicBezTo>
                <a:cubicBezTo>
                  <a:pt x="270347" y="448731"/>
                  <a:pt x="272156" y="443704"/>
                  <a:pt x="276147" y="440480"/>
                </a:cubicBezTo>
                <a:cubicBezTo>
                  <a:pt x="282909" y="433004"/>
                  <a:pt x="290730" y="426917"/>
                  <a:pt x="300584" y="421245"/>
                </a:cubicBezTo>
                <a:cubicBezTo>
                  <a:pt x="310062" y="414971"/>
                  <a:pt x="314406" y="408969"/>
                  <a:pt x="325022" y="403933"/>
                </a:cubicBezTo>
                <a:cubicBezTo>
                  <a:pt x="336777" y="399506"/>
                  <a:pt x="346934" y="390077"/>
                  <a:pt x="359235" y="386622"/>
                </a:cubicBezTo>
                <a:cubicBezTo>
                  <a:pt x="373418" y="381693"/>
                  <a:pt x="366865" y="382478"/>
                  <a:pt x="378785" y="380851"/>
                </a:cubicBezTo>
                <a:cubicBezTo>
                  <a:pt x="393641" y="384718"/>
                  <a:pt x="382007" y="380832"/>
                  <a:pt x="400779" y="390469"/>
                </a:cubicBezTo>
                <a:cubicBezTo>
                  <a:pt x="403028" y="391776"/>
                  <a:pt x="405893" y="393065"/>
                  <a:pt x="408111" y="394316"/>
                </a:cubicBezTo>
                <a:cubicBezTo>
                  <a:pt x="411164" y="396724"/>
                  <a:pt x="412929" y="400057"/>
                  <a:pt x="415442" y="402010"/>
                </a:cubicBezTo>
                <a:cubicBezTo>
                  <a:pt x="418775" y="404288"/>
                  <a:pt x="421649" y="404862"/>
                  <a:pt x="425217" y="405857"/>
                </a:cubicBezTo>
                <a:cubicBezTo>
                  <a:pt x="437133" y="409729"/>
                  <a:pt x="440062" y="409696"/>
                  <a:pt x="452099" y="411627"/>
                </a:cubicBezTo>
                <a:cubicBezTo>
                  <a:pt x="455352" y="410819"/>
                  <a:pt x="462590" y="412428"/>
                  <a:pt x="464318" y="409704"/>
                </a:cubicBezTo>
                <a:cubicBezTo>
                  <a:pt x="465788" y="406828"/>
                  <a:pt x="464478" y="402938"/>
                  <a:pt x="461874" y="400086"/>
                </a:cubicBezTo>
                <a:cubicBezTo>
                  <a:pt x="460505" y="398104"/>
                  <a:pt x="445788" y="392796"/>
                  <a:pt x="444767" y="392392"/>
                </a:cubicBezTo>
                <a:cubicBezTo>
                  <a:pt x="442767" y="382504"/>
                  <a:pt x="439526" y="377420"/>
                  <a:pt x="444767" y="365463"/>
                </a:cubicBezTo>
                <a:cubicBezTo>
                  <a:pt x="445754" y="363357"/>
                  <a:pt x="449749" y="361775"/>
                  <a:pt x="452099" y="359693"/>
                </a:cubicBezTo>
                <a:cubicBezTo>
                  <a:pt x="473103" y="334849"/>
                  <a:pt x="450814" y="362020"/>
                  <a:pt x="471649" y="344305"/>
                </a:cubicBezTo>
                <a:cubicBezTo>
                  <a:pt x="474636" y="342539"/>
                  <a:pt x="476568" y="340019"/>
                  <a:pt x="478980" y="338534"/>
                </a:cubicBezTo>
                <a:cubicBezTo>
                  <a:pt x="482953" y="335481"/>
                  <a:pt x="487703" y="335037"/>
                  <a:pt x="491199" y="332764"/>
                </a:cubicBezTo>
                <a:cubicBezTo>
                  <a:pt x="494411" y="331032"/>
                  <a:pt x="496067" y="328723"/>
                  <a:pt x="498531" y="326993"/>
                </a:cubicBezTo>
                <a:cubicBezTo>
                  <a:pt x="501563" y="325318"/>
                  <a:pt x="505787" y="322985"/>
                  <a:pt x="508306" y="321223"/>
                </a:cubicBezTo>
                <a:cubicBezTo>
                  <a:pt x="512887" y="317443"/>
                  <a:pt x="517906" y="314295"/>
                  <a:pt x="522968" y="311605"/>
                </a:cubicBezTo>
                <a:cubicBezTo>
                  <a:pt x="529551" y="292438"/>
                  <a:pt x="523329" y="311931"/>
                  <a:pt x="527856" y="271212"/>
                </a:cubicBezTo>
                <a:cubicBezTo>
                  <a:pt x="527512" y="267663"/>
                  <a:pt x="529869" y="263549"/>
                  <a:pt x="530300" y="259671"/>
                </a:cubicBezTo>
                <a:cubicBezTo>
                  <a:pt x="532147" y="248829"/>
                  <a:pt x="532594" y="234148"/>
                  <a:pt x="535187" y="225048"/>
                </a:cubicBezTo>
                <a:cubicBezTo>
                  <a:pt x="537979" y="213211"/>
                  <a:pt x="540476" y="201231"/>
                  <a:pt x="544962" y="190425"/>
                </a:cubicBezTo>
                <a:cubicBezTo>
                  <a:pt x="546799" y="186279"/>
                  <a:pt x="548404" y="179910"/>
                  <a:pt x="549850" y="175037"/>
                </a:cubicBezTo>
                <a:cubicBezTo>
                  <a:pt x="553765" y="162196"/>
                  <a:pt x="561469" y="146170"/>
                  <a:pt x="569400" y="136568"/>
                </a:cubicBezTo>
                <a:cubicBezTo>
                  <a:pt x="580450" y="118584"/>
                  <a:pt x="586408" y="102579"/>
                  <a:pt x="598725" y="88480"/>
                </a:cubicBezTo>
                <a:cubicBezTo>
                  <a:pt x="613800" y="65618"/>
                  <a:pt x="599843" y="83565"/>
                  <a:pt x="620719" y="63475"/>
                </a:cubicBezTo>
                <a:cubicBezTo>
                  <a:pt x="630186" y="53534"/>
                  <a:pt x="632886" y="46363"/>
                  <a:pt x="650045" y="38469"/>
                </a:cubicBezTo>
                <a:cubicBezTo>
                  <a:pt x="682947" y="25950"/>
                  <a:pt x="649905" y="47980"/>
                  <a:pt x="681814" y="23081"/>
                </a:cubicBezTo>
                <a:cubicBezTo>
                  <a:pt x="694678" y="17546"/>
                  <a:pt x="699114" y="12577"/>
                  <a:pt x="713583" y="7693"/>
                </a:cubicBezTo>
                <a:cubicBezTo>
                  <a:pt x="730484" y="1537"/>
                  <a:pt x="731813" y="2070"/>
                  <a:pt x="747796" y="0"/>
                </a:cubicBezTo>
                <a:cubicBezTo>
                  <a:pt x="799963" y="-184"/>
                  <a:pt x="845959" y="5519"/>
                  <a:pt x="889535" y="1923"/>
                </a:cubicBezTo>
                <a:cubicBezTo>
                  <a:pt x="895309" y="2751"/>
                  <a:pt x="901107" y="4505"/>
                  <a:pt x="906642" y="5770"/>
                </a:cubicBezTo>
                <a:cubicBezTo>
                  <a:pt x="940896" y="12692"/>
                  <a:pt x="906001" y="11626"/>
                  <a:pt x="948186" y="17311"/>
                </a:cubicBezTo>
                <a:cubicBezTo>
                  <a:pt x="955926" y="18618"/>
                  <a:pt x="960081" y="20421"/>
                  <a:pt x="967736" y="23081"/>
                </a:cubicBezTo>
                <a:cubicBezTo>
                  <a:pt x="973864" y="26564"/>
                  <a:pt x="980076" y="27890"/>
                  <a:pt x="984843" y="30775"/>
                </a:cubicBezTo>
                <a:cubicBezTo>
                  <a:pt x="996605" y="39539"/>
                  <a:pt x="1006572" y="46098"/>
                  <a:pt x="1021499" y="53857"/>
                </a:cubicBezTo>
                <a:cubicBezTo>
                  <a:pt x="1027121" y="57931"/>
                  <a:pt x="1033441" y="62409"/>
                  <a:pt x="1038606" y="67322"/>
                </a:cubicBezTo>
                <a:cubicBezTo>
                  <a:pt x="1043294" y="71186"/>
                  <a:pt x="1046965" y="75563"/>
                  <a:pt x="1050825" y="78863"/>
                </a:cubicBezTo>
                <a:cubicBezTo>
                  <a:pt x="1052369" y="81361"/>
                  <a:pt x="1053914" y="84209"/>
                  <a:pt x="1055712" y="86557"/>
                </a:cubicBezTo>
                <a:cubicBezTo>
                  <a:pt x="1059993" y="95895"/>
                  <a:pt x="1060380" y="98321"/>
                  <a:pt x="1063044" y="107715"/>
                </a:cubicBezTo>
                <a:cubicBezTo>
                  <a:pt x="1064423" y="111569"/>
                  <a:pt x="1064327" y="116060"/>
                  <a:pt x="1065487" y="119256"/>
                </a:cubicBezTo>
                <a:cubicBezTo>
                  <a:pt x="1066915" y="122796"/>
                  <a:pt x="1069341" y="128071"/>
                  <a:pt x="1070375" y="132721"/>
                </a:cubicBezTo>
                <a:cubicBezTo>
                  <a:pt x="1073190" y="140220"/>
                  <a:pt x="1074660" y="147840"/>
                  <a:pt x="1075262" y="155802"/>
                </a:cubicBezTo>
                <a:cubicBezTo>
                  <a:pt x="1078051" y="164712"/>
                  <a:pt x="1079945" y="174444"/>
                  <a:pt x="1082594" y="184655"/>
                </a:cubicBezTo>
                <a:cubicBezTo>
                  <a:pt x="1083289" y="188845"/>
                  <a:pt x="1084821" y="192242"/>
                  <a:pt x="1085038" y="194272"/>
                </a:cubicBezTo>
                <a:cubicBezTo>
                  <a:pt x="1085619" y="201915"/>
                  <a:pt x="1086087" y="209785"/>
                  <a:pt x="1087481" y="217354"/>
                </a:cubicBezTo>
                <a:cubicBezTo>
                  <a:pt x="1088061" y="221885"/>
                  <a:pt x="1089730" y="225211"/>
                  <a:pt x="1089925" y="228895"/>
                </a:cubicBezTo>
                <a:cubicBezTo>
                  <a:pt x="1089869" y="239587"/>
                  <a:pt x="1090403" y="246289"/>
                  <a:pt x="1092369" y="257748"/>
                </a:cubicBezTo>
                <a:cubicBezTo>
                  <a:pt x="1093806" y="263167"/>
                  <a:pt x="1090779" y="270240"/>
                  <a:pt x="1094813" y="275059"/>
                </a:cubicBezTo>
                <a:cubicBezTo>
                  <a:pt x="1096879" y="278217"/>
                  <a:pt x="1101271" y="277724"/>
                  <a:pt x="1104588" y="278906"/>
                </a:cubicBezTo>
                <a:cubicBezTo>
                  <a:pt x="1118964" y="283481"/>
                  <a:pt x="1130685" y="286874"/>
                  <a:pt x="1146132" y="288524"/>
                </a:cubicBezTo>
                <a:cubicBezTo>
                  <a:pt x="1166090" y="290732"/>
                  <a:pt x="1164308" y="289903"/>
                  <a:pt x="1180345" y="292371"/>
                </a:cubicBezTo>
                <a:cubicBezTo>
                  <a:pt x="1195789" y="293872"/>
                  <a:pt x="1213413" y="298265"/>
                  <a:pt x="1229221" y="301988"/>
                </a:cubicBezTo>
                <a:cubicBezTo>
                  <a:pt x="1233715" y="303130"/>
                  <a:pt x="1239450" y="304665"/>
                  <a:pt x="1243883" y="305835"/>
                </a:cubicBezTo>
                <a:cubicBezTo>
                  <a:pt x="1253032" y="308262"/>
                  <a:pt x="1265383" y="315969"/>
                  <a:pt x="1270765" y="321223"/>
                </a:cubicBezTo>
                <a:cubicBezTo>
                  <a:pt x="1275799" y="324541"/>
                  <a:pt x="1279850" y="328896"/>
                  <a:pt x="1282984" y="332764"/>
                </a:cubicBezTo>
                <a:cubicBezTo>
                  <a:pt x="1292408" y="342480"/>
                  <a:pt x="1293414" y="344896"/>
                  <a:pt x="1300090" y="355846"/>
                </a:cubicBezTo>
                <a:cubicBezTo>
                  <a:pt x="1304296" y="365374"/>
                  <a:pt x="1304589" y="376043"/>
                  <a:pt x="1307422" y="384698"/>
                </a:cubicBezTo>
                <a:cubicBezTo>
                  <a:pt x="1321468" y="436416"/>
                  <a:pt x="1307268" y="384578"/>
                  <a:pt x="1312309" y="419321"/>
                </a:cubicBezTo>
                <a:cubicBezTo>
                  <a:pt x="1315689" y="448102"/>
                  <a:pt x="1312622" y="463434"/>
                  <a:pt x="1317197" y="488567"/>
                </a:cubicBezTo>
                <a:cubicBezTo>
                  <a:pt x="1318653" y="495598"/>
                  <a:pt x="1319136" y="499082"/>
                  <a:pt x="1322084" y="505878"/>
                </a:cubicBezTo>
                <a:cubicBezTo>
                  <a:pt x="1324378" y="510016"/>
                  <a:pt x="1329129" y="513985"/>
                  <a:pt x="1331859" y="519343"/>
                </a:cubicBezTo>
                <a:cubicBezTo>
                  <a:pt x="1330197" y="519795"/>
                  <a:pt x="1353199" y="556310"/>
                  <a:pt x="1356297" y="567430"/>
                </a:cubicBezTo>
                <a:cubicBezTo>
                  <a:pt x="1358100" y="570846"/>
                  <a:pt x="1357475" y="573920"/>
                  <a:pt x="1358741" y="577048"/>
                </a:cubicBezTo>
                <a:cubicBezTo>
                  <a:pt x="1359089" y="578791"/>
                  <a:pt x="1360563" y="580736"/>
                  <a:pt x="1361185" y="582818"/>
                </a:cubicBezTo>
                <a:cubicBezTo>
                  <a:pt x="1362803" y="587169"/>
                  <a:pt x="1363660" y="591997"/>
                  <a:pt x="1366072" y="596283"/>
                </a:cubicBezTo>
                <a:cubicBezTo>
                  <a:pt x="1367063" y="599379"/>
                  <a:pt x="1367287" y="603071"/>
                  <a:pt x="1368516" y="605900"/>
                </a:cubicBezTo>
                <a:cubicBezTo>
                  <a:pt x="1366452" y="665142"/>
                  <a:pt x="1371355" y="662544"/>
                  <a:pt x="1363628" y="698228"/>
                </a:cubicBezTo>
                <a:cubicBezTo>
                  <a:pt x="1363074" y="701467"/>
                  <a:pt x="1362815" y="704777"/>
                  <a:pt x="1361185" y="707845"/>
                </a:cubicBezTo>
                <a:cubicBezTo>
                  <a:pt x="1360032" y="710650"/>
                  <a:pt x="1357674" y="712660"/>
                  <a:pt x="1356297" y="715539"/>
                </a:cubicBezTo>
                <a:cubicBezTo>
                  <a:pt x="1354328" y="719252"/>
                  <a:pt x="1352789" y="722097"/>
                  <a:pt x="1351410" y="725157"/>
                </a:cubicBezTo>
                <a:cubicBezTo>
                  <a:pt x="1351127" y="730123"/>
                  <a:pt x="1350975" y="733422"/>
                  <a:pt x="1348966" y="738621"/>
                </a:cubicBezTo>
                <a:cubicBezTo>
                  <a:pt x="1347988" y="741914"/>
                  <a:pt x="1345668" y="744630"/>
                  <a:pt x="1344078" y="748238"/>
                </a:cubicBezTo>
                <a:cubicBezTo>
                  <a:pt x="1341568" y="754015"/>
                  <a:pt x="1341104" y="755450"/>
                  <a:pt x="1339191" y="761703"/>
                </a:cubicBezTo>
                <a:cubicBezTo>
                  <a:pt x="1340644" y="773539"/>
                  <a:pt x="1337471" y="787637"/>
                  <a:pt x="1341634" y="798249"/>
                </a:cubicBezTo>
                <a:cubicBezTo>
                  <a:pt x="1344701" y="811546"/>
                  <a:pt x="1349239" y="820975"/>
                  <a:pt x="1353853" y="830949"/>
                </a:cubicBezTo>
                <a:cubicBezTo>
                  <a:pt x="1355290" y="840539"/>
                  <a:pt x="1357843" y="850523"/>
                  <a:pt x="1358741" y="857878"/>
                </a:cubicBezTo>
                <a:cubicBezTo>
                  <a:pt x="1361785" y="868824"/>
                  <a:pt x="1364503" y="872976"/>
                  <a:pt x="1368516" y="882883"/>
                </a:cubicBezTo>
                <a:cubicBezTo>
                  <a:pt x="1369802" y="886045"/>
                  <a:pt x="1369982" y="888966"/>
                  <a:pt x="1370960" y="892501"/>
                </a:cubicBezTo>
                <a:cubicBezTo>
                  <a:pt x="1372551" y="907096"/>
                  <a:pt x="1372903" y="919106"/>
                  <a:pt x="1373404" y="929047"/>
                </a:cubicBezTo>
                <a:cubicBezTo>
                  <a:pt x="1374383" y="938282"/>
                  <a:pt x="1378287" y="946851"/>
                  <a:pt x="1375847" y="957899"/>
                </a:cubicBezTo>
                <a:cubicBezTo>
                  <a:pt x="1375702" y="973154"/>
                  <a:pt x="1375619" y="991898"/>
                  <a:pt x="1368516" y="1009834"/>
                </a:cubicBezTo>
                <a:cubicBezTo>
                  <a:pt x="1368517" y="1015407"/>
                  <a:pt x="1365626" y="1021974"/>
                  <a:pt x="1363628" y="1027145"/>
                </a:cubicBezTo>
                <a:cubicBezTo>
                  <a:pt x="1358755" y="1042536"/>
                  <a:pt x="1352421" y="1052162"/>
                  <a:pt x="1341634" y="1059844"/>
                </a:cubicBezTo>
                <a:cubicBezTo>
                  <a:pt x="1338650" y="1063037"/>
                  <a:pt x="1314601" y="1075459"/>
                  <a:pt x="1312309" y="1077156"/>
                </a:cubicBezTo>
                <a:cubicBezTo>
                  <a:pt x="1278055" y="1094860"/>
                  <a:pt x="1290821" y="1091289"/>
                  <a:pt x="1268321" y="1096391"/>
                </a:cubicBezTo>
                <a:cubicBezTo>
                  <a:pt x="1247554" y="1104342"/>
                  <a:pt x="1272795" y="1092959"/>
                  <a:pt x="1236552" y="1107932"/>
                </a:cubicBezTo>
                <a:cubicBezTo>
                  <a:pt x="1186017" y="1125938"/>
                  <a:pt x="1220755" y="1118220"/>
                  <a:pt x="1155907" y="1136784"/>
                </a:cubicBezTo>
                <a:cubicBezTo>
                  <a:pt x="1147369" y="1138173"/>
                  <a:pt x="1137878" y="1141061"/>
                  <a:pt x="1124138" y="1144478"/>
                </a:cubicBezTo>
                <a:cubicBezTo>
                  <a:pt x="1093697" y="1158868"/>
                  <a:pt x="1121806" y="1150970"/>
                  <a:pt x="1089925" y="1154096"/>
                </a:cubicBezTo>
                <a:cubicBezTo>
                  <a:pt x="1083137" y="1155581"/>
                  <a:pt x="1077538" y="1155656"/>
                  <a:pt x="1072819" y="1157943"/>
                </a:cubicBezTo>
                <a:cubicBezTo>
                  <a:pt x="1064482" y="1159681"/>
                  <a:pt x="1058071" y="1161229"/>
                  <a:pt x="1050825" y="1165637"/>
                </a:cubicBezTo>
                <a:cubicBezTo>
                  <a:pt x="1039605" y="1171748"/>
                  <a:pt x="1025221" y="1176016"/>
                  <a:pt x="1011724" y="1181025"/>
                </a:cubicBezTo>
                <a:cubicBezTo>
                  <a:pt x="1004719" y="1181927"/>
                  <a:pt x="996878" y="1184076"/>
                  <a:pt x="989730" y="1186795"/>
                </a:cubicBezTo>
                <a:cubicBezTo>
                  <a:pt x="971011" y="1190915"/>
                  <a:pt x="961703" y="1191566"/>
                  <a:pt x="943298" y="1192566"/>
                </a:cubicBezTo>
                <a:cubicBezTo>
                  <a:pt x="921356" y="1188993"/>
                  <a:pt x="894045" y="1190651"/>
                  <a:pt x="862654" y="1190642"/>
                </a:cubicBezTo>
                <a:cubicBezTo>
                  <a:pt x="856012" y="1191844"/>
                  <a:pt x="850936" y="1190186"/>
                  <a:pt x="843103" y="1188719"/>
                </a:cubicBezTo>
                <a:cubicBezTo>
                  <a:pt x="820582" y="1182618"/>
                  <a:pt x="806486" y="1178618"/>
                  <a:pt x="786897" y="1173331"/>
                </a:cubicBezTo>
                <a:cubicBezTo>
                  <a:pt x="782375" y="1171925"/>
                  <a:pt x="776810" y="1170354"/>
                  <a:pt x="772234" y="1169484"/>
                </a:cubicBezTo>
                <a:cubicBezTo>
                  <a:pt x="769346" y="1168499"/>
                  <a:pt x="765735" y="1166710"/>
                  <a:pt x="762459" y="1165637"/>
                </a:cubicBezTo>
                <a:cubicBezTo>
                  <a:pt x="758507" y="1163797"/>
                  <a:pt x="754127" y="1163106"/>
                  <a:pt x="750240" y="1161790"/>
                </a:cubicBezTo>
                <a:cubicBezTo>
                  <a:pt x="747001" y="1160691"/>
                  <a:pt x="744172" y="1159178"/>
                  <a:pt x="740465" y="1157943"/>
                </a:cubicBezTo>
                <a:cubicBezTo>
                  <a:pt x="738066" y="1157282"/>
                  <a:pt x="735581" y="1156938"/>
                  <a:pt x="733133" y="1156019"/>
                </a:cubicBezTo>
                <a:cubicBezTo>
                  <a:pt x="726551" y="1152739"/>
                  <a:pt x="722081" y="1149520"/>
                  <a:pt x="716027" y="1148325"/>
                </a:cubicBezTo>
                <a:cubicBezTo>
                  <a:pt x="710671" y="1145493"/>
                  <a:pt x="704023" y="1145718"/>
                  <a:pt x="698920" y="1142555"/>
                </a:cubicBezTo>
                <a:cubicBezTo>
                  <a:pt x="695080" y="1140418"/>
                  <a:pt x="692149" y="1137660"/>
                  <a:pt x="689145" y="1136784"/>
                </a:cubicBezTo>
                <a:cubicBezTo>
                  <a:pt x="679796" y="1132193"/>
                  <a:pt x="674072" y="1131259"/>
                  <a:pt x="664708" y="1127167"/>
                </a:cubicBezTo>
                <a:cubicBezTo>
                  <a:pt x="653311" y="1121992"/>
                  <a:pt x="638498" y="1113174"/>
                  <a:pt x="625607" y="1106008"/>
                </a:cubicBezTo>
                <a:cubicBezTo>
                  <a:pt x="620630" y="1102904"/>
                  <a:pt x="615191" y="1100322"/>
                  <a:pt x="610944" y="1096391"/>
                </a:cubicBezTo>
                <a:cubicBezTo>
                  <a:pt x="592378" y="1086737"/>
                  <a:pt x="612095" y="1091977"/>
                  <a:pt x="593838" y="1084850"/>
                </a:cubicBezTo>
                <a:cubicBezTo>
                  <a:pt x="584735" y="1074402"/>
                  <a:pt x="592819" y="1081734"/>
                  <a:pt x="574288" y="1071385"/>
                </a:cubicBezTo>
                <a:cubicBezTo>
                  <a:pt x="526914" y="1039975"/>
                  <a:pt x="584585" y="1076101"/>
                  <a:pt x="547406" y="1055997"/>
                </a:cubicBezTo>
                <a:cubicBezTo>
                  <a:pt x="534288" y="1051609"/>
                  <a:pt x="524289" y="1042469"/>
                  <a:pt x="510749" y="1036763"/>
                </a:cubicBezTo>
                <a:cubicBezTo>
                  <a:pt x="505932" y="1035383"/>
                  <a:pt x="503585" y="1032477"/>
                  <a:pt x="498531" y="1030992"/>
                </a:cubicBezTo>
                <a:cubicBezTo>
                  <a:pt x="490750" y="1029293"/>
                  <a:pt x="485639" y="1024940"/>
                  <a:pt x="478980" y="1023298"/>
                </a:cubicBezTo>
                <a:cubicBezTo>
                  <a:pt x="442265" y="1011708"/>
                  <a:pt x="447131" y="1014105"/>
                  <a:pt x="420330" y="1009834"/>
                </a:cubicBezTo>
                <a:cubicBezTo>
                  <a:pt x="413838" y="1012275"/>
                  <a:pt x="408599" y="1014026"/>
                  <a:pt x="403223" y="1017528"/>
                </a:cubicBezTo>
                <a:cubicBezTo>
                  <a:pt x="400098" y="1019756"/>
                  <a:pt x="399797" y="1023889"/>
                  <a:pt x="398336" y="1027145"/>
                </a:cubicBezTo>
                <a:cubicBezTo>
                  <a:pt x="397576" y="1029407"/>
                  <a:pt x="394750" y="1030888"/>
                  <a:pt x="393448" y="1032916"/>
                </a:cubicBezTo>
                <a:cubicBezTo>
                  <a:pt x="390916" y="1035589"/>
                  <a:pt x="390301" y="1038175"/>
                  <a:pt x="388560" y="1040610"/>
                </a:cubicBezTo>
                <a:cubicBezTo>
                  <a:pt x="388040" y="1043411"/>
                  <a:pt x="386995" y="1047469"/>
                  <a:pt x="386117" y="1050227"/>
                </a:cubicBezTo>
                <a:cubicBezTo>
                  <a:pt x="384867" y="1054697"/>
                  <a:pt x="382843" y="1060041"/>
                  <a:pt x="381229" y="1063691"/>
                </a:cubicBezTo>
                <a:cubicBezTo>
                  <a:pt x="380583" y="1066759"/>
                  <a:pt x="380555" y="1071373"/>
                  <a:pt x="378785" y="1075232"/>
                </a:cubicBezTo>
                <a:cubicBezTo>
                  <a:pt x="373767" y="1093399"/>
                  <a:pt x="374605" y="1089398"/>
                  <a:pt x="369010" y="1104085"/>
                </a:cubicBezTo>
                <a:cubicBezTo>
                  <a:pt x="367421" y="1108190"/>
                  <a:pt x="367009" y="1111973"/>
                  <a:pt x="364123" y="1115626"/>
                </a:cubicBezTo>
                <a:cubicBezTo>
                  <a:pt x="356020" y="1127292"/>
                  <a:pt x="362673" y="1120613"/>
                  <a:pt x="344572" y="1132937"/>
                </a:cubicBezTo>
                <a:cubicBezTo>
                  <a:pt x="342352" y="1134415"/>
                  <a:pt x="339398" y="1137531"/>
                  <a:pt x="337241" y="1138708"/>
                </a:cubicBezTo>
                <a:cubicBezTo>
                  <a:pt x="315375" y="1150501"/>
                  <a:pt x="348683" y="1131939"/>
                  <a:pt x="317691" y="1152172"/>
                </a:cubicBezTo>
                <a:cubicBezTo>
                  <a:pt x="307399" y="1159004"/>
                  <a:pt x="313334" y="1153855"/>
                  <a:pt x="300584" y="1159866"/>
                </a:cubicBezTo>
                <a:cubicBezTo>
                  <a:pt x="291639" y="1163308"/>
                  <a:pt x="285764" y="1171208"/>
                  <a:pt x="278590" y="1173331"/>
                </a:cubicBezTo>
                <a:cubicBezTo>
                  <a:pt x="276122" y="1174374"/>
                  <a:pt x="273409" y="1173678"/>
                  <a:pt x="271259" y="1175254"/>
                </a:cubicBezTo>
                <a:cubicBezTo>
                  <a:pt x="266675" y="1177846"/>
                  <a:pt x="249575" y="1182502"/>
                  <a:pt x="244377" y="1184872"/>
                </a:cubicBezTo>
                <a:close/>
              </a:path>
              <a:path w="1375941" h="1196413" stroke="0" extrusionOk="0">
                <a:moveTo>
                  <a:pt x="244377" y="1184872"/>
                </a:moveTo>
                <a:cubicBezTo>
                  <a:pt x="238004" y="1187307"/>
                  <a:pt x="236235" y="1187580"/>
                  <a:pt x="232159" y="1188719"/>
                </a:cubicBezTo>
                <a:cubicBezTo>
                  <a:pt x="198808" y="1192622"/>
                  <a:pt x="218695" y="1189454"/>
                  <a:pt x="193058" y="1194489"/>
                </a:cubicBezTo>
                <a:cubicBezTo>
                  <a:pt x="190351" y="1194364"/>
                  <a:pt x="188247" y="1195501"/>
                  <a:pt x="185727" y="1196413"/>
                </a:cubicBezTo>
                <a:cubicBezTo>
                  <a:pt x="158847" y="1196078"/>
                  <a:pt x="133731" y="1198909"/>
                  <a:pt x="107526" y="1192566"/>
                </a:cubicBezTo>
                <a:cubicBezTo>
                  <a:pt x="103561" y="1192036"/>
                  <a:pt x="101110" y="1190114"/>
                  <a:pt x="97751" y="1188719"/>
                </a:cubicBezTo>
                <a:cubicBezTo>
                  <a:pt x="94112" y="1187878"/>
                  <a:pt x="91838" y="1187424"/>
                  <a:pt x="87976" y="1186795"/>
                </a:cubicBezTo>
                <a:cubicBezTo>
                  <a:pt x="64547" y="1172746"/>
                  <a:pt x="94202" y="1193403"/>
                  <a:pt x="70869" y="1173331"/>
                </a:cubicBezTo>
                <a:cubicBezTo>
                  <a:pt x="66640" y="1169232"/>
                  <a:pt x="60028" y="1164738"/>
                  <a:pt x="53763" y="1161790"/>
                </a:cubicBezTo>
                <a:cubicBezTo>
                  <a:pt x="49683" y="1159955"/>
                  <a:pt x="44280" y="1155794"/>
                  <a:pt x="41544" y="1152172"/>
                </a:cubicBezTo>
                <a:cubicBezTo>
                  <a:pt x="32138" y="1143241"/>
                  <a:pt x="14340" y="1130644"/>
                  <a:pt x="4887" y="1117549"/>
                </a:cubicBezTo>
                <a:cubicBezTo>
                  <a:pt x="3772" y="1115533"/>
                  <a:pt x="1763" y="1113965"/>
                  <a:pt x="0" y="1111779"/>
                </a:cubicBezTo>
                <a:cubicBezTo>
                  <a:pt x="1578" y="1102424"/>
                  <a:pt x="2634" y="1093751"/>
                  <a:pt x="4887" y="1084850"/>
                </a:cubicBezTo>
                <a:cubicBezTo>
                  <a:pt x="5660" y="1082413"/>
                  <a:pt x="7248" y="1080458"/>
                  <a:pt x="9775" y="1079079"/>
                </a:cubicBezTo>
                <a:cubicBezTo>
                  <a:pt x="12680" y="1077200"/>
                  <a:pt x="17185" y="1076318"/>
                  <a:pt x="21994" y="1075232"/>
                </a:cubicBezTo>
                <a:cubicBezTo>
                  <a:pt x="24580" y="1073865"/>
                  <a:pt x="26301" y="1072567"/>
                  <a:pt x="29325" y="1071385"/>
                </a:cubicBezTo>
                <a:cubicBezTo>
                  <a:pt x="33955" y="1070036"/>
                  <a:pt x="38622" y="1069042"/>
                  <a:pt x="41544" y="1067538"/>
                </a:cubicBezTo>
                <a:cubicBezTo>
                  <a:pt x="44601" y="1066509"/>
                  <a:pt x="46337" y="1065162"/>
                  <a:pt x="48875" y="1063691"/>
                </a:cubicBezTo>
                <a:cubicBezTo>
                  <a:pt x="56008" y="1061352"/>
                  <a:pt x="70869" y="1057921"/>
                  <a:pt x="70869" y="1057921"/>
                </a:cubicBezTo>
                <a:cubicBezTo>
                  <a:pt x="71235" y="1057448"/>
                  <a:pt x="82191" y="1046360"/>
                  <a:pt x="83088" y="1044457"/>
                </a:cubicBezTo>
                <a:cubicBezTo>
                  <a:pt x="84231" y="1041215"/>
                  <a:pt x="87437" y="1019587"/>
                  <a:pt x="87976" y="1017528"/>
                </a:cubicBezTo>
                <a:cubicBezTo>
                  <a:pt x="91530" y="1007519"/>
                  <a:pt x="96338" y="990385"/>
                  <a:pt x="102638" y="980981"/>
                </a:cubicBezTo>
                <a:cubicBezTo>
                  <a:pt x="110050" y="968845"/>
                  <a:pt x="120496" y="958955"/>
                  <a:pt x="131964" y="950205"/>
                </a:cubicBezTo>
                <a:cubicBezTo>
                  <a:pt x="135419" y="946466"/>
                  <a:pt x="141739" y="938665"/>
                  <a:pt x="141739" y="938664"/>
                </a:cubicBezTo>
                <a:cubicBezTo>
                  <a:pt x="143139" y="933548"/>
                  <a:pt x="145097" y="929648"/>
                  <a:pt x="146626" y="925200"/>
                </a:cubicBezTo>
                <a:cubicBezTo>
                  <a:pt x="148824" y="920815"/>
                  <a:pt x="150675" y="918145"/>
                  <a:pt x="151514" y="913659"/>
                </a:cubicBezTo>
                <a:cubicBezTo>
                  <a:pt x="153099" y="911067"/>
                  <a:pt x="152930" y="906995"/>
                  <a:pt x="153958" y="904041"/>
                </a:cubicBezTo>
                <a:cubicBezTo>
                  <a:pt x="156069" y="898358"/>
                  <a:pt x="161922" y="893469"/>
                  <a:pt x="166177" y="888654"/>
                </a:cubicBezTo>
                <a:cubicBezTo>
                  <a:pt x="171588" y="880428"/>
                  <a:pt x="173285" y="874374"/>
                  <a:pt x="178395" y="865572"/>
                </a:cubicBezTo>
                <a:cubicBezTo>
                  <a:pt x="184966" y="855364"/>
                  <a:pt x="191498" y="844547"/>
                  <a:pt x="200389" y="832872"/>
                </a:cubicBezTo>
                <a:cubicBezTo>
                  <a:pt x="204883" y="826618"/>
                  <a:pt x="206908" y="820702"/>
                  <a:pt x="210165" y="815561"/>
                </a:cubicBezTo>
                <a:cubicBezTo>
                  <a:pt x="211815" y="810549"/>
                  <a:pt x="216628" y="807552"/>
                  <a:pt x="219940" y="802096"/>
                </a:cubicBezTo>
                <a:cubicBezTo>
                  <a:pt x="222292" y="799125"/>
                  <a:pt x="223312" y="795916"/>
                  <a:pt x="224827" y="792479"/>
                </a:cubicBezTo>
                <a:cubicBezTo>
                  <a:pt x="228471" y="788239"/>
                  <a:pt x="233014" y="782568"/>
                  <a:pt x="234602" y="777091"/>
                </a:cubicBezTo>
                <a:cubicBezTo>
                  <a:pt x="247850" y="756135"/>
                  <a:pt x="232292" y="774804"/>
                  <a:pt x="244377" y="755932"/>
                </a:cubicBezTo>
                <a:cubicBezTo>
                  <a:pt x="245611" y="754276"/>
                  <a:pt x="245816" y="752085"/>
                  <a:pt x="246821" y="750162"/>
                </a:cubicBezTo>
                <a:cubicBezTo>
                  <a:pt x="248383" y="747705"/>
                  <a:pt x="250366" y="744966"/>
                  <a:pt x="251709" y="742468"/>
                </a:cubicBezTo>
                <a:cubicBezTo>
                  <a:pt x="255597" y="734441"/>
                  <a:pt x="255763" y="730678"/>
                  <a:pt x="259040" y="723233"/>
                </a:cubicBezTo>
                <a:cubicBezTo>
                  <a:pt x="258176" y="719562"/>
                  <a:pt x="258613" y="714444"/>
                  <a:pt x="256596" y="711692"/>
                </a:cubicBezTo>
                <a:cubicBezTo>
                  <a:pt x="255495" y="709995"/>
                  <a:pt x="251927" y="708902"/>
                  <a:pt x="249265" y="707845"/>
                </a:cubicBezTo>
                <a:cubicBezTo>
                  <a:pt x="232276" y="702290"/>
                  <a:pt x="241458" y="707308"/>
                  <a:pt x="219940" y="694381"/>
                </a:cubicBezTo>
                <a:cubicBezTo>
                  <a:pt x="213737" y="689510"/>
                  <a:pt x="201994" y="685335"/>
                  <a:pt x="195502" y="680916"/>
                </a:cubicBezTo>
                <a:cubicBezTo>
                  <a:pt x="188557" y="678450"/>
                  <a:pt x="183833" y="676449"/>
                  <a:pt x="178395" y="673222"/>
                </a:cubicBezTo>
                <a:cubicBezTo>
                  <a:pt x="175006" y="671429"/>
                  <a:pt x="172608" y="669134"/>
                  <a:pt x="168620" y="667452"/>
                </a:cubicBezTo>
                <a:cubicBezTo>
                  <a:pt x="162226" y="665612"/>
                  <a:pt x="155965" y="662735"/>
                  <a:pt x="151514" y="659758"/>
                </a:cubicBezTo>
                <a:cubicBezTo>
                  <a:pt x="147416" y="657742"/>
                  <a:pt x="143961" y="655276"/>
                  <a:pt x="139295" y="652064"/>
                </a:cubicBezTo>
                <a:cubicBezTo>
                  <a:pt x="135437" y="650192"/>
                  <a:pt x="130499" y="650538"/>
                  <a:pt x="127076" y="648217"/>
                </a:cubicBezTo>
                <a:cubicBezTo>
                  <a:pt x="123109" y="646939"/>
                  <a:pt x="119009" y="643234"/>
                  <a:pt x="114857" y="642446"/>
                </a:cubicBezTo>
                <a:cubicBezTo>
                  <a:pt x="111091" y="640885"/>
                  <a:pt x="108074" y="639899"/>
                  <a:pt x="105082" y="638599"/>
                </a:cubicBezTo>
                <a:cubicBezTo>
                  <a:pt x="101927" y="637157"/>
                  <a:pt x="100442" y="634549"/>
                  <a:pt x="97751" y="632829"/>
                </a:cubicBezTo>
                <a:cubicBezTo>
                  <a:pt x="94297" y="630289"/>
                  <a:pt x="90742" y="629723"/>
                  <a:pt x="87976" y="627058"/>
                </a:cubicBezTo>
                <a:cubicBezTo>
                  <a:pt x="84073" y="623603"/>
                  <a:pt x="78201" y="615516"/>
                  <a:pt x="78200" y="615517"/>
                </a:cubicBezTo>
                <a:cubicBezTo>
                  <a:pt x="77515" y="612929"/>
                  <a:pt x="77084" y="610102"/>
                  <a:pt x="75757" y="607823"/>
                </a:cubicBezTo>
                <a:cubicBezTo>
                  <a:pt x="74316" y="604656"/>
                  <a:pt x="72127" y="601652"/>
                  <a:pt x="70869" y="598206"/>
                </a:cubicBezTo>
                <a:cubicBezTo>
                  <a:pt x="69330" y="594528"/>
                  <a:pt x="69546" y="591320"/>
                  <a:pt x="68425" y="588589"/>
                </a:cubicBezTo>
                <a:cubicBezTo>
                  <a:pt x="69835" y="576976"/>
                  <a:pt x="61237" y="550341"/>
                  <a:pt x="68425" y="534731"/>
                </a:cubicBezTo>
                <a:cubicBezTo>
                  <a:pt x="73406" y="525228"/>
                  <a:pt x="94531" y="510647"/>
                  <a:pt x="102638" y="507802"/>
                </a:cubicBezTo>
                <a:cubicBezTo>
                  <a:pt x="107920" y="507125"/>
                  <a:pt x="112190" y="505076"/>
                  <a:pt x="117301" y="503955"/>
                </a:cubicBezTo>
                <a:cubicBezTo>
                  <a:pt x="125700" y="502433"/>
                  <a:pt x="130973" y="500871"/>
                  <a:pt x="139295" y="500108"/>
                </a:cubicBezTo>
                <a:cubicBezTo>
                  <a:pt x="142094" y="500196"/>
                  <a:pt x="146291" y="498857"/>
                  <a:pt x="149070" y="498184"/>
                </a:cubicBezTo>
                <a:cubicBezTo>
                  <a:pt x="153935" y="496878"/>
                  <a:pt x="156652" y="497381"/>
                  <a:pt x="161289" y="496261"/>
                </a:cubicBezTo>
                <a:cubicBezTo>
                  <a:pt x="164183" y="495406"/>
                  <a:pt x="166018" y="495273"/>
                  <a:pt x="168620" y="494337"/>
                </a:cubicBezTo>
                <a:cubicBezTo>
                  <a:pt x="173526" y="494440"/>
                  <a:pt x="179776" y="492994"/>
                  <a:pt x="185727" y="492414"/>
                </a:cubicBezTo>
                <a:cubicBezTo>
                  <a:pt x="212500" y="481248"/>
                  <a:pt x="170198" y="496527"/>
                  <a:pt x="219940" y="488567"/>
                </a:cubicBezTo>
                <a:cubicBezTo>
                  <a:pt x="223590" y="487973"/>
                  <a:pt x="227115" y="486907"/>
                  <a:pt x="229715" y="484720"/>
                </a:cubicBezTo>
                <a:cubicBezTo>
                  <a:pt x="243069" y="477524"/>
                  <a:pt x="246923" y="472339"/>
                  <a:pt x="259040" y="459714"/>
                </a:cubicBezTo>
                <a:cubicBezTo>
                  <a:pt x="261986" y="456872"/>
                  <a:pt x="263571" y="455078"/>
                  <a:pt x="266371" y="452020"/>
                </a:cubicBezTo>
                <a:cubicBezTo>
                  <a:pt x="269648" y="447769"/>
                  <a:pt x="272254" y="444101"/>
                  <a:pt x="276147" y="440480"/>
                </a:cubicBezTo>
                <a:cubicBezTo>
                  <a:pt x="283780" y="435399"/>
                  <a:pt x="292522" y="429523"/>
                  <a:pt x="300584" y="421245"/>
                </a:cubicBezTo>
                <a:cubicBezTo>
                  <a:pt x="309078" y="416427"/>
                  <a:pt x="313069" y="409641"/>
                  <a:pt x="325022" y="403933"/>
                </a:cubicBezTo>
                <a:cubicBezTo>
                  <a:pt x="335706" y="397127"/>
                  <a:pt x="345727" y="389892"/>
                  <a:pt x="359235" y="386622"/>
                </a:cubicBezTo>
                <a:cubicBezTo>
                  <a:pt x="373723" y="382537"/>
                  <a:pt x="367591" y="384479"/>
                  <a:pt x="378785" y="380851"/>
                </a:cubicBezTo>
                <a:cubicBezTo>
                  <a:pt x="394234" y="381741"/>
                  <a:pt x="384475" y="381206"/>
                  <a:pt x="400779" y="390469"/>
                </a:cubicBezTo>
                <a:cubicBezTo>
                  <a:pt x="402930" y="391434"/>
                  <a:pt x="406184" y="392192"/>
                  <a:pt x="408111" y="394316"/>
                </a:cubicBezTo>
                <a:cubicBezTo>
                  <a:pt x="410293" y="396929"/>
                  <a:pt x="412586" y="399686"/>
                  <a:pt x="415442" y="402010"/>
                </a:cubicBezTo>
                <a:cubicBezTo>
                  <a:pt x="418230" y="403749"/>
                  <a:pt x="422091" y="404686"/>
                  <a:pt x="425217" y="405857"/>
                </a:cubicBezTo>
                <a:cubicBezTo>
                  <a:pt x="437643" y="409662"/>
                  <a:pt x="440175" y="410037"/>
                  <a:pt x="452099" y="411627"/>
                </a:cubicBezTo>
                <a:cubicBezTo>
                  <a:pt x="456440" y="411027"/>
                  <a:pt x="461380" y="412026"/>
                  <a:pt x="464318" y="409704"/>
                </a:cubicBezTo>
                <a:cubicBezTo>
                  <a:pt x="465909" y="407212"/>
                  <a:pt x="464060" y="403491"/>
                  <a:pt x="461874" y="400086"/>
                </a:cubicBezTo>
                <a:cubicBezTo>
                  <a:pt x="460412" y="398380"/>
                  <a:pt x="446143" y="392972"/>
                  <a:pt x="444767" y="392392"/>
                </a:cubicBezTo>
                <a:cubicBezTo>
                  <a:pt x="442917" y="381296"/>
                  <a:pt x="439158" y="377020"/>
                  <a:pt x="444767" y="365463"/>
                </a:cubicBezTo>
                <a:cubicBezTo>
                  <a:pt x="445585" y="362639"/>
                  <a:pt x="449776" y="362440"/>
                  <a:pt x="452099" y="359693"/>
                </a:cubicBezTo>
                <a:cubicBezTo>
                  <a:pt x="467533" y="337527"/>
                  <a:pt x="439303" y="368955"/>
                  <a:pt x="471649" y="344305"/>
                </a:cubicBezTo>
                <a:cubicBezTo>
                  <a:pt x="474410" y="342439"/>
                  <a:pt x="476141" y="340376"/>
                  <a:pt x="478980" y="338534"/>
                </a:cubicBezTo>
                <a:cubicBezTo>
                  <a:pt x="483147" y="336201"/>
                  <a:pt x="486728" y="335182"/>
                  <a:pt x="491199" y="332764"/>
                </a:cubicBezTo>
                <a:cubicBezTo>
                  <a:pt x="493570" y="331197"/>
                  <a:pt x="495850" y="328608"/>
                  <a:pt x="498531" y="326993"/>
                </a:cubicBezTo>
                <a:cubicBezTo>
                  <a:pt x="501362" y="324799"/>
                  <a:pt x="505158" y="322327"/>
                  <a:pt x="508306" y="321223"/>
                </a:cubicBezTo>
                <a:cubicBezTo>
                  <a:pt x="512373" y="317926"/>
                  <a:pt x="517256" y="314146"/>
                  <a:pt x="522968" y="311605"/>
                </a:cubicBezTo>
                <a:cubicBezTo>
                  <a:pt x="532973" y="291760"/>
                  <a:pt x="524662" y="317127"/>
                  <a:pt x="527856" y="271212"/>
                </a:cubicBezTo>
                <a:cubicBezTo>
                  <a:pt x="527555" y="267678"/>
                  <a:pt x="529589" y="263506"/>
                  <a:pt x="530300" y="259671"/>
                </a:cubicBezTo>
                <a:cubicBezTo>
                  <a:pt x="533273" y="246113"/>
                  <a:pt x="531187" y="238846"/>
                  <a:pt x="535187" y="225048"/>
                </a:cubicBezTo>
                <a:cubicBezTo>
                  <a:pt x="538391" y="213816"/>
                  <a:pt x="540079" y="203445"/>
                  <a:pt x="544962" y="190425"/>
                </a:cubicBezTo>
                <a:cubicBezTo>
                  <a:pt x="547020" y="185075"/>
                  <a:pt x="547816" y="181265"/>
                  <a:pt x="549850" y="175037"/>
                </a:cubicBezTo>
                <a:cubicBezTo>
                  <a:pt x="553265" y="163031"/>
                  <a:pt x="563524" y="152379"/>
                  <a:pt x="569400" y="136568"/>
                </a:cubicBezTo>
                <a:cubicBezTo>
                  <a:pt x="577144" y="117323"/>
                  <a:pt x="589752" y="102292"/>
                  <a:pt x="598725" y="88480"/>
                </a:cubicBezTo>
                <a:cubicBezTo>
                  <a:pt x="613616" y="69003"/>
                  <a:pt x="603330" y="81914"/>
                  <a:pt x="620719" y="63475"/>
                </a:cubicBezTo>
                <a:cubicBezTo>
                  <a:pt x="630536" y="53034"/>
                  <a:pt x="633943" y="47008"/>
                  <a:pt x="650045" y="38469"/>
                </a:cubicBezTo>
                <a:cubicBezTo>
                  <a:pt x="685754" y="20360"/>
                  <a:pt x="647388" y="40489"/>
                  <a:pt x="681814" y="23081"/>
                </a:cubicBezTo>
                <a:cubicBezTo>
                  <a:pt x="695113" y="15629"/>
                  <a:pt x="699195" y="14294"/>
                  <a:pt x="713583" y="7693"/>
                </a:cubicBezTo>
                <a:cubicBezTo>
                  <a:pt x="730432" y="1549"/>
                  <a:pt x="731739" y="2087"/>
                  <a:pt x="747796" y="0"/>
                </a:cubicBezTo>
                <a:cubicBezTo>
                  <a:pt x="795299" y="-3956"/>
                  <a:pt x="850929" y="-5891"/>
                  <a:pt x="889535" y="1923"/>
                </a:cubicBezTo>
                <a:cubicBezTo>
                  <a:pt x="895646" y="2415"/>
                  <a:pt x="901627" y="4578"/>
                  <a:pt x="906642" y="5770"/>
                </a:cubicBezTo>
                <a:cubicBezTo>
                  <a:pt x="938635" y="15012"/>
                  <a:pt x="909266" y="5539"/>
                  <a:pt x="948186" y="17311"/>
                </a:cubicBezTo>
                <a:cubicBezTo>
                  <a:pt x="954690" y="20552"/>
                  <a:pt x="961280" y="21854"/>
                  <a:pt x="967736" y="23081"/>
                </a:cubicBezTo>
                <a:cubicBezTo>
                  <a:pt x="973397" y="25071"/>
                  <a:pt x="978063" y="27273"/>
                  <a:pt x="984843" y="30775"/>
                </a:cubicBezTo>
                <a:cubicBezTo>
                  <a:pt x="1000315" y="39117"/>
                  <a:pt x="1008616" y="44073"/>
                  <a:pt x="1021499" y="53857"/>
                </a:cubicBezTo>
                <a:cubicBezTo>
                  <a:pt x="1025863" y="57926"/>
                  <a:pt x="1033299" y="62846"/>
                  <a:pt x="1038606" y="67322"/>
                </a:cubicBezTo>
                <a:cubicBezTo>
                  <a:pt x="1042957" y="70092"/>
                  <a:pt x="1046213" y="74575"/>
                  <a:pt x="1050825" y="78863"/>
                </a:cubicBezTo>
                <a:cubicBezTo>
                  <a:pt x="1052957" y="81628"/>
                  <a:pt x="1053803" y="84236"/>
                  <a:pt x="1055712" y="86557"/>
                </a:cubicBezTo>
                <a:cubicBezTo>
                  <a:pt x="1059769" y="95582"/>
                  <a:pt x="1061241" y="99102"/>
                  <a:pt x="1063044" y="107715"/>
                </a:cubicBezTo>
                <a:cubicBezTo>
                  <a:pt x="1064424" y="111881"/>
                  <a:pt x="1063615" y="115545"/>
                  <a:pt x="1065487" y="119256"/>
                </a:cubicBezTo>
                <a:cubicBezTo>
                  <a:pt x="1066694" y="123509"/>
                  <a:pt x="1068448" y="128598"/>
                  <a:pt x="1070375" y="132721"/>
                </a:cubicBezTo>
                <a:cubicBezTo>
                  <a:pt x="1072741" y="139057"/>
                  <a:pt x="1072145" y="149082"/>
                  <a:pt x="1075262" y="155802"/>
                </a:cubicBezTo>
                <a:cubicBezTo>
                  <a:pt x="1079307" y="166795"/>
                  <a:pt x="1081393" y="175809"/>
                  <a:pt x="1082594" y="184655"/>
                </a:cubicBezTo>
                <a:cubicBezTo>
                  <a:pt x="1083526" y="189488"/>
                  <a:pt x="1083914" y="190174"/>
                  <a:pt x="1085038" y="194272"/>
                </a:cubicBezTo>
                <a:cubicBezTo>
                  <a:pt x="1086336" y="203767"/>
                  <a:pt x="1087430" y="210331"/>
                  <a:pt x="1087481" y="217354"/>
                </a:cubicBezTo>
                <a:cubicBezTo>
                  <a:pt x="1087895" y="221482"/>
                  <a:pt x="1089338" y="224689"/>
                  <a:pt x="1089925" y="228895"/>
                </a:cubicBezTo>
                <a:cubicBezTo>
                  <a:pt x="1090668" y="239547"/>
                  <a:pt x="1091550" y="247769"/>
                  <a:pt x="1092369" y="257748"/>
                </a:cubicBezTo>
                <a:cubicBezTo>
                  <a:pt x="1093175" y="262175"/>
                  <a:pt x="1091849" y="269936"/>
                  <a:pt x="1094813" y="275059"/>
                </a:cubicBezTo>
                <a:cubicBezTo>
                  <a:pt x="1096239" y="277869"/>
                  <a:pt x="1101363" y="277816"/>
                  <a:pt x="1104588" y="278906"/>
                </a:cubicBezTo>
                <a:cubicBezTo>
                  <a:pt x="1120625" y="282288"/>
                  <a:pt x="1134657" y="288658"/>
                  <a:pt x="1146132" y="288524"/>
                </a:cubicBezTo>
                <a:cubicBezTo>
                  <a:pt x="1166675" y="290184"/>
                  <a:pt x="1164155" y="289398"/>
                  <a:pt x="1180345" y="292371"/>
                </a:cubicBezTo>
                <a:cubicBezTo>
                  <a:pt x="1200598" y="294369"/>
                  <a:pt x="1212184" y="293898"/>
                  <a:pt x="1229221" y="301988"/>
                </a:cubicBezTo>
                <a:cubicBezTo>
                  <a:pt x="1234436" y="303661"/>
                  <a:pt x="1239251" y="305051"/>
                  <a:pt x="1243883" y="305835"/>
                </a:cubicBezTo>
                <a:cubicBezTo>
                  <a:pt x="1253943" y="308473"/>
                  <a:pt x="1264104" y="317064"/>
                  <a:pt x="1270765" y="321223"/>
                </a:cubicBezTo>
                <a:cubicBezTo>
                  <a:pt x="1274811" y="325761"/>
                  <a:pt x="1278429" y="329291"/>
                  <a:pt x="1282984" y="332764"/>
                </a:cubicBezTo>
                <a:cubicBezTo>
                  <a:pt x="1292435" y="342503"/>
                  <a:pt x="1293305" y="344658"/>
                  <a:pt x="1300090" y="355846"/>
                </a:cubicBezTo>
                <a:cubicBezTo>
                  <a:pt x="1304290" y="364498"/>
                  <a:pt x="1306812" y="375038"/>
                  <a:pt x="1307422" y="384698"/>
                </a:cubicBezTo>
                <a:cubicBezTo>
                  <a:pt x="1308268" y="441661"/>
                  <a:pt x="1306315" y="374522"/>
                  <a:pt x="1312309" y="419321"/>
                </a:cubicBezTo>
                <a:cubicBezTo>
                  <a:pt x="1313340" y="450467"/>
                  <a:pt x="1313065" y="465273"/>
                  <a:pt x="1317197" y="488567"/>
                </a:cubicBezTo>
                <a:cubicBezTo>
                  <a:pt x="1318888" y="495404"/>
                  <a:pt x="1319135" y="499638"/>
                  <a:pt x="1322084" y="505878"/>
                </a:cubicBezTo>
                <a:cubicBezTo>
                  <a:pt x="1324060" y="510522"/>
                  <a:pt x="1329099" y="514960"/>
                  <a:pt x="1331859" y="519343"/>
                </a:cubicBezTo>
                <a:cubicBezTo>
                  <a:pt x="1332490" y="521620"/>
                  <a:pt x="1353421" y="558555"/>
                  <a:pt x="1356297" y="567430"/>
                </a:cubicBezTo>
                <a:cubicBezTo>
                  <a:pt x="1357194" y="570517"/>
                  <a:pt x="1358017" y="574075"/>
                  <a:pt x="1358741" y="577048"/>
                </a:cubicBezTo>
                <a:cubicBezTo>
                  <a:pt x="1359370" y="579193"/>
                  <a:pt x="1360705" y="580570"/>
                  <a:pt x="1361185" y="582818"/>
                </a:cubicBezTo>
                <a:cubicBezTo>
                  <a:pt x="1362461" y="588319"/>
                  <a:pt x="1364520" y="592633"/>
                  <a:pt x="1366072" y="596283"/>
                </a:cubicBezTo>
                <a:cubicBezTo>
                  <a:pt x="1366456" y="599299"/>
                  <a:pt x="1367632" y="603197"/>
                  <a:pt x="1368516" y="605900"/>
                </a:cubicBezTo>
                <a:cubicBezTo>
                  <a:pt x="1365467" y="665221"/>
                  <a:pt x="1371582" y="664029"/>
                  <a:pt x="1363628" y="698228"/>
                </a:cubicBezTo>
                <a:cubicBezTo>
                  <a:pt x="1363066" y="701120"/>
                  <a:pt x="1362928" y="705142"/>
                  <a:pt x="1361185" y="707845"/>
                </a:cubicBezTo>
                <a:cubicBezTo>
                  <a:pt x="1360285" y="710317"/>
                  <a:pt x="1357338" y="713034"/>
                  <a:pt x="1356297" y="715539"/>
                </a:cubicBezTo>
                <a:cubicBezTo>
                  <a:pt x="1354316" y="719292"/>
                  <a:pt x="1352339" y="721627"/>
                  <a:pt x="1351410" y="725157"/>
                </a:cubicBezTo>
                <a:cubicBezTo>
                  <a:pt x="1350515" y="729723"/>
                  <a:pt x="1350386" y="734067"/>
                  <a:pt x="1348966" y="738621"/>
                </a:cubicBezTo>
                <a:cubicBezTo>
                  <a:pt x="1348446" y="742648"/>
                  <a:pt x="1345783" y="745113"/>
                  <a:pt x="1344078" y="748238"/>
                </a:cubicBezTo>
                <a:cubicBezTo>
                  <a:pt x="1341271" y="753637"/>
                  <a:pt x="1341086" y="755500"/>
                  <a:pt x="1339191" y="761703"/>
                </a:cubicBezTo>
                <a:cubicBezTo>
                  <a:pt x="1341075" y="775098"/>
                  <a:pt x="1341683" y="786212"/>
                  <a:pt x="1341634" y="798249"/>
                </a:cubicBezTo>
                <a:cubicBezTo>
                  <a:pt x="1342677" y="808627"/>
                  <a:pt x="1349040" y="818767"/>
                  <a:pt x="1353853" y="830949"/>
                </a:cubicBezTo>
                <a:cubicBezTo>
                  <a:pt x="1357194" y="839940"/>
                  <a:pt x="1357233" y="849715"/>
                  <a:pt x="1358741" y="857878"/>
                </a:cubicBezTo>
                <a:cubicBezTo>
                  <a:pt x="1361390" y="869417"/>
                  <a:pt x="1364570" y="872219"/>
                  <a:pt x="1368516" y="882883"/>
                </a:cubicBezTo>
                <a:cubicBezTo>
                  <a:pt x="1369255" y="886138"/>
                  <a:pt x="1369814" y="889740"/>
                  <a:pt x="1370960" y="892501"/>
                </a:cubicBezTo>
                <a:cubicBezTo>
                  <a:pt x="1370819" y="904115"/>
                  <a:pt x="1371483" y="915868"/>
                  <a:pt x="1373404" y="929047"/>
                </a:cubicBezTo>
                <a:cubicBezTo>
                  <a:pt x="1372382" y="938449"/>
                  <a:pt x="1377468" y="947175"/>
                  <a:pt x="1375847" y="957899"/>
                </a:cubicBezTo>
                <a:cubicBezTo>
                  <a:pt x="1374057" y="975018"/>
                  <a:pt x="1371586" y="990304"/>
                  <a:pt x="1368516" y="1009834"/>
                </a:cubicBezTo>
                <a:cubicBezTo>
                  <a:pt x="1367808" y="1015386"/>
                  <a:pt x="1364918" y="1020837"/>
                  <a:pt x="1363628" y="1027145"/>
                </a:cubicBezTo>
                <a:cubicBezTo>
                  <a:pt x="1357087" y="1040947"/>
                  <a:pt x="1354333" y="1047675"/>
                  <a:pt x="1341634" y="1059844"/>
                </a:cubicBezTo>
                <a:cubicBezTo>
                  <a:pt x="1337858" y="1063327"/>
                  <a:pt x="1314832" y="1075946"/>
                  <a:pt x="1312309" y="1077156"/>
                </a:cubicBezTo>
                <a:cubicBezTo>
                  <a:pt x="1278856" y="1093232"/>
                  <a:pt x="1288784" y="1090941"/>
                  <a:pt x="1268321" y="1096391"/>
                </a:cubicBezTo>
                <a:cubicBezTo>
                  <a:pt x="1251649" y="1103601"/>
                  <a:pt x="1273010" y="1096033"/>
                  <a:pt x="1236552" y="1107932"/>
                </a:cubicBezTo>
                <a:cubicBezTo>
                  <a:pt x="1185185" y="1128485"/>
                  <a:pt x="1213285" y="1124504"/>
                  <a:pt x="1155907" y="1136784"/>
                </a:cubicBezTo>
                <a:cubicBezTo>
                  <a:pt x="1148954" y="1139540"/>
                  <a:pt x="1132401" y="1144045"/>
                  <a:pt x="1124138" y="1144478"/>
                </a:cubicBezTo>
                <a:cubicBezTo>
                  <a:pt x="1085153" y="1148279"/>
                  <a:pt x="1117028" y="1151594"/>
                  <a:pt x="1089925" y="1154096"/>
                </a:cubicBezTo>
                <a:cubicBezTo>
                  <a:pt x="1083527" y="1155694"/>
                  <a:pt x="1079033" y="1157293"/>
                  <a:pt x="1072819" y="1157943"/>
                </a:cubicBezTo>
                <a:cubicBezTo>
                  <a:pt x="1066722" y="1161357"/>
                  <a:pt x="1057831" y="1163108"/>
                  <a:pt x="1050825" y="1165637"/>
                </a:cubicBezTo>
                <a:cubicBezTo>
                  <a:pt x="1037824" y="1167726"/>
                  <a:pt x="1025549" y="1176890"/>
                  <a:pt x="1011724" y="1181025"/>
                </a:cubicBezTo>
                <a:cubicBezTo>
                  <a:pt x="1003828" y="1182322"/>
                  <a:pt x="998088" y="1184167"/>
                  <a:pt x="989730" y="1186795"/>
                </a:cubicBezTo>
                <a:cubicBezTo>
                  <a:pt x="973101" y="1190677"/>
                  <a:pt x="962204" y="1191253"/>
                  <a:pt x="943298" y="1192566"/>
                </a:cubicBezTo>
                <a:cubicBezTo>
                  <a:pt x="918719" y="1191900"/>
                  <a:pt x="888035" y="1189252"/>
                  <a:pt x="862654" y="1190642"/>
                </a:cubicBezTo>
                <a:cubicBezTo>
                  <a:pt x="856735" y="1190467"/>
                  <a:pt x="850694" y="1189831"/>
                  <a:pt x="843103" y="1188719"/>
                </a:cubicBezTo>
                <a:cubicBezTo>
                  <a:pt x="825068" y="1185765"/>
                  <a:pt x="804273" y="1179430"/>
                  <a:pt x="786897" y="1173331"/>
                </a:cubicBezTo>
                <a:cubicBezTo>
                  <a:pt x="781750" y="1171855"/>
                  <a:pt x="777427" y="1170952"/>
                  <a:pt x="772234" y="1169484"/>
                </a:cubicBezTo>
                <a:cubicBezTo>
                  <a:pt x="768080" y="1168613"/>
                  <a:pt x="765720" y="1166736"/>
                  <a:pt x="762459" y="1165637"/>
                </a:cubicBezTo>
                <a:cubicBezTo>
                  <a:pt x="758532" y="1164022"/>
                  <a:pt x="754243" y="1164071"/>
                  <a:pt x="750240" y="1161790"/>
                </a:cubicBezTo>
                <a:cubicBezTo>
                  <a:pt x="747240" y="1161161"/>
                  <a:pt x="743957" y="1158923"/>
                  <a:pt x="740465" y="1157943"/>
                </a:cubicBezTo>
                <a:cubicBezTo>
                  <a:pt x="738223" y="1157473"/>
                  <a:pt x="735622" y="1156782"/>
                  <a:pt x="733133" y="1156019"/>
                </a:cubicBezTo>
                <a:cubicBezTo>
                  <a:pt x="725960" y="1153577"/>
                  <a:pt x="721233" y="1150291"/>
                  <a:pt x="716027" y="1148325"/>
                </a:cubicBezTo>
                <a:cubicBezTo>
                  <a:pt x="709404" y="1147025"/>
                  <a:pt x="703085" y="1144842"/>
                  <a:pt x="698920" y="1142555"/>
                </a:cubicBezTo>
                <a:cubicBezTo>
                  <a:pt x="695187" y="1141026"/>
                  <a:pt x="692446" y="1138798"/>
                  <a:pt x="689145" y="1136784"/>
                </a:cubicBezTo>
                <a:cubicBezTo>
                  <a:pt x="682261" y="1132668"/>
                  <a:pt x="671256" y="1130721"/>
                  <a:pt x="664708" y="1127167"/>
                </a:cubicBezTo>
                <a:cubicBezTo>
                  <a:pt x="651845" y="1118973"/>
                  <a:pt x="640115" y="1113999"/>
                  <a:pt x="625607" y="1106008"/>
                </a:cubicBezTo>
                <a:cubicBezTo>
                  <a:pt x="620777" y="1103056"/>
                  <a:pt x="615556" y="1100028"/>
                  <a:pt x="610944" y="1096391"/>
                </a:cubicBezTo>
                <a:cubicBezTo>
                  <a:pt x="593502" y="1083227"/>
                  <a:pt x="612987" y="1093204"/>
                  <a:pt x="593838" y="1084850"/>
                </a:cubicBezTo>
                <a:cubicBezTo>
                  <a:pt x="584808" y="1074772"/>
                  <a:pt x="591064" y="1081616"/>
                  <a:pt x="574288" y="1071385"/>
                </a:cubicBezTo>
                <a:cubicBezTo>
                  <a:pt x="524761" y="1044460"/>
                  <a:pt x="589583" y="1081535"/>
                  <a:pt x="547406" y="1055997"/>
                </a:cubicBezTo>
                <a:cubicBezTo>
                  <a:pt x="535815" y="1051358"/>
                  <a:pt x="524274" y="1044359"/>
                  <a:pt x="510749" y="1036763"/>
                </a:cubicBezTo>
                <a:cubicBezTo>
                  <a:pt x="507154" y="1035003"/>
                  <a:pt x="502986" y="1033150"/>
                  <a:pt x="498531" y="1030992"/>
                </a:cubicBezTo>
                <a:cubicBezTo>
                  <a:pt x="491348" y="1029490"/>
                  <a:pt x="486250" y="1024150"/>
                  <a:pt x="478980" y="1023298"/>
                </a:cubicBezTo>
                <a:cubicBezTo>
                  <a:pt x="441513" y="1011996"/>
                  <a:pt x="447012" y="1012834"/>
                  <a:pt x="420330" y="1009834"/>
                </a:cubicBezTo>
                <a:cubicBezTo>
                  <a:pt x="414832" y="1011119"/>
                  <a:pt x="407274" y="1013710"/>
                  <a:pt x="403223" y="1017528"/>
                </a:cubicBezTo>
                <a:cubicBezTo>
                  <a:pt x="399928" y="1020166"/>
                  <a:pt x="400613" y="1024496"/>
                  <a:pt x="398336" y="1027145"/>
                </a:cubicBezTo>
                <a:cubicBezTo>
                  <a:pt x="397083" y="1029248"/>
                  <a:pt x="394508" y="1030677"/>
                  <a:pt x="393448" y="1032916"/>
                </a:cubicBezTo>
                <a:cubicBezTo>
                  <a:pt x="391963" y="1035420"/>
                  <a:pt x="389697" y="1037654"/>
                  <a:pt x="388560" y="1040610"/>
                </a:cubicBezTo>
                <a:cubicBezTo>
                  <a:pt x="387224" y="1044021"/>
                  <a:pt x="387107" y="1046972"/>
                  <a:pt x="386117" y="1050227"/>
                </a:cubicBezTo>
                <a:cubicBezTo>
                  <a:pt x="384536" y="1055088"/>
                  <a:pt x="382713" y="1058271"/>
                  <a:pt x="381229" y="1063691"/>
                </a:cubicBezTo>
                <a:cubicBezTo>
                  <a:pt x="380389" y="1067491"/>
                  <a:pt x="378933" y="1071485"/>
                  <a:pt x="378785" y="1075232"/>
                </a:cubicBezTo>
                <a:cubicBezTo>
                  <a:pt x="374736" y="1092709"/>
                  <a:pt x="376043" y="1088960"/>
                  <a:pt x="369010" y="1104085"/>
                </a:cubicBezTo>
                <a:cubicBezTo>
                  <a:pt x="366576" y="1108479"/>
                  <a:pt x="366141" y="1112069"/>
                  <a:pt x="364123" y="1115626"/>
                </a:cubicBezTo>
                <a:cubicBezTo>
                  <a:pt x="356941" y="1125026"/>
                  <a:pt x="360667" y="1118859"/>
                  <a:pt x="344572" y="1132937"/>
                </a:cubicBezTo>
                <a:cubicBezTo>
                  <a:pt x="342519" y="1134342"/>
                  <a:pt x="339774" y="1137082"/>
                  <a:pt x="337241" y="1138708"/>
                </a:cubicBezTo>
                <a:cubicBezTo>
                  <a:pt x="300846" y="1155810"/>
                  <a:pt x="341536" y="1137490"/>
                  <a:pt x="317691" y="1152172"/>
                </a:cubicBezTo>
                <a:cubicBezTo>
                  <a:pt x="308287" y="1158117"/>
                  <a:pt x="312849" y="1153295"/>
                  <a:pt x="300584" y="1159866"/>
                </a:cubicBezTo>
                <a:cubicBezTo>
                  <a:pt x="293613" y="1162611"/>
                  <a:pt x="288303" y="1171672"/>
                  <a:pt x="278590" y="1173331"/>
                </a:cubicBezTo>
                <a:cubicBezTo>
                  <a:pt x="275837" y="1174052"/>
                  <a:pt x="273733" y="1174183"/>
                  <a:pt x="271259" y="1175254"/>
                </a:cubicBezTo>
                <a:cubicBezTo>
                  <a:pt x="265712" y="1178915"/>
                  <a:pt x="251398" y="1181805"/>
                  <a:pt x="244377" y="118487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2657" t="-31169" r="-40516" b="-22628"/>
            </a:stretch>
          </a:blip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533258050">
                  <a:custGeom>
                    <a:avLst/>
                    <a:gdLst>
                      <a:gd name="connsiteX0" fmla="*/ 635000 w 3575292"/>
                      <a:gd name="connsiteY0" fmla="*/ 3911600 h 3949700"/>
                      <a:gd name="connsiteX1" fmla="*/ 603250 w 3575292"/>
                      <a:gd name="connsiteY1" fmla="*/ 3924300 h 3949700"/>
                      <a:gd name="connsiteX2" fmla="*/ 501650 w 3575292"/>
                      <a:gd name="connsiteY2" fmla="*/ 3943350 h 3949700"/>
                      <a:gd name="connsiteX3" fmla="*/ 482600 w 3575292"/>
                      <a:gd name="connsiteY3" fmla="*/ 3949700 h 3949700"/>
                      <a:gd name="connsiteX4" fmla="*/ 279400 w 3575292"/>
                      <a:gd name="connsiteY4" fmla="*/ 3937000 h 3949700"/>
                      <a:gd name="connsiteX5" fmla="*/ 254000 w 3575292"/>
                      <a:gd name="connsiteY5" fmla="*/ 3924300 h 3949700"/>
                      <a:gd name="connsiteX6" fmla="*/ 228600 w 3575292"/>
                      <a:gd name="connsiteY6" fmla="*/ 3917950 h 3949700"/>
                      <a:gd name="connsiteX7" fmla="*/ 184150 w 3575292"/>
                      <a:gd name="connsiteY7" fmla="*/ 3873500 h 3949700"/>
                      <a:gd name="connsiteX8" fmla="*/ 139700 w 3575292"/>
                      <a:gd name="connsiteY8" fmla="*/ 3835400 h 3949700"/>
                      <a:gd name="connsiteX9" fmla="*/ 107950 w 3575292"/>
                      <a:gd name="connsiteY9" fmla="*/ 3803650 h 3949700"/>
                      <a:gd name="connsiteX10" fmla="*/ 12700 w 3575292"/>
                      <a:gd name="connsiteY10" fmla="*/ 3689350 h 3949700"/>
                      <a:gd name="connsiteX11" fmla="*/ 0 w 3575292"/>
                      <a:gd name="connsiteY11" fmla="*/ 3670300 h 3949700"/>
                      <a:gd name="connsiteX12" fmla="*/ 12700 w 3575292"/>
                      <a:gd name="connsiteY12" fmla="*/ 3581400 h 3949700"/>
                      <a:gd name="connsiteX13" fmla="*/ 25400 w 3575292"/>
                      <a:gd name="connsiteY13" fmla="*/ 3562350 h 3949700"/>
                      <a:gd name="connsiteX14" fmla="*/ 57150 w 3575292"/>
                      <a:gd name="connsiteY14" fmla="*/ 3549650 h 3949700"/>
                      <a:gd name="connsiteX15" fmla="*/ 76200 w 3575292"/>
                      <a:gd name="connsiteY15" fmla="*/ 3536950 h 3949700"/>
                      <a:gd name="connsiteX16" fmla="*/ 107950 w 3575292"/>
                      <a:gd name="connsiteY16" fmla="*/ 3524250 h 3949700"/>
                      <a:gd name="connsiteX17" fmla="*/ 127000 w 3575292"/>
                      <a:gd name="connsiteY17" fmla="*/ 3511550 h 3949700"/>
                      <a:gd name="connsiteX18" fmla="*/ 184150 w 3575292"/>
                      <a:gd name="connsiteY18" fmla="*/ 3492500 h 3949700"/>
                      <a:gd name="connsiteX19" fmla="*/ 215900 w 3575292"/>
                      <a:gd name="connsiteY19" fmla="*/ 3448050 h 3949700"/>
                      <a:gd name="connsiteX20" fmla="*/ 228600 w 3575292"/>
                      <a:gd name="connsiteY20" fmla="*/ 3359150 h 3949700"/>
                      <a:gd name="connsiteX21" fmla="*/ 266700 w 3575292"/>
                      <a:gd name="connsiteY21" fmla="*/ 3238500 h 3949700"/>
                      <a:gd name="connsiteX22" fmla="*/ 342900 w 3575292"/>
                      <a:gd name="connsiteY22" fmla="*/ 3136900 h 3949700"/>
                      <a:gd name="connsiteX23" fmla="*/ 368300 w 3575292"/>
                      <a:gd name="connsiteY23" fmla="*/ 3098800 h 3949700"/>
                      <a:gd name="connsiteX24" fmla="*/ 381000 w 3575292"/>
                      <a:gd name="connsiteY24" fmla="*/ 3054350 h 3949700"/>
                      <a:gd name="connsiteX25" fmla="*/ 393700 w 3575292"/>
                      <a:gd name="connsiteY25" fmla="*/ 3016250 h 3949700"/>
                      <a:gd name="connsiteX26" fmla="*/ 400050 w 3575292"/>
                      <a:gd name="connsiteY26" fmla="*/ 2984500 h 3949700"/>
                      <a:gd name="connsiteX27" fmla="*/ 431800 w 3575292"/>
                      <a:gd name="connsiteY27" fmla="*/ 2933700 h 3949700"/>
                      <a:gd name="connsiteX28" fmla="*/ 463550 w 3575292"/>
                      <a:gd name="connsiteY28" fmla="*/ 2857500 h 3949700"/>
                      <a:gd name="connsiteX29" fmla="*/ 520700 w 3575292"/>
                      <a:gd name="connsiteY29" fmla="*/ 2749550 h 3949700"/>
                      <a:gd name="connsiteX30" fmla="*/ 546100 w 3575292"/>
                      <a:gd name="connsiteY30" fmla="*/ 2692400 h 3949700"/>
                      <a:gd name="connsiteX31" fmla="*/ 571500 w 3575292"/>
                      <a:gd name="connsiteY31" fmla="*/ 2647950 h 3949700"/>
                      <a:gd name="connsiteX32" fmla="*/ 584200 w 3575292"/>
                      <a:gd name="connsiteY32" fmla="*/ 2616200 h 3949700"/>
                      <a:gd name="connsiteX33" fmla="*/ 609600 w 3575292"/>
                      <a:gd name="connsiteY33" fmla="*/ 2565400 h 3949700"/>
                      <a:gd name="connsiteX34" fmla="*/ 635000 w 3575292"/>
                      <a:gd name="connsiteY34" fmla="*/ 2495550 h 3949700"/>
                      <a:gd name="connsiteX35" fmla="*/ 641350 w 3575292"/>
                      <a:gd name="connsiteY35" fmla="*/ 2476500 h 3949700"/>
                      <a:gd name="connsiteX36" fmla="*/ 654050 w 3575292"/>
                      <a:gd name="connsiteY36" fmla="*/ 2451100 h 3949700"/>
                      <a:gd name="connsiteX37" fmla="*/ 673100 w 3575292"/>
                      <a:gd name="connsiteY37" fmla="*/ 2387600 h 3949700"/>
                      <a:gd name="connsiteX38" fmla="*/ 666750 w 3575292"/>
                      <a:gd name="connsiteY38" fmla="*/ 2349500 h 3949700"/>
                      <a:gd name="connsiteX39" fmla="*/ 647700 w 3575292"/>
                      <a:gd name="connsiteY39" fmla="*/ 2336800 h 3949700"/>
                      <a:gd name="connsiteX40" fmla="*/ 571500 w 3575292"/>
                      <a:gd name="connsiteY40" fmla="*/ 2292350 h 3949700"/>
                      <a:gd name="connsiteX41" fmla="*/ 508000 w 3575292"/>
                      <a:gd name="connsiteY41" fmla="*/ 2247900 h 3949700"/>
                      <a:gd name="connsiteX42" fmla="*/ 463550 w 3575292"/>
                      <a:gd name="connsiteY42" fmla="*/ 2222500 h 3949700"/>
                      <a:gd name="connsiteX43" fmla="*/ 438150 w 3575292"/>
                      <a:gd name="connsiteY43" fmla="*/ 2203450 h 3949700"/>
                      <a:gd name="connsiteX44" fmla="*/ 393700 w 3575292"/>
                      <a:gd name="connsiteY44" fmla="*/ 2178050 h 3949700"/>
                      <a:gd name="connsiteX45" fmla="*/ 361950 w 3575292"/>
                      <a:gd name="connsiteY45" fmla="*/ 2152650 h 3949700"/>
                      <a:gd name="connsiteX46" fmla="*/ 330200 w 3575292"/>
                      <a:gd name="connsiteY46" fmla="*/ 2139950 h 3949700"/>
                      <a:gd name="connsiteX47" fmla="*/ 298450 w 3575292"/>
                      <a:gd name="connsiteY47" fmla="*/ 2120900 h 3949700"/>
                      <a:gd name="connsiteX48" fmla="*/ 273050 w 3575292"/>
                      <a:gd name="connsiteY48" fmla="*/ 2108200 h 3949700"/>
                      <a:gd name="connsiteX49" fmla="*/ 254000 w 3575292"/>
                      <a:gd name="connsiteY49" fmla="*/ 2089150 h 3949700"/>
                      <a:gd name="connsiteX50" fmla="*/ 228600 w 3575292"/>
                      <a:gd name="connsiteY50" fmla="*/ 2070100 h 3949700"/>
                      <a:gd name="connsiteX51" fmla="*/ 203200 w 3575292"/>
                      <a:gd name="connsiteY51" fmla="*/ 2032000 h 3949700"/>
                      <a:gd name="connsiteX52" fmla="*/ 196850 w 3575292"/>
                      <a:gd name="connsiteY52" fmla="*/ 2006600 h 3949700"/>
                      <a:gd name="connsiteX53" fmla="*/ 184150 w 3575292"/>
                      <a:gd name="connsiteY53" fmla="*/ 1974850 h 3949700"/>
                      <a:gd name="connsiteX54" fmla="*/ 177800 w 3575292"/>
                      <a:gd name="connsiteY54" fmla="*/ 1943100 h 3949700"/>
                      <a:gd name="connsiteX55" fmla="*/ 177800 w 3575292"/>
                      <a:gd name="connsiteY55" fmla="*/ 1765300 h 3949700"/>
                      <a:gd name="connsiteX56" fmla="*/ 266700 w 3575292"/>
                      <a:gd name="connsiteY56" fmla="*/ 1676400 h 3949700"/>
                      <a:gd name="connsiteX57" fmla="*/ 304800 w 3575292"/>
                      <a:gd name="connsiteY57" fmla="*/ 1663700 h 3949700"/>
                      <a:gd name="connsiteX58" fmla="*/ 361950 w 3575292"/>
                      <a:gd name="connsiteY58" fmla="*/ 1651000 h 3949700"/>
                      <a:gd name="connsiteX59" fmla="*/ 387350 w 3575292"/>
                      <a:gd name="connsiteY59" fmla="*/ 1644650 h 3949700"/>
                      <a:gd name="connsiteX60" fmla="*/ 419100 w 3575292"/>
                      <a:gd name="connsiteY60" fmla="*/ 1638300 h 3949700"/>
                      <a:gd name="connsiteX61" fmla="*/ 438150 w 3575292"/>
                      <a:gd name="connsiteY61" fmla="*/ 1631950 h 3949700"/>
                      <a:gd name="connsiteX62" fmla="*/ 482600 w 3575292"/>
                      <a:gd name="connsiteY62" fmla="*/ 1625600 h 3949700"/>
                      <a:gd name="connsiteX63" fmla="*/ 571500 w 3575292"/>
                      <a:gd name="connsiteY63" fmla="*/ 1612900 h 3949700"/>
                      <a:gd name="connsiteX64" fmla="*/ 596900 w 3575292"/>
                      <a:gd name="connsiteY64" fmla="*/ 1600200 h 3949700"/>
                      <a:gd name="connsiteX65" fmla="*/ 673100 w 3575292"/>
                      <a:gd name="connsiteY65" fmla="*/ 1517650 h 3949700"/>
                      <a:gd name="connsiteX66" fmla="*/ 692150 w 3575292"/>
                      <a:gd name="connsiteY66" fmla="*/ 1492250 h 3949700"/>
                      <a:gd name="connsiteX67" fmla="*/ 717550 w 3575292"/>
                      <a:gd name="connsiteY67" fmla="*/ 1454150 h 3949700"/>
                      <a:gd name="connsiteX68" fmla="*/ 781050 w 3575292"/>
                      <a:gd name="connsiteY68" fmla="*/ 1390650 h 3949700"/>
                      <a:gd name="connsiteX69" fmla="*/ 844550 w 3575292"/>
                      <a:gd name="connsiteY69" fmla="*/ 1333500 h 3949700"/>
                      <a:gd name="connsiteX70" fmla="*/ 933450 w 3575292"/>
                      <a:gd name="connsiteY70" fmla="*/ 1276350 h 3949700"/>
                      <a:gd name="connsiteX71" fmla="*/ 984250 w 3575292"/>
                      <a:gd name="connsiteY71" fmla="*/ 1257300 h 3949700"/>
                      <a:gd name="connsiteX72" fmla="*/ 1041400 w 3575292"/>
                      <a:gd name="connsiteY72" fmla="*/ 1289050 h 3949700"/>
                      <a:gd name="connsiteX73" fmla="*/ 1060450 w 3575292"/>
                      <a:gd name="connsiteY73" fmla="*/ 1301750 h 3949700"/>
                      <a:gd name="connsiteX74" fmla="*/ 1079500 w 3575292"/>
                      <a:gd name="connsiteY74" fmla="*/ 1327150 h 3949700"/>
                      <a:gd name="connsiteX75" fmla="*/ 1104900 w 3575292"/>
                      <a:gd name="connsiteY75" fmla="*/ 1339850 h 3949700"/>
                      <a:gd name="connsiteX76" fmla="*/ 1174750 w 3575292"/>
                      <a:gd name="connsiteY76" fmla="*/ 1358900 h 3949700"/>
                      <a:gd name="connsiteX77" fmla="*/ 1206500 w 3575292"/>
                      <a:gd name="connsiteY77" fmla="*/ 1352550 h 3949700"/>
                      <a:gd name="connsiteX78" fmla="*/ 1200150 w 3575292"/>
                      <a:gd name="connsiteY78" fmla="*/ 1320800 h 3949700"/>
                      <a:gd name="connsiteX79" fmla="*/ 1155700 w 3575292"/>
                      <a:gd name="connsiteY79" fmla="*/ 1295400 h 3949700"/>
                      <a:gd name="connsiteX80" fmla="*/ 1155700 w 3575292"/>
                      <a:gd name="connsiteY80" fmla="*/ 1206500 h 3949700"/>
                      <a:gd name="connsiteX81" fmla="*/ 1174750 w 3575292"/>
                      <a:gd name="connsiteY81" fmla="*/ 1187450 h 3949700"/>
                      <a:gd name="connsiteX82" fmla="*/ 1225550 w 3575292"/>
                      <a:gd name="connsiteY82" fmla="*/ 1136650 h 3949700"/>
                      <a:gd name="connsiteX83" fmla="*/ 1244600 w 3575292"/>
                      <a:gd name="connsiteY83" fmla="*/ 1117600 h 3949700"/>
                      <a:gd name="connsiteX84" fmla="*/ 1276350 w 3575292"/>
                      <a:gd name="connsiteY84" fmla="*/ 1098550 h 3949700"/>
                      <a:gd name="connsiteX85" fmla="*/ 1295400 w 3575292"/>
                      <a:gd name="connsiteY85" fmla="*/ 1079500 h 3949700"/>
                      <a:gd name="connsiteX86" fmla="*/ 1320800 w 3575292"/>
                      <a:gd name="connsiteY86" fmla="*/ 1060450 h 3949700"/>
                      <a:gd name="connsiteX87" fmla="*/ 1358900 w 3575292"/>
                      <a:gd name="connsiteY87" fmla="*/ 1028700 h 3949700"/>
                      <a:gd name="connsiteX88" fmla="*/ 1371600 w 3575292"/>
                      <a:gd name="connsiteY88" fmla="*/ 895350 h 3949700"/>
                      <a:gd name="connsiteX89" fmla="*/ 1377950 w 3575292"/>
                      <a:gd name="connsiteY89" fmla="*/ 857250 h 3949700"/>
                      <a:gd name="connsiteX90" fmla="*/ 1390650 w 3575292"/>
                      <a:gd name="connsiteY90" fmla="*/ 742950 h 3949700"/>
                      <a:gd name="connsiteX91" fmla="*/ 1416050 w 3575292"/>
                      <a:gd name="connsiteY91" fmla="*/ 628650 h 3949700"/>
                      <a:gd name="connsiteX92" fmla="*/ 1428750 w 3575292"/>
                      <a:gd name="connsiteY92" fmla="*/ 577850 h 3949700"/>
                      <a:gd name="connsiteX93" fmla="*/ 1479550 w 3575292"/>
                      <a:gd name="connsiteY93" fmla="*/ 450850 h 3949700"/>
                      <a:gd name="connsiteX94" fmla="*/ 1555750 w 3575292"/>
                      <a:gd name="connsiteY94" fmla="*/ 292100 h 3949700"/>
                      <a:gd name="connsiteX95" fmla="*/ 1612900 w 3575292"/>
                      <a:gd name="connsiteY95" fmla="*/ 209550 h 3949700"/>
                      <a:gd name="connsiteX96" fmla="*/ 1689100 w 3575292"/>
                      <a:gd name="connsiteY96" fmla="*/ 127000 h 3949700"/>
                      <a:gd name="connsiteX97" fmla="*/ 1771650 w 3575292"/>
                      <a:gd name="connsiteY97" fmla="*/ 76200 h 3949700"/>
                      <a:gd name="connsiteX98" fmla="*/ 1854200 w 3575292"/>
                      <a:gd name="connsiteY98" fmla="*/ 25400 h 3949700"/>
                      <a:gd name="connsiteX99" fmla="*/ 1943100 w 3575292"/>
                      <a:gd name="connsiteY99" fmla="*/ 0 h 3949700"/>
                      <a:gd name="connsiteX100" fmla="*/ 2311400 w 3575292"/>
                      <a:gd name="connsiteY100" fmla="*/ 6350 h 3949700"/>
                      <a:gd name="connsiteX101" fmla="*/ 2355850 w 3575292"/>
                      <a:gd name="connsiteY101" fmla="*/ 19050 h 3949700"/>
                      <a:gd name="connsiteX102" fmla="*/ 2463800 w 3575292"/>
                      <a:gd name="connsiteY102" fmla="*/ 57150 h 3949700"/>
                      <a:gd name="connsiteX103" fmla="*/ 2514600 w 3575292"/>
                      <a:gd name="connsiteY103" fmla="*/ 76200 h 3949700"/>
                      <a:gd name="connsiteX104" fmla="*/ 2559050 w 3575292"/>
                      <a:gd name="connsiteY104" fmla="*/ 101600 h 3949700"/>
                      <a:gd name="connsiteX105" fmla="*/ 2654300 w 3575292"/>
                      <a:gd name="connsiteY105" fmla="*/ 177800 h 3949700"/>
                      <a:gd name="connsiteX106" fmla="*/ 2698750 w 3575292"/>
                      <a:gd name="connsiteY106" fmla="*/ 222250 h 3949700"/>
                      <a:gd name="connsiteX107" fmla="*/ 2730500 w 3575292"/>
                      <a:gd name="connsiteY107" fmla="*/ 260350 h 3949700"/>
                      <a:gd name="connsiteX108" fmla="*/ 2743200 w 3575292"/>
                      <a:gd name="connsiteY108" fmla="*/ 285750 h 3949700"/>
                      <a:gd name="connsiteX109" fmla="*/ 2762250 w 3575292"/>
                      <a:gd name="connsiteY109" fmla="*/ 355600 h 3949700"/>
                      <a:gd name="connsiteX110" fmla="*/ 2768600 w 3575292"/>
                      <a:gd name="connsiteY110" fmla="*/ 393700 h 3949700"/>
                      <a:gd name="connsiteX111" fmla="*/ 2781300 w 3575292"/>
                      <a:gd name="connsiteY111" fmla="*/ 438150 h 3949700"/>
                      <a:gd name="connsiteX112" fmla="*/ 2794000 w 3575292"/>
                      <a:gd name="connsiteY112" fmla="*/ 514350 h 3949700"/>
                      <a:gd name="connsiteX113" fmla="*/ 2813050 w 3575292"/>
                      <a:gd name="connsiteY113" fmla="*/ 609600 h 3949700"/>
                      <a:gd name="connsiteX114" fmla="*/ 2819400 w 3575292"/>
                      <a:gd name="connsiteY114" fmla="*/ 641350 h 3949700"/>
                      <a:gd name="connsiteX115" fmla="*/ 2825750 w 3575292"/>
                      <a:gd name="connsiteY115" fmla="*/ 717550 h 3949700"/>
                      <a:gd name="connsiteX116" fmla="*/ 2832100 w 3575292"/>
                      <a:gd name="connsiteY116" fmla="*/ 755650 h 3949700"/>
                      <a:gd name="connsiteX117" fmla="*/ 2838450 w 3575292"/>
                      <a:gd name="connsiteY117" fmla="*/ 850900 h 3949700"/>
                      <a:gd name="connsiteX118" fmla="*/ 2844800 w 3575292"/>
                      <a:gd name="connsiteY118" fmla="*/ 908050 h 3949700"/>
                      <a:gd name="connsiteX119" fmla="*/ 2870200 w 3575292"/>
                      <a:gd name="connsiteY119" fmla="*/ 920750 h 3949700"/>
                      <a:gd name="connsiteX120" fmla="*/ 2978150 w 3575292"/>
                      <a:gd name="connsiteY120" fmla="*/ 952500 h 3949700"/>
                      <a:gd name="connsiteX121" fmla="*/ 3067050 w 3575292"/>
                      <a:gd name="connsiteY121" fmla="*/ 965200 h 3949700"/>
                      <a:gd name="connsiteX122" fmla="*/ 3194050 w 3575292"/>
                      <a:gd name="connsiteY122" fmla="*/ 996950 h 3949700"/>
                      <a:gd name="connsiteX123" fmla="*/ 3232150 w 3575292"/>
                      <a:gd name="connsiteY123" fmla="*/ 1009650 h 3949700"/>
                      <a:gd name="connsiteX124" fmla="*/ 3302000 w 3575292"/>
                      <a:gd name="connsiteY124" fmla="*/ 1060450 h 3949700"/>
                      <a:gd name="connsiteX125" fmla="*/ 3333750 w 3575292"/>
                      <a:gd name="connsiteY125" fmla="*/ 1098550 h 3949700"/>
                      <a:gd name="connsiteX126" fmla="*/ 3378200 w 3575292"/>
                      <a:gd name="connsiteY126" fmla="*/ 1174750 h 3949700"/>
                      <a:gd name="connsiteX127" fmla="*/ 3397250 w 3575292"/>
                      <a:gd name="connsiteY127" fmla="*/ 1270000 h 3949700"/>
                      <a:gd name="connsiteX128" fmla="*/ 3409950 w 3575292"/>
                      <a:gd name="connsiteY128" fmla="*/ 1384300 h 3949700"/>
                      <a:gd name="connsiteX129" fmla="*/ 3422650 w 3575292"/>
                      <a:gd name="connsiteY129" fmla="*/ 1612900 h 3949700"/>
                      <a:gd name="connsiteX130" fmla="*/ 3435350 w 3575292"/>
                      <a:gd name="connsiteY130" fmla="*/ 1670050 h 3949700"/>
                      <a:gd name="connsiteX131" fmla="*/ 3460750 w 3575292"/>
                      <a:gd name="connsiteY131" fmla="*/ 1714500 h 3949700"/>
                      <a:gd name="connsiteX132" fmla="*/ 3524250 w 3575292"/>
                      <a:gd name="connsiteY132" fmla="*/ 1873250 h 3949700"/>
                      <a:gd name="connsiteX133" fmla="*/ 3530600 w 3575292"/>
                      <a:gd name="connsiteY133" fmla="*/ 1905000 h 3949700"/>
                      <a:gd name="connsiteX134" fmla="*/ 3536950 w 3575292"/>
                      <a:gd name="connsiteY134" fmla="*/ 1924050 h 3949700"/>
                      <a:gd name="connsiteX135" fmla="*/ 3549650 w 3575292"/>
                      <a:gd name="connsiteY135" fmla="*/ 1968500 h 3949700"/>
                      <a:gd name="connsiteX136" fmla="*/ 3556000 w 3575292"/>
                      <a:gd name="connsiteY136" fmla="*/ 2000250 h 3949700"/>
                      <a:gd name="connsiteX137" fmla="*/ 3543300 w 3575292"/>
                      <a:gd name="connsiteY137" fmla="*/ 2305050 h 3949700"/>
                      <a:gd name="connsiteX138" fmla="*/ 3536950 w 3575292"/>
                      <a:gd name="connsiteY138" fmla="*/ 2336800 h 3949700"/>
                      <a:gd name="connsiteX139" fmla="*/ 3524250 w 3575292"/>
                      <a:gd name="connsiteY139" fmla="*/ 2362200 h 3949700"/>
                      <a:gd name="connsiteX140" fmla="*/ 3511550 w 3575292"/>
                      <a:gd name="connsiteY140" fmla="*/ 2393950 h 3949700"/>
                      <a:gd name="connsiteX141" fmla="*/ 3505200 w 3575292"/>
                      <a:gd name="connsiteY141" fmla="*/ 2438400 h 3949700"/>
                      <a:gd name="connsiteX142" fmla="*/ 3492500 w 3575292"/>
                      <a:gd name="connsiteY142" fmla="*/ 2470150 h 3949700"/>
                      <a:gd name="connsiteX143" fmla="*/ 3479800 w 3575292"/>
                      <a:gd name="connsiteY143" fmla="*/ 2514600 h 3949700"/>
                      <a:gd name="connsiteX144" fmla="*/ 3486150 w 3575292"/>
                      <a:gd name="connsiteY144" fmla="*/ 2635250 h 3949700"/>
                      <a:gd name="connsiteX145" fmla="*/ 3517900 w 3575292"/>
                      <a:gd name="connsiteY145" fmla="*/ 2743200 h 3949700"/>
                      <a:gd name="connsiteX146" fmla="*/ 3530600 w 3575292"/>
                      <a:gd name="connsiteY146" fmla="*/ 2832100 h 3949700"/>
                      <a:gd name="connsiteX147" fmla="*/ 3556000 w 3575292"/>
                      <a:gd name="connsiteY147" fmla="*/ 2914650 h 3949700"/>
                      <a:gd name="connsiteX148" fmla="*/ 3562350 w 3575292"/>
                      <a:gd name="connsiteY148" fmla="*/ 2946400 h 3949700"/>
                      <a:gd name="connsiteX149" fmla="*/ 3568700 w 3575292"/>
                      <a:gd name="connsiteY149" fmla="*/ 3067050 h 3949700"/>
                      <a:gd name="connsiteX150" fmla="*/ 3575050 w 3575292"/>
                      <a:gd name="connsiteY150" fmla="*/ 3162300 h 3949700"/>
                      <a:gd name="connsiteX151" fmla="*/ 3556000 w 3575292"/>
                      <a:gd name="connsiteY151" fmla="*/ 3333750 h 3949700"/>
                      <a:gd name="connsiteX152" fmla="*/ 3543300 w 3575292"/>
                      <a:gd name="connsiteY152" fmla="*/ 3390900 h 3949700"/>
                      <a:gd name="connsiteX153" fmla="*/ 3486150 w 3575292"/>
                      <a:gd name="connsiteY153" fmla="*/ 3498850 h 3949700"/>
                      <a:gd name="connsiteX154" fmla="*/ 3409950 w 3575292"/>
                      <a:gd name="connsiteY154" fmla="*/ 3556000 h 3949700"/>
                      <a:gd name="connsiteX155" fmla="*/ 3295650 w 3575292"/>
                      <a:gd name="connsiteY155" fmla="*/ 3619500 h 3949700"/>
                      <a:gd name="connsiteX156" fmla="*/ 3213100 w 3575292"/>
                      <a:gd name="connsiteY156" fmla="*/ 3657600 h 3949700"/>
                      <a:gd name="connsiteX157" fmla="*/ 3003550 w 3575292"/>
                      <a:gd name="connsiteY157" fmla="*/ 3752850 h 3949700"/>
                      <a:gd name="connsiteX158" fmla="*/ 2921000 w 3575292"/>
                      <a:gd name="connsiteY158" fmla="*/ 3778250 h 3949700"/>
                      <a:gd name="connsiteX159" fmla="*/ 2832100 w 3575292"/>
                      <a:gd name="connsiteY159" fmla="*/ 3810000 h 3949700"/>
                      <a:gd name="connsiteX160" fmla="*/ 2787650 w 3575292"/>
                      <a:gd name="connsiteY160" fmla="*/ 3822700 h 3949700"/>
                      <a:gd name="connsiteX161" fmla="*/ 2730500 w 3575292"/>
                      <a:gd name="connsiteY161" fmla="*/ 3848100 h 3949700"/>
                      <a:gd name="connsiteX162" fmla="*/ 2628900 w 3575292"/>
                      <a:gd name="connsiteY162" fmla="*/ 3898900 h 3949700"/>
                      <a:gd name="connsiteX163" fmla="*/ 2571750 w 3575292"/>
                      <a:gd name="connsiteY163" fmla="*/ 3917950 h 3949700"/>
                      <a:gd name="connsiteX164" fmla="*/ 2451100 w 3575292"/>
                      <a:gd name="connsiteY164" fmla="*/ 3937000 h 3949700"/>
                      <a:gd name="connsiteX165" fmla="*/ 2241550 w 3575292"/>
                      <a:gd name="connsiteY165" fmla="*/ 3930650 h 3949700"/>
                      <a:gd name="connsiteX166" fmla="*/ 2190750 w 3575292"/>
                      <a:gd name="connsiteY166" fmla="*/ 3924300 h 3949700"/>
                      <a:gd name="connsiteX167" fmla="*/ 2044700 w 3575292"/>
                      <a:gd name="connsiteY167" fmla="*/ 3873500 h 3949700"/>
                      <a:gd name="connsiteX168" fmla="*/ 2006600 w 3575292"/>
                      <a:gd name="connsiteY168" fmla="*/ 3860800 h 3949700"/>
                      <a:gd name="connsiteX169" fmla="*/ 1981200 w 3575292"/>
                      <a:gd name="connsiteY169" fmla="*/ 3848100 h 3949700"/>
                      <a:gd name="connsiteX170" fmla="*/ 1949450 w 3575292"/>
                      <a:gd name="connsiteY170" fmla="*/ 3835400 h 3949700"/>
                      <a:gd name="connsiteX171" fmla="*/ 1924050 w 3575292"/>
                      <a:gd name="connsiteY171" fmla="*/ 3822700 h 3949700"/>
                      <a:gd name="connsiteX172" fmla="*/ 1905000 w 3575292"/>
                      <a:gd name="connsiteY172" fmla="*/ 3816350 h 3949700"/>
                      <a:gd name="connsiteX173" fmla="*/ 1860550 w 3575292"/>
                      <a:gd name="connsiteY173" fmla="*/ 3790950 h 3949700"/>
                      <a:gd name="connsiteX174" fmla="*/ 1816100 w 3575292"/>
                      <a:gd name="connsiteY174" fmla="*/ 3771900 h 3949700"/>
                      <a:gd name="connsiteX175" fmla="*/ 1790700 w 3575292"/>
                      <a:gd name="connsiteY175" fmla="*/ 3752850 h 3949700"/>
                      <a:gd name="connsiteX176" fmla="*/ 1727200 w 3575292"/>
                      <a:gd name="connsiteY176" fmla="*/ 3721100 h 3949700"/>
                      <a:gd name="connsiteX177" fmla="*/ 1625600 w 3575292"/>
                      <a:gd name="connsiteY177" fmla="*/ 3651250 h 3949700"/>
                      <a:gd name="connsiteX178" fmla="*/ 1587500 w 3575292"/>
                      <a:gd name="connsiteY178" fmla="*/ 3619500 h 3949700"/>
                      <a:gd name="connsiteX179" fmla="*/ 1543050 w 3575292"/>
                      <a:gd name="connsiteY179" fmla="*/ 3581400 h 3949700"/>
                      <a:gd name="connsiteX180" fmla="*/ 1492250 w 3575292"/>
                      <a:gd name="connsiteY180" fmla="*/ 3536950 h 3949700"/>
                      <a:gd name="connsiteX181" fmla="*/ 1422400 w 3575292"/>
                      <a:gd name="connsiteY181" fmla="*/ 3486150 h 3949700"/>
                      <a:gd name="connsiteX182" fmla="*/ 1327150 w 3575292"/>
                      <a:gd name="connsiteY182" fmla="*/ 3422650 h 3949700"/>
                      <a:gd name="connsiteX183" fmla="*/ 1295400 w 3575292"/>
                      <a:gd name="connsiteY183" fmla="*/ 3403600 h 3949700"/>
                      <a:gd name="connsiteX184" fmla="*/ 1244600 w 3575292"/>
                      <a:gd name="connsiteY184" fmla="*/ 3378200 h 3949700"/>
                      <a:gd name="connsiteX185" fmla="*/ 1092200 w 3575292"/>
                      <a:gd name="connsiteY185" fmla="*/ 3333750 h 3949700"/>
                      <a:gd name="connsiteX186" fmla="*/ 1047750 w 3575292"/>
                      <a:gd name="connsiteY186" fmla="*/ 3359150 h 3949700"/>
                      <a:gd name="connsiteX187" fmla="*/ 1035050 w 3575292"/>
                      <a:gd name="connsiteY187" fmla="*/ 3390900 h 3949700"/>
                      <a:gd name="connsiteX188" fmla="*/ 1022350 w 3575292"/>
                      <a:gd name="connsiteY188" fmla="*/ 3409950 h 3949700"/>
                      <a:gd name="connsiteX189" fmla="*/ 1009650 w 3575292"/>
                      <a:gd name="connsiteY189" fmla="*/ 3435350 h 3949700"/>
                      <a:gd name="connsiteX190" fmla="*/ 1003300 w 3575292"/>
                      <a:gd name="connsiteY190" fmla="*/ 3467100 h 3949700"/>
                      <a:gd name="connsiteX191" fmla="*/ 990600 w 3575292"/>
                      <a:gd name="connsiteY191" fmla="*/ 3511550 h 3949700"/>
                      <a:gd name="connsiteX192" fmla="*/ 984250 w 3575292"/>
                      <a:gd name="connsiteY192" fmla="*/ 3549650 h 3949700"/>
                      <a:gd name="connsiteX193" fmla="*/ 958850 w 3575292"/>
                      <a:gd name="connsiteY193" fmla="*/ 3644900 h 3949700"/>
                      <a:gd name="connsiteX194" fmla="*/ 946150 w 3575292"/>
                      <a:gd name="connsiteY194" fmla="*/ 3683000 h 3949700"/>
                      <a:gd name="connsiteX195" fmla="*/ 895350 w 3575292"/>
                      <a:gd name="connsiteY195" fmla="*/ 3740150 h 3949700"/>
                      <a:gd name="connsiteX196" fmla="*/ 876300 w 3575292"/>
                      <a:gd name="connsiteY196" fmla="*/ 3759200 h 3949700"/>
                      <a:gd name="connsiteX197" fmla="*/ 825500 w 3575292"/>
                      <a:gd name="connsiteY197" fmla="*/ 3803650 h 3949700"/>
                      <a:gd name="connsiteX198" fmla="*/ 781050 w 3575292"/>
                      <a:gd name="connsiteY198" fmla="*/ 3829050 h 3949700"/>
                      <a:gd name="connsiteX199" fmla="*/ 723900 w 3575292"/>
                      <a:gd name="connsiteY199" fmla="*/ 3873500 h 3949700"/>
                      <a:gd name="connsiteX200" fmla="*/ 704850 w 3575292"/>
                      <a:gd name="connsiteY200" fmla="*/ 3879850 h 3949700"/>
                      <a:gd name="connsiteX201" fmla="*/ 635000 w 3575292"/>
                      <a:gd name="connsiteY201" fmla="*/ 3911600 h 3949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</a:cxnLst>
                    <a:rect l="l" t="t" r="r" b="b"/>
                    <a:pathLst>
                      <a:path w="3575292" h="3949700">
                        <a:moveTo>
                          <a:pt x="635000" y="3911600"/>
                        </a:moveTo>
                        <a:cubicBezTo>
                          <a:pt x="618067" y="3919008"/>
                          <a:pt x="614264" y="3921363"/>
                          <a:pt x="603250" y="3924300"/>
                        </a:cubicBezTo>
                        <a:cubicBezTo>
                          <a:pt x="516845" y="3947341"/>
                          <a:pt x="567173" y="3928789"/>
                          <a:pt x="501650" y="3943350"/>
                        </a:cubicBezTo>
                        <a:cubicBezTo>
                          <a:pt x="495116" y="3944802"/>
                          <a:pt x="488950" y="3947583"/>
                          <a:pt x="482600" y="3949700"/>
                        </a:cubicBezTo>
                        <a:cubicBezTo>
                          <a:pt x="414867" y="3945467"/>
                          <a:pt x="346850" y="3944494"/>
                          <a:pt x="279400" y="3937000"/>
                        </a:cubicBezTo>
                        <a:cubicBezTo>
                          <a:pt x="269992" y="3935955"/>
                          <a:pt x="262863" y="3927624"/>
                          <a:pt x="254000" y="3924300"/>
                        </a:cubicBezTo>
                        <a:cubicBezTo>
                          <a:pt x="245828" y="3921236"/>
                          <a:pt x="237067" y="3920067"/>
                          <a:pt x="228600" y="3917950"/>
                        </a:cubicBezTo>
                        <a:cubicBezTo>
                          <a:pt x="160867" y="3867150"/>
                          <a:pt x="243417" y="3932767"/>
                          <a:pt x="184150" y="3873500"/>
                        </a:cubicBezTo>
                        <a:cubicBezTo>
                          <a:pt x="170351" y="3859701"/>
                          <a:pt x="154085" y="3848587"/>
                          <a:pt x="139700" y="3835400"/>
                        </a:cubicBezTo>
                        <a:cubicBezTo>
                          <a:pt x="128667" y="3825286"/>
                          <a:pt x="117930" y="3814804"/>
                          <a:pt x="107950" y="3803650"/>
                        </a:cubicBezTo>
                        <a:cubicBezTo>
                          <a:pt x="76265" y="3768238"/>
                          <a:pt x="41229" y="3729291"/>
                          <a:pt x="12700" y="3689350"/>
                        </a:cubicBezTo>
                        <a:cubicBezTo>
                          <a:pt x="8264" y="3683140"/>
                          <a:pt x="4233" y="3676650"/>
                          <a:pt x="0" y="3670300"/>
                        </a:cubicBezTo>
                        <a:cubicBezTo>
                          <a:pt x="4233" y="3640667"/>
                          <a:pt x="5844" y="3610538"/>
                          <a:pt x="12700" y="3581400"/>
                        </a:cubicBezTo>
                        <a:cubicBezTo>
                          <a:pt x="14448" y="3573971"/>
                          <a:pt x="19190" y="3566786"/>
                          <a:pt x="25400" y="3562350"/>
                        </a:cubicBezTo>
                        <a:cubicBezTo>
                          <a:pt x="34675" y="3555725"/>
                          <a:pt x="46955" y="3554748"/>
                          <a:pt x="57150" y="3549650"/>
                        </a:cubicBezTo>
                        <a:cubicBezTo>
                          <a:pt x="63976" y="3546237"/>
                          <a:pt x="69374" y="3540363"/>
                          <a:pt x="76200" y="3536950"/>
                        </a:cubicBezTo>
                        <a:cubicBezTo>
                          <a:pt x="86395" y="3531852"/>
                          <a:pt x="97755" y="3529348"/>
                          <a:pt x="107950" y="3524250"/>
                        </a:cubicBezTo>
                        <a:cubicBezTo>
                          <a:pt x="114776" y="3520837"/>
                          <a:pt x="119955" y="3514485"/>
                          <a:pt x="127000" y="3511550"/>
                        </a:cubicBezTo>
                        <a:cubicBezTo>
                          <a:pt x="145536" y="3503827"/>
                          <a:pt x="184150" y="3492500"/>
                          <a:pt x="184150" y="3492500"/>
                        </a:cubicBezTo>
                        <a:cubicBezTo>
                          <a:pt x="184602" y="3491898"/>
                          <a:pt x="214043" y="3453621"/>
                          <a:pt x="215900" y="3448050"/>
                        </a:cubicBezTo>
                        <a:cubicBezTo>
                          <a:pt x="219778" y="3436417"/>
                          <a:pt x="227649" y="3365334"/>
                          <a:pt x="228600" y="3359150"/>
                        </a:cubicBezTo>
                        <a:cubicBezTo>
                          <a:pt x="234502" y="3320790"/>
                          <a:pt x="250619" y="3266878"/>
                          <a:pt x="266700" y="3238500"/>
                        </a:cubicBezTo>
                        <a:cubicBezTo>
                          <a:pt x="287571" y="3201669"/>
                          <a:pt x="318001" y="3171136"/>
                          <a:pt x="342900" y="3136900"/>
                        </a:cubicBezTo>
                        <a:cubicBezTo>
                          <a:pt x="351878" y="3124556"/>
                          <a:pt x="368300" y="3098800"/>
                          <a:pt x="368300" y="3098800"/>
                        </a:cubicBezTo>
                        <a:cubicBezTo>
                          <a:pt x="372533" y="3083983"/>
                          <a:pt x="376468" y="3069078"/>
                          <a:pt x="381000" y="3054350"/>
                        </a:cubicBezTo>
                        <a:cubicBezTo>
                          <a:pt x="384937" y="3041555"/>
                          <a:pt x="390178" y="3029165"/>
                          <a:pt x="393700" y="3016250"/>
                        </a:cubicBezTo>
                        <a:cubicBezTo>
                          <a:pt x="396540" y="3005837"/>
                          <a:pt x="395527" y="2994300"/>
                          <a:pt x="400050" y="2984500"/>
                        </a:cubicBezTo>
                        <a:cubicBezTo>
                          <a:pt x="408418" y="2966369"/>
                          <a:pt x="422870" y="2951560"/>
                          <a:pt x="431800" y="2933700"/>
                        </a:cubicBezTo>
                        <a:cubicBezTo>
                          <a:pt x="444106" y="2909088"/>
                          <a:pt x="451587" y="2882280"/>
                          <a:pt x="463550" y="2857500"/>
                        </a:cubicBezTo>
                        <a:cubicBezTo>
                          <a:pt x="481251" y="2820834"/>
                          <a:pt x="504164" y="2786756"/>
                          <a:pt x="520700" y="2749550"/>
                        </a:cubicBezTo>
                        <a:cubicBezTo>
                          <a:pt x="529167" y="2730500"/>
                          <a:pt x="536777" y="2711046"/>
                          <a:pt x="546100" y="2692400"/>
                        </a:cubicBezTo>
                        <a:cubicBezTo>
                          <a:pt x="553732" y="2677136"/>
                          <a:pt x="563868" y="2663214"/>
                          <a:pt x="571500" y="2647950"/>
                        </a:cubicBezTo>
                        <a:cubicBezTo>
                          <a:pt x="576598" y="2637755"/>
                          <a:pt x="579423" y="2626549"/>
                          <a:pt x="584200" y="2616200"/>
                        </a:cubicBezTo>
                        <a:cubicBezTo>
                          <a:pt x="592134" y="2599010"/>
                          <a:pt x="603613" y="2583361"/>
                          <a:pt x="609600" y="2565400"/>
                        </a:cubicBezTo>
                        <a:cubicBezTo>
                          <a:pt x="636282" y="2485355"/>
                          <a:pt x="608492" y="2566237"/>
                          <a:pt x="635000" y="2495550"/>
                        </a:cubicBezTo>
                        <a:cubicBezTo>
                          <a:pt x="637350" y="2489283"/>
                          <a:pt x="638713" y="2482652"/>
                          <a:pt x="641350" y="2476500"/>
                        </a:cubicBezTo>
                        <a:cubicBezTo>
                          <a:pt x="645079" y="2467799"/>
                          <a:pt x="650534" y="2459889"/>
                          <a:pt x="654050" y="2451100"/>
                        </a:cubicBezTo>
                        <a:cubicBezTo>
                          <a:pt x="664357" y="2425334"/>
                          <a:pt x="666863" y="2412549"/>
                          <a:pt x="673100" y="2387600"/>
                        </a:cubicBezTo>
                        <a:cubicBezTo>
                          <a:pt x="670983" y="2374900"/>
                          <a:pt x="672508" y="2361016"/>
                          <a:pt x="666750" y="2349500"/>
                        </a:cubicBezTo>
                        <a:cubicBezTo>
                          <a:pt x="663337" y="2342674"/>
                          <a:pt x="654326" y="2340586"/>
                          <a:pt x="647700" y="2336800"/>
                        </a:cubicBezTo>
                        <a:cubicBezTo>
                          <a:pt x="606656" y="2313346"/>
                          <a:pt x="625651" y="2332964"/>
                          <a:pt x="571500" y="2292350"/>
                        </a:cubicBezTo>
                        <a:cubicBezTo>
                          <a:pt x="551235" y="2277151"/>
                          <a:pt x="529889" y="2260408"/>
                          <a:pt x="508000" y="2247900"/>
                        </a:cubicBezTo>
                        <a:cubicBezTo>
                          <a:pt x="493183" y="2239433"/>
                          <a:pt x="477947" y="2231662"/>
                          <a:pt x="463550" y="2222500"/>
                        </a:cubicBezTo>
                        <a:cubicBezTo>
                          <a:pt x="454621" y="2216818"/>
                          <a:pt x="447079" y="2209132"/>
                          <a:pt x="438150" y="2203450"/>
                        </a:cubicBezTo>
                        <a:cubicBezTo>
                          <a:pt x="423753" y="2194288"/>
                          <a:pt x="407899" y="2187516"/>
                          <a:pt x="393700" y="2178050"/>
                        </a:cubicBezTo>
                        <a:cubicBezTo>
                          <a:pt x="382423" y="2170532"/>
                          <a:pt x="373572" y="2159623"/>
                          <a:pt x="361950" y="2152650"/>
                        </a:cubicBezTo>
                        <a:cubicBezTo>
                          <a:pt x="352176" y="2146785"/>
                          <a:pt x="340395" y="2145048"/>
                          <a:pt x="330200" y="2139950"/>
                        </a:cubicBezTo>
                        <a:cubicBezTo>
                          <a:pt x="319161" y="2134430"/>
                          <a:pt x="309239" y="2126894"/>
                          <a:pt x="298450" y="2120900"/>
                        </a:cubicBezTo>
                        <a:cubicBezTo>
                          <a:pt x="290175" y="2116303"/>
                          <a:pt x="280753" y="2113702"/>
                          <a:pt x="273050" y="2108200"/>
                        </a:cubicBezTo>
                        <a:cubicBezTo>
                          <a:pt x="265742" y="2102980"/>
                          <a:pt x="260818" y="2094994"/>
                          <a:pt x="254000" y="2089150"/>
                        </a:cubicBezTo>
                        <a:cubicBezTo>
                          <a:pt x="245965" y="2082262"/>
                          <a:pt x="235631" y="2078010"/>
                          <a:pt x="228600" y="2070100"/>
                        </a:cubicBezTo>
                        <a:cubicBezTo>
                          <a:pt x="218459" y="2058692"/>
                          <a:pt x="203200" y="2032000"/>
                          <a:pt x="203200" y="2032000"/>
                        </a:cubicBezTo>
                        <a:cubicBezTo>
                          <a:pt x="201083" y="2023533"/>
                          <a:pt x="199610" y="2014879"/>
                          <a:pt x="196850" y="2006600"/>
                        </a:cubicBezTo>
                        <a:cubicBezTo>
                          <a:pt x="193245" y="1995786"/>
                          <a:pt x="187425" y="1985768"/>
                          <a:pt x="184150" y="1974850"/>
                        </a:cubicBezTo>
                        <a:cubicBezTo>
                          <a:pt x="181049" y="1964512"/>
                          <a:pt x="179917" y="1953683"/>
                          <a:pt x="177800" y="1943100"/>
                        </a:cubicBezTo>
                        <a:cubicBezTo>
                          <a:pt x="175599" y="1905681"/>
                          <a:pt x="164605" y="1810163"/>
                          <a:pt x="177800" y="1765300"/>
                        </a:cubicBezTo>
                        <a:cubicBezTo>
                          <a:pt x="186721" y="1734969"/>
                          <a:pt x="247249" y="1682884"/>
                          <a:pt x="266700" y="1676400"/>
                        </a:cubicBezTo>
                        <a:cubicBezTo>
                          <a:pt x="279400" y="1672167"/>
                          <a:pt x="291978" y="1667547"/>
                          <a:pt x="304800" y="1663700"/>
                        </a:cubicBezTo>
                        <a:cubicBezTo>
                          <a:pt x="326923" y="1657063"/>
                          <a:pt x="338644" y="1656179"/>
                          <a:pt x="361950" y="1651000"/>
                        </a:cubicBezTo>
                        <a:cubicBezTo>
                          <a:pt x="370469" y="1649107"/>
                          <a:pt x="378831" y="1646543"/>
                          <a:pt x="387350" y="1644650"/>
                        </a:cubicBezTo>
                        <a:cubicBezTo>
                          <a:pt x="397886" y="1642309"/>
                          <a:pt x="408629" y="1640918"/>
                          <a:pt x="419100" y="1638300"/>
                        </a:cubicBezTo>
                        <a:cubicBezTo>
                          <a:pt x="425594" y="1636677"/>
                          <a:pt x="431586" y="1633263"/>
                          <a:pt x="438150" y="1631950"/>
                        </a:cubicBezTo>
                        <a:cubicBezTo>
                          <a:pt x="452826" y="1629015"/>
                          <a:pt x="467783" y="1627717"/>
                          <a:pt x="482600" y="1625600"/>
                        </a:cubicBezTo>
                        <a:cubicBezTo>
                          <a:pt x="541753" y="1605882"/>
                          <a:pt x="432380" y="1640724"/>
                          <a:pt x="571500" y="1612900"/>
                        </a:cubicBezTo>
                        <a:cubicBezTo>
                          <a:pt x="580782" y="1611044"/>
                          <a:pt x="588873" y="1605217"/>
                          <a:pt x="596900" y="1600200"/>
                        </a:cubicBezTo>
                        <a:cubicBezTo>
                          <a:pt x="634112" y="1576942"/>
                          <a:pt x="640976" y="1558535"/>
                          <a:pt x="673100" y="1517650"/>
                        </a:cubicBezTo>
                        <a:cubicBezTo>
                          <a:pt x="679639" y="1509328"/>
                          <a:pt x="686279" y="1501056"/>
                          <a:pt x="692150" y="1492250"/>
                        </a:cubicBezTo>
                        <a:cubicBezTo>
                          <a:pt x="700617" y="1479550"/>
                          <a:pt x="707499" y="1465637"/>
                          <a:pt x="717550" y="1454150"/>
                        </a:cubicBezTo>
                        <a:cubicBezTo>
                          <a:pt x="737262" y="1431622"/>
                          <a:pt x="759883" y="1411817"/>
                          <a:pt x="781050" y="1390650"/>
                        </a:cubicBezTo>
                        <a:cubicBezTo>
                          <a:pt x="802914" y="1368786"/>
                          <a:pt x="818273" y="1351894"/>
                          <a:pt x="844550" y="1333500"/>
                        </a:cubicBezTo>
                        <a:cubicBezTo>
                          <a:pt x="873410" y="1313298"/>
                          <a:pt x="900741" y="1289433"/>
                          <a:pt x="933450" y="1276350"/>
                        </a:cubicBezTo>
                        <a:cubicBezTo>
                          <a:pt x="971415" y="1261164"/>
                          <a:pt x="954386" y="1267255"/>
                          <a:pt x="984250" y="1257300"/>
                        </a:cubicBezTo>
                        <a:cubicBezTo>
                          <a:pt x="1025282" y="1267558"/>
                          <a:pt x="998979" y="1257234"/>
                          <a:pt x="1041400" y="1289050"/>
                        </a:cubicBezTo>
                        <a:cubicBezTo>
                          <a:pt x="1047505" y="1293629"/>
                          <a:pt x="1055054" y="1296354"/>
                          <a:pt x="1060450" y="1301750"/>
                        </a:cubicBezTo>
                        <a:cubicBezTo>
                          <a:pt x="1067934" y="1309234"/>
                          <a:pt x="1071465" y="1320262"/>
                          <a:pt x="1079500" y="1327150"/>
                        </a:cubicBezTo>
                        <a:cubicBezTo>
                          <a:pt x="1086687" y="1333310"/>
                          <a:pt x="1096111" y="1336334"/>
                          <a:pt x="1104900" y="1339850"/>
                        </a:cubicBezTo>
                        <a:cubicBezTo>
                          <a:pt x="1137126" y="1352740"/>
                          <a:pt x="1142864" y="1352523"/>
                          <a:pt x="1174750" y="1358900"/>
                        </a:cubicBezTo>
                        <a:cubicBezTo>
                          <a:pt x="1185333" y="1356783"/>
                          <a:pt x="1200513" y="1361530"/>
                          <a:pt x="1206500" y="1352550"/>
                        </a:cubicBezTo>
                        <a:cubicBezTo>
                          <a:pt x="1212487" y="1343570"/>
                          <a:pt x="1205505" y="1330171"/>
                          <a:pt x="1200150" y="1320800"/>
                        </a:cubicBezTo>
                        <a:cubicBezTo>
                          <a:pt x="1196560" y="1314517"/>
                          <a:pt x="1158981" y="1297041"/>
                          <a:pt x="1155700" y="1295400"/>
                        </a:cubicBezTo>
                        <a:cubicBezTo>
                          <a:pt x="1148776" y="1260780"/>
                          <a:pt x="1142502" y="1246095"/>
                          <a:pt x="1155700" y="1206500"/>
                        </a:cubicBezTo>
                        <a:cubicBezTo>
                          <a:pt x="1158540" y="1197981"/>
                          <a:pt x="1168906" y="1194268"/>
                          <a:pt x="1174750" y="1187450"/>
                        </a:cubicBezTo>
                        <a:cubicBezTo>
                          <a:pt x="1225499" y="1128243"/>
                          <a:pt x="1155355" y="1198071"/>
                          <a:pt x="1225550" y="1136650"/>
                        </a:cubicBezTo>
                        <a:cubicBezTo>
                          <a:pt x="1232308" y="1130736"/>
                          <a:pt x="1237416" y="1122988"/>
                          <a:pt x="1244600" y="1117600"/>
                        </a:cubicBezTo>
                        <a:cubicBezTo>
                          <a:pt x="1254474" y="1110195"/>
                          <a:pt x="1266476" y="1105955"/>
                          <a:pt x="1276350" y="1098550"/>
                        </a:cubicBezTo>
                        <a:cubicBezTo>
                          <a:pt x="1283534" y="1093162"/>
                          <a:pt x="1288582" y="1085344"/>
                          <a:pt x="1295400" y="1079500"/>
                        </a:cubicBezTo>
                        <a:cubicBezTo>
                          <a:pt x="1303435" y="1072612"/>
                          <a:pt x="1312536" y="1067061"/>
                          <a:pt x="1320800" y="1060450"/>
                        </a:cubicBezTo>
                        <a:cubicBezTo>
                          <a:pt x="1333709" y="1050123"/>
                          <a:pt x="1346200" y="1039283"/>
                          <a:pt x="1358900" y="1028700"/>
                        </a:cubicBezTo>
                        <a:cubicBezTo>
                          <a:pt x="1375211" y="963457"/>
                          <a:pt x="1359705" y="1032142"/>
                          <a:pt x="1371600" y="895350"/>
                        </a:cubicBezTo>
                        <a:cubicBezTo>
                          <a:pt x="1372715" y="882523"/>
                          <a:pt x="1376353" y="870026"/>
                          <a:pt x="1377950" y="857250"/>
                        </a:cubicBezTo>
                        <a:cubicBezTo>
                          <a:pt x="1382705" y="819212"/>
                          <a:pt x="1382334" y="780372"/>
                          <a:pt x="1390650" y="742950"/>
                        </a:cubicBezTo>
                        <a:cubicBezTo>
                          <a:pt x="1399117" y="704850"/>
                          <a:pt x="1406584" y="666514"/>
                          <a:pt x="1416050" y="628650"/>
                        </a:cubicBezTo>
                        <a:cubicBezTo>
                          <a:pt x="1420283" y="611717"/>
                          <a:pt x="1422879" y="594288"/>
                          <a:pt x="1428750" y="577850"/>
                        </a:cubicBezTo>
                        <a:cubicBezTo>
                          <a:pt x="1444085" y="534912"/>
                          <a:pt x="1462347" y="493075"/>
                          <a:pt x="1479550" y="450850"/>
                        </a:cubicBezTo>
                        <a:cubicBezTo>
                          <a:pt x="1500573" y="399247"/>
                          <a:pt x="1530517" y="336258"/>
                          <a:pt x="1555750" y="292100"/>
                        </a:cubicBezTo>
                        <a:cubicBezTo>
                          <a:pt x="1593757" y="225587"/>
                          <a:pt x="1565958" y="268228"/>
                          <a:pt x="1612900" y="209550"/>
                        </a:cubicBezTo>
                        <a:cubicBezTo>
                          <a:pt x="1638636" y="177380"/>
                          <a:pt x="1648594" y="154004"/>
                          <a:pt x="1689100" y="127000"/>
                        </a:cubicBezTo>
                        <a:cubicBezTo>
                          <a:pt x="1785637" y="62642"/>
                          <a:pt x="1664488" y="142146"/>
                          <a:pt x="1771650" y="76200"/>
                        </a:cubicBezTo>
                        <a:cubicBezTo>
                          <a:pt x="1805627" y="55291"/>
                          <a:pt x="1816982" y="42768"/>
                          <a:pt x="1854200" y="25400"/>
                        </a:cubicBezTo>
                        <a:cubicBezTo>
                          <a:pt x="1897850" y="5030"/>
                          <a:pt x="1900835" y="7044"/>
                          <a:pt x="1943100" y="0"/>
                        </a:cubicBezTo>
                        <a:cubicBezTo>
                          <a:pt x="2065867" y="2117"/>
                          <a:pt x="2188746" y="689"/>
                          <a:pt x="2311400" y="6350"/>
                        </a:cubicBezTo>
                        <a:cubicBezTo>
                          <a:pt x="2326793" y="7060"/>
                          <a:pt x="2340961" y="15080"/>
                          <a:pt x="2355850" y="19050"/>
                        </a:cubicBezTo>
                        <a:cubicBezTo>
                          <a:pt x="2448817" y="43841"/>
                          <a:pt x="2364492" y="16259"/>
                          <a:pt x="2463800" y="57150"/>
                        </a:cubicBezTo>
                        <a:cubicBezTo>
                          <a:pt x="2480523" y="64036"/>
                          <a:pt x="2498212" y="68552"/>
                          <a:pt x="2514600" y="76200"/>
                        </a:cubicBezTo>
                        <a:cubicBezTo>
                          <a:pt x="2530064" y="83417"/>
                          <a:pt x="2544695" y="92372"/>
                          <a:pt x="2559050" y="101600"/>
                        </a:cubicBezTo>
                        <a:cubicBezTo>
                          <a:pt x="2595894" y="125286"/>
                          <a:pt x="2621821" y="147486"/>
                          <a:pt x="2654300" y="177800"/>
                        </a:cubicBezTo>
                        <a:cubicBezTo>
                          <a:pt x="2669618" y="192097"/>
                          <a:pt x="2684537" y="206853"/>
                          <a:pt x="2698750" y="222250"/>
                        </a:cubicBezTo>
                        <a:cubicBezTo>
                          <a:pt x="2709963" y="234398"/>
                          <a:pt x="2721020" y="246807"/>
                          <a:pt x="2730500" y="260350"/>
                        </a:cubicBezTo>
                        <a:cubicBezTo>
                          <a:pt x="2735928" y="268105"/>
                          <a:pt x="2739684" y="276961"/>
                          <a:pt x="2743200" y="285750"/>
                        </a:cubicBezTo>
                        <a:cubicBezTo>
                          <a:pt x="2754772" y="314680"/>
                          <a:pt x="2756936" y="326371"/>
                          <a:pt x="2762250" y="355600"/>
                        </a:cubicBezTo>
                        <a:cubicBezTo>
                          <a:pt x="2764553" y="368268"/>
                          <a:pt x="2765705" y="381155"/>
                          <a:pt x="2768600" y="393700"/>
                        </a:cubicBezTo>
                        <a:cubicBezTo>
                          <a:pt x="2772065" y="408715"/>
                          <a:pt x="2778125" y="423071"/>
                          <a:pt x="2781300" y="438150"/>
                        </a:cubicBezTo>
                        <a:cubicBezTo>
                          <a:pt x="2786605" y="463348"/>
                          <a:pt x="2789311" y="489030"/>
                          <a:pt x="2794000" y="514350"/>
                        </a:cubicBezTo>
                        <a:cubicBezTo>
                          <a:pt x="2799896" y="546187"/>
                          <a:pt x="2806700" y="577850"/>
                          <a:pt x="2813050" y="609600"/>
                        </a:cubicBezTo>
                        <a:lnTo>
                          <a:pt x="2819400" y="641350"/>
                        </a:lnTo>
                        <a:cubicBezTo>
                          <a:pt x="2821517" y="666750"/>
                          <a:pt x="2822935" y="692218"/>
                          <a:pt x="2825750" y="717550"/>
                        </a:cubicBezTo>
                        <a:cubicBezTo>
                          <a:pt x="2827172" y="730346"/>
                          <a:pt x="2830879" y="742833"/>
                          <a:pt x="2832100" y="755650"/>
                        </a:cubicBezTo>
                        <a:cubicBezTo>
                          <a:pt x="2835117" y="787327"/>
                          <a:pt x="2835807" y="819189"/>
                          <a:pt x="2838450" y="850900"/>
                        </a:cubicBezTo>
                        <a:cubicBezTo>
                          <a:pt x="2840042" y="870001"/>
                          <a:pt x="2836869" y="890601"/>
                          <a:pt x="2844800" y="908050"/>
                        </a:cubicBezTo>
                        <a:cubicBezTo>
                          <a:pt x="2848717" y="916668"/>
                          <a:pt x="2861337" y="917426"/>
                          <a:pt x="2870200" y="920750"/>
                        </a:cubicBezTo>
                        <a:cubicBezTo>
                          <a:pt x="2905705" y="934064"/>
                          <a:pt x="2940678" y="947147"/>
                          <a:pt x="2978150" y="952500"/>
                        </a:cubicBezTo>
                        <a:cubicBezTo>
                          <a:pt x="3031248" y="960085"/>
                          <a:pt x="3024827" y="955067"/>
                          <a:pt x="3067050" y="965200"/>
                        </a:cubicBezTo>
                        <a:cubicBezTo>
                          <a:pt x="3109481" y="975384"/>
                          <a:pt x="3152653" y="983151"/>
                          <a:pt x="3194050" y="996950"/>
                        </a:cubicBezTo>
                        <a:cubicBezTo>
                          <a:pt x="3206750" y="1001183"/>
                          <a:pt x="3219963" y="1004110"/>
                          <a:pt x="3232150" y="1009650"/>
                        </a:cubicBezTo>
                        <a:cubicBezTo>
                          <a:pt x="3254975" y="1020025"/>
                          <a:pt x="3285361" y="1043811"/>
                          <a:pt x="3302000" y="1060450"/>
                        </a:cubicBezTo>
                        <a:cubicBezTo>
                          <a:pt x="3313690" y="1072140"/>
                          <a:pt x="3323831" y="1085325"/>
                          <a:pt x="3333750" y="1098550"/>
                        </a:cubicBezTo>
                        <a:cubicBezTo>
                          <a:pt x="3358707" y="1131826"/>
                          <a:pt x="3360063" y="1138476"/>
                          <a:pt x="3378200" y="1174750"/>
                        </a:cubicBezTo>
                        <a:cubicBezTo>
                          <a:pt x="3384639" y="1203723"/>
                          <a:pt x="3393666" y="1239533"/>
                          <a:pt x="3397250" y="1270000"/>
                        </a:cubicBezTo>
                        <a:cubicBezTo>
                          <a:pt x="3417797" y="1444648"/>
                          <a:pt x="3392073" y="1259158"/>
                          <a:pt x="3409950" y="1384300"/>
                        </a:cubicBezTo>
                        <a:cubicBezTo>
                          <a:pt x="3413414" y="1488213"/>
                          <a:pt x="3406527" y="1532283"/>
                          <a:pt x="3422650" y="1612900"/>
                        </a:cubicBezTo>
                        <a:cubicBezTo>
                          <a:pt x="3426477" y="1632036"/>
                          <a:pt x="3428498" y="1651778"/>
                          <a:pt x="3435350" y="1670050"/>
                        </a:cubicBezTo>
                        <a:cubicBezTo>
                          <a:pt x="3441342" y="1686029"/>
                          <a:pt x="3453640" y="1698987"/>
                          <a:pt x="3460750" y="1714500"/>
                        </a:cubicBezTo>
                        <a:cubicBezTo>
                          <a:pt x="3461786" y="1716760"/>
                          <a:pt x="3514912" y="1842903"/>
                          <a:pt x="3524250" y="1873250"/>
                        </a:cubicBezTo>
                        <a:cubicBezTo>
                          <a:pt x="3527424" y="1883566"/>
                          <a:pt x="3527982" y="1894529"/>
                          <a:pt x="3530600" y="1905000"/>
                        </a:cubicBezTo>
                        <a:cubicBezTo>
                          <a:pt x="3532223" y="1911494"/>
                          <a:pt x="3535027" y="1917639"/>
                          <a:pt x="3536950" y="1924050"/>
                        </a:cubicBezTo>
                        <a:cubicBezTo>
                          <a:pt x="3541378" y="1938810"/>
                          <a:pt x="3545913" y="1953551"/>
                          <a:pt x="3549650" y="1968500"/>
                        </a:cubicBezTo>
                        <a:cubicBezTo>
                          <a:pt x="3552268" y="1978971"/>
                          <a:pt x="3553883" y="1989667"/>
                          <a:pt x="3556000" y="2000250"/>
                        </a:cubicBezTo>
                        <a:cubicBezTo>
                          <a:pt x="3551327" y="2196496"/>
                          <a:pt x="3563982" y="2191299"/>
                          <a:pt x="3543300" y="2305050"/>
                        </a:cubicBezTo>
                        <a:cubicBezTo>
                          <a:pt x="3541369" y="2315669"/>
                          <a:pt x="3540363" y="2326561"/>
                          <a:pt x="3536950" y="2336800"/>
                        </a:cubicBezTo>
                        <a:cubicBezTo>
                          <a:pt x="3533957" y="2345780"/>
                          <a:pt x="3528095" y="2353550"/>
                          <a:pt x="3524250" y="2362200"/>
                        </a:cubicBezTo>
                        <a:cubicBezTo>
                          <a:pt x="3519621" y="2372616"/>
                          <a:pt x="3515783" y="2383367"/>
                          <a:pt x="3511550" y="2393950"/>
                        </a:cubicBezTo>
                        <a:cubicBezTo>
                          <a:pt x="3509433" y="2408767"/>
                          <a:pt x="3508830" y="2423880"/>
                          <a:pt x="3505200" y="2438400"/>
                        </a:cubicBezTo>
                        <a:cubicBezTo>
                          <a:pt x="3502435" y="2449458"/>
                          <a:pt x="3496502" y="2459477"/>
                          <a:pt x="3492500" y="2470150"/>
                        </a:cubicBezTo>
                        <a:cubicBezTo>
                          <a:pt x="3485668" y="2488370"/>
                          <a:pt x="3484804" y="2494584"/>
                          <a:pt x="3479800" y="2514600"/>
                        </a:cubicBezTo>
                        <a:cubicBezTo>
                          <a:pt x="3481917" y="2554817"/>
                          <a:pt x="3479529" y="2595526"/>
                          <a:pt x="3486150" y="2635250"/>
                        </a:cubicBezTo>
                        <a:cubicBezTo>
                          <a:pt x="3492316" y="2672247"/>
                          <a:pt x="3509639" y="2706614"/>
                          <a:pt x="3517900" y="2743200"/>
                        </a:cubicBezTo>
                        <a:cubicBezTo>
                          <a:pt x="3524493" y="2772399"/>
                          <a:pt x="3524999" y="2802694"/>
                          <a:pt x="3530600" y="2832100"/>
                        </a:cubicBezTo>
                        <a:cubicBezTo>
                          <a:pt x="3537393" y="2867764"/>
                          <a:pt x="3546754" y="2880747"/>
                          <a:pt x="3556000" y="2914650"/>
                        </a:cubicBezTo>
                        <a:cubicBezTo>
                          <a:pt x="3558840" y="2925063"/>
                          <a:pt x="3560233" y="2935817"/>
                          <a:pt x="3562350" y="2946400"/>
                        </a:cubicBezTo>
                        <a:cubicBezTo>
                          <a:pt x="3564467" y="2986617"/>
                          <a:pt x="3566335" y="3026847"/>
                          <a:pt x="3568700" y="3067050"/>
                        </a:cubicBezTo>
                        <a:cubicBezTo>
                          <a:pt x="3570569" y="3098816"/>
                          <a:pt x="3576564" y="3130516"/>
                          <a:pt x="3575050" y="3162300"/>
                        </a:cubicBezTo>
                        <a:cubicBezTo>
                          <a:pt x="3572315" y="3219737"/>
                          <a:pt x="3563910" y="3276795"/>
                          <a:pt x="3556000" y="3333750"/>
                        </a:cubicBezTo>
                        <a:cubicBezTo>
                          <a:pt x="3553315" y="3353079"/>
                          <a:pt x="3549176" y="3372291"/>
                          <a:pt x="3543300" y="3390900"/>
                        </a:cubicBezTo>
                        <a:cubicBezTo>
                          <a:pt x="3529691" y="3433994"/>
                          <a:pt x="3516332" y="3465650"/>
                          <a:pt x="3486150" y="3498850"/>
                        </a:cubicBezTo>
                        <a:cubicBezTo>
                          <a:pt x="3476866" y="3509062"/>
                          <a:pt x="3416145" y="3552058"/>
                          <a:pt x="3409950" y="3556000"/>
                        </a:cubicBezTo>
                        <a:cubicBezTo>
                          <a:pt x="3321079" y="3612554"/>
                          <a:pt x="3347636" y="3602171"/>
                          <a:pt x="3295650" y="3619500"/>
                        </a:cubicBezTo>
                        <a:cubicBezTo>
                          <a:pt x="3239657" y="3661494"/>
                          <a:pt x="3307855" y="3614529"/>
                          <a:pt x="3213100" y="3657600"/>
                        </a:cubicBezTo>
                        <a:cubicBezTo>
                          <a:pt x="3087514" y="3714685"/>
                          <a:pt x="3163786" y="3703547"/>
                          <a:pt x="3003550" y="3752850"/>
                        </a:cubicBezTo>
                        <a:cubicBezTo>
                          <a:pt x="2976033" y="3761317"/>
                          <a:pt x="2948312" y="3769146"/>
                          <a:pt x="2921000" y="3778250"/>
                        </a:cubicBezTo>
                        <a:cubicBezTo>
                          <a:pt x="2829394" y="3808785"/>
                          <a:pt x="2908284" y="3786559"/>
                          <a:pt x="2832100" y="3810000"/>
                        </a:cubicBezTo>
                        <a:cubicBezTo>
                          <a:pt x="2817372" y="3814532"/>
                          <a:pt x="2802078" y="3817289"/>
                          <a:pt x="2787650" y="3822700"/>
                        </a:cubicBezTo>
                        <a:cubicBezTo>
                          <a:pt x="2768131" y="3830020"/>
                          <a:pt x="2749294" y="3839079"/>
                          <a:pt x="2730500" y="3848100"/>
                        </a:cubicBezTo>
                        <a:cubicBezTo>
                          <a:pt x="2696365" y="3864485"/>
                          <a:pt x="2664821" y="3886926"/>
                          <a:pt x="2628900" y="3898900"/>
                        </a:cubicBezTo>
                        <a:cubicBezTo>
                          <a:pt x="2609850" y="3905250"/>
                          <a:pt x="2591169" y="3912840"/>
                          <a:pt x="2571750" y="3917950"/>
                        </a:cubicBezTo>
                        <a:cubicBezTo>
                          <a:pt x="2523639" y="3930611"/>
                          <a:pt x="2499350" y="3931639"/>
                          <a:pt x="2451100" y="3937000"/>
                        </a:cubicBezTo>
                        <a:lnTo>
                          <a:pt x="2241550" y="3930650"/>
                        </a:lnTo>
                        <a:cubicBezTo>
                          <a:pt x="2224505" y="3929819"/>
                          <a:pt x="2207262" y="3928608"/>
                          <a:pt x="2190750" y="3924300"/>
                        </a:cubicBezTo>
                        <a:cubicBezTo>
                          <a:pt x="2134757" y="3909693"/>
                          <a:pt x="2096352" y="3891947"/>
                          <a:pt x="2044700" y="3873500"/>
                        </a:cubicBezTo>
                        <a:cubicBezTo>
                          <a:pt x="2032093" y="3868997"/>
                          <a:pt x="2019029" y="3865772"/>
                          <a:pt x="2006600" y="3860800"/>
                        </a:cubicBezTo>
                        <a:cubicBezTo>
                          <a:pt x="1997811" y="3857284"/>
                          <a:pt x="1989850" y="3851945"/>
                          <a:pt x="1981200" y="3848100"/>
                        </a:cubicBezTo>
                        <a:cubicBezTo>
                          <a:pt x="1970784" y="3843471"/>
                          <a:pt x="1959866" y="3840029"/>
                          <a:pt x="1949450" y="3835400"/>
                        </a:cubicBezTo>
                        <a:cubicBezTo>
                          <a:pt x="1940800" y="3831555"/>
                          <a:pt x="1932751" y="3826429"/>
                          <a:pt x="1924050" y="3822700"/>
                        </a:cubicBezTo>
                        <a:cubicBezTo>
                          <a:pt x="1917898" y="3820063"/>
                          <a:pt x="1910987" y="3819343"/>
                          <a:pt x="1905000" y="3816350"/>
                        </a:cubicBezTo>
                        <a:cubicBezTo>
                          <a:pt x="1889736" y="3808718"/>
                          <a:pt x="1875814" y="3798582"/>
                          <a:pt x="1860550" y="3790950"/>
                        </a:cubicBezTo>
                        <a:cubicBezTo>
                          <a:pt x="1846132" y="3783741"/>
                          <a:pt x="1830252" y="3779619"/>
                          <a:pt x="1816100" y="3771900"/>
                        </a:cubicBezTo>
                        <a:cubicBezTo>
                          <a:pt x="1806809" y="3766832"/>
                          <a:pt x="1799889" y="3758101"/>
                          <a:pt x="1790700" y="3752850"/>
                        </a:cubicBezTo>
                        <a:cubicBezTo>
                          <a:pt x="1770153" y="3741109"/>
                          <a:pt x="1747355" y="3733503"/>
                          <a:pt x="1727200" y="3721100"/>
                        </a:cubicBezTo>
                        <a:cubicBezTo>
                          <a:pt x="1692198" y="3699561"/>
                          <a:pt x="1657173" y="3677560"/>
                          <a:pt x="1625600" y="3651250"/>
                        </a:cubicBezTo>
                        <a:cubicBezTo>
                          <a:pt x="1612900" y="3640667"/>
                          <a:pt x="1599190" y="3631190"/>
                          <a:pt x="1587500" y="3619500"/>
                        </a:cubicBezTo>
                        <a:cubicBezTo>
                          <a:pt x="1546284" y="3578284"/>
                          <a:pt x="1592662" y="3606206"/>
                          <a:pt x="1543050" y="3581400"/>
                        </a:cubicBezTo>
                        <a:cubicBezTo>
                          <a:pt x="1519414" y="3545946"/>
                          <a:pt x="1541639" y="3573992"/>
                          <a:pt x="1492250" y="3536950"/>
                        </a:cubicBezTo>
                        <a:cubicBezTo>
                          <a:pt x="1374260" y="3448457"/>
                          <a:pt x="1520891" y="3550169"/>
                          <a:pt x="1422400" y="3486150"/>
                        </a:cubicBezTo>
                        <a:cubicBezTo>
                          <a:pt x="1390406" y="3465354"/>
                          <a:pt x="1359144" y="3443446"/>
                          <a:pt x="1327150" y="3422650"/>
                        </a:cubicBezTo>
                        <a:cubicBezTo>
                          <a:pt x="1316802" y="3415924"/>
                          <a:pt x="1306439" y="3409120"/>
                          <a:pt x="1295400" y="3403600"/>
                        </a:cubicBezTo>
                        <a:cubicBezTo>
                          <a:pt x="1278467" y="3395133"/>
                          <a:pt x="1262270" y="3384996"/>
                          <a:pt x="1244600" y="3378200"/>
                        </a:cubicBezTo>
                        <a:cubicBezTo>
                          <a:pt x="1147854" y="3340990"/>
                          <a:pt x="1160371" y="3345112"/>
                          <a:pt x="1092200" y="3333750"/>
                        </a:cubicBezTo>
                        <a:cubicBezTo>
                          <a:pt x="1077383" y="3342217"/>
                          <a:pt x="1059817" y="3347083"/>
                          <a:pt x="1047750" y="3359150"/>
                        </a:cubicBezTo>
                        <a:cubicBezTo>
                          <a:pt x="1039690" y="3367210"/>
                          <a:pt x="1040148" y="3380705"/>
                          <a:pt x="1035050" y="3390900"/>
                        </a:cubicBezTo>
                        <a:cubicBezTo>
                          <a:pt x="1031637" y="3397726"/>
                          <a:pt x="1026136" y="3403324"/>
                          <a:pt x="1022350" y="3409950"/>
                        </a:cubicBezTo>
                        <a:cubicBezTo>
                          <a:pt x="1017654" y="3418169"/>
                          <a:pt x="1013883" y="3426883"/>
                          <a:pt x="1009650" y="3435350"/>
                        </a:cubicBezTo>
                        <a:cubicBezTo>
                          <a:pt x="1007533" y="3445933"/>
                          <a:pt x="1005918" y="3456629"/>
                          <a:pt x="1003300" y="3467100"/>
                        </a:cubicBezTo>
                        <a:cubicBezTo>
                          <a:pt x="999563" y="3482049"/>
                          <a:pt x="994065" y="3496535"/>
                          <a:pt x="990600" y="3511550"/>
                        </a:cubicBezTo>
                        <a:cubicBezTo>
                          <a:pt x="987705" y="3524095"/>
                          <a:pt x="986775" y="3537025"/>
                          <a:pt x="984250" y="3549650"/>
                        </a:cubicBezTo>
                        <a:cubicBezTo>
                          <a:pt x="972547" y="3608165"/>
                          <a:pt x="975045" y="3596315"/>
                          <a:pt x="958850" y="3644900"/>
                        </a:cubicBezTo>
                        <a:cubicBezTo>
                          <a:pt x="954617" y="3657600"/>
                          <a:pt x="953576" y="3671861"/>
                          <a:pt x="946150" y="3683000"/>
                        </a:cubicBezTo>
                        <a:cubicBezTo>
                          <a:pt x="923487" y="3716994"/>
                          <a:pt x="938846" y="3696654"/>
                          <a:pt x="895350" y="3740150"/>
                        </a:cubicBezTo>
                        <a:cubicBezTo>
                          <a:pt x="889000" y="3746500"/>
                          <a:pt x="883484" y="3753812"/>
                          <a:pt x="876300" y="3759200"/>
                        </a:cubicBezTo>
                        <a:cubicBezTo>
                          <a:pt x="802567" y="3814499"/>
                          <a:pt x="902228" y="3737883"/>
                          <a:pt x="825500" y="3803650"/>
                        </a:cubicBezTo>
                        <a:cubicBezTo>
                          <a:pt x="799377" y="3826041"/>
                          <a:pt x="812280" y="3807429"/>
                          <a:pt x="781050" y="3829050"/>
                        </a:cubicBezTo>
                        <a:cubicBezTo>
                          <a:pt x="761207" y="3842787"/>
                          <a:pt x="746795" y="3865868"/>
                          <a:pt x="723900" y="3873500"/>
                        </a:cubicBezTo>
                        <a:cubicBezTo>
                          <a:pt x="717550" y="3875617"/>
                          <a:pt x="710701" y="3876599"/>
                          <a:pt x="704850" y="3879850"/>
                        </a:cubicBezTo>
                        <a:cubicBezTo>
                          <a:pt x="691507" y="3887263"/>
                          <a:pt x="651933" y="3904192"/>
                          <a:pt x="635000" y="391160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C527260-7CDA-7708-A597-F5642F357B44}"/>
              </a:ext>
            </a:extLst>
          </p:cNvPr>
          <p:cNvSpPr txBox="1"/>
          <p:nvPr/>
        </p:nvSpPr>
        <p:spPr>
          <a:xfrm>
            <a:off x="721838" y="3794920"/>
            <a:ext cx="1672839" cy="90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 público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Bajo rendimiento escolar de estudiantes del ámbito rural</a:t>
            </a:r>
            <a:endParaRPr lang="es-PE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xmlns="" id="{D0858C19-41BD-93E6-6A9F-9A4040CF396B}"/>
              </a:ext>
            </a:extLst>
          </p:cNvPr>
          <p:cNvSpPr/>
          <p:nvPr/>
        </p:nvSpPr>
        <p:spPr>
          <a:xfrm>
            <a:off x="6779457" y="2624959"/>
            <a:ext cx="1720008" cy="1025818"/>
          </a:xfrm>
          <a:prstGeom prst="chevron">
            <a:avLst>
              <a:gd name="adj" fmla="val 26821"/>
            </a:avLst>
          </a:prstGeom>
          <a:solidFill>
            <a:srgbClr val="328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MX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¿Cómo me organizo para lograrlo?</a:t>
            </a:r>
            <a:endParaRPr lang="es-PE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xmlns="" id="{DCC279AB-DDC7-0C5E-4255-2A450DE31F48}"/>
              </a:ext>
            </a:extLst>
          </p:cNvPr>
          <p:cNvSpPr/>
          <p:nvPr/>
        </p:nvSpPr>
        <p:spPr>
          <a:xfrm>
            <a:off x="3999642" y="2636100"/>
            <a:ext cx="1505067" cy="1025818"/>
          </a:xfrm>
          <a:prstGeom prst="chevron">
            <a:avLst>
              <a:gd name="adj" fmla="val 26821"/>
            </a:avLst>
          </a:prstGeom>
          <a:solidFill>
            <a:srgbClr val="FFB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xmlns="" id="{9B3D98B3-F2CE-DA69-B9B1-0DBE2552B8BA}"/>
              </a:ext>
            </a:extLst>
          </p:cNvPr>
          <p:cNvSpPr/>
          <p:nvPr/>
        </p:nvSpPr>
        <p:spPr>
          <a:xfrm>
            <a:off x="5383304" y="2622699"/>
            <a:ext cx="1536753" cy="1026734"/>
          </a:xfrm>
          <a:prstGeom prst="chevron">
            <a:avLst>
              <a:gd name="adj" fmla="val 26821"/>
            </a:avLst>
          </a:prstGeom>
          <a:solidFill>
            <a:srgbClr val="00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xmlns="" id="{E0E68AB3-EFE4-A3DC-94ED-7B85B11E5A79}"/>
              </a:ext>
            </a:extLst>
          </p:cNvPr>
          <p:cNvSpPr/>
          <p:nvPr/>
        </p:nvSpPr>
        <p:spPr>
          <a:xfrm>
            <a:off x="8335117" y="2637016"/>
            <a:ext cx="1516012" cy="1025818"/>
          </a:xfrm>
          <a:prstGeom prst="chevron">
            <a:avLst>
              <a:gd name="adj" fmla="val 26821"/>
            </a:avLst>
          </a:prstGeom>
          <a:solidFill>
            <a:srgbClr val="758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¿Qué obtengo?</a:t>
            </a:r>
            <a:endParaRPr lang="es-PE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9D0762B-1884-82DD-03C8-4FBFABAF3BD9}"/>
              </a:ext>
            </a:extLst>
          </p:cNvPr>
          <p:cNvSpPr txBox="1"/>
          <p:nvPr/>
        </p:nvSpPr>
        <p:spPr>
          <a:xfrm>
            <a:off x="4202260" y="3288478"/>
            <a:ext cx="24799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latin typeface="Century Gothic" panose="020B0502020202020204" pitchFamily="34" charset="0"/>
              </a:rPr>
              <a:t>¿Cómo y cuales son los medios?</a:t>
            </a:r>
            <a:endParaRPr lang="es-PE" sz="1050" dirty="0">
              <a:latin typeface="Century Gothic" panose="020B0502020202020204" pitchFamily="34" charset="0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6F2D93E2-07C7-E8BB-D69E-CA1DB18159A7}"/>
              </a:ext>
            </a:extLst>
          </p:cNvPr>
          <p:cNvSpPr/>
          <p:nvPr/>
        </p:nvSpPr>
        <p:spPr>
          <a:xfrm>
            <a:off x="9774213" y="2285424"/>
            <a:ext cx="1720007" cy="1591409"/>
          </a:xfrm>
          <a:custGeom>
            <a:avLst/>
            <a:gdLst>
              <a:gd name="connsiteX0" fmla="*/ 3848 w 1910402"/>
              <a:gd name="connsiteY0" fmla="*/ 1932709 h 1971304"/>
              <a:gd name="connsiteX1" fmla="*/ 6817 w 1910402"/>
              <a:gd name="connsiteY1" fmla="*/ 1828800 h 1971304"/>
              <a:gd name="connsiteX2" fmla="*/ 9786 w 1910402"/>
              <a:gd name="connsiteY2" fmla="*/ 1819893 h 1971304"/>
              <a:gd name="connsiteX3" fmla="*/ 18693 w 1910402"/>
              <a:gd name="connsiteY3" fmla="*/ 1813956 h 1971304"/>
              <a:gd name="connsiteX4" fmla="*/ 24630 w 1910402"/>
              <a:gd name="connsiteY4" fmla="*/ 1799111 h 1971304"/>
              <a:gd name="connsiteX5" fmla="*/ 42443 w 1910402"/>
              <a:gd name="connsiteY5" fmla="*/ 1772392 h 1971304"/>
              <a:gd name="connsiteX6" fmla="*/ 51350 w 1910402"/>
              <a:gd name="connsiteY6" fmla="*/ 1763485 h 1971304"/>
              <a:gd name="connsiteX7" fmla="*/ 78069 w 1910402"/>
              <a:gd name="connsiteY7" fmla="*/ 1730828 h 1971304"/>
              <a:gd name="connsiteX8" fmla="*/ 89944 w 1910402"/>
              <a:gd name="connsiteY8" fmla="*/ 1721922 h 1971304"/>
              <a:gd name="connsiteX9" fmla="*/ 113695 w 1910402"/>
              <a:gd name="connsiteY9" fmla="*/ 1698171 h 1971304"/>
              <a:gd name="connsiteX10" fmla="*/ 125570 w 1910402"/>
              <a:gd name="connsiteY10" fmla="*/ 1689265 h 1971304"/>
              <a:gd name="connsiteX11" fmla="*/ 137446 w 1910402"/>
              <a:gd name="connsiteY11" fmla="*/ 1674420 h 1971304"/>
              <a:gd name="connsiteX12" fmla="*/ 146352 w 1910402"/>
              <a:gd name="connsiteY12" fmla="*/ 1665514 h 1971304"/>
              <a:gd name="connsiteX13" fmla="*/ 164165 w 1910402"/>
              <a:gd name="connsiteY13" fmla="*/ 1644732 h 1971304"/>
              <a:gd name="connsiteX14" fmla="*/ 184947 w 1910402"/>
              <a:gd name="connsiteY14" fmla="*/ 1626919 h 1971304"/>
              <a:gd name="connsiteX15" fmla="*/ 199791 w 1910402"/>
              <a:gd name="connsiteY15" fmla="*/ 1612075 h 1971304"/>
              <a:gd name="connsiteX16" fmla="*/ 217604 w 1910402"/>
              <a:gd name="connsiteY16" fmla="*/ 1603169 h 1971304"/>
              <a:gd name="connsiteX17" fmla="*/ 250261 w 1910402"/>
              <a:gd name="connsiteY17" fmla="*/ 1579418 h 1971304"/>
              <a:gd name="connsiteX18" fmla="*/ 265106 w 1910402"/>
              <a:gd name="connsiteY18" fmla="*/ 1570511 h 1971304"/>
              <a:gd name="connsiteX19" fmla="*/ 288856 w 1910402"/>
              <a:gd name="connsiteY19" fmla="*/ 1555667 h 1971304"/>
              <a:gd name="connsiteX20" fmla="*/ 300731 w 1910402"/>
              <a:gd name="connsiteY20" fmla="*/ 1546761 h 1971304"/>
              <a:gd name="connsiteX21" fmla="*/ 318544 w 1910402"/>
              <a:gd name="connsiteY21" fmla="*/ 1531917 h 1971304"/>
              <a:gd name="connsiteX22" fmla="*/ 351202 w 1910402"/>
              <a:gd name="connsiteY22" fmla="*/ 1511135 h 1971304"/>
              <a:gd name="connsiteX23" fmla="*/ 374952 w 1910402"/>
              <a:gd name="connsiteY23" fmla="*/ 1493322 h 1971304"/>
              <a:gd name="connsiteX24" fmla="*/ 392765 w 1910402"/>
              <a:gd name="connsiteY24" fmla="*/ 1478478 h 1971304"/>
              <a:gd name="connsiteX25" fmla="*/ 410578 w 1910402"/>
              <a:gd name="connsiteY25" fmla="*/ 1457696 h 1971304"/>
              <a:gd name="connsiteX26" fmla="*/ 425422 w 1910402"/>
              <a:gd name="connsiteY26" fmla="*/ 1439883 h 1971304"/>
              <a:gd name="connsiteX27" fmla="*/ 455111 w 1910402"/>
              <a:gd name="connsiteY27" fmla="*/ 1410195 h 1971304"/>
              <a:gd name="connsiteX28" fmla="*/ 464017 w 1910402"/>
              <a:gd name="connsiteY28" fmla="*/ 1404257 h 1971304"/>
              <a:gd name="connsiteX29" fmla="*/ 481830 w 1910402"/>
              <a:gd name="connsiteY29" fmla="*/ 1377537 h 1971304"/>
              <a:gd name="connsiteX30" fmla="*/ 493706 w 1910402"/>
              <a:gd name="connsiteY30" fmla="*/ 1365662 h 1971304"/>
              <a:gd name="connsiteX31" fmla="*/ 511518 w 1910402"/>
              <a:gd name="connsiteY31" fmla="*/ 1341911 h 1971304"/>
              <a:gd name="connsiteX32" fmla="*/ 517456 w 1910402"/>
              <a:gd name="connsiteY32" fmla="*/ 1327067 h 1971304"/>
              <a:gd name="connsiteX33" fmla="*/ 532300 w 1910402"/>
              <a:gd name="connsiteY33" fmla="*/ 1300348 h 1971304"/>
              <a:gd name="connsiteX34" fmla="*/ 529331 w 1910402"/>
              <a:gd name="connsiteY34" fmla="*/ 1282535 h 1971304"/>
              <a:gd name="connsiteX35" fmla="*/ 514487 w 1910402"/>
              <a:gd name="connsiteY35" fmla="*/ 1279566 h 1971304"/>
              <a:gd name="connsiteX36" fmla="*/ 464017 w 1910402"/>
              <a:gd name="connsiteY36" fmla="*/ 1273628 h 1971304"/>
              <a:gd name="connsiteX37" fmla="*/ 434329 w 1910402"/>
              <a:gd name="connsiteY37" fmla="*/ 1261753 h 1971304"/>
              <a:gd name="connsiteX38" fmla="*/ 416516 w 1910402"/>
              <a:gd name="connsiteY38" fmla="*/ 1252846 h 1971304"/>
              <a:gd name="connsiteX39" fmla="*/ 407609 w 1910402"/>
              <a:gd name="connsiteY39" fmla="*/ 1240971 h 1971304"/>
              <a:gd name="connsiteX40" fmla="*/ 377921 w 1910402"/>
              <a:gd name="connsiteY40" fmla="*/ 1211283 h 1971304"/>
              <a:gd name="connsiteX41" fmla="*/ 366046 w 1910402"/>
              <a:gd name="connsiteY41" fmla="*/ 1193470 h 1971304"/>
              <a:gd name="connsiteX42" fmla="*/ 351202 w 1910402"/>
              <a:gd name="connsiteY42" fmla="*/ 1160813 h 1971304"/>
              <a:gd name="connsiteX43" fmla="*/ 345264 w 1910402"/>
              <a:gd name="connsiteY43" fmla="*/ 1148937 h 1971304"/>
              <a:gd name="connsiteX44" fmla="*/ 342295 w 1910402"/>
              <a:gd name="connsiteY44" fmla="*/ 1137062 h 1971304"/>
              <a:gd name="connsiteX45" fmla="*/ 339326 w 1910402"/>
              <a:gd name="connsiteY45" fmla="*/ 1128156 h 1971304"/>
              <a:gd name="connsiteX46" fmla="*/ 333389 w 1910402"/>
              <a:gd name="connsiteY46" fmla="*/ 1113311 h 1971304"/>
              <a:gd name="connsiteX47" fmla="*/ 330420 w 1910402"/>
              <a:gd name="connsiteY47" fmla="*/ 1098467 h 1971304"/>
              <a:gd name="connsiteX48" fmla="*/ 324482 w 1910402"/>
              <a:gd name="connsiteY48" fmla="*/ 1080654 h 1971304"/>
              <a:gd name="connsiteX49" fmla="*/ 324482 w 1910402"/>
              <a:gd name="connsiteY49" fmla="*/ 843148 h 1971304"/>
              <a:gd name="connsiteX50" fmla="*/ 327451 w 1910402"/>
              <a:gd name="connsiteY50" fmla="*/ 834241 h 1971304"/>
              <a:gd name="connsiteX51" fmla="*/ 333389 w 1910402"/>
              <a:gd name="connsiteY51" fmla="*/ 825335 h 1971304"/>
              <a:gd name="connsiteX52" fmla="*/ 354170 w 1910402"/>
              <a:gd name="connsiteY52" fmla="*/ 801584 h 1971304"/>
              <a:gd name="connsiteX53" fmla="*/ 360108 w 1910402"/>
              <a:gd name="connsiteY53" fmla="*/ 694706 h 1971304"/>
              <a:gd name="connsiteX54" fmla="*/ 363077 w 1910402"/>
              <a:gd name="connsiteY54" fmla="*/ 614548 h 1971304"/>
              <a:gd name="connsiteX55" fmla="*/ 371983 w 1910402"/>
              <a:gd name="connsiteY55" fmla="*/ 590797 h 1971304"/>
              <a:gd name="connsiteX56" fmla="*/ 377921 w 1910402"/>
              <a:gd name="connsiteY56" fmla="*/ 567046 h 1971304"/>
              <a:gd name="connsiteX57" fmla="*/ 389796 w 1910402"/>
              <a:gd name="connsiteY57" fmla="*/ 534389 h 1971304"/>
              <a:gd name="connsiteX58" fmla="*/ 395734 w 1910402"/>
              <a:gd name="connsiteY58" fmla="*/ 513608 h 1971304"/>
              <a:gd name="connsiteX59" fmla="*/ 410578 w 1910402"/>
              <a:gd name="connsiteY59" fmla="*/ 463137 h 1971304"/>
              <a:gd name="connsiteX60" fmla="*/ 413547 w 1910402"/>
              <a:gd name="connsiteY60" fmla="*/ 436418 h 1971304"/>
              <a:gd name="connsiteX61" fmla="*/ 431360 w 1910402"/>
              <a:gd name="connsiteY61" fmla="*/ 388917 h 1971304"/>
              <a:gd name="connsiteX62" fmla="*/ 437298 w 1910402"/>
              <a:gd name="connsiteY62" fmla="*/ 371104 h 1971304"/>
              <a:gd name="connsiteX63" fmla="*/ 452142 w 1910402"/>
              <a:gd name="connsiteY63" fmla="*/ 341415 h 1971304"/>
              <a:gd name="connsiteX64" fmla="*/ 466986 w 1910402"/>
              <a:gd name="connsiteY64" fmla="*/ 302820 h 1971304"/>
              <a:gd name="connsiteX65" fmla="*/ 514487 w 1910402"/>
              <a:gd name="connsiteY65" fmla="*/ 252350 h 1971304"/>
              <a:gd name="connsiteX66" fmla="*/ 538238 w 1910402"/>
              <a:gd name="connsiteY66" fmla="*/ 222662 h 1971304"/>
              <a:gd name="connsiteX67" fmla="*/ 591677 w 1910402"/>
              <a:gd name="connsiteY67" fmla="*/ 163285 h 1971304"/>
              <a:gd name="connsiteX68" fmla="*/ 612459 w 1910402"/>
              <a:gd name="connsiteY68" fmla="*/ 136566 h 1971304"/>
              <a:gd name="connsiteX69" fmla="*/ 645116 w 1910402"/>
              <a:gd name="connsiteY69" fmla="*/ 103909 h 1971304"/>
              <a:gd name="connsiteX70" fmla="*/ 668867 w 1910402"/>
              <a:gd name="connsiteY70" fmla="*/ 77189 h 1971304"/>
              <a:gd name="connsiteX71" fmla="*/ 683711 w 1910402"/>
              <a:gd name="connsiteY71" fmla="*/ 68283 h 1971304"/>
              <a:gd name="connsiteX72" fmla="*/ 704493 w 1910402"/>
              <a:gd name="connsiteY72" fmla="*/ 53439 h 1971304"/>
              <a:gd name="connsiteX73" fmla="*/ 746056 w 1910402"/>
              <a:gd name="connsiteY73" fmla="*/ 47501 h 1971304"/>
              <a:gd name="connsiteX74" fmla="*/ 766838 w 1910402"/>
              <a:gd name="connsiteY74" fmla="*/ 38595 h 1971304"/>
              <a:gd name="connsiteX75" fmla="*/ 787620 w 1910402"/>
              <a:gd name="connsiteY75" fmla="*/ 32657 h 1971304"/>
              <a:gd name="connsiteX76" fmla="*/ 805433 w 1910402"/>
              <a:gd name="connsiteY76" fmla="*/ 26719 h 1971304"/>
              <a:gd name="connsiteX77" fmla="*/ 820277 w 1910402"/>
              <a:gd name="connsiteY77" fmla="*/ 20782 h 1971304"/>
              <a:gd name="connsiteX78" fmla="*/ 852934 w 1910402"/>
              <a:gd name="connsiteY78" fmla="*/ 17813 h 1971304"/>
              <a:gd name="connsiteX79" fmla="*/ 897467 w 1910402"/>
              <a:gd name="connsiteY79" fmla="*/ 8906 h 1971304"/>
              <a:gd name="connsiteX80" fmla="*/ 921217 w 1910402"/>
              <a:gd name="connsiteY80" fmla="*/ 5937 h 1971304"/>
              <a:gd name="connsiteX81" fmla="*/ 1001376 w 1910402"/>
              <a:gd name="connsiteY81" fmla="*/ 0 h 1971304"/>
              <a:gd name="connsiteX82" fmla="*/ 1247789 w 1910402"/>
              <a:gd name="connsiteY82" fmla="*/ 5937 h 1971304"/>
              <a:gd name="connsiteX83" fmla="*/ 1283415 w 1910402"/>
              <a:gd name="connsiteY83" fmla="*/ 38595 h 1971304"/>
              <a:gd name="connsiteX84" fmla="*/ 1298259 w 1910402"/>
              <a:gd name="connsiteY84" fmla="*/ 44532 h 1971304"/>
              <a:gd name="connsiteX85" fmla="*/ 1313103 w 1910402"/>
              <a:gd name="connsiteY85" fmla="*/ 56408 h 1971304"/>
              <a:gd name="connsiteX86" fmla="*/ 1351698 w 1910402"/>
              <a:gd name="connsiteY86" fmla="*/ 83127 h 1971304"/>
              <a:gd name="connsiteX87" fmla="*/ 1366542 w 1910402"/>
              <a:gd name="connsiteY87" fmla="*/ 97971 h 1971304"/>
              <a:gd name="connsiteX88" fmla="*/ 1396230 w 1910402"/>
              <a:gd name="connsiteY88" fmla="*/ 124691 h 1971304"/>
              <a:gd name="connsiteX89" fmla="*/ 1408106 w 1910402"/>
              <a:gd name="connsiteY89" fmla="*/ 139535 h 1971304"/>
              <a:gd name="connsiteX90" fmla="*/ 1425918 w 1910402"/>
              <a:gd name="connsiteY90" fmla="*/ 151410 h 1971304"/>
              <a:gd name="connsiteX91" fmla="*/ 1458576 w 1910402"/>
              <a:gd name="connsiteY91" fmla="*/ 187036 h 1971304"/>
              <a:gd name="connsiteX92" fmla="*/ 1473420 w 1910402"/>
              <a:gd name="connsiteY92" fmla="*/ 201880 h 1971304"/>
              <a:gd name="connsiteX93" fmla="*/ 1535765 w 1910402"/>
              <a:gd name="connsiteY93" fmla="*/ 282039 h 1971304"/>
              <a:gd name="connsiteX94" fmla="*/ 1556547 w 1910402"/>
              <a:gd name="connsiteY94" fmla="*/ 311727 h 1971304"/>
              <a:gd name="connsiteX95" fmla="*/ 1568422 w 1910402"/>
              <a:gd name="connsiteY95" fmla="*/ 338446 h 1971304"/>
              <a:gd name="connsiteX96" fmla="*/ 1577329 w 1910402"/>
              <a:gd name="connsiteY96" fmla="*/ 353291 h 1971304"/>
              <a:gd name="connsiteX97" fmla="*/ 1580298 w 1910402"/>
              <a:gd name="connsiteY97" fmla="*/ 362197 h 1971304"/>
              <a:gd name="connsiteX98" fmla="*/ 1589204 w 1910402"/>
              <a:gd name="connsiteY98" fmla="*/ 380010 h 1971304"/>
              <a:gd name="connsiteX99" fmla="*/ 1604048 w 1910402"/>
              <a:gd name="connsiteY99" fmla="*/ 424543 h 1971304"/>
              <a:gd name="connsiteX100" fmla="*/ 1612955 w 1910402"/>
              <a:gd name="connsiteY100" fmla="*/ 445324 h 1971304"/>
              <a:gd name="connsiteX101" fmla="*/ 1615924 w 1910402"/>
              <a:gd name="connsiteY101" fmla="*/ 472044 h 1971304"/>
              <a:gd name="connsiteX102" fmla="*/ 1618893 w 1910402"/>
              <a:gd name="connsiteY102" fmla="*/ 516576 h 1971304"/>
              <a:gd name="connsiteX103" fmla="*/ 1627799 w 1910402"/>
              <a:gd name="connsiteY103" fmla="*/ 570015 h 1971304"/>
              <a:gd name="connsiteX104" fmla="*/ 1630768 w 1910402"/>
              <a:gd name="connsiteY104" fmla="*/ 602672 h 1971304"/>
              <a:gd name="connsiteX105" fmla="*/ 1633737 w 1910402"/>
              <a:gd name="connsiteY105" fmla="*/ 673924 h 1971304"/>
              <a:gd name="connsiteX106" fmla="*/ 1624830 w 1910402"/>
              <a:gd name="connsiteY106" fmla="*/ 893618 h 1971304"/>
              <a:gd name="connsiteX107" fmla="*/ 1621861 w 1910402"/>
              <a:gd name="connsiteY107" fmla="*/ 994558 h 1971304"/>
              <a:gd name="connsiteX108" fmla="*/ 1618893 w 1910402"/>
              <a:gd name="connsiteY108" fmla="*/ 1006433 h 1971304"/>
              <a:gd name="connsiteX109" fmla="*/ 1612955 w 1910402"/>
              <a:gd name="connsiteY109" fmla="*/ 1027215 h 1971304"/>
              <a:gd name="connsiteX110" fmla="*/ 1607017 w 1910402"/>
              <a:gd name="connsiteY110" fmla="*/ 1050966 h 1971304"/>
              <a:gd name="connsiteX111" fmla="*/ 1601080 w 1910402"/>
              <a:gd name="connsiteY111" fmla="*/ 1071748 h 1971304"/>
              <a:gd name="connsiteX112" fmla="*/ 1598111 w 1910402"/>
              <a:gd name="connsiteY112" fmla="*/ 1092530 h 1971304"/>
              <a:gd name="connsiteX113" fmla="*/ 1595142 w 1910402"/>
              <a:gd name="connsiteY113" fmla="*/ 1137062 h 1971304"/>
              <a:gd name="connsiteX114" fmla="*/ 1592173 w 1910402"/>
              <a:gd name="connsiteY114" fmla="*/ 1157844 h 1971304"/>
              <a:gd name="connsiteX115" fmla="*/ 1589204 w 1910402"/>
              <a:gd name="connsiteY115" fmla="*/ 1190501 h 1971304"/>
              <a:gd name="connsiteX116" fmla="*/ 1583267 w 1910402"/>
              <a:gd name="connsiteY116" fmla="*/ 1273628 h 1971304"/>
              <a:gd name="connsiteX117" fmla="*/ 1577329 w 1910402"/>
              <a:gd name="connsiteY117" fmla="*/ 1303317 h 1971304"/>
              <a:gd name="connsiteX118" fmla="*/ 1574360 w 1910402"/>
              <a:gd name="connsiteY118" fmla="*/ 1318161 h 1971304"/>
              <a:gd name="connsiteX119" fmla="*/ 1568422 w 1910402"/>
              <a:gd name="connsiteY119" fmla="*/ 1359724 h 1971304"/>
              <a:gd name="connsiteX120" fmla="*/ 1559516 w 1910402"/>
              <a:gd name="connsiteY120" fmla="*/ 1395350 h 1971304"/>
              <a:gd name="connsiteX121" fmla="*/ 1553578 w 1910402"/>
              <a:gd name="connsiteY121" fmla="*/ 1419101 h 1971304"/>
              <a:gd name="connsiteX122" fmla="*/ 1550609 w 1910402"/>
              <a:gd name="connsiteY122" fmla="*/ 1433945 h 1971304"/>
              <a:gd name="connsiteX123" fmla="*/ 1556547 w 1910402"/>
              <a:gd name="connsiteY123" fmla="*/ 1448789 h 1971304"/>
              <a:gd name="connsiteX124" fmla="*/ 1565454 w 1910402"/>
              <a:gd name="connsiteY124" fmla="*/ 1451758 h 1971304"/>
              <a:gd name="connsiteX125" fmla="*/ 1574360 w 1910402"/>
              <a:gd name="connsiteY125" fmla="*/ 1457696 h 1971304"/>
              <a:gd name="connsiteX126" fmla="*/ 1598111 w 1910402"/>
              <a:gd name="connsiteY126" fmla="*/ 1466602 h 1971304"/>
              <a:gd name="connsiteX127" fmla="*/ 1624830 w 1910402"/>
              <a:gd name="connsiteY127" fmla="*/ 1484415 h 1971304"/>
              <a:gd name="connsiteX128" fmla="*/ 1642643 w 1910402"/>
              <a:gd name="connsiteY128" fmla="*/ 1499259 h 1971304"/>
              <a:gd name="connsiteX129" fmla="*/ 1651550 w 1910402"/>
              <a:gd name="connsiteY129" fmla="*/ 1511135 h 1971304"/>
              <a:gd name="connsiteX130" fmla="*/ 1660456 w 1910402"/>
              <a:gd name="connsiteY130" fmla="*/ 1514104 h 1971304"/>
              <a:gd name="connsiteX131" fmla="*/ 1687176 w 1910402"/>
              <a:gd name="connsiteY131" fmla="*/ 1537854 h 1971304"/>
              <a:gd name="connsiteX132" fmla="*/ 1693113 w 1910402"/>
              <a:gd name="connsiteY132" fmla="*/ 1546761 h 1971304"/>
              <a:gd name="connsiteX133" fmla="*/ 1713895 w 1910402"/>
              <a:gd name="connsiteY133" fmla="*/ 1567543 h 1971304"/>
              <a:gd name="connsiteX134" fmla="*/ 1731708 w 1910402"/>
              <a:gd name="connsiteY134" fmla="*/ 1594262 h 1971304"/>
              <a:gd name="connsiteX135" fmla="*/ 1746552 w 1910402"/>
              <a:gd name="connsiteY135" fmla="*/ 1629888 h 1971304"/>
              <a:gd name="connsiteX136" fmla="*/ 1755459 w 1910402"/>
              <a:gd name="connsiteY136" fmla="*/ 1638795 h 1971304"/>
              <a:gd name="connsiteX137" fmla="*/ 1829680 w 1910402"/>
              <a:gd name="connsiteY137" fmla="*/ 1641763 h 1971304"/>
              <a:gd name="connsiteX138" fmla="*/ 1859368 w 1910402"/>
              <a:gd name="connsiteY138" fmla="*/ 1653639 h 1971304"/>
              <a:gd name="connsiteX139" fmla="*/ 1889056 w 1910402"/>
              <a:gd name="connsiteY139" fmla="*/ 1704109 h 1971304"/>
              <a:gd name="connsiteX140" fmla="*/ 1894994 w 1910402"/>
              <a:gd name="connsiteY140" fmla="*/ 1718953 h 1971304"/>
              <a:gd name="connsiteX141" fmla="*/ 1900931 w 1910402"/>
              <a:gd name="connsiteY141" fmla="*/ 1736766 h 1971304"/>
              <a:gd name="connsiteX142" fmla="*/ 1903900 w 1910402"/>
              <a:gd name="connsiteY142" fmla="*/ 1819893 h 1971304"/>
              <a:gd name="connsiteX143" fmla="*/ 1909838 w 1910402"/>
              <a:gd name="connsiteY143" fmla="*/ 1861457 h 1971304"/>
              <a:gd name="connsiteX144" fmla="*/ 1906869 w 1910402"/>
              <a:gd name="connsiteY144" fmla="*/ 1953491 h 1971304"/>
              <a:gd name="connsiteX145" fmla="*/ 1889056 w 1910402"/>
              <a:gd name="connsiteY145" fmla="*/ 1959428 h 1971304"/>
              <a:gd name="connsiteX146" fmla="*/ 1871243 w 1910402"/>
              <a:gd name="connsiteY146" fmla="*/ 1962397 h 1971304"/>
              <a:gd name="connsiteX147" fmla="*/ 1859368 w 1910402"/>
              <a:gd name="connsiteY147" fmla="*/ 1965366 h 1971304"/>
              <a:gd name="connsiteX148" fmla="*/ 1832648 w 1910402"/>
              <a:gd name="connsiteY148" fmla="*/ 1968335 h 1971304"/>
              <a:gd name="connsiteX149" fmla="*/ 1764365 w 1910402"/>
              <a:gd name="connsiteY149" fmla="*/ 1965366 h 1971304"/>
              <a:gd name="connsiteX150" fmla="*/ 1722802 w 1910402"/>
              <a:gd name="connsiteY150" fmla="*/ 1959428 h 1971304"/>
              <a:gd name="connsiteX151" fmla="*/ 1411074 w 1910402"/>
              <a:gd name="connsiteY151" fmla="*/ 1962397 h 1971304"/>
              <a:gd name="connsiteX152" fmla="*/ 1366542 w 1910402"/>
              <a:gd name="connsiteY152" fmla="*/ 1965366 h 1971304"/>
              <a:gd name="connsiteX153" fmla="*/ 1286383 w 1910402"/>
              <a:gd name="connsiteY153" fmla="*/ 1968335 h 1971304"/>
              <a:gd name="connsiteX154" fmla="*/ 1227007 w 1910402"/>
              <a:gd name="connsiteY154" fmla="*/ 1971304 h 1971304"/>
              <a:gd name="connsiteX155" fmla="*/ 995438 w 1910402"/>
              <a:gd name="connsiteY155" fmla="*/ 1968335 h 1971304"/>
              <a:gd name="connsiteX156" fmla="*/ 852934 w 1910402"/>
              <a:gd name="connsiteY156" fmla="*/ 1965366 h 1971304"/>
              <a:gd name="connsiteX157" fmla="*/ 743087 w 1910402"/>
              <a:gd name="connsiteY157" fmla="*/ 1962397 h 1971304"/>
              <a:gd name="connsiteX158" fmla="*/ 529331 w 1910402"/>
              <a:gd name="connsiteY158" fmla="*/ 1959428 h 1971304"/>
              <a:gd name="connsiteX159" fmla="*/ 487768 w 1910402"/>
              <a:gd name="connsiteY159" fmla="*/ 1956459 h 1971304"/>
              <a:gd name="connsiteX160" fmla="*/ 416516 w 1910402"/>
              <a:gd name="connsiteY160" fmla="*/ 1950522 h 1971304"/>
              <a:gd name="connsiteX161" fmla="*/ 312607 w 1910402"/>
              <a:gd name="connsiteY161" fmla="*/ 1947553 h 1971304"/>
              <a:gd name="connsiteX162" fmla="*/ 63225 w 1910402"/>
              <a:gd name="connsiteY162" fmla="*/ 1935678 h 1971304"/>
              <a:gd name="connsiteX163" fmla="*/ 3848 w 1910402"/>
              <a:gd name="connsiteY163" fmla="*/ 1932709 h 19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910402" h="1971304">
                <a:moveTo>
                  <a:pt x="3848" y="1932709"/>
                </a:moveTo>
                <a:cubicBezTo>
                  <a:pt x="-5553" y="1914896"/>
                  <a:pt x="4996" y="1863403"/>
                  <a:pt x="6817" y="1828800"/>
                </a:cubicBezTo>
                <a:cubicBezTo>
                  <a:pt x="6981" y="1825675"/>
                  <a:pt x="7831" y="1822337"/>
                  <a:pt x="9786" y="1819893"/>
                </a:cubicBezTo>
                <a:cubicBezTo>
                  <a:pt x="12015" y="1817107"/>
                  <a:pt x="15724" y="1815935"/>
                  <a:pt x="18693" y="1813956"/>
                </a:cubicBezTo>
                <a:cubicBezTo>
                  <a:pt x="20672" y="1809008"/>
                  <a:pt x="22247" y="1803878"/>
                  <a:pt x="24630" y="1799111"/>
                </a:cubicBezTo>
                <a:cubicBezTo>
                  <a:pt x="28614" y="1791142"/>
                  <a:pt x="36479" y="1779350"/>
                  <a:pt x="42443" y="1772392"/>
                </a:cubicBezTo>
                <a:cubicBezTo>
                  <a:pt x="45176" y="1769204"/>
                  <a:pt x="48727" y="1766764"/>
                  <a:pt x="51350" y="1763485"/>
                </a:cubicBezTo>
                <a:cubicBezTo>
                  <a:pt x="67612" y="1743157"/>
                  <a:pt x="61382" y="1745430"/>
                  <a:pt x="78069" y="1730828"/>
                </a:cubicBezTo>
                <a:cubicBezTo>
                  <a:pt x="81793" y="1727570"/>
                  <a:pt x="86297" y="1725265"/>
                  <a:pt x="89944" y="1721922"/>
                </a:cubicBezTo>
                <a:cubicBezTo>
                  <a:pt x="98197" y="1714356"/>
                  <a:pt x="104738" y="1704889"/>
                  <a:pt x="113695" y="1698171"/>
                </a:cubicBezTo>
                <a:cubicBezTo>
                  <a:pt x="117653" y="1695202"/>
                  <a:pt x="122071" y="1692764"/>
                  <a:pt x="125570" y="1689265"/>
                </a:cubicBezTo>
                <a:cubicBezTo>
                  <a:pt x="130051" y="1684784"/>
                  <a:pt x="133273" y="1679189"/>
                  <a:pt x="137446" y="1674420"/>
                </a:cubicBezTo>
                <a:cubicBezTo>
                  <a:pt x="140211" y="1671260"/>
                  <a:pt x="143543" y="1668635"/>
                  <a:pt x="146352" y="1665514"/>
                </a:cubicBezTo>
                <a:cubicBezTo>
                  <a:pt x="152455" y="1658732"/>
                  <a:pt x="157713" y="1651184"/>
                  <a:pt x="164165" y="1644732"/>
                </a:cubicBezTo>
                <a:cubicBezTo>
                  <a:pt x="170617" y="1638280"/>
                  <a:pt x="178221" y="1633084"/>
                  <a:pt x="184947" y="1626919"/>
                </a:cubicBezTo>
                <a:cubicBezTo>
                  <a:pt x="190105" y="1622191"/>
                  <a:pt x="194132" y="1616191"/>
                  <a:pt x="199791" y="1612075"/>
                </a:cubicBezTo>
                <a:cubicBezTo>
                  <a:pt x="205160" y="1608171"/>
                  <a:pt x="212031" y="1606775"/>
                  <a:pt x="217604" y="1603169"/>
                </a:cubicBezTo>
                <a:cubicBezTo>
                  <a:pt x="228905" y="1595857"/>
                  <a:pt x="239169" y="1587044"/>
                  <a:pt x="250261" y="1579418"/>
                </a:cubicBezTo>
                <a:cubicBezTo>
                  <a:pt x="255016" y="1576149"/>
                  <a:pt x="260378" y="1573820"/>
                  <a:pt x="265106" y="1570511"/>
                </a:cubicBezTo>
                <a:cubicBezTo>
                  <a:pt x="287109" y="1555109"/>
                  <a:pt x="271610" y="1561416"/>
                  <a:pt x="288856" y="1555667"/>
                </a:cubicBezTo>
                <a:cubicBezTo>
                  <a:pt x="292814" y="1552698"/>
                  <a:pt x="296867" y="1549852"/>
                  <a:pt x="300731" y="1546761"/>
                </a:cubicBezTo>
                <a:cubicBezTo>
                  <a:pt x="306766" y="1541933"/>
                  <a:pt x="312230" y="1536374"/>
                  <a:pt x="318544" y="1531917"/>
                </a:cubicBezTo>
                <a:cubicBezTo>
                  <a:pt x="329086" y="1524476"/>
                  <a:pt x="340553" y="1518421"/>
                  <a:pt x="351202" y="1511135"/>
                </a:cubicBezTo>
                <a:cubicBezTo>
                  <a:pt x="359369" y="1505547"/>
                  <a:pt x="367630" y="1499979"/>
                  <a:pt x="374952" y="1493322"/>
                </a:cubicBezTo>
                <a:cubicBezTo>
                  <a:pt x="393681" y="1476295"/>
                  <a:pt x="374141" y="1484685"/>
                  <a:pt x="392765" y="1478478"/>
                </a:cubicBezTo>
                <a:cubicBezTo>
                  <a:pt x="404363" y="1455281"/>
                  <a:pt x="391308" y="1476966"/>
                  <a:pt x="410578" y="1457696"/>
                </a:cubicBezTo>
                <a:cubicBezTo>
                  <a:pt x="416043" y="1452231"/>
                  <a:pt x="420136" y="1445522"/>
                  <a:pt x="425422" y="1439883"/>
                </a:cubicBezTo>
                <a:cubicBezTo>
                  <a:pt x="434994" y="1429673"/>
                  <a:pt x="443467" y="1417959"/>
                  <a:pt x="455111" y="1410195"/>
                </a:cubicBezTo>
                <a:cubicBezTo>
                  <a:pt x="458080" y="1408216"/>
                  <a:pt x="461494" y="1406780"/>
                  <a:pt x="464017" y="1404257"/>
                </a:cubicBezTo>
                <a:cubicBezTo>
                  <a:pt x="475059" y="1393215"/>
                  <a:pt x="471927" y="1390270"/>
                  <a:pt x="481830" y="1377537"/>
                </a:cubicBezTo>
                <a:cubicBezTo>
                  <a:pt x="485267" y="1373118"/>
                  <a:pt x="489747" y="1369620"/>
                  <a:pt x="493706" y="1365662"/>
                </a:cubicBezTo>
                <a:cubicBezTo>
                  <a:pt x="514003" y="1325065"/>
                  <a:pt x="481516" y="1386915"/>
                  <a:pt x="511518" y="1341911"/>
                </a:cubicBezTo>
                <a:cubicBezTo>
                  <a:pt x="514474" y="1337477"/>
                  <a:pt x="515251" y="1331918"/>
                  <a:pt x="517456" y="1327067"/>
                </a:cubicBezTo>
                <a:cubicBezTo>
                  <a:pt x="524957" y="1310565"/>
                  <a:pt x="524294" y="1312358"/>
                  <a:pt x="532300" y="1300348"/>
                </a:cubicBezTo>
                <a:cubicBezTo>
                  <a:pt x="531310" y="1294410"/>
                  <a:pt x="533248" y="1287105"/>
                  <a:pt x="529331" y="1282535"/>
                </a:cubicBezTo>
                <a:cubicBezTo>
                  <a:pt x="526047" y="1278704"/>
                  <a:pt x="519487" y="1280248"/>
                  <a:pt x="514487" y="1279566"/>
                </a:cubicBezTo>
                <a:cubicBezTo>
                  <a:pt x="497703" y="1277277"/>
                  <a:pt x="480840" y="1275607"/>
                  <a:pt x="464017" y="1273628"/>
                </a:cubicBezTo>
                <a:cubicBezTo>
                  <a:pt x="430967" y="1257104"/>
                  <a:pt x="478370" y="1280105"/>
                  <a:pt x="434329" y="1261753"/>
                </a:cubicBezTo>
                <a:cubicBezTo>
                  <a:pt x="428201" y="1259200"/>
                  <a:pt x="422454" y="1255815"/>
                  <a:pt x="416516" y="1252846"/>
                </a:cubicBezTo>
                <a:cubicBezTo>
                  <a:pt x="413547" y="1248888"/>
                  <a:pt x="410976" y="1244597"/>
                  <a:pt x="407609" y="1240971"/>
                </a:cubicBezTo>
                <a:cubicBezTo>
                  <a:pt x="398086" y="1230716"/>
                  <a:pt x="385684" y="1222928"/>
                  <a:pt x="377921" y="1211283"/>
                </a:cubicBezTo>
                <a:cubicBezTo>
                  <a:pt x="373963" y="1205345"/>
                  <a:pt x="369642" y="1199634"/>
                  <a:pt x="366046" y="1193470"/>
                </a:cubicBezTo>
                <a:cubicBezTo>
                  <a:pt x="355887" y="1176055"/>
                  <a:pt x="358696" y="1177675"/>
                  <a:pt x="351202" y="1160813"/>
                </a:cubicBezTo>
                <a:cubicBezTo>
                  <a:pt x="349405" y="1156769"/>
                  <a:pt x="346818" y="1153081"/>
                  <a:pt x="345264" y="1148937"/>
                </a:cubicBezTo>
                <a:cubicBezTo>
                  <a:pt x="343831" y="1145117"/>
                  <a:pt x="343416" y="1140985"/>
                  <a:pt x="342295" y="1137062"/>
                </a:cubicBezTo>
                <a:cubicBezTo>
                  <a:pt x="341435" y="1134053"/>
                  <a:pt x="340425" y="1131086"/>
                  <a:pt x="339326" y="1128156"/>
                </a:cubicBezTo>
                <a:cubicBezTo>
                  <a:pt x="337455" y="1123166"/>
                  <a:pt x="334920" y="1118416"/>
                  <a:pt x="333389" y="1113311"/>
                </a:cubicBezTo>
                <a:cubicBezTo>
                  <a:pt x="331939" y="1108478"/>
                  <a:pt x="331748" y="1103335"/>
                  <a:pt x="330420" y="1098467"/>
                </a:cubicBezTo>
                <a:cubicBezTo>
                  <a:pt x="328773" y="1092429"/>
                  <a:pt x="326461" y="1086592"/>
                  <a:pt x="324482" y="1080654"/>
                </a:cubicBezTo>
                <a:cubicBezTo>
                  <a:pt x="315681" y="983853"/>
                  <a:pt x="319159" y="1034774"/>
                  <a:pt x="324482" y="843148"/>
                </a:cubicBezTo>
                <a:cubicBezTo>
                  <a:pt x="324569" y="840020"/>
                  <a:pt x="326051" y="837040"/>
                  <a:pt x="327451" y="834241"/>
                </a:cubicBezTo>
                <a:cubicBezTo>
                  <a:pt x="329047" y="831050"/>
                  <a:pt x="331248" y="828189"/>
                  <a:pt x="333389" y="825335"/>
                </a:cubicBezTo>
                <a:cubicBezTo>
                  <a:pt x="344263" y="810836"/>
                  <a:pt x="343185" y="812571"/>
                  <a:pt x="354170" y="801584"/>
                </a:cubicBezTo>
                <a:cubicBezTo>
                  <a:pt x="356149" y="765958"/>
                  <a:pt x="358411" y="730347"/>
                  <a:pt x="360108" y="694706"/>
                </a:cubicBezTo>
                <a:cubicBezTo>
                  <a:pt x="361380" y="667999"/>
                  <a:pt x="361355" y="641230"/>
                  <a:pt x="363077" y="614548"/>
                </a:cubicBezTo>
                <a:cubicBezTo>
                  <a:pt x="363973" y="600662"/>
                  <a:pt x="367634" y="603845"/>
                  <a:pt x="371983" y="590797"/>
                </a:cubicBezTo>
                <a:cubicBezTo>
                  <a:pt x="374564" y="583055"/>
                  <a:pt x="375679" y="574893"/>
                  <a:pt x="377921" y="567046"/>
                </a:cubicBezTo>
                <a:cubicBezTo>
                  <a:pt x="387619" y="533103"/>
                  <a:pt x="379768" y="564474"/>
                  <a:pt x="389796" y="534389"/>
                </a:cubicBezTo>
                <a:cubicBezTo>
                  <a:pt x="392074" y="527554"/>
                  <a:pt x="393585" y="520484"/>
                  <a:pt x="395734" y="513608"/>
                </a:cubicBezTo>
                <a:cubicBezTo>
                  <a:pt x="410090" y="467672"/>
                  <a:pt x="399871" y="505969"/>
                  <a:pt x="410578" y="463137"/>
                </a:cubicBezTo>
                <a:cubicBezTo>
                  <a:pt x="411568" y="454231"/>
                  <a:pt x="411131" y="445047"/>
                  <a:pt x="413547" y="436418"/>
                </a:cubicBezTo>
                <a:cubicBezTo>
                  <a:pt x="418107" y="420134"/>
                  <a:pt x="425581" y="404809"/>
                  <a:pt x="431360" y="388917"/>
                </a:cubicBezTo>
                <a:cubicBezTo>
                  <a:pt x="433499" y="383035"/>
                  <a:pt x="434789" y="376838"/>
                  <a:pt x="437298" y="371104"/>
                </a:cubicBezTo>
                <a:cubicBezTo>
                  <a:pt x="441733" y="360967"/>
                  <a:pt x="447730" y="351562"/>
                  <a:pt x="452142" y="341415"/>
                </a:cubicBezTo>
                <a:cubicBezTo>
                  <a:pt x="457638" y="328774"/>
                  <a:pt x="459974" y="314687"/>
                  <a:pt x="466986" y="302820"/>
                </a:cubicBezTo>
                <a:cubicBezTo>
                  <a:pt x="474528" y="290057"/>
                  <a:pt x="504529" y="263552"/>
                  <a:pt x="514487" y="252350"/>
                </a:cubicBezTo>
                <a:cubicBezTo>
                  <a:pt x="522907" y="242878"/>
                  <a:pt x="529938" y="232239"/>
                  <a:pt x="538238" y="222662"/>
                </a:cubicBezTo>
                <a:cubicBezTo>
                  <a:pt x="555677" y="202540"/>
                  <a:pt x="575329" y="184303"/>
                  <a:pt x="591677" y="163285"/>
                </a:cubicBezTo>
                <a:cubicBezTo>
                  <a:pt x="598604" y="154379"/>
                  <a:pt x="604911" y="144953"/>
                  <a:pt x="612459" y="136566"/>
                </a:cubicBezTo>
                <a:cubicBezTo>
                  <a:pt x="622758" y="125123"/>
                  <a:pt x="635261" y="115736"/>
                  <a:pt x="645116" y="103909"/>
                </a:cubicBezTo>
                <a:cubicBezTo>
                  <a:pt x="647950" y="100508"/>
                  <a:pt x="662479" y="81980"/>
                  <a:pt x="668867" y="77189"/>
                </a:cubicBezTo>
                <a:cubicBezTo>
                  <a:pt x="673483" y="73727"/>
                  <a:pt x="678910" y="71484"/>
                  <a:pt x="683711" y="68283"/>
                </a:cubicBezTo>
                <a:cubicBezTo>
                  <a:pt x="690794" y="63561"/>
                  <a:pt x="696417" y="56131"/>
                  <a:pt x="704493" y="53439"/>
                </a:cubicBezTo>
                <a:cubicBezTo>
                  <a:pt x="717770" y="49013"/>
                  <a:pt x="746056" y="47501"/>
                  <a:pt x="746056" y="47501"/>
                </a:cubicBezTo>
                <a:cubicBezTo>
                  <a:pt x="752983" y="44532"/>
                  <a:pt x="759740" y="41130"/>
                  <a:pt x="766838" y="38595"/>
                </a:cubicBezTo>
                <a:cubicBezTo>
                  <a:pt x="773623" y="36172"/>
                  <a:pt x="780734" y="34776"/>
                  <a:pt x="787620" y="32657"/>
                </a:cubicBezTo>
                <a:cubicBezTo>
                  <a:pt x="793602" y="30816"/>
                  <a:pt x="799551" y="28858"/>
                  <a:pt x="805433" y="26719"/>
                </a:cubicBezTo>
                <a:cubicBezTo>
                  <a:pt x="810441" y="24898"/>
                  <a:pt x="815039" y="21764"/>
                  <a:pt x="820277" y="20782"/>
                </a:cubicBezTo>
                <a:cubicBezTo>
                  <a:pt x="831020" y="18768"/>
                  <a:pt x="842078" y="19090"/>
                  <a:pt x="852934" y="17813"/>
                </a:cubicBezTo>
                <a:cubicBezTo>
                  <a:pt x="874128" y="15319"/>
                  <a:pt x="873388" y="13156"/>
                  <a:pt x="897467" y="8906"/>
                </a:cubicBezTo>
                <a:cubicBezTo>
                  <a:pt x="905324" y="7519"/>
                  <a:pt x="913283" y="6772"/>
                  <a:pt x="921217" y="5937"/>
                </a:cubicBezTo>
                <a:cubicBezTo>
                  <a:pt x="953387" y="2551"/>
                  <a:pt x="966604" y="2173"/>
                  <a:pt x="1001376" y="0"/>
                </a:cubicBezTo>
                <a:cubicBezTo>
                  <a:pt x="1083514" y="1979"/>
                  <a:pt x="1165943" y="-1258"/>
                  <a:pt x="1247789" y="5937"/>
                </a:cubicBezTo>
                <a:cubicBezTo>
                  <a:pt x="1268252" y="7736"/>
                  <a:pt x="1270708" y="28712"/>
                  <a:pt x="1283415" y="38595"/>
                </a:cubicBezTo>
                <a:cubicBezTo>
                  <a:pt x="1287622" y="41867"/>
                  <a:pt x="1293311" y="42553"/>
                  <a:pt x="1298259" y="44532"/>
                </a:cubicBezTo>
                <a:cubicBezTo>
                  <a:pt x="1303207" y="48491"/>
                  <a:pt x="1307831" y="52893"/>
                  <a:pt x="1313103" y="56408"/>
                </a:cubicBezTo>
                <a:cubicBezTo>
                  <a:pt x="1338158" y="73111"/>
                  <a:pt x="1313613" y="45042"/>
                  <a:pt x="1351698" y="83127"/>
                </a:cubicBezTo>
                <a:cubicBezTo>
                  <a:pt x="1356646" y="88075"/>
                  <a:pt x="1361341" y="93290"/>
                  <a:pt x="1366542" y="97971"/>
                </a:cubicBezTo>
                <a:cubicBezTo>
                  <a:pt x="1387266" y="116623"/>
                  <a:pt x="1376446" y="102709"/>
                  <a:pt x="1396230" y="124691"/>
                </a:cubicBezTo>
                <a:cubicBezTo>
                  <a:pt x="1400469" y="129401"/>
                  <a:pt x="1403396" y="135296"/>
                  <a:pt x="1408106" y="139535"/>
                </a:cubicBezTo>
                <a:cubicBezTo>
                  <a:pt x="1413410" y="144309"/>
                  <a:pt x="1420436" y="146842"/>
                  <a:pt x="1425918" y="151410"/>
                </a:cubicBezTo>
                <a:cubicBezTo>
                  <a:pt x="1442883" y="165547"/>
                  <a:pt x="1444167" y="171186"/>
                  <a:pt x="1458576" y="187036"/>
                </a:cubicBezTo>
                <a:cubicBezTo>
                  <a:pt x="1463283" y="192214"/>
                  <a:pt x="1468790" y="196633"/>
                  <a:pt x="1473420" y="201880"/>
                </a:cubicBezTo>
                <a:cubicBezTo>
                  <a:pt x="1503560" y="236039"/>
                  <a:pt x="1507461" y="243627"/>
                  <a:pt x="1535765" y="282039"/>
                </a:cubicBezTo>
                <a:cubicBezTo>
                  <a:pt x="1544516" y="293916"/>
                  <a:pt x="1548327" y="298027"/>
                  <a:pt x="1556547" y="311727"/>
                </a:cubicBezTo>
                <a:cubicBezTo>
                  <a:pt x="1565997" y="327477"/>
                  <a:pt x="1559483" y="320567"/>
                  <a:pt x="1568422" y="338446"/>
                </a:cubicBezTo>
                <a:cubicBezTo>
                  <a:pt x="1571003" y="343608"/>
                  <a:pt x="1574748" y="348130"/>
                  <a:pt x="1577329" y="353291"/>
                </a:cubicBezTo>
                <a:cubicBezTo>
                  <a:pt x="1578729" y="356090"/>
                  <a:pt x="1579027" y="359337"/>
                  <a:pt x="1580298" y="362197"/>
                </a:cubicBezTo>
                <a:cubicBezTo>
                  <a:pt x="1582994" y="368263"/>
                  <a:pt x="1586589" y="373908"/>
                  <a:pt x="1589204" y="380010"/>
                </a:cubicBezTo>
                <a:cubicBezTo>
                  <a:pt x="1607025" y="421593"/>
                  <a:pt x="1590349" y="386185"/>
                  <a:pt x="1604048" y="424543"/>
                </a:cubicBezTo>
                <a:cubicBezTo>
                  <a:pt x="1606583" y="431640"/>
                  <a:pt x="1609986" y="438397"/>
                  <a:pt x="1612955" y="445324"/>
                </a:cubicBezTo>
                <a:cubicBezTo>
                  <a:pt x="1613945" y="454231"/>
                  <a:pt x="1615180" y="463113"/>
                  <a:pt x="1615924" y="472044"/>
                </a:cubicBezTo>
                <a:cubicBezTo>
                  <a:pt x="1617160" y="486870"/>
                  <a:pt x="1617546" y="501760"/>
                  <a:pt x="1618893" y="516576"/>
                </a:cubicBezTo>
                <a:cubicBezTo>
                  <a:pt x="1620537" y="534665"/>
                  <a:pt x="1625682" y="552021"/>
                  <a:pt x="1627799" y="570015"/>
                </a:cubicBezTo>
                <a:cubicBezTo>
                  <a:pt x="1629076" y="580871"/>
                  <a:pt x="1629778" y="591786"/>
                  <a:pt x="1630768" y="602672"/>
                </a:cubicBezTo>
                <a:cubicBezTo>
                  <a:pt x="1631758" y="626423"/>
                  <a:pt x="1633737" y="650153"/>
                  <a:pt x="1633737" y="673924"/>
                </a:cubicBezTo>
                <a:cubicBezTo>
                  <a:pt x="1633737" y="869272"/>
                  <a:pt x="1648652" y="810246"/>
                  <a:pt x="1624830" y="893618"/>
                </a:cubicBezTo>
                <a:cubicBezTo>
                  <a:pt x="1623840" y="927265"/>
                  <a:pt x="1623630" y="960943"/>
                  <a:pt x="1621861" y="994558"/>
                </a:cubicBezTo>
                <a:cubicBezTo>
                  <a:pt x="1621647" y="998632"/>
                  <a:pt x="1619966" y="1002497"/>
                  <a:pt x="1618893" y="1006433"/>
                </a:cubicBezTo>
                <a:cubicBezTo>
                  <a:pt x="1616997" y="1013384"/>
                  <a:pt x="1614811" y="1020254"/>
                  <a:pt x="1612955" y="1027215"/>
                </a:cubicBezTo>
                <a:cubicBezTo>
                  <a:pt x="1610852" y="1035100"/>
                  <a:pt x="1609120" y="1043081"/>
                  <a:pt x="1607017" y="1050966"/>
                </a:cubicBezTo>
                <a:cubicBezTo>
                  <a:pt x="1605161" y="1057927"/>
                  <a:pt x="1602589" y="1064703"/>
                  <a:pt x="1601080" y="1071748"/>
                </a:cubicBezTo>
                <a:cubicBezTo>
                  <a:pt x="1599614" y="1078590"/>
                  <a:pt x="1599101" y="1085603"/>
                  <a:pt x="1598111" y="1092530"/>
                </a:cubicBezTo>
                <a:cubicBezTo>
                  <a:pt x="1597121" y="1107374"/>
                  <a:pt x="1596489" y="1122246"/>
                  <a:pt x="1595142" y="1137062"/>
                </a:cubicBezTo>
                <a:cubicBezTo>
                  <a:pt x="1594508" y="1144031"/>
                  <a:pt x="1592946" y="1150889"/>
                  <a:pt x="1592173" y="1157844"/>
                </a:cubicBezTo>
                <a:cubicBezTo>
                  <a:pt x="1590966" y="1168708"/>
                  <a:pt x="1589931" y="1179595"/>
                  <a:pt x="1589204" y="1190501"/>
                </a:cubicBezTo>
                <a:cubicBezTo>
                  <a:pt x="1587442" y="1216933"/>
                  <a:pt x="1587515" y="1246721"/>
                  <a:pt x="1583267" y="1273628"/>
                </a:cubicBezTo>
                <a:cubicBezTo>
                  <a:pt x="1581693" y="1283597"/>
                  <a:pt x="1579308" y="1293421"/>
                  <a:pt x="1577329" y="1303317"/>
                </a:cubicBezTo>
                <a:cubicBezTo>
                  <a:pt x="1576339" y="1308265"/>
                  <a:pt x="1575074" y="1313166"/>
                  <a:pt x="1574360" y="1318161"/>
                </a:cubicBezTo>
                <a:cubicBezTo>
                  <a:pt x="1572381" y="1332015"/>
                  <a:pt x="1571816" y="1346147"/>
                  <a:pt x="1568422" y="1359724"/>
                </a:cubicBezTo>
                <a:lnTo>
                  <a:pt x="1559516" y="1395350"/>
                </a:lnTo>
                <a:cubicBezTo>
                  <a:pt x="1557537" y="1403267"/>
                  <a:pt x="1555179" y="1411099"/>
                  <a:pt x="1553578" y="1419101"/>
                </a:cubicBezTo>
                <a:lnTo>
                  <a:pt x="1550609" y="1433945"/>
                </a:lnTo>
                <a:cubicBezTo>
                  <a:pt x="1552588" y="1438893"/>
                  <a:pt x="1553135" y="1444695"/>
                  <a:pt x="1556547" y="1448789"/>
                </a:cubicBezTo>
                <a:cubicBezTo>
                  <a:pt x="1558551" y="1451193"/>
                  <a:pt x="1562655" y="1450358"/>
                  <a:pt x="1565454" y="1451758"/>
                </a:cubicBezTo>
                <a:cubicBezTo>
                  <a:pt x="1568645" y="1453354"/>
                  <a:pt x="1571169" y="1456100"/>
                  <a:pt x="1574360" y="1457696"/>
                </a:cubicBezTo>
                <a:cubicBezTo>
                  <a:pt x="1595889" y="1468461"/>
                  <a:pt x="1567477" y="1449097"/>
                  <a:pt x="1598111" y="1466602"/>
                </a:cubicBezTo>
                <a:cubicBezTo>
                  <a:pt x="1607405" y="1471913"/>
                  <a:pt x="1617261" y="1476846"/>
                  <a:pt x="1624830" y="1484415"/>
                </a:cubicBezTo>
                <a:cubicBezTo>
                  <a:pt x="1636260" y="1495845"/>
                  <a:pt x="1630243" y="1490993"/>
                  <a:pt x="1642643" y="1499259"/>
                </a:cubicBezTo>
                <a:cubicBezTo>
                  <a:pt x="1645612" y="1503218"/>
                  <a:pt x="1647749" y="1507967"/>
                  <a:pt x="1651550" y="1511135"/>
                </a:cubicBezTo>
                <a:cubicBezTo>
                  <a:pt x="1653954" y="1513138"/>
                  <a:pt x="1657657" y="1512705"/>
                  <a:pt x="1660456" y="1514104"/>
                </a:cubicBezTo>
                <a:cubicBezTo>
                  <a:pt x="1669382" y="1518567"/>
                  <a:pt x="1683240" y="1531948"/>
                  <a:pt x="1687176" y="1537854"/>
                </a:cubicBezTo>
                <a:cubicBezTo>
                  <a:pt x="1689155" y="1540823"/>
                  <a:pt x="1690726" y="1544109"/>
                  <a:pt x="1693113" y="1546761"/>
                </a:cubicBezTo>
                <a:cubicBezTo>
                  <a:pt x="1699667" y="1554043"/>
                  <a:pt x="1709514" y="1558781"/>
                  <a:pt x="1713895" y="1567543"/>
                </a:cubicBezTo>
                <a:cubicBezTo>
                  <a:pt x="1724680" y="1589111"/>
                  <a:pt x="1718108" y="1580662"/>
                  <a:pt x="1731708" y="1594262"/>
                </a:cubicBezTo>
                <a:cubicBezTo>
                  <a:pt x="1736656" y="1606137"/>
                  <a:pt x="1737455" y="1620791"/>
                  <a:pt x="1746552" y="1629888"/>
                </a:cubicBezTo>
                <a:cubicBezTo>
                  <a:pt x="1749521" y="1632857"/>
                  <a:pt x="1751302" y="1638201"/>
                  <a:pt x="1755459" y="1638795"/>
                </a:cubicBezTo>
                <a:cubicBezTo>
                  <a:pt x="1779970" y="1642296"/>
                  <a:pt x="1804940" y="1640774"/>
                  <a:pt x="1829680" y="1641763"/>
                </a:cubicBezTo>
                <a:cubicBezTo>
                  <a:pt x="1840356" y="1643898"/>
                  <a:pt x="1851435" y="1644383"/>
                  <a:pt x="1859368" y="1653639"/>
                </a:cubicBezTo>
                <a:cubicBezTo>
                  <a:pt x="1868660" y="1664480"/>
                  <a:pt x="1882125" y="1688861"/>
                  <a:pt x="1889056" y="1704109"/>
                </a:cubicBezTo>
                <a:cubicBezTo>
                  <a:pt x="1891261" y="1708961"/>
                  <a:pt x="1893173" y="1713945"/>
                  <a:pt x="1894994" y="1718953"/>
                </a:cubicBezTo>
                <a:cubicBezTo>
                  <a:pt x="1897133" y="1724835"/>
                  <a:pt x="1900931" y="1736766"/>
                  <a:pt x="1900931" y="1736766"/>
                </a:cubicBezTo>
                <a:cubicBezTo>
                  <a:pt x="1901921" y="1764475"/>
                  <a:pt x="1902443" y="1792205"/>
                  <a:pt x="1903900" y="1819893"/>
                </a:cubicBezTo>
                <a:cubicBezTo>
                  <a:pt x="1905250" y="1845543"/>
                  <a:pt x="1905287" y="1843256"/>
                  <a:pt x="1909838" y="1861457"/>
                </a:cubicBezTo>
                <a:cubicBezTo>
                  <a:pt x="1908848" y="1892135"/>
                  <a:pt x="1913238" y="1923465"/>
                  <a:pt x="1906869" y="1953491"/>
                </a:cubicBezTo>
                <a:cubicBezTo>
                  <a:pt x="1905570" y="1959614"/>
                  <a:pt x="1895230" y="1958399"/>
                  <a:pt x="1889056" y="1959428"/>
                </a:cubicBezTo>
                <a:cubicBezTo>
                  <a:pt x="1883118" y="1960418"/>
                  <a:pt x="1877146" y="1961216"/>
                  <a:pt x="1871243" y="1962397"/>
                </a:cubicBezTo>
                <a:cubicBezTo>
                  <a:pt x="1867242" y="1963197"/>
                  <a:pt x="1863401" y="1964746"/>
                  <a:pt x="1859368" y="1965366"/>
                </a:cubicBezTo>
                <a:cubicBezTo>
                  <a:pt x="1850511" y="1966729"/>
                  <a:pt x="1841555" y="1967345"/>
                  <a:pt x="1832648" y="1968335"/>
                </a:cubicBezTo>
                <a:cubicBezTo>
                  <a:pt x="1809887" y="1967345"/>
                  <a:pt x="1787100" y="1966833"/>
                  <a:pt x="1764365" y="1965366"/>
                </a:cubicBezTo>
                <a:cubicBezTo>
                  <a:pt x="1752242" y="1964584"/>
                  <a:pt x="1735205" y="1961495"/>
                  <a:pt x="1722802" y="1959428"/>
                </a:cubicBezTo>
                <a:lnTo>
                  <a:pt x="1411074" y="1962397"/>
                </a:lnTo>
                <a:cubicBezTo>
                  <a:pt x="1396199" y="1962645"/>
                  <a:pt x="1381402" y="1964658"/>
                  <a:pt x="1366542" y="1965366"/>
                </a:cubicBezTo>
                <a:cubicBezTo>
                  <a:pt x="1339834" y="1966638"/>
                  <a:pt x="1313097" y="1967198"/>
                  <a:pt x="1286383" y="1968335"/>
                </a:cubicBezTo>
                <a:lnTo>
                  <a:pt x="1227007" y="1971304"/>
                </a:lnTo>
                <a:lnTo>
                  <a:pt x="995438" y="1968335"/>
                </a:lnTo>
                <a:lnTo>
                  <a:pt x="852934" y="1965366"/>
                </a:lnTo>
                <a:lnTo>
                  <a:pt x="743087" y="1962397"/>
                </a:lnTo>
                <a:lnTo>
                  <a:pt x="529331" y="1959428"/>
                </a:lnTo>
                <a:lnTo>
                  <a:pt x="487768" y="1956459"/>
                </a:lnTo>
                <a:cubicBezTo>
                  <a:pt x="464009" y="1954583"/>
                  <a:pt x="440339" y="1951203"/>
                  <a:pt x="416516" y="1950522"/>
                </a:cubicBezTo>
                <a:lnTo>
                  <a:pt x="312607" y="1947553"/>
                </a:lnTo>
                <a:cubicBezTo>
                  <a:pt x="229574" y="1941622"/>
                  <a:pt x="146471" y="1937138"/>
                  <a:pt x="63225" y="1935678"/>
                </a:cubicBezTo>
                <a:cubicBezTo>
                  <a:pt x="39478" y="1935262"/>
                  <a:pt x="13249" y="1950522"/>
                  <a:pt x="3848" y="1932709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33" t="-8058" r="121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385A965-12E6-95AA-5AF4-AE4D149F7812}"/>
              </a:ext>
            </a:extLst>
          </p:cNvPr>
          <p:cNvSpPr txBox="1"/>
          <p:nvPr/>
        </p:nvSpPr>
        <p:spPr>
          <a:xfrm>
            <a:off x="9656097" y="3963958"/>
            <a:ext cx="1958214" cy="867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Incremento del rendimiento académico en los niños del ámbito rural.</a:t>
            </a:r>
            <a:endParaRPr lang="es-PE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C680508E-7BA5-1C36-9AD4-F38A54E112AD}"/>
              </a:ext>
            </a:extLst>
          </p:cNvPr>
          <p:cNvCxnSpPr>
            <a:cxnSpLocks/>
          </p:cNvCxnSpPr>
          <p:nvPr/>
        </p:nvCxnSpPr>
        <p:spPr>
          <a:xfrm>
            <a:off x="3494000" y="2313777"/>
            <a:ext cx="534392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8F98D5E5-8319-A794-036D-83688B3DDEEF}"/>
              </a:ext>
            </a:extLst>
          </p:cNvPr>
          <p:cNvCxnSpPr>
            <a:cxnSpLocks/>
          </p:cNvCxnSpPr>
          <p:nvPr/>
        </p:nvCxnSpPr>
        <p:spPr>
          <a:xfrm>
            <a:off x="8819809" y="2322387"/>
            <a:ext cx="8906" cy="46150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E8AF9612-226C-50C5-F603-C614FC30A808}"/>
              </a:ext>
            </a:extLst>
          </p:cNvPr>
          <p:cNvCxnSpPr>
            <a:cxnSpLocks/>
          </p:cNvCxnSpPr>
          <p:nvPr/>
        </p:nvCxnSpPr>
        <p:spPr>
          <a:xfrm>
            <a:off x="3501089" y="2299852"/>
            <a:ext cx="0" cy="48935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5379C87A-61B2-217B-C8D7-E910092D1A31}"/>
              </a:ext>
            </a:extLst>
          </p:cNvPr>
          <p:cNvSpPr txBox="1"/>
          <p:nvPr/>
        </p:nvSpPr>
        <p:spPr>
          <a:xfrm>
            <a:off x="5006073" y="2297068"/>
            <a:ext cx="2597998" cy="274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MX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mejoro el resultado?</a:t>
            </a:r>
            <a:endParaRPr lang="es-PE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5A6770C-B140-0669-F42C-6B389B10F829}"/>
              </a:ext>
            </a:extLst>
          </p:cNvPr>
          <p:cNvSpPr txBox="1"/>
          <p:nvPr/>
        </p:nvSpPr>
        <p:spPr>
          <a:xfrm>
            <a:off x="2401196" y="4160773"/>
            <a:ext cx="175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Ministerio rector asume liderazgo</a:t>
            </a:r>
            <a:endParaRPr lang="es-PE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4DE4844A-E72C-553F-E6A3-07DEB0B71595}"/>
              </a:ext>
            </a:extLst>
          </p:cNvPr>
          <p:cNvSpPr txBox="1"/>
          <p:nvPr/>
        </p:nvSpPr>
        <p:spPr>
          <a:xfrm>
            <a:off x="2490791" y="4549018"/>
            <a:ext cx="159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¿Qué regulaciones tenemos? ¿Necesitamos otra?</a:t>
            </a:r>
          </a:p>
          <a:p>
            <a:pPr algn="ctr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¿Qué priorizamos?</a:t>
            </a:r>
            <a:endParaRPr lang="es-PE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" descr="Aprendizajes | Minedu">
            <a:extLst>
              <a:ext uri="{FF2B5EF4-FFF2-40B4-BE49-F238E27FC236}">
                <a16:creationId xmlns:a16="http://schemas.microsoft.com/office/drawing/2014/main" xmlns="" id="{F77C8F07-70F1-90A1-F83A-57C4CD5EC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t="35307" r="18186" b="38576"/>
          <a:stretch/>
        </p:blipFill>
        <p:spPr bwMode="auto">
          <a:xfrm>
            <a:off x="2638104" y="3855550"/>
            <a:ext cx="1295488" cy="2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1D473A66-E3B4-0B33-EA2B-C9D207C31CC5}"/>
              </a:ext>
            </a:extLst>
          </p:cNvPr>
          <p:cNvSpPr txBox="1"/>
          <p:nvPr/>
        </p:nvSpPr>
        <p:spPr>
          <a:xfrm>
            <a:off x="4338247" y="4262071"/>
            <a:ext cx="1026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Articulación con otros actores</a:t>
            </a:r>
            <a:endParaRPr lang="es-PE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MTC | Simulacro de Examen de Conocimientos">
            <a:extLst>
              <a:ext uri="{FF2B5EF4-FFF2-40B4-BE49-F238E27FC236}">
                <a16:creationId xmlns:a16="http://schemas.microsoft.com/office/drawing/2014/main" xmlns="" id="{204B4AF5-67BB-ED14-C8F5-A43173EC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91" y="4844498"/>
            <a:ext cx="1026547" cy="1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9814E0A1-1B0E-759F-CA17-B21623F1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82" y="5085262"/>
            <a:ext cx="1026547" cy="2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Pin page">
            <a:extLst>
              <a:ext uri="{FF2B5EF4-FFF2-40B4-BE49-F238E27FC236}">
                <a16:creationId xmlns:a16="http://schemas.microsoft.com/office/drawing/2014/main" xmlns="" id="{77EDABCF-920B-C9E3-5991-040BFB0A7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6781" r="5453" b="27773"/>
          <a:stretch/>
        </p:blipFill>
        <p:spPr bwMode="auto">
          <a:xfrm>
            <a:off x="4877640" y="5782109"/>
            <a:ext cx="598831" cy="13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Ministerio de Economía y Finanzas">
            <a:extLst>
              <a:ext uri="{FF2B5EF4-FFF2-40B4-BE49-F238E27FC236}">
                <a16:creationId xmlns:a16="http://schemas.microsoft.com/office/drawing/2014/main" xmlns="" id="{FA7680E9-3809-75BD-2B4C-F1BD6657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88" y="5346646"/>
            <a:ext cx="1019841" cy="2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Dirección y contacto - Informes y publicaciones - Programa Nacional de  Apoyo Directo a los más Pobres - JUNTOS - Gobierno del Perú">
            <a:extLst>
              <a:ext uri="{FF2B5EF4-FFF2-40B4-BE49-F238E27FC236}">
                <a16:creationId xmlns:a16="http://schemas.microsoft.com/office/drawing/2014/main" xmlns="" id="{A878494E-991C-6AFD-C028-CF9A02F6A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 t="12333" r="25086" b="23066"/>
          <a:stretch/>
        </p:blipFill>
        <p:spPr bwMode="auto">
          <a:xfrm>
            <a:off x="4422388" y="5700135"/>
            <a:ext cx="414846" cy="3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ANGR – Asamblea Nacional de Gobiernos Regionales">
            <a:extLst>
              <a:ext uri="{FF2B5EF4-FFF2-40B4-BE49-F238E27FC236}">
                <a16:creationId xmlns:a16="http://schemas.microsoft.com/office/drawing/2014/main" xmlns="" id="{657E97E0-6051-9D74-49B4-D25E94DA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29" y="6155545"/>
            <a:ext cx="598830" cy="3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QUE ES REMURPE [Modo de compatibilidad]">
            <a:extLst>
              <a:ext uri="{FF2B5EF4-FFF2-40B4-BE49-F238E27FC236}">
                <a16:creationId xmlns:a16="http://schemas.microsoft.com/office/drawing/2014/main" xmlns="" id="{AAC4D051-711A-94ED-C3C3-C4DAC4A7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88" y="6164370"/>
            <a:ext cx="375920" cy="4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errar corchete 39">
            <a:extLst>
              <a:ext uri="{FF2B5EF4-FFF2-40B4-BE49-F238E27FC236}">
                <a16:creationId xmlns:a16="http://schemas.microsoft.com/office/drawing/2014/main" xmlns="" id="{250BDA77-F178-D358-9CBB-9D5366B23D1B}"/>
              </a:ext>
            </a:extLst>
          </p:cNvPr>
          <p:cNvSpPr/>
          <p:nvPr/>
        </p:nvSpPr>
        <p:spPr>
          <a:xfrm>
            <a:off x="5431329" y="4773304"/>
            <a:ext cx="81659" cy="850255"/>
          </a:xfrm>
          <a:prstGeom prst="rightBracket">
            <a:avLst>
              <a:gd name="adj" fmla="val 91281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Cerrar corchete 40">
            <a:extLst>
              <a:ext uri="{FF2B5EF4-FFF2-40B4-BE49-F238E27FC236}">
                <a16:creationId xmlns:a16="http://schemas.microsoft.com/office/drawing/2014/main" xmlns="" id="{C07550E9-B9DD-E28E-7D87-CF3D99A1B5D2}"/>
              </a:ext>
            </a:extLst>
          </p:cNvPr>
          <p:cNvSpPr/>
          <p:nvPr/>
        </p:nvSpPr>
        <p:spPr>
          <a:xfrm>
            <a:off x="5442229" y="5691277"/>
            <a:ext cx="81659" cy="301153"/>
          </a:xfrm>
          <a:prstGeom prst="rightBracket">
            <a:avLst>
              <a:gd name="adj" fmla="val 74691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Cerrar corchete 41">
            <a:extLst>
              <a:ext uri="{FF2B5EF4-FFF2-40B4-BE49-F238E27FC236}">
                <a16:creationId xmlns:a16="http://schemas.microsoft.com/office/drawing/2014/main" xmlns="" id="{E6C4F578-BC39-A2D4-D681-67527EEE03EE}"/>
              </a:ext>
            </a:extLst>
          </p:cNvPr>
          <p:cNvSpPr/>
          <p:nvPr/>
        </p:nvSpPr>
        <p:spPr>
          <a:xfrm>
            <a:off x="5431230" y="6104659"/>
            <a:ext cx="92658" cy="461616"/>
          </a:xfrm>
          <a:prstGeom prst="rightBracket">
            <a:avLst>
              <a:gd name="adj" fmla="val 74691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27B443DA-9DF2-9FAB-E3EC-EBB68B8F3A47}"/>
              </a:ext>
            </a:extLst>
          </p:cNvPr>
          <p:cNvSpPr txBox="1"/>
          <p:nvPr/>
        </p:nvSpPr>
        <p:spPr>
          <a:xfrm>
            <a:off x="5504709" y="5071296"/>
            <a:ext cx="730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Sectores</a:t>
            </a:r>
            <a:endParaRPr lang="es-PE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9B21B9A9-7C3F-4029-DC26-949C6CA9E076}"/>
              </a:ext>
            </a:extLst>
          </p:cNvPr>
          <p:cNvSpPr txBox="1"/>
          <p:nvPr/>
        </p:nvSpPr>
        <p:spPr>
          <a:xfrm>
            <a:off x="5473889" y="5712417"/>
            <a:ext cx="807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Programas</a:t>
            </a:r>
            <a:endParaRPr lang="es-PE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E845A161-6009-BA96-E647-A7014CD03B02}"/>
              </a:ext>
            </a:extLst>
          </p:cNvPr>
          <p:cNvSpPr txBox="1"/>
          <p:nvPr/>
        </p:nvSpPr>
        <p:spPr>
          <a:xfrm>
            <a:off x="5495510" y="6111406"/>
            <a:ext cx="882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Gobiernos regionales y locales</a:t>
            </a:r>
            <a:endParaRPr lang="es-PE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43B38EE5-0EA0-C90B-391D-44B923E5000E}"/>
              </a:ext>
            </a:extLst>
          </p:cNvPr>
          <p:cNvSpPr txBox="1"/>
          <p:nvPr/>
        </p:nvSpPr>
        <p:spPr>
          <a:xfrm>
            <a:off x="5354759" y="4283878"/>
            <a:ext cx="98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Co-diseño</a:t>
            </a:r>
            <a:r>
              <a:rPr lang="es-MX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de intervención</a:t>
            </a:r>
            <a:endParaRPr lang="es-PE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Flecha: hacia abajo 47">
            <a:extLst>
              <a:ext uri="{FF2B5EF4-FFF2-40B4-BE49-F238E27FC236}">
                <a16:creationId xmlns:a16="http://schemas.microsoft.com/office/drawing/2014/main" xmlns="" id="{A0B9A668-28D4-B239-E2C2-EC4C39D355ED}"/>
              </a:ext>
            </a:extLst>
          </p:cNvPr>
          <p:cNvSpPr/>
          <p:nvPr/>
        </p:nvSpPr>
        <p:spPr>
          <a:xfrm rot="16200000">
            <a:off x="5236708" y="4405510"/>
            <a:ext cx="202416" cy="16988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xmlns="" id="{0E6862DD-5213-F027-D640-DC57516E4400}"/>
              </a:ext>
            </a:extLst>
          </p:cNvPr>
          <p:cNvSpPr/>
          <p:nvPr/>
        </p:nvSpPr>
        <p:spPr>
          <a:xfrm>
            <a:off x="721838" y="1484320"/>
            <a:ext cx="10772378" cy="62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14A90750-03FF-3018-1571-D153C18BFA26}"/>
              </a:ext>
            </a:extLst>
          </p:cNvPr>
          <p:cNvSpPr txBox="1"/>
          <p:nvPr/>
        </p:nvSpPr>
        <p:spPr>
          <a:xfrm>
            <a:off x="6739117" y="3768568"/>
            <a:ext cx="17558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Sistemas Administrativos brindan las condiciones de manera articulada en todos los tres niveles de gobierno</a:t>
            </a:r>
            <a:endParaRPr lang="es-PE" sz="1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DD941D54-8C6F-A95F-C105-F6D13F0BD28B}"/>
              </a:ext>
            </a:extLst>
          </p:cNvPr>
          <p:cNvSpPr txBox="1"/>
          <p:nvPr/>
        </p:nvSpPr>
        <p:spPr>
          <a:xfrm>
            <a:off x="4559861" y="1629565"/>
            <a:ext cx="307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Cadena de Valor Público</a:t>
            </a:r>
            <a:endParaRPr lang="es-PE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BB631F9-2D81-C151-E1E0-A825FF399AE2}"/>
              </a:ext>
            </a:extLst>
          </p:cNvPr>
          <p:cNvSpPr txBox="1"/>
          <p:nvPr/>
        </p:nvSpPr>
        <p:spPr>
          <a:xfrm>
            <a:off x="2542125" y="2813522"/>
            <a:ext cx="159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Política pública y regulación</a:t>
            </a:r>
            <a:endParaRPr lang="es-PE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62E2B45-0073-3C2D-8AFD-AB747B8F1A76}"/>
              </a:ext>
            </a:extLst>
          </p:cNvPr>
          <p:cNvSpPr txBox="1"/>
          <p:nvPr/>
        </p:nvSpPr>
        <p:spPr>
          <a:xfrm>
            <a:off x="4191132" y="2772894"/>
            <a:ext cx="1226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Estrategia </a:t>
            </a:r>
          </a:p>
          <a:p>
            <a:pPr algn="ctr"/>
            <a:r>
              <a:rPr lang="es-MX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intervención</a:t>
            </a:r>
            <a:endParaRPr lang="es-PE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ECA625B-D64A-73F6-0791-E300047F2697}"/>
              </a:ext>
            </a:extLst>
          </p:cNvPr>
          <p:cNvSpPr txBox="1"/>
          <p:nvPr/>
        </p:nvSpPr>
        <p:spPr>
          <a:xfrm>
            <a:off x="5699343" y="2792132"/>
            <a:ext cx="933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Bienes y servicios</a:t>
            </a:r>
            <a:endParaRPr lang="es-PE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8AFB5AE-0587-43E6-E5BE-6C825D3F5CAD}"/>
              </a:ext>
            </a:extLst>
          </p:cNvPr>
          <p:cNvSpPr txBox="1"/>
          <p:nvPr/>
        </p:nvSpPr>
        <p:spPr>
          <a:xfrm>
            <a:off x="6871957" y="2792610"/>
            <a:ext cx="1590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Gestión interna</a:t>
            </a:r>
            <a:endParaRPr lang="es-PE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A3828A2-F2CF-3671-606E-1E67520E92D3}"/>
              </a:ext>
            </a:extLst>
          </p:cNvPr>
          <p:cNvSpPr txBox="1"/>
          <p:nvPr/>
        </p:nvSpPr>
        <p:spPr>
          <a:xfrm>
            <a:off x="8335499" y="2863583"/>
            <a:ext cx="1590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Resultados</a:t>
            </a:r>
            <a:endParaRPr lang="es-PE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1E96EB45-3DA2-4660-0CE0-3C0DBC6248F3}"/>
              </a:ext>
            </a:extLst>
          </p:cNvPr>
          <p:cNvSpPr txBox="1"/>
          <p:nvPr/>
        </p:nvSpPr>
        <p:spPr>
          <a:xfrm>
            <a:off x="4209910" y="3722656"/>
            <a:ext cx="2339573" cy="52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9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MX" sz="9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servicio educativo </a:t>
            </a:r>
            <a:r>
              <a:rPr lang="es-MX" sz="900" b="1" dirty="0">
                <a:solidFill>
                  <a:srgbClr val="00AC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adaptado al territorio,</a:t>
            </a:r>
            <a:r>
              <a:rPr lang="es-MX" sz="900" b="1" dirty="0">
                <a:solidFill>
                  <a:srgbClr val="F04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pertinencia cultural y social.</a:t>
            </a:r>
            <a:r>
              <a:rPr lang="es-MX" sz="900" b="1" dirty="0">
                <a:solidFill>
                  <a:srgbClr val="00AC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9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8910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 siemore con el pueblo" id="{4294A319-840F-9F4F-87AB-D2F9DACB27E2}" vid="{387B8BB2-55D7-2A49-BDD0-2B12192695A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1322</Words>
  <Application>Microsoft Office PowerPoint</Application>
  <PresentationFormat>Panorámica</PresentationFormat>
  <Paragraphs>185</Paragraphs>
  <Slides>16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Open Sans ExtraBold</vt:lpstr>
      <vt:lpstr>Roboto</vt:lpstr>
      <vt:lpstr>Times New Roman</vt:lpstr>
      <vt:lpstr>1_Tema de Office</vt:lpstr>
      <vt:lpstr>Presentación de PowerPoint</vt:lpstr>
      <vt:lpstr>Presentación de PowerPoint</vt:lpstr>
      <vt:lpstr>El problema</vt:lpstr>
      <vt:lpstr>¿Qué está ofreciendo el Estado?</vt:lpstr>
      <vt:lpstr>Problema Público</vt:lpstr>
      <vt:lpstr>La propuesta</vt:lpstr>
      <vt:lpstr>La PNMGP</vt:lpstr>
      <vt:lpstr>Principales énfasis</vt:lpstr>
      <vt:lpstr>¿Cómo funciona?</vt:lpstr>
      <vt:lpstr>Objetivos prioritarios </vt:lpstr>
      <vt:lpstr>Presentación de PowerPoint</vt:lpstr>
      <vt:lpstr>GRACIAS</vt:lpstr>
      <vt:lpstr>Un problema público</vt:lpstr>
      <vt:lpstr>Presentación de PowerPoint</vt:lpstr>
      <vt:lpstr>Lineamientos</vt:lpstr>
      <vt:lpstr>Lineamientos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Roberto Miranda Chuman</cp:lastModifiedBy>
  <cp:revision>3</cp:revision>
  <dcterms:created xsi:type="dcterms:W3CDTF">2022-03-29T22:55:22Z</dcterms:created>
  <dcterms:modified xsi:type="dcterms:W3CDTF">2022-09-12T20:56:32Z</dcterms:modified>
</cp:coreProperties>
</file>