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943" r:id="rId3"/>
    <p:sldId id="3976" r:id="rId4"/>
    <p:sldId id="3978" r:id="rId5"/>
    <p:sldId id="3977" r:id="rId6"/>
    <p:sldId id="3982" r:id="rId7"/>
    <p:sldId id="3980" r:id="rId8"/>
    <p:sldId id="3981" r:id="rId9"/>
    <p:sldId id="3983" r:id="rId10"/>
    <p:sldId id="3984" r:id="rId11"/>
    <p:sldId id="3985" r:id="rId12"/>
    <p:sldId id="3986" r:id="rId13"/>
    <p:sldId id="3988" r:id="rId14"/>
    <p:sldId id="3989" r:id="rId15"/>
    <p:sldId id="416" r:id="rId16"/>
  </p:sldIdLst>
  <p:sldSz cx="12192000" cy="6858000"/>
  <p:notesSz cx="7010400" cy="9296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ena" initials="L" lastIdx="1" clrIdx="0">
    <p:extLst>
      <p:ext uri="{19B8F6BF-5375-455C-9EA6-DF929625EA0E}">
        <p15:presenceInfo xmlns:p15="http://schemas.microsoft.com/office/powerpoint/2012/main" userId="Lorena" providerId="None"/>
      </p:ext>
    </p:extLst>
  </p:cmAuthor>
  <p:cmAuthor id="2" name="usuario" initials="u" lastIdx="1" clrIdx="1">
    <p:extLst>
      <p:ext uri="{19B8F6BF-5375-455C-9EA6-DF929625EA0E}">
        <p15:presenceInfo xmlns:p15="http://schemas.microsoft.com/office/powerpoint/2012/main" userId="usuar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00"/>
    <a:srgbClr val="87260B"/>
    <a:srgbClr val="F98386"/>
    <a:srgbClr val="E0F7A5"/>
    <a:srgbClr val="FFC409"/>
    <a:srgbClr val="CAF583"/>
    <a:srgbClr val="E25F5C"/>
    <a:srgbClr val="B6230A"/>
    <a:srgbClr val="C2290F"/>
    <a:srgbClr val="001B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67" autoAdjust="0"/>
    <p:restoredTop sz="95794" autoAdjust="0"/>
  </p:normalViewPr>
  <p:slideViewPr>
    <p:cSldViewPr snapToGrid="0">
      <p:cViewPr varScale="1">
        <p:scale>
          <a:sx n="84" d="100"/>
          <a:sy n="84" d="100"/>
        </p:scale>
        <p:origin x="23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6" d="100"/>
        <a:sy n="196" d="100"/>
      </p:scale>
      <p:origin x="0" y="-1807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image" Target="../media/image5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AAD332-C83C-443F-9350-35626A9C8E3B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0751382-89A3-4A0A-8549-E5FD174EC10D}">
      <dgm:prSet phldrT="[Texto]"/>
      <dgm:spPr/>
      <dgm:t>
        <a:bodyPr/>
        <a:lstStyle/>
        <a:p>
          <a:r>
            <a:rPr lang="es-ES" b="1" i="1" dirty="0">
              <a:solidFill>
                <a:srgbClr val="FF0000"/>
              </a:solidFill>
            </a:rPr>
            <a:t>OBJETO DE LA LEY</a:t>
          </a:r>
        </a:p>
        <a:p>
          <a:r>
            <a:rPr lang="es-ES" i="1" dirty="0"/>
            <a:t>Impulsar desde los Gobiernos Regionales y Locales la ejecución de proyectos de inversión pública que </a:t>
          </a:r>
          <a:r>
            <a:rPr lang="es-ES" i="1" dirty="0">
              <a:solidFill>
                <a:schemeClr val="accent2"/>
              </a:solidFill>
            </a:rPr>
            <a:t>contribuyan a reducir la brecha en infraestructura inmobiliaria</a:t>
          </a:r>
          <a:r>
            <a:rPr lang="es-ES" i="1" dirty="0"/>
            <a:t> del Poder Judicial y Ministerio Público, a fin de optimizar la prestación del servicio de justicia</a:t>
          </a:r>
          <a:endParaRPr lang="es-ES" dirty="0"/>
        </a:p>
      </dgm:t>
    </dgm:pt>
    <dgm:pt modelId="{FE83C7E9-B5CC-44AF-A379-DE5A5BFC5089}" type="parTrans" cxnId="{380CCD42-163F-4DFE-8089-53FDC1B39210}">
      <dgm:prSet/>
      <dgm:spPr/>
      <dgm:t>
        <a:bodyPr/>
        <a:lstStyle/>
        <a:p>
          <a:endParaRPr lang="es-ES"/>
        </a:p>
      </dgm:t>
    </dgm:pt>
    <dgm:pt modelId="{DCE4A59F-C695-4E56-9607-30BFD9AFCF52}" type="sibTrans" cxnId="{380CCD42-163F-4DFE-8089-53FDC1B39210}">
      <dgm:prSet/>
      <dgm:spPr/>
      <dgm:t>
        <a:bodyPr/>
        <a:lstStyle/>
        <a:p>
          <a:endParaRPr lang="es-ES"/>
        </a:p>
      </dgm:t>
    </dgm:pt>
    <dgm:pt modelId="{A8B2BADA-7033-428B-8AE3-65FBEAC8C9E5}" type="pres">
      <dgm:prSet presAssocID="{37AAD332-C83C-443F-9350-35626A9C8E3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PE"/>
        </a:p>
      </dgm:t>
    </dgm:pt>
    <dgm:pt modelId="{0CC411E0-E092-4B67-A42A-4E326E49CC2C}" type="pres">
      <dgm:prSet presAssocID="{60751382-89A3-4A0A-8549-E5FD174EC10D}" presName="composite" presStyleCnt="0">
        <dgm:presLayoutVars>
          <dgm:chMax/>
          <dgm:chPref/>
        </dgm:presLayoutVars>
      </dgm:prSet>
      <dgm:spPr/>
    </dgm:pt>
    <dgm:pt modelId="{C2A8E842-2C8F-4202-B274-A55F29EC8576}" type="pres">
      <dgm:prSet presAssocID="{60751382-89A3-4A0A-8549-E5FD174EC10D}" presName="Image" presStyleLbl="bgImgPlace1" presStyleIdx="0" presStyleCnt="1" custScaleX="153455" custScaleY="141371" custLinFactNeighborX="-39820" custLinFactNeighborY="3414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effectLst>
          <a:softEdge rad="101600"/>
        </a:effectLst>
      </dgm:spPr>
    </dgm:pt>
    <dgm:pt modelId="{9AFB4C4B-4EFE-4E78-A95E-859BBCCFC6E3}" type="pres">
      <dgm:prSet presAssocID="{60751382-89A3-4A0A-8549-E5FD174EC10D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FD0336B-FD9A-4892-9F35-AAF4D82DFA74}" type="pres">
      <dgm:prSet presAssocID="{60751382-89A3-4A0A-8549-E5FD174EC10D}" presName="tlFrame" presStyleLbl="node1" presStyleIdx="0" presStyleCnt="4"/>
      <dgm:spPr/>
    </dgm:pt>
    <dgm:pt modelId="{42ADB882-7322-4D32-A68F-F1883C022CD1}" type="pres">
      <dgm:prSet presAssocID="{60751382-89A3-4A0A-8549-E5FD174EC10D}" presName="trFrame" presStyleLbl="node1" presStyleIdx="1" presStyleCnt="4"/>
      <dgm:spPr/>
    </dgm:pt>
    <dgm:pt modelId="{07FF7FB2-7DEA-4B31-92C6-2EAC0DD62C68}" type="pres">
      <dgm:prSet presAssocID="{60751382-89A3-4A0A-8549-E5FD174EC10D}" presName="blFrame" presStyleLbl="node1" presStyleIdx="2" presStyleCnt="4"/>
      <dgm:spPr/>
    </dgm:pt>
    <dgm:pt modelId="{DD716C01-B2AD-4250-80F1-E4C59FA850F4}" type="pres">
      <dgm:prSet presAssocID="{60751382-89A3-4A0A-8549-E5FD174EC10D}" presName="brFrame" presStyleLbl="node1" presStyleIdx="3" presStyleCnt="4"/>
      <dgm:spPr/>
    </dgm:pt>
  </dgm:ptLst>
  <dgm:cxnLst>
    <dgm:cxn modelId="{380CCD42-163F-4DFE-8089-53FDC1B39210}" srcId="{37AAD332-C83C-443F-9350-35626A9C8E3B}" destId="{60751382-89A3-4A0A-8549-E5FD174EC10D}" srcOrd="0" destOrd="0" parTransId="{FE83C7E9-B5CC-44AF-A379-DE5A5BFC5089}" sibTransId="{DCE4A59F-C695-4E56-9607-30BFD9AFCF52}"/>
    <dgm:cxn modelId="{02AD91C1-F52D-4E75-B8A9-546BDBEB6408}" type="presOf" srcId="{37AAD332-C83C-443F-9350-35626A9C8E3B}" destId="{A8B2BADA-7033-428B-8AE3-65FBEAC8C9E5}" srcOrd="0" destOrd="0" presId="urn:microsoft.com/office/officeart/2009/3/layout/FramedTextPicture"/>
    <dgm:cxn modelId="{8971DB80-B9E8-4807-A7E0-43A2DFBFF637}" type="presOf" srcId="{60751382-89A3-4A0A-8549-E5FD174EC10D}" destId="{9AFB4C4B-4EFE-4E78-A95E-859BBCCFC6E3}" srcOrd="0" destOrd="0" presId="urn:microsoft.com/office/officeart/2009/3/layout/FramedTextPicture"/>
    <dgm:cxn modelId="{3070CAE4-90C1-479F-A5BE-DBD1F594DBEF}" type="presParOf" srcId="{A8B2BADA-7033-428B-8AE3-65FBEAC8C9E5}" destId="{0CC411E0-E092-4B67-A42A-4E326E49CC2C}" srcOrd="0" destOrd="0" presId="urn:microsoft.com/office/officeart/2009/3/layout/FramedTextPicture"/>
    <dgm:cxn modelId="{E8F5E86B-E5A3-4890-9E12-86A2F3D8857E}" type="presParOf" srcId="{0CC411E0-E092-4B67-A42A-4E326E49CC2C}" destId="{C2A8E842-2C8F-4202-B274-A55F29EC8576}" srcOrd="0" destOrd="0" presId="urn:microsoft.com/office/officeart/2009/3/layout/FramedTextPicture"/>
    <dgm:cxn modelId="{54277543-E84B-47A5-857E-05E3605E7787}" type="presParOf" srcId="{0CC411E0-E092-4B67-A42A-4E326E49CC2C}" destId="{9AFB4C4B-4EFE-4E78-A95E-859BBCCFC6E3}" srcOrd="1" destOrd="0" presId="urn:microsoft.com/office/officeart/2009/3/layout/FramedTextPicture"/>
    <dgm:cxn modelId="{62F05EFD-CCB9-46AC-A166-0F020622E4C4}" type="presParOf" srcId="{0CC411E0-E092-4B67-A42A-4E326E49CC2C}" destId="{AFD0336B-FD9A-4892-9F35-AAF4D82DFA74}" srcOrd="2" destOrd="0" presId="urn:microsoft.com/office/officeart/2009/3/layout/FramedTextPicture"/>
    <dgm:cxn modelId="{863FC36E-F6F0-487C-8771-EC1188CD6DDE}" type="presParOf" srcId="{0CC411E0-E092-4B67-A42A-4E326E49CC2C}" destId="{42ADB882-7322-4D32-A68F-F1883C022CD1}" srcOrd="3" destOrd="0" presId="urn:microsoft.com/office/officeart/2009/3/layout/FramedTextPicture"/>
    <dgm:cxn modelId="{17EC0737-4B77-4BE8-A602-0E76CB72D06D}" type="presParOf" srcId="{0CC411E0-E092-4B67-A42A-4E326E49CC2C}" destId="{07FF7FB2-7DEA-4B31-92C6-2EAC0DD62C68}" srcOrd="4" destOrd="0" presId="urn:microsoft.com/office/officeart/2009/3/layout/FramedTextPicture"/>
    <dgm:cxn modelId="{4DEEE777-6721-426B-9E44-CA022F410C05}" type="presParOf" srcId="{0CC411E0-E092-4B67-A42A-4E326E49CC2C}" destId="{DD716C01-B2AD-4250-80F1-E4C59FA850F4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15A4201-3A86-4A64-A56F-97CA897C214C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EAD2CCC-2F01-4ED2-AC74-4C9830EBB7A6}">
      <dgm:prSet phldrT="[Texto]"/>
      <dgm:spPr/>
      <dgm:t>
        <a:bodyPr/>
        <a:lstStyle/>
        <a:p>
          <a:r>
            <a:rPr lang="es-PE" b="1" u="none" strike="noStrike" dirty="0">
              <a:effectLst/>
            </a:rPr>
            <a:t>140,011,601</a:t>
          </a:r>
          <a:endParaRPr lang="es-ES" b="1" dirty="0"/>
        </a:p>
      </dgm:t>
    </dgm:pt>
    <dgm:pt modelId="{A50FC41E-C779-4F35-9468-A76DB855BD91}" type="parTrans" cxnId="{6BAB9E2B-DDDF-45A4-AFC7-E867FCC18FDB}">
      <dgm:prSet/>
      <dgm:spPr/>
      <dgm:t>
        <a:bodyPr/>
        <a:lstStyle/>
        <a:p>
          <a:endParaRPr lang="es-ES" b="1"/>
        </a:p>
      </dgm:t>
    </dgm:pt>
    <dgm:pt modelId="{6DFF473F-3DEC-48D4-BFBB-7D9AAA6C67A1}" type="sibTrans" cxnId="{6BAB9E2B-DDDF-45A4-AFC7-E867FCC18FDB}">
      <dgm:prSet/>
      <dgm:spPr/>
      <dgm:t>
        <a:bodyPr/>
        <a:lstStyle/>
        <a:p>
          <a:endParaRPr lang="es-ES" b="1"/>
        </a:p>
      </dgm:t>
    </dgm:pt>
    <dgm:pt modelId="{D7EF0B41-2965-40DF-A21E-15951C5C32F4}">
      <dgm:prSet phldrT="[Texto]"/>
      <dgm:spPr/>
      <dgm:t>
        <a:bodyPr/>
        <a:lstStyle/>
        <a:p>
          <a:r>
            <a:rPr lang="es-PE" b="1" u="none" strike="noStrike" dirty="0">
              <a:effectLst/>
            </a:rPr>
            <a:t>151,715,599 (+) </a:t>
          </a:r>
          <a:endParaRPr lang="es-ES" b="1" dirty="0"/>
        </a:p>
      </dgm:t>
    </dgm:pt>
    <dgm:pt modelId="{BF9CB37C-417D-4DDB-80D1-6FB5C3AEED76}" type="parTrans" cxnId="{A27FEE13-2D38-4C6B-91A6-1E876C48DB59}">
      <dgm:prSet/>
      <dgm:spPr/>
      <dgm:t>
        <a:bodyPr/>
        <a:lstStyle/>
        <a:p>
          <a:endParaRPr lang="es-ES" b="1"/>
        </a:p>
      </dgm:t>
    </dgm:pt>
    <dgm:pt modelId="{15A39993-E481-4458-B57A-79034A5E4BC1}" type="sibTrans" cxnId="{A27FEE13-2D38-4C6B-91A6-1E876C48DB59}">
      <dgm:prSet/>
      <dgm:spPr/>
      <dgm:t>
        <a:bodyPr/>
        <a:lstStyle/>
        <a:p>
          <a:endParaRPr lang="es-ES" b="1"/>
        </a:p>
      </dgm:t>
    </dgm:pt>
    <dgm:pt modelId="{05015934-38C6-4443-B0A1-F6707B131B3C}">
      <dgm:prSet phldrT="[Texto]"/>
      <dgm:spPr/>
      <dgm:t>
        <a:bodyPr/>
        <a:lstStyle/>
        <a:p>
          <a:r>
            <a:rPr lang="es-PE" b="1" u="none" strike="noStrike" dirty="0">
              <a:effectLst/>
            </a:rPr>
            <a:t>125,887,776 (-)</a:t>
          </a:r>
          <a:endParaRPr lang="es-ES" b="1" dirty="0"/>
        </a:p>
      </dgm:t>
    </dgm:pt>
    <dgm:pt modelId="{23673268-DEA4-48AB-B0B1-CFF3B075CC4A}" type="parTrans" cxnId="{2570ADC9-18F4-491B-87EE-BA93AF0D9912}">
      <dgm:prSet/>
      <dgm:spPr/>
      <dgm:t>
        <a:bodyPr/>
        <a:lstStyle/>
        <a:p>
          <a:endParaRPr lang="es-ES" b="1"/>
        </a:p>
      </dgm:t>
    </dgm:pt>
    <dgm:pt modelId="{E6BCCB14-2BA1-4131-A6DC-BCC024DE54CB}" type="sibTrans" cxnId="{2570ADC9-18F4-491B-87EE-BA93AF0D9912}">
      <dgm:prSet/>
      <dgm:spPr/>
      <dgm:t>
        <a:bodyPr/>
        <a:lstStyle/>
        <a:p>
          <a:endParaRPr lang="es-ES" b="1"/>
        </a:p>
      </dgm:t>
    </dgm:pt>
    <dgm:pt modelId="{3BF4325E-9448-4367-A506-104F7ED8A951}">
      <dgm:prSet phldrT="[Texto]"/>
      <dgm:spPr/>
      <dgm:t>
        <a:bodyPr/>
        <a:lstStyle/>
        <a:p>
          <a:r>
            <a:rPr lang="es-PE" b="1" u="none" strike="noStrike" dirty="0">
              <a:effectLst/>
            </a:rPr>
            <a:t>63,717,294 (-)</a:t>
          </a:r>
          <a:endParaRPr lang="es-ES" b="1" dirty="0"/>
        </a:p>
      </dgm:t>
    </dgm:pt>
    <dgm:pt modelId="{6A188094-E443-43F6-B830-13131FDA85D7}" type="parTrans" cxnId="{EB4BBE3A-74AF-42AB-A0DE-070A68B06554}">
      <dgm:prSet/>
      <dgm:spPr/>
      <dgm:t>
        <a:bodyPr/>
        <a:lstStyle/>
        <a:p>
          <a:endParaRPr lang="es-ES" b="1"/>
        </a:p>
      </dgm:t>
    </dgm:pt>
    <dgm:pt modelId="{636EF0E6-E355-4155-BE9E-416911C15DCE}" type="sibTrans" cxnId="{EB4BBE3A-74AF-42AB-A0DE-070A68B06554}">
      <dgm:prSet/>
      <dgm:spPr/>
      <dgm:t>
        <a:bodyPr/>
        <a:lstStyle/>
        <a:p>
          <a:endParaRPr lang="es-ES" b="1"/>
        </a:p>
      </dgm:t>
    </dgm:pt>
    <dgm:pt modelId="{99254E1C-7E28-4198-8CB3-763CBC60F881}">
      <dgm:prSet phldrT="[Texto]"/>
      <dgm:spPr/>
      <dgm:t>
        <a:bodyPr/>
        <a:lstStyle/>
        <a:p>
          <a:r>
            <a:rPr lang="es-PE" b="1" u="none" strike="noStrike" dirty="0">
              <a:effectLst/>
            </a:rPr>
            <a:t>42,766,424 (-)</a:t>
          </a:r>
          <a:endParaRPr lang="es-ES" b="1" dirty="0"/>
        </a:p>
      </dgm:t>
    </dgm:pt>
    <dgm:pt modelId="{2244A98C-091B-4BB2-A0D8-46F775BF62C7}" type="parTrans" cxnId="{B31659BC-5F16-4CB0-A934-98FAC3F3916E}">
      <dgm:prSet/>
      <dgm:spPr/>
      <dgm:t>
        <a:bodyPr/>
        <a:lstStyle/>
        <a:p>
          <a:endParaRPr lang="es-ES" b="1"/>
        </a:p>
      </dgm:t>
    </dgm:pt>
    <dgm:pt modelId="{57BCCC1F-6370-491D-9B90-361981A3675C}" type="sibTrans" cxnId="{B31659BC-5F16-4CB0-A934-98FAC3F3916E}">
      <dgm:prSet/>
      <dgm:spPr/>
      <dgm:t>
        <a:bodyPr/>
        <a:lstStyle/>
        <a:p>
          <a:endParaRPr lang="es-ES" b="1"/>
        </a:p>
      </dgm:t>
    </dgm:pt>
    <dgm:pt modelId="{F2767258-12FD-4E06-ACD2-15DEC4BF05A0}" type="pres">
      <dgm:prSet presAssocID="{215A4201-3A86-4A64-A56F-97CA897C214C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s-PE"/>
        </a:p>
      </dgm:t>
    </dgm:pt>
    <dgm:pt modelId="{13468745-828F-4FDA-BEFE-7C436254DF9E}" type="pres">
      <dgm:prSet presAssocID="{215A4201-3A86-4A64-A56F-97CA897C214C}" presName="arrowNode" presStyleLbl="node1" presStyleIdx="0" presStyleCnt="1"/>
      <dgm:spPr/>
    </dgm:pt>
    <dgm:pt modelId="{3B3DA8AF-0165-4BCC-9907-5BB7484175B5}" type="pres">
      <dgm:prSet presAssocID="{1EAD2CCC-2F01-4ED2-AC74-4C9830EBB7A6}" presName="txNode1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6FB9F33-49BC-43FE-8645-DC65FF516C13}" type="pres">
      <dgm:prSet presAssocID="{D7EF0B41-2965-40DF-A21E-15951C5C32F4}" presName="txNode2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1E2A2E6-3003-4AC9-BA43-525CA02ACD2B}" type="pres">
      <dgm:prSet presAssocID="{15A39993-E481-4458-B57A-79034A5E4BC1}" presName="dotNode2" presStyleCnt="0"/>
      <dgm:spPr/>
    </dgm:pt>
    <dgm:pt modelId="{1E7CFDC3-B905-4D16-AA66-1BEE94689889}" type="pres">
      <dgm:prSet presAssocID="{15A39993-E481-4458-B57A-79034A5E4BC1}" presName="dotRepeatNode" presStyleLbl="fgShp" presStyleIdx="0" presStyleCnt="3"/>
      <dgm:spPr/>
      <dgm:t>
        <a:bodyPr/>
        <a:lstStyle/>
        <a:p>
          <a:endParaRPr lang="es-PE"/>
        </a:p>
      </dgm:t>
    </dgm:pt>
    <dgm:pt modelId="{F44B28CF-337A-44A7-B9CE-6DAD4E0CA000}" type="pres">
      <dgm:prSet presAssocID="{05015934-38C6-4443-B0A1-F6707B131B3C}" presName="txNode3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4C6E8B3-6F0E-43C1-AB1E-32B3E3158A04}" type="pres">
      <dgm:prSet presAssocID="{E6BCCB14-2BA1-4131-A6DC-BCC024DE54CB}" presName="dotNode3" presStyleCnt="0"/>
      <dgm:spPr/>
    </dgm:pt>
    <dgm:pt modelId="{B9304B23-FF7C-4552-8F1F-9FD671339A8C}" type="pres">
      <dgm:prSet presAssocID="{E6BCCB14-2BA1-4131-A6DC-BCC024DE54CB}" presName="dotRepeatNode" presStyleLbl="fgShp" presStyleIdx="1" presStyleCnt="3"/>
      <dgm:spPr/>
      <dgm:t>
        <a:bodyPr/>
        <a:lstStyle/>
        <a:p>
          <a:endParaRPr lang="es-PE"/>
        </a:p>
      </dgm:t>
    </dgm:pt>
    <dgm:pt modelId="{6833F19B-6159-4998-A898-FAD5C8763379}" type="pres">
      <dgm:prSet presAssocID="{3BF4325E-9448-4367-A506-104F7ED8A951}" presName="txNode4" presStyleLbl="revTx" presStyleIdx="3" presStyleCnt="5" custScaleX="122396" custLinFactNeighborX="5599" custLinFactNeighborY="-259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5BBDA31-F37A-49E7-AB47-B3E9461E92D5}" type="pres">
      <dgm:prSet presAssocID="{636EF0E6-E355-4155-BE9E-416911C15DCE}" presName="dotNode4" presStyleCnt="0"/>
      <dgm:spPr/>
    </dgm:pt>
    <dgm:pt modelId="{0E2183A0-5492-44B5-8EEE-DCD9D522545A}" type="pres">
      <dgm:prSet presAssocID="{636EF0E6-E355-4155-BE9E-416911C15DCE}" presName="dotRepeatNode" presStyleLbl="fgShp" presStyleIdx="2" presStyleCnt="3"/>
      <dgm:spPr/>
      <dgm:t>
        <a:bodyPr/>
        <a:lstStyle/>
        <a:p>
          <a:endParaRPr lang="es-PE"/>
        </a:p>
      </dgm:t>
    </dgm:pt>
    <dgm:pt modelId="{278559AE-D368-4293-A536-92770F6200EB}" type="pres">
      <dgm:prSet presAssocID="{99254E1C-7E28-4198-8CB3-763CBC60F881}" presName="txNode5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F6081F27-1842-4DEB-8622-41D4BC9E3001}" type="presOf" srcId="{05015934-38C6-4443-B0A1-F6707B131B3C}" destId="{F44B28CF-337A-44A7-B9CE-6DAD4E0CA000}" srcOrd="0" destOrd="0" presId="urn:microsoft.com/office/officeart/2009/3/layout/DescendingProcess"/>
    <dgm:cxn modelId="{EB4BBE3A-74AF-42AB-A0DE-070A68B06554}" srcId="{215A4201-3A86-4A64-A56F-97CA897C214C}" destId="{3BF4325E-9448-4367-A506-104F7ED8A951}" srcOrd="3" destOrd="0" parTransId="{6A188094-E443-43F6-B830-13131FDA85D7}" sibTransId="{636EF0E6-E355-4155-BE9E-416911C15DCE}"/>
    <dgm:cxn modelId="{61A56B7E-179B-4BF9-8183-81933C24AD82}" type="presOf" srcId="{15A39993-E481-4458-B57A-79034A5E4BC1}" destId="{1E7CFDC3-B905-4D16-AA66-1BEE94689889}" srcOrd="0" destOrd="0" presId="urn:microsoft.com/office/officeart/2009/3/layout/DescendingProcess"/>
    <dgm:cxn modelId="{288680E5-9F48-43EC-B402-BBF7A8C03732}" type="presOf" srcId="{3BF4325E-9448-4367-A506-104F7ED8A951}" destId="{6833F19B-6159-4998-A898-FAD5C8763379}" srcOrd="0" destOrd="0" presId="urn:microsoft.com/office/officeart/2009/3/layout/DescendingProcess"/>
    <dgm:cxn modelId="{DA4A277A-8C9F-4C8C-91A7-E436261CA824}" type="presOf" srcId="{215A4201-3A86-4A64-A56F-97CA897C214C}" destId="{F2767258-12FD-4E06-ACD2-15DEC4BF05A0}" srcOrd="0" destOrd="0" presId="urn:microsoft.com/office/officeart/2009/3/layout/DescendingProcess"/>
    <dgm:cxn modelId="{AC2E7E0E-B3CC-4157-9FD3-A776A9514372}" type="presOf" srcId="{D7EF0B41-2965-40DF-A21E-15951C5C32F4}" destId="{16FB9F33-49BC-43FE-8645-DC65FF516C13}" srcOrd="0" destOrd="0" presId="urn:microsoft.com/office/officeart/2009/3/layout/DescendingProcess"/>
    <dgm:cxn modelId="{31770AB2-C229-4EA0-AF2E-0BC1EA193029}" type="presOf" srcId="{1EAD2CCC-2F01-4ED2-AC74-4C9830EBB7A6}" destId="{3B3DA8AF-0165-4BCC-9907-5BB7484175B5}" srcOrd="0" destOrd="0" presId="urn:microsoft.com/office/officeart/2009/3/layout/DescendingProcess"/>
    <dgm:cxn modelId="{6BAB9E2B-DDDF-45A4-AFC7-E867FCC18FDB}" srcId="{215A4201-3A86-4A64-A56F-97CA897C214C}" destId="{1EAD2CCC-2F01-4ED2-AC74-4C9830EBB7A6}" srcOrd="0" destOrd="0" parTransId="{A50FC41E-C779-4F35-9468-A76DB855BD91}" sibTransId="{6DFF473F-3DEC-48D4-BFBB-7D9AAA6C67A1}"/>
    <dgm:cxn modelId="{51BE1145-9C0D-43A2-A5E6-795015545092}" type="presOf" srcId="{636EF0E6-E355-4155-BE9E-416911C15DCE}" destId="{0E2183A0-5492-44B5-8EEE-DCD9D522545A}" srcOrd="0" destOrd="0" presId="urn:microsoft.com/office/officeart/2009/3/layout/DescendingProcess"/>
    <dgm:cxn modelId="{2570ADC9-18F4-491B-87EE-BA93AF0D9912}" srcId="{215A4201-3A86-4A64-A56F-97CA897C214C}" destId="{05015934-38C6-4443-B0A1-F6707B131B3C}" srcOrd="2" destOrd="0" parTransId="{23673268-DEA4-48AB-B0B1-CFF3B075CC4A}" sibTransId="{E6BCCB14-2BA1-4131-A6DC-BCC024DE54CB}"/>
    <dgm:cxn modelId="{A27FEE13-2D38-4C6B-91A6-1E876C48DB59}" srcId="{215A4201-3A86-4A64-A56F-97CA897C214C}" destId="{D7EF0B41-2965-40DF-A21E-15951C5C32F4}" srcOrd="1" destOrd="0" parTransId="{BF9CB37C-417D-4DDB-80D1-6FB5C3AEED76}" sibTransId="{15A39993-E481-4458-B57A-79034A5E4BC1}"/>
    <dgm:cxn modelId="{E9E833FB-9E65-499D-9503-6E8F80AB2166}" type="presOf" srcId="{99254E1C-7E28-4198-8CB3-763CBC60F881}" destId="{278559AE-D368-4293-A536-92770F6200EB}" srcOrd="0" destOrd="0" presId="urn:microsoft.com/office/officeart/2009/3/layout/DescendingProcess"/>
    <dgm:cxn modelId="{AA9B6265-22EC-4D1E-863F-2905258DC5E9}" type="presOf" srcId="{E6BCCB14-2BA1-4131-A6DC-BCC024DE54CB}" destId="{B9304B23-FF7C-4552-8F1F-9FD671339A8C}" srcOrd="0" destOrd="0" presId="urn:microsoft.com/office/officeart/2009/3/layout/DescendingProcess"/>
    <dgm:cxn modelId="{B31659BC-5F16-4CB0-A934-98FAC3F3916E}" srcId="{215A4201-3A86-4A64-A56F-97CA897C214C}" destId="{99254E1C-7E28-4198-8CB3-763CBC60F881}" srcOrd="4" destOrd="0" parTransId="{2244A98C-091B-4BB2-A0D8-46F775BF62C7}" sibTransId="{57BCCC1F-6370-491D-9B90-361981A3675C}"/>
    <dgm:cxn modelId="{C1E5F0FD-7A68-4CA7-871A-C1D5AF7D9490}" type="presParOf" srcId="{F2767258-12FD-4E06-ACD2-15DEC4BF05A0}" destId="{13468745-828F-4FDA-BEFE-7C436254DF9E}" srcOrd="0" destOrd="0" presId="urn:microsoft.com/office/officeart/2009/3/layout/DescendingProcess"/>
    <dgm:cxn modelId="{6E4F1E58-BD96-4207-BC67-DCC6ADBC989B}" type="presParOf" srcId="{F2767258-12FD-4E06-ACD2-15DEC4BF05A0}" destId="{3B3DA8AF-0165-4BCC-9907-5BB7484175B5}" srcOrd="1" destOrd="0" presId="urn:microsoft.com/office/officeart/2009/3/layout/DescendingProcess"/>
    <dgm:cxn modelId="{2DD6A781-C95C-4565-A7A4-769E70489A73}" type="presParOf" srcId="{F2767258-12FD-4E06-ACD2-15DEC4BF05A0}" destId="{16FB9F33-49BC-43FE-8645-DC65FF516C13}" srcOrd="2" destOrd="0" presId="urn:microsoft.com/office/officeart/2009/3/layout/DescendingProcess"/>
    <dgm:cxn modelId="{836E0DB8-CF47-4924-99F7-C87641EF81D5}" type="presParOf" srcId="{F2767258-12FD-4E06-ACD2-15DEC4BF05A0}" destId="{81E2A2E6-3003-4AC9-BA43-525CA02ACD2B}" srcOrd="3" destOrd="0" presId="urn:microsoft.com/office/officeart/2009/3/layout/DescendingProcess"/>
    <dgm:cxn modelId="{B6B6188A-EBE1-4518-938C-B5BF1905F0D6}" type="presParOf" srcId="{81E2A2E6-3003-4AC9-BA43-525CA02ACD2B}" destId="{1E7CFDC3-B905-4D16-AA66-1BEE94689889}" srcOrd="0" destOrd="0" presId="urn:microsoft.com/office/officeart/2009/3/layout/DescendingProcess"/>
    <dgm:cxn modelId="{DB59D18D-9CBA-4107-82BE-81B794C9F9EE}" type="presParOf" srcId="{F2767258-12FD-4E06-ACD2-15DEC4BF05A0}" destId="{F44B28CF-337A-44A7-B9CE-6DAD4E0CA000}" srcOrd="4" destOrd="0" presId="urn:microsoft.com/office/officeart/2009/3/layout/DescendingProcess"/>
    <dgm:cxn modelId="{8A30E9A5-067E-4AA1-9EE6-59DE9762C451}" type="presParOf" srcId="{F2767258-12FD-4E06-ACD2-15DEC4BF05A0}" destId="{54C6E8B3-6F0E-43C1-AB1E-32B3E3158A04}" srcOrd="5" destOrd="0" presId="urn:microsoft.com/office/officeart/2009/3/layout/DescendingProcess"/>
    <dgm:cxn modelId="{528C3A65-3E4C-43BB-B372-665068366603}" type="presParOf" srcId="{54C6E8B3-6F0E-43C1-AB1E-32B3E3158A04}" destId="{B9304B23-FF7C-4552-8F1F-9FD671339A8C}" srcOrd="0" destOrd="0" presId="urn:microsoft.com/office/officeart/2009/3/layout/DescendingProcess"/>
    <dgm:cxn modelId="{D5882960-2B7E-47DB-A11D-716F8ED4A59C}" type="presParOf" srcId="{F2767258-12FD-4E06-ACD2-15DEC4BF05A0}" destId="{6833F19B-6159-4998-A898-FAD5C8763379}" srcOrd="6" destOrd="0" presId="urn:microsoft.com/office/officeart/2009/3/layout/DescendingProcess"/>
    <dgm:cxn modelId="{B1D85355-D2C1-4E66-9B5D-7D25028736A0}" type="presParOf" srcId="{F2767258-12FD-4E06-ACD2-15DEC4BF05A0}" destId="{55BBDA31-F37A-49E7-AB47-B3E9461E92D5}" srcOrd="7" destOrd="0" presId="urn:microsoft.com/office/officeart/2009/3/layout/DescendingProcess"/>
    <dgm:cxn modelId="{E31A6DF8-2249-4D60-9F40-B257FC2C3A5A}" type="presParOf" srcId="{55BBDA31-F37A-49E7-AB47-B3E9461E92D5}" destId="{0E2183A0-5492-44B5-8EEE-DCD9D522545A}" srcOrd="0" destOrd="0" presId="urn:microsoft.com/office/officeart/2009/3/layout/DescendingProcess"/>
    <dgm:cxn modelId="{7EA48FA4-9764-412A-BAE4-3D7A820422DB}" type="presParOf" srcId="{F2767258-12FD-4E06-ACD2-15DEC4BF05A0}" destId="{278559AE-D368-4293-A536-92770F6200EB}" srcOrd="8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AAD332-C83C-443F-9350-35626A9C8E3B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0751382-89A3-4A0A-8549-E5FD174EC10D}">
      <dgm:prSet phldrT="[Texto]"/>
      <dgm:spPr/>
      <dgm:t>
        <a:bodyPr/>
        <a:lstStyle/>
        <a:p>
          <a:r>
            <a:rPr lang="es-ES" b="1" i="1" dirty="0">
              <a:solidFill>
                <a:srgbClr val="FF0000"/>
              </a:solidFill>
            </a:rPr>
            <a:t>FÓRMULA LEGAL</a:t>
          </a:r>
        </a:p>
        <a:p>
          <a:r>
            <a:rPr lang="es-ES" i="1" dirty="0"/>
            <a:t>- Autorizar a los gobiernos regionales y gobiernos locales </a:t>
          </a:r>
          <a:r>
            <a:rPr lang="es-ES" i="1" dirty="0">
              <a:solidFill>
                <a:schemeClr val="accent2">
                  <a:lumMod val="75000"/>
                </a:schemeClr>
              </a:solidFill>
            </a:rPr>
            <a:t>a ejecutar inversiones</a:t>
          </a:r>
          <a:r>
            <a:rPr lang="es-ES" i="1" dirty="0"/>
            <a:t> bajo el ámbito del Sistema Nacional de Programación Multianual y Gestión de Inversiones del Poder Judicial y el Ministerio Público, previa suscripción del convenio respectivo y a título gratuito, sin que ello implique subordinación alguna de la administración de justicia.</a:t>
          </a:r>
        </a:p>
        <a:p>
          <a:r>
            <a:rPr lang="es-ES" i="1" dirty="0"/>
            <a:t>- Autorizar a los gobiernos regionales y locales </a:t>
          </a:r>
          <a:r>
            <a:rPr lang="es-ES" i="1" dirty="0">
              <a:solidFill>
                <a:schemeClr val="accent2">
                  <a:lumMod val="75000"/>
                </a:schemeClr>
              </a:solidFill>
            </a:rPr>
            <a:t>a continuar con la ejecución de inversiones </a:t>
          </a:r>
          <a:r>
            <a:rPr lang="es-ES" i="1" dirty="0"/>
            <a:t>que cuenten con convenios debidamente suscritos al amparo de la Centésima Vigésima Tercera Disposición Complementaria de la Ley N°31365, "Ley de presupuesto del Sector Público para el año fiscal 2022"</a:t>
          </a:r>
          <a:endParaRPr lang="es-ES" dirty="0"/>
        </a:p>
      </dgm:t>
    </dgm:pt>
    <dgm:pt modelId="{FE83C7E9-B5CC-44AF-A379-DE5A5BFC5089}" type="parTrans" cxnId="{380CCD42-163F-4DFE-8089-53FDC1B39210}">
      <dgm:prSet/>
      <dgm:spPr/>
      <dgm:t>
        <a:bodyPr/>
        <a:lstStyle/>
        <a:p>
          <a:endParaRPr lang="es-ES"/>
        </a:p>
      </dgm:t>
    </dgm:pt>
    <dgm:pt modelId="{DCE4A59F-C695-4E56-9607-30BFD9AFCF52}" type="sibTrans" cxnId="{380CCD42-163F-4DFE-8089-53FDC1B39210}">
      <dgm:prSet/>
      <dgm:spPr/>
      <dgm:t>
        <a:bodyPr/>
        <a:lstStyle/>
        <a:p>
          <a:endParaRPr lang="es-ES"/>
        </a:p>
      </dgm:t>
    </dgm:pt>
    <dgm:pt modelId="{A8B2BADA-7033-428B-8AE3-65FBEAC8C9E5}" type="pres">
      <dgm:prSet presAssocID="{37AAD332-C83C-443F-9350-35626A9C8E3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PE"/>
        </a:p>
      </dgm:t>
    </dgm:pt>
    <dgm:pt modelId="{0CC411E0-E092-4B67-A42A-4E326E49CC2C}" type="pres">
      <dgm:prSet presAssocID="{60751382-89A3-4A0A-8549-E5FD174EC10D}" presName="composite" presStyleCnt="0">
        <dgm:presLayoutVars>
          <dgm:chMax/>
          <dgm:chPref/>
        </dgm:presLayoutVars>
      </dgm:prSet>
      <dgm:spPr/>
    </dgm:pt>
    <dgm:pt modelId="{C2A8E842-2C8F-4202-B274-A55F29EC8576}" type="pres">
      <dgm:prSet presAssocID="{60751382-89A3-4A0A-8549-E5FD174EC10D}" presName="Image" presStyleLbl="b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effectLst>
          <a:softEdge rad="101600"/>
        </a:effectLst>
      </dgm:spPr>
    </dgm:pt>
    <dgm:pt modelId="{9AFB4C4B-4EFE-4E78-A95E-859BBCCFC6E3}" type="pres">
      <dgm:prSet presAssocID="{60751382-89A3-4A0A-8549-E5FD174EC10D}" presName="ParentText" presStyleLbl="revTx" presStyleIdx="0" presStyleCnt="1" custScaleX="2403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FD0336B-FD9A-4892-9F35-AAF4D82DFA74}" type="pres">
      <dgm:prSet presAssocID="{60751382-89A3-4A0A-8549-E5FD174EC10D}" presName="tlFrame" presStyleLbl="node1" presStyleIdx="0" presStyleCnt="4" custScaleX="71983" custScaleY="44062" custLinFactX="-100000" custLinFactNeighborX="-168675" custLinFactNeighborY="22629"/>
      <dgm:spPr/>
    </dgm:pt>
    <dgm:pt modelId="{42ADB882-7322-4D32-A68F-F1883C022CD1}" type="pres">
      <dgm:prSet presAssocID="{60751382-89A3-4A0A-8549-E5FD174EC10D}" presName="trFrame" presStyleLbl="node1" presStyleIdx="1" presStyleCnt="4" custScaleX="71983" custScaleY="44062" custLinFactX="100000" custLinFactNeighborX="155975" custLinFactNeighborY="9861"/>
      <dgm:spPr/>
    </dgm:pt>
    <dgm:pt modelId="{07FF7FB2-7DEA-4B31-92C6-2EAC0DD62C68}" type="pres">
      <dgm:prSet presAssocID="{60751382-89A3-4A0A-8549-E5FD174EC10D}" presName="blFrame" presStyleLbl="node1" presStyleIdx="2" presStyleCnt="4" custScaleX="71983" custScaleY="44062" custLinFactX="-100000" custLinFactNeighborX="-168675" custLinFactNeighborY="11720"/>
      <dgm:spPr/>
    </dgm:pt>
    <dgm:pt modelId="{DD716C01-B2AD-4250-80F1-E4C59FA850F4}" type="pres">
      <dgm:prSet presAssocID="{60751382-89A3-4A0A-8549-E5FD174EC10D}" presName="brFrame" presStyleLbl="node1" presStyleIdx="3" presStyleCnt="4" custScaleX="71983" custScaleY="44062" custLinFactX="100000" custLinFactNeighborX="154013" custLinFactNeighborY="8680"/>
      <dgm:spPr/>
    </dgm:pt>
  </dgm:ptLst>
  <dgm:cxnLst>
    <dgm:cxn modelId="{380CCD42-163F-4DFE-8089-53FDC1B39210}" srcId="{37AAD332-C83C-443F-9350-35626A9C8E3B}" destId="{60751382-89A3-4A0A-8549-E5FD174EC10D}" srcOrd="0" destOrd="0" parTransId="{FE83C7E9-B5CC-44AF-A379-DE5A5BFC5089}" sibTransId="{DCE4A59F-C695-4E56-9607-30BFD9AFCF52}"/>
    <dgm:cxn modelId="{02AD91C1-F52D-4E75-B8A9-546BDBEB6408}" type="presOf" srcId="{37AAD332-C83C-443F-9350-35626A9C8E3B}" destId="{A8B2BADA-7033-428B-8AE3-65FBEAC8C9E5}" srcOrd="0" destOrd="0" presId="urn:microsoft.com/office/officeart/2009/3/layout/FramedTextPicture"/>
    <dgm:cxn modelId="{8971DB80-B9E8-4807-A7E0-43A2DFBFF637}" type="presOf" srcId="{60751382-89A3-4A0A-8549-E5FD174EC10D}" destId="{9AFB4C4B-4EFE-4E78-A95E-859BBCCFC6E3}" srcOrd="0" destOrd="0" presId="urn:microsoft.com/office/officeart/2009/3/layout/FramedTextPicture"/>
    <dgm:cxn modelId="{3070CAE4-90C1-479F-A5BE-DBD1F594DBEF}" type="presParOf" srcId="{A8B2BADA-7033-428B-8AE3-65FBEAC8C9E5}" destId="{0CC411E0-E092-4B67-A42A-4E326E49CC2C}" srcOrd="0" destOrd="0" presId="urn:microsoft.com/office/officeart/2009/3/layout/FramedTextPicture"/>
    <dgm:cxn modelId="{E8F5E86B-E5A3-4890-9E12-86A2F3D8857E}" type="presParOf" srcId="{0CC411E0-E092-4B67-A42A-4E326E49CC2C}" destId="{C2A8E842-2C8F-4202-B274-A55F29EC8576}" srcOrd="0" destOrd="0" presId="urn:microsoft.com/office/officeart/2009/3/layout/FramedTextPicture"/>
    <dgm:cxn modelId="{54277543-E84B-47A5-857E-05E3605E7787}" type="presParOf" srcId="{0CC411E0-E092-4B67-A42A-4E326E49CC2C}" destId="{9AFB4C4B-4EFE-4E78-A95E-859BBCCFC6E3}" srcOrd="1" destOrd="0" presId="urn:microsoft.com/office/officeart/2009/3/layout/FramedTextPicture"/>
    <dgm:cxn modelId="{62F05EFD-CCB9-46AC-A166-0F020622E4C4}" type="presParOf" srcId="{0CC411E0-E092-4B67-A42A-4E326E49CC2C}" destId="{AFD0336B-FD9A-4892-9F35-AAF4D82DFA74}" srcOrd="2" destOrd="0" presId="urn:microsoft.com/office/officeart/2009/3/layout/FramedTextPicture"/>
    <dgm:cxn modelId="{863FC36E-F6F0-487C-8771-EC1188CD6DDE}" type="presParOf" srcId="{0CC411E0-E092-4B67-A42A-4E326E49CC2C}" destId="{42ADB882-7322-4D32-A68F-F1883C022CD1}" srcOrd="3" destOrd="0" presId="urn:microsoft.com/office/officeart/2009/3/layout/FramedTextPicture"/>
    <dgm:cxn modelId="{17EC0737-4B77-4BE8-A602-0E76CB72D06D}" type="presParOf" srcId="{0CC411E0-E092-4B67-A42A-4E326E49CC2C}" destId="{07FF7FB2-7DEA-4B31-92C6-2EAC0DD62C68}" srcOrd="4" destOrd="0" presId="urn:microsoft.com/office/officeart/2009/3/layout/FramedTextPicture"/>
    <dgm:cxn modelId="{4DEEE777-6721-426B-9E44-CA022F410C05}" type="presParOf" srcId="{0CC411E0-E092-4B67-A42A-4E326E49CC2C}" destId="{DD716C01-B2AD-4250-80F1-E4C59FA850F4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0243D9-9FAF-4B9B-9402-8770963ADA0C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2BFF4AE5-044B-4FB5-A4B4-A29E7B7DE7ED}">
      <dgm:prSet phldrT="[Texto]" custT="1"/>
      <dgm:spPr/>
      <dgm:t>
        <a:bodyPr/>
        <a:lstStyle/>
        <a:p>
          <a:pPr algn="ctr"/>
          <a:r>
            <a:rPr lang="es-ES" sz="1600" dirty="0"/>
            <a:t>Continuar con la Ejecución de inversiones</a:t>
          </a:r>
        </a:p>
      </dgm:t>
    </dgm:pt>
    <dgm:pt modelId="{22558A5A-0551-4C67-8232-D4FFFA67BB7E}" type="parTrans" cxnId="{F6177AB2-1DD7-400A-B195-3FB11CE910E0}">
      <dgm:prSet/>
      <dgm:spPr/>
      <dgm:t>
        <a:bodyPr/>
        <a:lstStyle/>
        <a:p>
          <a:endParaRPr lang="es-ES"/>
        </a:p>
      </dgm:t>
    </dgm:pt>
    <dgm:pt modelId="{3A9A5516-1F9F-43E8-8002-6BB4E2552744}" type="sibTrans" cxnId="{F6177AB2-1DD7-400A-B195-3FB11CE910E0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s-ES"/>
        </a:p>
      </dgm:t>
    </dgm:pt>
    <dgm:pt modelId="{77FBE04A-0A84-458B-B3BF-355B67BDF810}">
      <dgm:prSet phldrT="[Texto]" custT="1"/>
      <dgm:spPr/>
      <dgm:t>
        <a:bodyPr/>
        <a:lstStyle/>
        <a:p>
          <a:pPr algn="ctr"/>
          <a:r>
            <a:rPr lang="es-ES" sz="1800" dirty="0"/>
            <a:t> Ejecutar inversiones</a:t>
          </a:r>
        </a:p>
      </dgm:t>
    </dgm:pt>
    <dgm:pt modelId="{B94F8A0F-1D78-4C5B-B71A-D9298E4B4FD2}" type="parTrans" cxnId="{9EF9EB26-A66A-4429-8D1D-6A9536D04306}">
      <dgm:prSet/>
      <dgm:spPr/>
      <dgm:t>
        <a:bodyPr/>
        <a:lstStyle/>
        <a:p>
          <a:endParaRPr lang="es-ES"/>
        </a:p>
      </dgm:t>
    </dgm:pt>
    <dgm:pt modelId="{5F344846-287F-4DEC-A5C8-CF1D96DBBFAF}" type="sibTrans" cxnId="{9EF9EB26-A66A-4429-8D1D-6A9536D04306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  <dgm:t>
        <a:bodyPr/>
        <a:lstStyle/>
        <a:p>
          <a:endParaRPr lang="es-ES"/>
        </a:p>
      </dgm:t>
    </dgm:pt>
    <dgm:pt modelId="{B98B5E0A-EBBB-4C19-973C-B12173611549}" type="pres">
      <dgm:prSet presAssocID="{490243D9-9FAF-4B9B-9402-8770963ADA0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PE"/>
        </a:p>
      </dgm:t>
    </dgm:pt>
    <dgm:pt modelId="{DF8B4986-F1A7-4058-89FC-6778ECB9567A}" type="pres">
      <dgm:prSet presAssocID="{490243D9-9FAF-4B9B-9402-8770963ADA0C}" presName="dot1" presStyleLbl="alignNode1" presStyleIdx="0" presStyleCnt="10" custLinFactX="-100000" custLinFactNeighborX="-180054"/>
      <dgm:spPr/>
    </dgm:pt>
    <dgm:pt modelId="{0DABA90B-F77E-45A4-9F1B-1862AD485B66}" type="pres">
      <dgm:prSet presAssocID="{490243D9-9FAF-4B9B-9402-8770963ADA0C}" presName="dot2" presStyleLbl="alignNode1" presStyleIdx="1" presStyleCnt="10" custLinFactX="-90946" custLinFactNeighborX="-100000"/>
      <dgm:spPr/>
    </dgm:pt>
    <dgm:pt modelId="{5304588D-4EE8-4C4B-82EF-21592D2A7A1D}" type="pres">
      <dgm:prSet presAssocID="{490243D9-9FAF-4B9B-9402-8770963ADA0C}" presName="dot3" presStyleLbl="alignNode1" presStyleIdx="2" presStyleCnt="10"/>
      <dgm:spPr/>
    </dgm:pt>
    <dgm:pt modelId="{0A302B30-7382-4062-ABFD-29FCAFE52CF1}" type="pres">
      <dgm:prSet presAssocID="{490243D9-9FAF-4B9B-9402-8770963ADA0C}" presName="dotArrow1" presStyleLbl="alignNode1" presStyleIdx="3" presStyleCnt="10"/>
      <dgm:spPr/>
    </dgm:pt>
    <dgm:pt modelId="{604A46F7-8774-41BA-993E-108B517F2EB0}" type="pres">
      <dgm:prSet presAssocID="{490243D9-9FAF-4B9B-9402-8770963ADA0C}" presName="dotArrow2" presStyleLbl="alignNode1" presStyleIdx="4" presStyleCnt="10"/>
      <dgm:spPr/>
    </dgm:pt>
    <dgm:pt modelId="{886C0A9E-4E7B-4AF8-864F-D64F38BD8D8C}" type="pres">
      <dgm:prSet presAssocID="{490243D9-9FAF-4B9B-9402-8770963ADA0C}" presName="dotArrow3" presStyleLbl="alignNode1" presStyleIdx="5" presStyleCnt="10"/>
      <dgm:spPr/>
    </dgm:pt>
    <dgm:pt modelId="{D8A29B39-A476-428F-9B75-E6324E0A3A78}" type="pres">
      <dgm:prSet presAssocID="{490243D9-9FAF-4B9B-9402-8770963ADA0C}" presName="dotArrow4" presStyleLbl="alignNode1" presStyleIdx="6" presStyleCnt="10"/>
      <dgm:spPr/>
    </dgm:pt>
    <dgm:pt modelId="{7CCDB64B-F1FA-4472-A4F2-70C3BC1F5265}" type="pres">
      <dgm:prSet presAssocID="{490243D9-9FAF-4B9B-9402-8770963ADA0C}" presName="dotArrow5" presStyleLbl="alignNode1" presStyleIdx="7" presStyleCnt="10"/>
      <dgm:spPr/>
    </dgm:pt>
    <dgm:pt modelId="{C1924B87-C036-49D7-938E-C632AEA42AFE}" type="pres">
      <dgm:prSet presAssocID="{490243D9-9FAF-4B9B-9402-8770963ADA0C}" presName="dotArrow6" presStyleLbl="alignNode1" presStyleIdx="8" presStyleCnt="10"/>
      <dgm:spPr/>
    </dgm:pt>
    <dgm:pt modelId="{F5FB0C1B-8AC0-4D0C-9D6D-904980AB1677}" type="pres">
      <dgm:prSet presAssocID="{490243D9-9FAF-4B9B-9402-8770963ADA0C}" presName="dotArrow7" presStyleLbl="alignNode1" presStyleIdx="9" presStyleCnt="10"/>
      <dgm:spPr/>
    </dgm:pt>
    <dgm:pt modelId="{A8377ACA-D7AF-45FA-BD9A-F4985AB3BFB9}" type="pres">
      <dgm:prSet presAssocID="{2BFF4AE5-044B-4FB5-A4B4-A29E7B7DE7ED}" presName="parTx1" presStyleLbl="node1" presStyleIdx="0" presStyleCnt="2" custScaleX="116819" custLinFactNeighborX="41905" custLinFactNeighborY="-2200"/>
      <dgm:spPr/>
      <dgm:t>
        <a:bodyPr/>
        <a:lstStyle/>
        <a:p>
          <a:endParaRPr lang="es-PE"/>
        </a:p>
      </dgm:t>
    </dgm:pt>
    <dgm:pt modelId="{AB635146-F37E-4927-9D3F-60D5F7D3F7A9}" type="pres">
      <dgm:prSet presAssocID="{3A9A5516-1F9F-43E8-8002-6BB4E2552744}" presName="picture1" presStyleCnt="0"/>
      <dgm:spPr/>
    </dgm:pt>
    <dgm:pt modelId="{925A9FFD-F711-4CD5-B205-9B7E1EFACF5E}" type="pres">
      <dgm:prSet presAssocID="{3A9A5516-1F9F-43E8-8002-6BB4E2552744}" presName="imageRepeatNode" presStyleLbl="fgImgPlace1" presStyleIdx="0" presStyleCnt="2" custLinFactNeighborX="49576" custLinFactNeighborY="35646"/>
      <dgm:spPr/>
      <dgm:t>
        <a:bodyPr/>
        <a:lstStyle/>
        <a:p>
          <a:endParaRPr lang="es-PE"/>
        </a:p>
      </dgm:t>
    </dgm:pt>
    <dgm:pt modelId="{A12C23EE-81AE-464B-BA60-9C84998DA5F7}" type="pres">
      <dgm:prSet presAssocID="{77FBE04A-0A84-458B-B3BF-355B67BDF810}" presName="parTx2" presStyleLbl="node1" presStyleIdx="1" presStyleCnt="2" custScaleX="115708"/>
      <dgm:spPr/>
      <dgm:t>
        <a:bodyPr/>
        <a:lstStyle/>
        <a:p>
          <a:endParaRPr lang="es-PE"/>
        </a:p>
      </dgm:t>
    </dgm:pt>
    <dgm:pt modelId="{7D6DB4B3-BDC3-4862-9C7C-E332854CE83E}" type="pres">
      <dgm:prSet presAssocID="{5F344846-287F-4DEC-A5C8-CF1D96DBBFAF}" presName="picture2" presStyleCnt="0"/>
      <dgm:spPr/>
    </dgm:pt>
    <dgm:pt modelId="{D2934468-EC07-4810-B8E6-08730DD15ADA}" type="pres">
      <dgm:prSet presAssocID="{5F344846-287F-4DEC-A5C8-CF1D96DBBFAF}" presName="imageRepeatNode" presStyleLbl="fgImgPlace1" presStyleIdx="1" presStyleCnt="2" custLinFactNeighborX="-41584" custLinFactNeighborY="32793"/>
      <dgm:spPr/>
      <dgm:t>
        <a:bodyPr/>
        <a:lstStyle/>
        <a:p>
          <a:endParaRPr lang="es-PE"/>
        </a:p>
      </dgm:t>
    </dgm:pt>
  </dgm:ptLst>
  <dgm:cxnLst>
    <dgm:cxn modelId="{DE684C3C-4BC8-4F22-ABBC-3479049CC95C}" type="presOf" srcId="{3A9A5516-1F9F-43E8-8002-6BB4E2552744}" destId="{925A9FFD-F711-4CD5-B205-9B7E1EFACF5E}" srcOrd="0" destOrd="0" presId="urn:microsoft.com/office/officeart/2008/layout/AscendingPictureAccentProcess"/>
    <dgm:cxn modelId="{824DC66F-DB15-4B9C-B45D-DC9EE3AA6F26}" type="presOf" srcId="{490243D9-9FAF-4B9B-9402-8770963ADA0C}" destId="{B98B5E0A-EBBB-4C19-973C-B12173611549}" srcOrd="0" destOrd="0" presId="urn:microsoft.com/office/officeart/2008/layout/AscendingPictureAccentProcess"/>
    <dgm:cxn modelId="{BC48B438-AD87-42A4-9B8F-3B96DF4688D8}" type="presOf" srcId="{2BFF4AE5-044B-4FB5-A4B4-A29E7B7DE7ED}" destId="{A8377ACA-D7AF-45FA-BD9A-F4985AB3BFB9}" srcOrd="0" destOrd="0" presId="urn:microsoft.com/office/officeart/2008/layout/AscendingPictureAccentProcess"/>
    <dgm:cxn modelId="{9EF9EB26-A66A-4429-8D1D-6A9536D04306}" srcId="{490243D9-9FAF-4B9B-9402-8770963ADA0C}" destId="{77FBE04A-0A84-458B-B3BF-355B67BDF810}" srcOrd="1" destOrd="0" parTransId="{B94F8A0F-1D78-4C5B-B71A-D9298E4B4FD2}" sibTransId="{5F344846-287F-4DEC-A5C8-CF1D96DBBFAF}"/>
    <dgm:cxn modelId="{D2388B2F-F614-4A7B-8FC0-255AD636101D}" type="presOf" srcId="{5F344846-287F-4DEC-A5C8-CF1D96DBBFAF}" destId="{D2934468-EC07-4810-B8E6-08730DD15ADA}" srcOrd="0" destOrd="0" presId="urn:microsoft.com/office/officeart/2008/layout/AscendingPictureAccentProcess"/>
    <dgm:cxn modelId="{D575FE67-8CB2-48FA-B9F0-34FCC701D7B6}" type="presOf" srcId="{77FBE04A-0A84-458B-B3BF-355B67BDF810}" destId="{A12C23EE-81AE-464B-BA60-9C84998DA5F7}" srcOrd="0" destOrd="0" presId="urn:microsoft.com/office/officeart/2008/layout/AscendingPictureAccentProcess"/>
    <dgm:cxn modelId="{F6177AB2-1DD7-400A-B195-3FB11CE910E0}" srcId="{490243D9-9FAF-4B9B-9402-8770963ADA0C}" destId="{2BFF4AE5-044B-4FB5-A4B4-A29E7B7DE7ED}" srcOrd="0" destOrd="0" parTransId="{22558A5A-0551-4C67-8232-D4FFFA67BB7E}" sibTransId="{3A9A5516-1F9F-43E8-8002-6BB4E2552744}"/>
    <dgm:cxn modelId="{45EEED0B-B885-4BC4-8C60-0CA27B68FA80}" type="presParOf" srcId="{B98B5E0A-EBBB-4C19-973C-B12173611549}" destId="{DF8B4986-F1A7-4058-89FC-6778ECB9567A}" srcOrd="0" destOrd="0" presId="urn:microsoft.com/office/officeart/2008/layout/AscendingPictureAccentProcess"/>
    <dgm:cxn modelId="{31CB1B66-3658-4C82-92FF-6F49C37A8E4A}" type="presParOf" srcId="{B98B5E0A-EBBB-4C19-973C-B12173611549}" destId="{0DABA90B-F77E-45A4-9F1B-1862AD485B66}" srcOrd="1" destOrd="0" presId="urn:microsoft.com/office/officeart/2008/layout/AscendingPictureAccentProcess"/>
    <dgm:cxn modelId="{C8A640E5-3735-4F04-956D-1A666CCC3393}" type="presParOf" srcId="{B98B5E0A-EBBB-4C19-973C-B12173611549}" destId="{5304588D-4EE8-4C4B-82EF-21592D2A7A1D}" srcOrd="2" destOrd="0" presId="urn:microsoft.com/office/officeart/2008/layout/AscendingPictureAccentProcess"/>
    <dgm:cxn modelId="{28F91A32-A0F6-4943-B59D-411C14E60349}" type="presParOf" srcId="{B98B5E0A-EBBB-4C19-973C-B12173611549}" destId="{0A302B30-7382-4062-ABFD-29FCAFE52CF1}" srcOrd="3" destOrd="0" presId="urn:microsoft.com/office/officeart/2008/layout/AscendingPictureAccentProcess"/>
    <dgm:cxn modelId="{B65D5EE3-795F-48AA-ADBC-C1C940F5146C}" type="presParOf" srcId="{B98B5E0A-EBBB-4C19-973C-B12173611549}" destId="{604A46F7-8774-41BA-993E-108B517F2EB0}" srcOrd="4" destOrd="0" presId="urn:microsoft.com/office/officeart/2008/layout/AscendingPictureAccentProcess"/>
    <dgm:cxn modelId="{2F166B87-FC04-4296-BB0A-107D4F23BF7C}" type="presParOf" srcId="{B98B5E0A-EBBB-4C19-973C-B12173611549}" destId="{886C0A9E-4E7B-4AF8-864F-D64F38BD8D8C}" srcOrd="5" destOrd="0" presId="urn:microsoft.com/office/officeart/2008/layout/AscendingPictureAccentProcess"/>
    <dgm:cxn modelId="{F350DBB5-C7F6-4BCA-AF0E-2EDAA245DC84}" type="presParOf" srcId="{B98B5E0A-EBBB-4C19-973C-B12173611549}" destId="{D8A29B39-A476-428F-9B75-E6324E0A3A78}" srcOrd="6" destOrd="0" presId="urn:microsoft.com/office/officeart/2008/layout/AscendingPictureAccentProcess"/>
    <dgm:cxn modelId="{17A63110-D6FD-479D-999C-C17D4975CB05}" type="presParOf" srcId="{B98B5E0A-EBBB-4C19-973C-B12173611549}" destId="{7CCDB64B-F1FA-4472-A4F2-70C3BC1F5265}" srcOrd="7" destOrd="0" presId="urn:microsoft.com/office/officeart/2008/layout/AscendingPictureAccentProcess"/>
    <dgm:cxn modelId="{2DA6C343-2FA5-47AA-8778-2B9CEF1D8CEC}" type="presParOf" srcId="{B98B5E0A-EBBB-4C19-973C-B12173611549}" destId="{C1924B87-C036-49D7-938E-C632AEA42AFE}" srcOrd="8" destOrd="0" presId="urn:microsoft.com/office/officeart/2008/layout/AscendingPictureAccentProcess"/>
    <dgm:cxn modelId="{12711693-2099-457E-81FD-3D745B24E032}" type="presParOf" srcId="{B98B5E0A-EBBB-4C19-973C-B12173611549}" destId="{F5FB0C1B-8AC0-4D0C-9D6D-904980AB1677}" srcOrd="9" destOrd="0" presId="urn:microsoft.com/office/officeart/2008/layout/AscendingPictureAccentProcess"/>
    <dgm:cxn modelId="{A133B584-DB5A-4D6A-8AF1-C7B4420D11C3}" type="presParOf" srcId="{B98B5E0A-EBBB-4C19-973C-B12173611549}" destId="{A8377ACA-D7AF-45FA-BD9A-F4985AB3BFB9}" srcOrd="10" destOrd="0" presId="urn:microsoft.com/office/officeart/2008/layout/AscendingPictureAccentProcess"/>
    <dgm:cxn modelId="{36D91272-78CA-4073-8280-0A56FA73F03F}" type="presParOf" srcId="{B98B5E0A-EBBB-4C19-973C-B12173611549}" destId="{AB635146-F37E-4927-9D3F-60D5F7D3F7A9}" srcOrd="11" destOrd="0" presId="urn:microsoft.com/office/officeart/2008/layout/AscendingPictureAccentProcess"/>
    <dgm:cxn modelId="{BD38EC8E-3C74-431C-B3DA-2003195A8AF4}" type="presParOf" srcId="{AB635146-F37E-4927-9D3F-60D5F7D3F7A9}" destId="{925A9FFD-F711-4CD5-B205-9B7E1EFACF5E}" srcOrd="0" destOrd="0" presId="urn:microsoft.com/office/officeart/2008/layout/AscendingPictureAccentProcess"/>
    <dgm:cxn modelId="{0F7A7DA1-4F19-4E35-828C-9CE0E2331E99}" type="presParOf" srcId="{B98B5E0A-EBBB-4C19-973C-B12173611549}" destId="{A12C23EE-81AE-464B-BA60-9C84998DA5F7}" srcOrd="12" destOrd="0" presId="urn:microsoft.com/office/officeart/2008/layout/AscendingPictureAccentProcess"/>
    <dgm:cxn modelId="{681F3508-356A-49C9-892E-9B58B33A2E7D}" type="presParOf" srcId="{B98B5E0A-EBBB-4C19-973C-B12173611549}" destId="{7D6DB4B3-BDC3-4862-9C7C-E332854CE83E}" srcOrd="13" destOrd="0" presId="urn:microsoft.com/office/officeart/2008/layout/AscendingPictureAccentProcess"/>
    <dgm:cxn modelId="{1A9D4B8F-6CEF-4B59-8442-21AE5B90939E}" type="presParOf" srcId="{7D6DB4B3-BDC3-4862-9C7C-E332854CE83E}" destId="{D2934468-EC07-4810-B8E6-08730DD15ADA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9372C9-AA97-4496-8D4C-4202C1DA7192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CEB56DD-03F3-400F-AC5F-525319EF2AC6}">
      <dgm:prSet phldrT="[Texto]"/>
      <dgm:spPr/>
      <dgm:t>
        <a:bodyPr/>
        <a:lstStyle/>
        <a:p>
          <a:r>
            <a:rPr lang="es-ES" dirty="0">
              <a:solidFill>
                <a:srgbClr val="C00000"/>
              </a:solidFill>
            </a:rPr>
            <a:t>NO </a:t>
          </a:r>
          <a:r>
            <a:rPr lang="es-PE" dirty="0">
              <a:solidFill>
                <a:srgbClr val="C00000"/>
              </a:solidFill>
            </a:rPr>
            <a:t>EJECUTAR Y/O CONTINUAR CON LA EJECUCIÓN DE LAS INVERSIONES</a:t>
          </a:r>
          <a:r>
            <a:rPr lang="es-ES" dirty="0">
              <a:solidFill>
                <a:srgbClr val="C00000"/>
              </a:solidFill>
            </a:rPr>
            <a:t> </a:t>
          </a:r>
        </a:p>
      </dgm:t>
    </dgm:pt>
    <dgm:pt modelId="{389BF0E8-A414-4FC5-A82C-192F35F7050F}" type="parTrans" cxnId="{B1478A96-10D7-4D6A-87AF-8E1BF93687C9}">
      <dgm:prSet/>
      <dgm:spPr/>
      <dgm:t>
        <a:bodyPr/>
        <a:lstStyle/>
        <a:p>
          <a:endParaRPr lang="es-ES"/>
        </a:p>
      </dgm:t>
    </dgm:pt>
    <dgm:pt modelId="{43720CCA-286F-43F9-B963-6EDAC894F3A9}" type="sibTrans" cxnId="{B1478A96-10D7-4D6A-87AF-8E1BF93687C9}">
      <dgm:prSet/>
      <dgm:spPr/>
      <dgm:t>
        <a:bodyPr/>
        <a:lstStyle/>
        <a:p>
          <a:endParaRPr lang="es-ES"/>
        </a:p>
      </dgm:t>
    </dgm:pt>
    <dgm:pt modelId="{9C6C2AF0-4EBC-4A50-B462-A82138512AAD}">
      <dgm:prSet phldrT="[Texto]" custT="1"/>
      <dgm:spPr/>
      <dgm:t>
        <a:bodyPr/>
        <a:lstStyle/>
        <a:p>
          <a:r>
            <a:rPr lang="es-ES" sz="1800" b="1" dirty="0">
              <a:solidFill>
                <a:srgbClr val="C00000"/>
              </a:solidFill>
            </a:rPr>
            <a:t>IMPOSIBILITA EL CIERRE DE BRECHA DE INFRAESTRUCTURA</a:t>
          </a:r>
        </a:p>
      </dgm:t>
    </dgm:pt>
    <dgm:pt modelId="{B4FA238B-571C-4A08-8090-675610146935}" type="parTrans" cxnId="{B3C88CBE-3D42-4E56-892B-5824FEC915AE}">
      <dgm:prSet/>
      <dgm:spPr/>
      <dgm:t>
        <a:bodyPr/>
        <a:lstStyle/>
        <a:p>
          <a:endParaRPr lang="es-ES"/>
        </a:p>
      </dgm:t>
    </dgm:pt>
    <dgm:pt modelId="{EC863CCE-56D4-4D5A-A26B-556BBDDF48ED}" type="sibTrans" cxnId="{B3C88CBE-3D42-4E56-892B-5824FEC915AE}">
      <dgm:prSet/>
      <dgm:spPr/>
      <dgm:t>
        <a:bodyPr/>
        <a:lstStyle/>
        <a:p>
          <a:endParaRPr lang="es-ES"/>
        </a:p>
      </dgm:t>
    </dgm:pt>
    <dgm:pt modelId="{2C274E29-B3A8-4603-A95A-AD8252D5A6ED}" type="pres">
      <dgm:prSet presAssocID="{359372C9-AA97-4496-8D4C-4202C1DA719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D30E7942-55CF-4F6D-B1D9-3F1BDB22D1E9}" type="pres">
      <dgm:prSet presAssocID="{359372C9-AA97-4496-8D4C-4202C1DA7192}" presName="divider" presStyleLbl="fgShp" presStyleIdx="0" presStyleCnt="1"/>
      <dgm:spPr/>
    </dgm:pt>
    <dgm:pt modelId="{9779A068-9B7D-4587-A15D-8430282A81BB}" type="pres">
      <dgm:prSet presAssocID="{2CEB56DD-03F3-400F-AC5F-525319EF2AC6}" presName="downArrow" presStyleLbl="node1" presStyleIdx="0" presStyleCnt="2"/>
      <dgm:spPr/>
    </dgm:pt>
    <dgm:pt modelId="{75D35048-2CA0-462C-9A9C-871A2732E138}" type="pres">
      <dgm:prSet presAssocID="{2CEB56DD-03F3-400F-AC5F-525319EF2AC6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833C457-8A0A-4B34-92B2-1FDD5AF13BD1}" type="pres">
      <dgm:prSet presAssocID="{9C6C2AF0-4EBC-4A50-B462-A82138512AAD}" presName="upArrow" presStyleLbl="node1" presStyleIdx="1" presStyleCnt="2"/>
      <dgm:spPr/>
    </dgm:pt>
    <dgm:pt modelId="{71BB8884-FC87-478F-94DD-AE26585282D9}" type="pres">
      <dgm:prSet presAssocID="{9C6C2AF0-4EBC-4A50-B462-A82138512AAD}" presName="upArrowText" presStyleLbl="revTx" presStyleIdx="1" presStyleCnt="2" custScaleX="13321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C24D78DF-D0C2-4E38-8389-743D11005F1D}" type="presOf" srcId="{2CEB56DD-03F3-400F-AC5F-525319EF2AC6}" destId="{75D35048-2CA0-462C-9A9C-871A2732E138}" srcOrd="0" destOrd="0" presId="urn:microsoft.com/office/officeart/2005/8/layout/arrow3"/>
    <dgm:cxn modelId="{3A8430AF-B8A8-4468-A609-4482921D1CB9}" type="presOf" srcId="{359372C9-AA97-4496-8D4C-4202C1DA7192}" destId="{2C274E29-B3A8-4603-A95A-AD8252D5A6ED}" srcOrd="0" destOrd="0" presId="urn:microsoft.com/office/officeart/2005/8/layout/arrow3"/>
    <dgm:cxn modelId="{ED982B0C-C755-4F44-9ECA-8C8806943B71}" type="presOf" srcId="{9C6C2AF0-4EBC-4A50-B462-A82138512AAD}" destId="{71BB8884-FC87-478F-94DD-AE26585282D9}" srcOrd="0" destOrd="0" presId="urn:microsoft.com/office/officeart/2005/8/layout/arrow3"/>
    <dgm:cxn modelId="{B1478A96-10D7-4D6A-87AF-8E1BF93687C9}" srcId="{359372C9-AA97-4496-8D4C-4202C1DA7192}" destId="{2CEB56DD-03F3-400F-AC5F-525319EF2AC6}" srcOrd="0" destOrd="0" parTransId="{389BF0E8-A414-4FC5-A82C-192F35F7050F}" sibTransId="{43720CCA-286F-43F9-B963-6EDAC894F3A9}"/>
    <dgm:cxn modelId="{B3C88CBE-3D42-4E56-892B-5824FEC915AE}" srcId="{359372C9-AA97-4496-8D4C-4202C1DA7192}" destId="{9C6C2AF0-4EBC-4A50-B462-A82138512AAD}" srcOrd="1" destOrd="0" parTransId="{B4FA238B-571C-4A08-8090-675610146935}" sibTransId="{EC863CCE-56D4-4D5A-A26B-556BBDDF48ED}"/>
    <dgm:cxn modelId="{B211C3BC-A304-4403-8DDB-4B425C40E52E}" type="presParOf" srcId="{2C274E29-B3A8-4603-A95A-AD8252D5A6ED}" destId="{D30E7942-55CF-4F6D-B1D9-3F1BDB22D1E9}" srcOrd="0" destOrd="0" presId="urn:microsoft.com/office/officeart/2005/8/layout/arrow3"/>
    <dgm:cxn modelId="{2A9E4C6F-4AE1-4A51-B501-A9E6F4894051}" type="presParOf" srcId="{2C274E29-B3A8-4603-A95A-AD8252D5A6ED}" destId="{9779A068-9B7D-4587-A15D-8430282A81BB}" srcOrd="1" destOrd="0" presId="urn:microsoft.com/office/officeart/2005/8/layout/arrow3"/>
    <dgm:cxn modelId="{58C2D0DD-6CA3-4E2A-A84E-F643E8E41277}" type="presParOf" srcId="{2C274E29-B3A8-4603-A95A-AD8252D5A6ED}" destId="{75D35048-2CA0-462C-9A9C-871A2732E138}" srcOrd="2" destOrd="0" presId="urn:microsoft.com/office/officeart/2005/8/layout/arrow3"/>
    <dgm:cxn modelId="{2AF409BC-1AF9-4EE3-857D-37F67BEDB433}" type="presParOf" srcId="{2C274E29-B3A8-4603-A95A-AD8252D5A6ED}" destId="{4833C457-8A0A-4B34-92B2-1FDD5AF13BD1}" srcOrd="3" destOrd="0" presId="urn:microsoft.com/office/officeart/2005/8/layout/arrow3"/>
    <dgm:cxn modelId="{EE5CE30B-B7EF-40B8-846D-99EDD5DECC68}" type="presParOf" srcId="{2C274E29-B3A8-4603-A95A-AD8252D5A6ED}" destId="{71BB8884-FC87-478F-94DD-AE26585282D9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F634A0-7B22-4361-920D-2312694AD830}" type="doc">
      <dgm:prSet loTypeId="urn:microsoft.com/office/officeart/2005/8/layout/bList2" loCatId="picture" qsTypeId="urn:microsoft.com/office/officeart/2005/8/quickstyle/simple1" qsCatId="simple" csTypeId="urn:microsoft.com/office/officeart/2005/8/colors/accent1_2" csCatId="accent1" phldr="1"/>
      <dgm:spPr/>
    </dgm:pt>
    <dgm:pt modelId="{388A6CC1-299A-4E63-8472-3F5343B5EDEF}">
      <dgm:prSet phldrT="[Texto]"/>
      <dgm:spPr/>
      <dgm:t>
        <a:bodyPr/>
        <a:lstStyle/>
        <a:p>
          <a:r>
            <a:rPr lang="es-MX" b="1" dirty="0">
              <a:solidFill>
                <a:srgbClr val="FFC000"/>
              </a:solidFill>
            </a:rPr>
            <a:t>Costo de la Obra S/</a:t>
          </a:r>
          <a:r>
            <a:rPr lang="es-PE" b="1" dirty="0">
              <a:solidFill>
                <a:srgbClr val="FFC000"/>
              </a:solidFill>
            </a:rPr>
            <a:t>15,072,765.421</a:t>
          </a:r>
          <a:endParaRPr lang="es-ES" b="1" dirty="0"/>
        </a:p>
      </dgm:t>
    </dgm:pt>
    <dgm:pt modelId="{49E4F437-1117-48F6-8BFB-2550797C5F63}" type="parTrans" cxnId="{0E844640-D57B-4B63-B1BA-E9A7E9CAF657}">
      <dgm:prSet/>
      <dgm:spPr/>
      <dgm:t>
        <a:bodyPr/>
        <a:lstStyle/>
        <a:p>
          <a:endParaRPr lang="es-ES"/>
        </a:p>
      </dgm:t>
    </dgm:pt>
    <dgm:pt modelId="{36FEB8A4-9F16-41D5-BF74-7D828EA8AE06}" type="sibTrans" cxnId="{0E844640-D57B-4B63-B1BA-E9A7E9CAF657}">
      <dgm:prSet/>
      <dgm:spPr/>
      <dgm:t>
        <a:bodyPr/>
        <a:lstStyle/>
        <a:p>
          <a:endParaRPr lang="es-ES"/>
        </a:p>
      </dgm:t>
    </dgm:pt>
    <dgm:pt modelId="{E9206CDA-AF7B-4F1A-B6EE-49CFE5A40AB1}">
      <dgm:prSet phldrT="[Texto]"/>
      <dgm:spPr/>
      <dgm:t>
        <a:bodyPr/>
        <a:lstStyle/>
        <a:p>
          <a:r>
            <a:rPr lang="es-MX" b="1" dirty="0">
              <a:solidFill>
                <a:srgbClr val="FFC000"/>
              </a:solidFill>
            </a:rPr>
            <a:t>Costo de la Obra S/</a:t>
          </a:r>
          <a:r>
            <a:rPr lang="es-PE" b="1" dirty="0">
              <a:solidFill>
                <a:srgbClr val="FFC000"/>
              </a:solidFill>
            </a:rPr>
            <a:t>14,216,817.16</a:t>
          </a:r>
          <a:r>
            <a:rPr lang="es-MX" b="1" dirty="0">
              <a:solidFill>
                <a:srgbClr val="FFC000"/>
              </a:solidFill>
            </a:rPr>
            <a:t>0</a:t>
          </a:r>
          <a:endParaRPr lang="es-ES" dirty="0"/>
        </a:p>
      </dgm:t>
    </dgm:pt>
    <dgm:pt modelId="{FE169AFE-CC45-4190-97E1-4B067C9F88D7}" type="parTrans" cxnId="{D335C3A1-CCFE-496F-8288-60E86B005D9B}">
      <dgm:prSet/>
      <dgm:spPr/>
      <dgm:t>
        <a:bodyPr/>
        <a:lstStyle/>
        <a:p>
          <a:endParaRPr lang="es-ES"/>
        </a:p>
      </dgm:t>
    </dgm:pt>
    <dgm:pt modelId="{1A804493-DA12-4E5A-9C5A-26FA8381240C}" type="sibTrans" cxnId="{D335C3A1-CCFE-496F-8288-60E86B005D9B}">
      <dgm:prSet/>
      <dgm:spPr/>
      <dgm:t>
        <a:bodyPr/>
        <a:lstStyle/>
        <a:p>
          <a:endParaRPr lang="es-ES"/>
        </a:p>
      </dgm:t>
    </dgm:pt>
    <dgm:pt modelId="{2F4C827A-1862-43E0-AB5E-6A05ADEE43A8}">
      <dgm:prSet phldrT="[Texto]"/>
      <dgm:spPr/>
      <dgm:t>
        <a:bodyPr/>
        <a:lstStyle/>
        <a:p>
          <a:r>
            <a:rPr lang="es-MX" b="1" dirty="0">
              <a:solidFill>
                <a:srgbClr val="FFC000"/>
              </a:solidFill>
            </a:rPr>
            <a:t>Costo de la Obra S/ </a:t>
          </a:r>
          <a:r>
            <a:rPr lang="es-PE" b="1" dirty="0">
              <a:solidFill>
                <a:srgbClr val="FFC000"/>
              </a:solidFill>
            </a:rPr>
            <a:t>6,554,017.82</a:t>
          </a:r>
          <a:endParaRPr lang="es-ES" b="1" dirty="0"/>
        </a:p>
      </dgm:t>
    </dgm:pt>
    <dgm:pt modelId="{14314F1D-CB85-4061-946F-D1B72ADFABFE}" type="parTrans" cxnId="{2F645919-CAB1-4332-95C0-A55CA04BC063}">
      <dgm:prSet/>
      <dgm:spPr/>
      <dgm:t>
        <a:bodyPr/>
        <a:lstStyle/>
        <a:p>
          <a:endParaRPr lang="es-ES"/>
        </a:p>
      </dgm:t>
    </dgm:pt>
    <dgm:pt modelId="{0BD39924-EC1B-4A4B-89B2-6A933168DD72}" type="sibTrans" cxnId="{2F645919-CAB1-4332-95C0-A55CA04BC063}">
      <dgm:prSet/>
      <dgm:spPr/>
      <dgm:t>
        <a:bodyPr/>
        <a:lstStyle/>
        <a:p>
          <a:endParaRPr lang="es-ES"/>
        </a:p>
      </dgm:t>
    </dgm:pt>
    <dgm:pt modelId="{6F7EAF96-2E12-4ABE-8632-4ECC6E39432E}">
      <dgm:prSet custT="1"/>
      <dgm:spPr/>
      <dgm:t>
        <a:bodyPr/>
        <a:lstStyle/>
        <a:p>
          <a:r>
            <a:rPr lang="es-PE" sz="1300" b="1" dirty="0">
              <a:solidFill>
                <a:srgbClr val="C00000"/>
              </a:solidFill>
            </a:rPr>
            <a:t>OBRA: SEDE SANTA — ANCASH (CUI N°2302350</a:t>
          </a:r>
          <a:r>
            <a:rPr lang="es-PE" sz="1300" dirty="0">
              <a:solidFill>
                <a:srgbClr val="C00000"/>
              </a:solidFill>
            </a:rPr>
            <a:t>)</a:t>
          </a:r>
          <a:endParaRPr lang="es-ES" sz="1300" dirty="0">
            <a:solidFill>
              <a:srgbClr val="C00000"/>
            </a:solidFill>
          </a:endParaRPr>
        </a:p>
      </dgm:t>
    </dgm:pt>
    <dgm:pt modelId="{DBC2524B-61CC-409E-8F1D-D7555A87BFBE}" type="parTrans" cxnId="{F317C6BE-07A2-4597-AE74-8809BE57C4BD}">
      <dgm:prSet/>
      <dgm:spPr/>
      <dgm:t>
        <a:bodyPr/>
        <a:lstStyle/>
        <a:p>
          <a:endParaRPr lang="es-ES"/>
        </a:p>
      </dgm:t>
    </dgm:pt>
    <dgm:pt modelId="{7374EE79-BEC3-491C-B095-CD1F240819BE}" type="sibTrans" cxnId="{F317C6BE-07A2-4597-AE74-8809BE57C4BD}">
      <dgm:prSet/>
      <dgm:spPr/>
      <dgm:t>
        <a:bodyPr/>
        <a:lstStyle/>
        <a:p>
          <a:endParaRPr lang="es-ES"/>
        </a:p>
      </dgm:t>
    </dgm:pt>
    <dgm:pt modelId="{E9603489-1CE0-4417-A815-C14C6321C169}">
      <dgm:prSet custT="1"/>
      <dgm:spPr/>
      <dgm:t>
        <a:bodyPr/>
        <a:lstStyle/>
        <a:p>
          <a:r>
            <a:rPr lang="es-MX" sz="1300" b="1" u="sng" dirty="0">
              <a:solidFill>
                <a:schemeClr val="tx1"/>
              </a:solidFill>
            </a:rPr>
            <a:t>Expediente técnico culminado</a:t>
          </a:r>
        </a:p>
      </dgm:t>
    </dgm:pt>
    <dgm:pt modelId="{8C236ED7-D646-4112-81CC-F7AC452B6861}" type="parTrans" cxnId="{0D72DD42-0BC2-4E2B-BA40-6A6EAFD1F82F}">
      <dgm:prSet/>
      <dgm:spPr/>
      <dgm:t>
        <a:bodyPr/>
        <a:lstStyle/>
        <a:p>
          <a:endParaRPr lang="es-ES"/>
        </a:p>
      </dgm:t>
    </dgm:pt>
    <dgm:pt modelId="{49B439FD-519E-4644-A176-8A4C15FC7589}" type="sibTrans" cxnId="{0D72DD42-0BC2-4E2B-BA40-6A6EAFD1F82F}">
      <dgm:prSet/>
      <dgm:spPr/>
      <dgm:t>
        <a:bodyPr/>
        <a:lstStyle/>
        <a:p>
          <a:endParaRPr lang="es-ES"/>
        </a:p>
      </dgm:t>
    </dgm:pt>
    <dgm:pt modelId="{E17B51B9-795A-494D-B8D6-44E68CB0CB93}">
      <dgm:prSet custT="1"/>
      <dgm:spPr/>
      <dgm:t>
        <a:bodyPr/>
        <a:lstStyle/>
        <a:p>
          <a:r>
            <a:rPr lang="es-PE" sz="1300" dirty="0">
              <a:solidFill>
                <a:schemeClr val="tx1"/>
              </a:solidFill>
            </a:rPr>
            <a:t>Contar con una edificación de 5 niveles para el funcionamiento de Órganos Jurisdiccionales y Administrativos de la CSJ del Santa</a:t>
          </a:r>
          <a:endParaRPr lang="es-ES" sz="1300" dirty="0">
            <a:solidFill>
              <a:srgbClr val="C00000"/>
            </a:solidFill>
          </a:endParaRPr>
        </a:p>
      </dgm:t>
    </dgm:pt>
    <dgm:pt modelId="{9E6931E0-A4A5-4EF3-A4E3-6A8F549B79C5}" type="parTrans" cxnId="{2A734D97-5C40-4876-A99E-8D289BFF271E}">
      <dgm:prSet/>
      <dgm:spPr/>
      <dgm:t>
        <a:bodyPr/>
        <a:lstStyle/>
        <a:p>
          <a:endParaRPr lang="es-ES"/>
        </a:p>
      </dgm:t>
    </dgm:pt>
    <dgm:pt modelId="{89045794-882E-4C72-8538-E1E8AC677933}" type="sibTrans" cxnId="{2A734D97-5C40-4876-A99E-8D289BFF271E}">
      <dgm:prSet/>
      <dgm:spPr/>
      <dgm:t>
        <a:bodyPr/>
        <a:lstStyle/>
        <a:p>
          <a:endParaRPr lang="es-ES"/>
        </a:p>
      </dgm:t>
    </dgm:pt>
    <dgm:pt modelId="{32031740-19B9-40AE-8E06-2EAFC6988A54}">
      <dgm:prSet custT="1"/>
      <dgm:spPr/>
      <dgm:t>
        <a:bodyPr/>
        <a:lstStyle/>
        <a:p>
          <a:r>
            <a:rPr lang="es-PE" sz="1250" b="1" dirty="0">
              <a:solidFill>
                <a:srgbClr val="C00000"/>
              </a:solidFill>
            </a:rPr>
            <a:t>OBRA: SEDE CORONEL PORTILLO - UCAYALI (CUI N°2411645</a:t>
          </a:r>
          <a:r>
            <a:rPr lang="es-PE" sz="1250" dirty="0">
              <a:solidFill>
                <a:srgbClr val="C00000"/>
              </a:solidFill>
            </a:rPr>
            <a:t>) </a:t>
          </a:r>
          <a:endParaRPr lang="es-ES" sz="1250" dirty="0">
            <a:solidFill>
              <a:srgbClr val="C00000"/>
            </a:solidFill>
          </a:endParaRPr>
        </a:p>
      </dgm:t>
    </dgm:pt>
    <dgm:pt modelId="{DB98A180-6FF5-4932-B7B6-6A114ED369C5}" type="parTrans" cxnId="{AFCDA35A-3CF5-46BE-9D41-D2D202A57E4C}">
      <dgm:prSet/>
      <dgm:spPr/>
      <dgm:t>
        <a:bodyPr/>
        <a:lstStyle/>
        <a:p>
          <a:endParaRPr lang="es-ES"/>
        </a:p>
      </dgm:t>
    </dgm:pt>
    <dgm:pt modelId="{1B758DF8-0AAF-4583-9F10-27250FE00678}" type="sibTrans" cxnId="{AFCDA35A-3CF5-46BE-9D41-D2D202A57E4C}">
      <dgm:prSet/>
      <dgm:spPr/>
      <dgm:t>
        <a:bodyPr/>
        <a:lstStyle/>
        <a:p>
          <a:endParaRPr lang="es-ES"/>
        </a:p>
      </dgm:t>
    </dgm:pt>
    <dgm:pt modelId="{AA302E98-AC59-431A-9752-4D5CDEB33E45}">
      <dgm:prSet custT="1"/>
      <dgm:spPr/>
      <dgm:t>
        <a:bodyPr/>
        <a:lstStyle/>
        <a:p>
          <a:r>
            <a:rPr lang="es-PE" sz="1250" dirty="0">
              <a:solidFill>
                <a:schemeClr val="tx1"/>
              </a:solidFill>
            </a:rPr>
            <a:t>Contar con una edificación de 8 niveles para impartir servicios de justicia a la sociedad </a:t>
          </a:r>
          <a:r>
            <a:rPr lang="es-PE" sz="1250" dirty="0" err="1">
              <a:solidFill>
                <a:schemeClr val="tx1"/>
              </a:solidFill>
            </a:rPr>
            <a:t>Ucayalina</a:t>
          </a:r>
          <a:r>
            <a:rPr lang="es-PE" sz="1250" dirty="0">
              <a:solidFill>
                <a:schemeClr val="tx1"/>
              </a:solidFill>
            </a:rPr>
            <a:t> a través de sus Órganos Jurisdiccionales.</a:t>
          </a:r>
        </a:p>
      </dgm:t>
    </dgm:pt>
    <dgm:pt modelId="{6D8F253E-28AB-45A3-859B-59E2F9003FF9}" type="parTrans" cxnId="{9BE0E37E-F937-4B4D-A7D3-0BD386F7A2C1}">
      <dgm:prSet/>
      <dgm:spPr/>
      <dgm:t>
        <a:bodyPr/>
        <a:lstStyle/>
        <a:p>
          <a:endParaRPr lang="es-ES"/>
        </a:p>
      </dgm:t>
    </dgm:pt>
    <dgm:pt modelId="{33963531-FAAD-4B8C-A32F-D4273AECF006}" type="sibTrans" cxnId="{9BE0E37E-F937-4B4D-A7D3-0BD386F7A2C1}">
      <dgm:prSet/>
      <dgm:spPr/>
      <dgm:t>
        <a:bodyPr/>
        <a:lstStyle/>
        <a:p>
          <a:endParaRPr lang="es-ES"/>
        </a:p>
      </dgm:t>
    </dgm:pt>
    <dgm:pt modelId="{E0463758-48BE-4F9A-ADE5-AF4EBD833771}">
      <dgm:prSet custT="1"/>
      <dgm:spPr/>
      <dgm:t>
        <a:bodyPr/>
        <a:lstStyle/>
        <a:p>
          <a:r>
            <a:rPr lang="es-MX" sz="1250" b="1" u="sng" dirty="0">
              <a:solidFill>
                <a:schemeClr val="tx1"/>
              </a:solidFill>
            </a:rPr>
            <a:t>Expediente técnico culminado</a:t>
          </a:r>
        </a:p>
      </dgm:t>
    </dgm:pt>
    <dgm:pt modelId="{34A27564-61DE-4E6E-BC56-06CBD8EF8014}" type="parTrans" cxnId="{4F044AF0-3048-4E2E-BC5B-29CB5387C0D1}">
      <dgm:prSet/>
      <dgm:spPr/>
      <dgm:t>
        <a:bodyPr/>
        <a:lstStyle/>
        <a:p>
          <a:endParaRPr lang="es-ES"/>
        </a:p>
      </dgm:t>
    </dgm:pt>
    <dgm:pt modelId="{28A9D6B0-8017-45F9-93E3-C9B242309E96}" type="sibTrans" cxnId="{4F044AF0-3048-4E2E-BC5B-29CB5387C0D1}">
      <dgm:prSet/>
      <dgm:spPr/>
      <dgm:t>
        <a:bodyPr/>
        <a:lstStyle/>
        <a:p>
          <a:endParaRPr lang="es-ES"/>
        </a:p>
      </dgm:t>
    </dgm:pt>
    <dgm:pt modelId="{44BD75A9-D0B8-4346-B664-B526D3950E9C}">
      <dgm:prSet/>
      <dgm:spPr/>
      <dgm:t>
        <a:bodyPr/>
        <a:lstStyle/>
        <a:p>
          <a:r>
            <a:rPr lang="es-PE" b="1" dirty="0">
              <a:solidFill>
                <a:srgbClr val="C00000"/>
              </a:solidFill>
            </a:rPr>
            <a:t>OBRA: DORADO — SAN MARTIN (CUI N'2395333</a:t>
          </a:r>
          <a:r>
            <a:rPr lang="es-PE" dirty="0">
              <a:solidFill>
                <a:srgbClr val="C00000"/>
              </a:solidFill>
            </a:rPr>
            <a:t>) </a:t>
          </a:r>
          <a:endParaRPr lang="es-ES" dirty="0">
            <a:solidFill>
              <a:srgbClr val="C00000"/>
            </a:solidFill>
          </a:endParaRPr>
        </a:p>
      </dgm:t>
    </dgm:pt>
    <dgm:pt modelId="{023A4083-A235-48E0-AC00-60072C8F0F0D}" type="parTrans" cxnId="{C05887E9-658F-42DF-ADCF-9F38CD2E7186}">
      <dgm:prSet/>
      <dgm:spPr/>
      <dgm:t>
        <a:bodyPr/>
        <a:lstStyle/>
        <a:p>
          <a:endParaRPr lang="es-ES"/>
        </a:p>
      </dgm:t>
    </dgm:pt>
    <dgm:pt modelId="{97074BBD-B144-4DEF-9CF9-B90E0CE590B8}" type="sibTrans" cxnId="{C05887E9-658F-42DF-ADCF-9F38CD2E7186}">
      <dgm:prSet/>
      <dgm:spPr/>
      <dgm:t>
        <a:bodyPr/>
        <a:lstStyle/>
        <a:p>
          <a:endParaRPr lang="es-ES"/>
        </a:p>
      </dgm:t>
    </dgm:pt>
    <dgm:pt modelId="{7E0D1981-93C5-4558-87BA-5540361228DA}">
      <dgm:prSet/>
      <dgm:spPr/>
      <dgm:t>
        <a:bodyPr/>
        <a:lstStyle/>
        <a:p>
          <a:r>
            <a:rPr lang="es-PE" dirty="0">
              <a:solidFill>
                <a:schemeClr val="tx1"/>
              </a:solidFill>
            </a:rPr>
            <a:t>Contar con una edificación de 3 niveles para impartir servicios de administración de justicia en la Sub Sede Judicial de San José de Sisa - El Dorado</a:t>
          </a:r>
        </a:p>
      </dgm:t>
    </dgm:pt>
    <dgm:pt modelId="{577EE8B6-38D5-429B-9559-453536CCCA86}" type="parTrans" cxnId="{17265A3F-5B1B-40C8-9C85-945B046AA872}">
      <dgm:prSet/>
      <dgm:spPr/>
      <dgm:t>
        <a:bodyPr/>
        <a:lstStyle/>
        <a:p>
          <a:endParaRPr lang="es-ES"/>
        </a:p>
      </dgm:t>
    </dgm:pt>
    <dgm:pt modelId="{32183030-217E-4E04-928F-5226A82698B9}" type="sibTrans" cxnId="{17265A3F-5B1B-40C8-9C85-945B046AA872}">
      <dgm:prSet/>
      <dgm:spPr/>
      <dgm:t>
        <a:bodyPr/>
        <a:lstStyle/>
        <a:p>
          <a:endParaRPr lang="es-ES"/>
        </a:p>
      </dgm:t>
    </dgm:pt>
    <dgm:pt modelId="{7849DBEF-D5C0-49B4-93DA-CA9CBE7C7464}">
      <dgm:prSet/>
      <dgm:spPr/>
      <dgm:t>
        <a:bodyPr/>
        <a:lstStyle/>
        <a:p>
          <a:r>
            <a:rPr lang="es-MX" b="1" u="sng" dirty="0">
              <a:solidFill>
                <a:schemeClr val="tx1"/>
              </a:solidFill>
            </a:rPr>
            <a:t>Expediente técnico culminado</a:t>
          </a:r>
          <a:endParaRPr lang="es-PE" u="sng" dirty="0">
            <a:solidFill>
              <a:schemeClr val="tx1"/>
            </a:solidFill>
          </a:endParaRPr>
        </a:p>
      </dgm:t>
    </dgm:pt>
    <dgm:pt modelId="{FD8F28EC-7521-4831-B16D-C3CA933EB141}" type="parTrans" cxnId="{1D0BE7AD-A879-4603-AF61-8A7722580A67}">
      <dgm:prSet/>
      <dgm:spPr/>
      <dgm:t>
        <a:bodyPr/>
        <a:lstStyle/>
        <a:p>
          <a:endParaRPr lang="es-ES"/>
        </a:p>
      </dgm:t>
    </dgm:pt>
    <dgm:pt modelId="{9D95FC28-8729-49D5-A04D-1F3512842707}" type="sibTrans" cxnId="{1D0BE7AD-A879-4603-AF61-8A7722580A67}">
      <dgm:prSet/>
      <dgm:spPr/>
      <dgm:t>
        <a:bodyPr/>
        <a:lstStyle/>
        <a:p>
          <a:endParaRPr lang="es-ES"/>
        </a:p>
      </dgm:t>
    </dgm:pt>
    <dgm:pt modelId="{74977FAC-67A4-4298-9322-03D0CF138BDC}" type="pres">
      <dgm:prSet presAssocID="{34F634A0-7B22-4361-920D-2312694AD830}" presName="diagram" presStyleCnt="0">
        <dgm:presLayoutVars>
          <dgm:dir/>
          <dgm:animLvl val="lvl"/>
          <dgm:resizeHandles val="exact"/>
        </dgm:presLayoutVars>
      </dgm:prSet>
      <dgm:spPr/>
    </dgm:pt>
    <dgm:pt modelId="{2E68ADB9-F173-43EA-80AE-D3022AB4D0C5}" type="pres">
      <dgm:prSet presAssocID="{388A6CC1-299A-4E63-8472-3F5343B5EDEF}" presName="compNode" presStyleCnt="0"/>
      <dgm:spPr/>
    </dgm:pt>
    <dgm:pt modelId="{BE1DE3E3-1C1E-44C9-A66C-5037EA9D2811}" type="pres">
      <dgm:prSet presAssocID="{388A6CC1-299A-4E63-8472-3F5343B5EDEF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7A47FB2-6013-4CE2-9524-B5E2E0DB7CAF}" type="pres">
      <dgm:prSet presAssocID="{388A6CC1-299A-4E63-8472-3F5343B5EDE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F865936-8C49-438C-8D42-0011166B4558}" type="pres">
      <dgm:prSet presAssocID="{388A6CC1-299A-4E63-8472-3F5343B5EDEF}" presName="parentRect" presStyleLbl="alignNode1" presStyleIdx="0" presStyleCnt="3"/>
      <dgm:spPr/>
      <dgm:t>
        <a:bodyPr/>
        <a:lstStyle/>
        <a:p>
          <a:endParaRPr lang="es-PE"/>
        </a:p>
      </dgm:t>
    </dgm:pt>
    <dgm:pt modelId="{7275C41B-889D-48BF-AD9B-B1D23FBEDAEF}" type="pres">
      <dgm:prSet presAssocID="{388A6CC1-299A-4E63-8472-3F5343B5EDEF}" presName="adorn" presStyleLbl="fgAccFollow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99E6FF2-6165-4B18-B2B2-8E75ECF9D4C2}" type="pres">
      <dgm:prSet presAssocID="{36FEB8A4-9F16-41D5-BF74-7D828EA8AE06}" presName="sibTrans" presStyleLbl="sibTrans2D1" presStyleIdx="0" presStyleCnt="0"/>
      <dgm:spPr/>
      <dgm:t>
        <a:bodyPr/>
        <a:lstStyle/>
        <a:p>
          <a:endParaRPr lang="es-PE"/>
        </a:p>
      </dgm:t>
    </dgm:pt>
    <dgm:pt modelId="{3FD7399F-AC20-4E1C-BA2D-8D140615826F}" type="pres">
      <dgm:prSet presAssocID="{E9206CDA-AF7B-4F1A-B6EE-49CFE5A40AB1}" presName="compNode" presStyleCnt="0"/>
      <dgm:spPr/>
    </dgm:pt>
    <dgm:pt modelId="{95B1EBD8-9062-4FF1-B14F-50B8544F2DB3}" type="pres">
      <dgm:prSet presAssocID="{E9206CDA-AF7B-4F1A-B6EE-49CFE5A40AB1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2485A80-2658-40DD-AA59-F831FCAD6C72}" type="pres">
      <dgm:prSet presAssocID="{E9206CDA-AF7B-4F1A-B6EE-49CFE5A40AB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EA0C134-68F5-4640-9FB8-1FF05B4F20DA}" type="pres">
      <dgm:prSet presAssocID="{E9206CDA-AF7B-4F1A-B6EE-49CFE5A40AB1}" presName="parentRect" presStyleLbl="alignNode1" presStyleIdx="1" presStyleCnt="3"/>
      <dgm:spPr/>
      <dgm:t>
        <a:bodyPr/>
        <a:lstStyle/>
        <a:p>
          <a:endParaRPr lang="es-PE"/>
        </a:p>
      </dgm:t>
    </dgm:pt>
    <dgm:pt modelId="{9EA1CC62-54B3-4051-92C6-EE2605D1C122}" type="pres">
      <dgm:prSet presAssocID="{E9206CDA-AF7B-4F1A-B6EE-49CFE5A40AB1}" presName="adorn" presStyleLbl="fgAccFollow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5E8CCC71-B2A5-47EE-B382-169ACBCEF3D8}" type="pres">
      <dgm:prSet presAssocID="{1A804493-DA12-4E5A-9C5A-26FA8381240C}" presName="sibTrans" presStyleLbl="sibTrans2D1" presStyleIdx="0" presStyleCnt="0"/>
      <dgm:spPr/>
      <dgm:t>
        <a:bodyPr/>
        <a:lstStyle/>
        <a:p>
          <a:endParaRPr lang="es-PE"/>
        </a:p>
      </dgm:t>
    </dgm:pt>
    <dgm:pt modelId="{09426379-F1FF-4BD3-A9F4-ACAACED154BD}" type="pres">
      <dgm:prSet presAssocID="{2F4C827A-1862-43E0-AB5E-6A05ADEE43A8}" presName="compNode" presStyleCnt="0"/>
      <dgm:spPr/>
    </dgm:pt>
    <dgm:pt modelId="{5A15BD4B-ACA8-4B5C-862E-B6D1862DBFD9}" type="pres">
      <dgm:prSet presAssocID="{2F4C827A-1862-43E0-AB5E-6A05ADEE43A8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F7A5EBA-FDCC-4C49-A2C9-A794FE1B3430}" type="pres">
      <dgm:prSet presAssocID="{2F4C827A-1862-43E0-AB5E-6A05ADEE43A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5B03770-059B-4C1B-8516-0E41CE1ED104}" type="pres">
      <dgm:prSet presAssocID="{2F4C827A-1862-43E0-AB5E-6A05ADEE43A8}" presName="parentRect" presStyleLbl="alignNode1" presStyleIdx="2" presStyleCnt="3"/>
      <dgm:spPr/>
      <dgm:t>
        <a:bodyPr/>
        <a:lstStyle/>
        <a:p>
          <a:endParaRPr lang="es-PE"/>
        </a:p>
      </dgm:t>
    </dgm:pt>
    <dgm:pt modelId="{CF9DD287-DBD5-407F-BB27-A93C6F33C6E3}" type="pres">
      <dgm:prSet presAssocID="{2F4C827A-1862-43E0-AB5E-6A05ADEE43A8}" presName="adorn" presStyleLbl="fgAccFollow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</dgm:ptLst>
  <dgm:cxnLst>
    <dgm:cxn modelId="{EED29713-17E5-4AA2-AC06-A6AFF389ABF6}" type="presOf" srcId="{2F4C827A-1862-43E0-AB5E-6A05ADEE43A8}" destId="{8F7A5EBA-FDCC-4C49-A2C9-A794FE1B3430}" srcOrd="0" destOrd="0" presId="urn:microsoft.com/office/officeart/2005/8/layout/bList2"/>
    <dgm:cxn modelId="{17265A3F-5B1B-40C8-9C85-945B046AA872}" srcId="{2F4C827A-1862-43E0-AB5E-6A05ADEE43A8}" destId="{7E0D1981-93C5-4558-87BA-5540361228DA}" srcOrd="1" destOrd="0" parTransId="{577EE8B6-38D5-429B-9559-453536CCCA86}" sibTransId="{32183030-217E-4E04-928F-5226A82698B9}"/>
    <dgm:cxn modelId="{4CA7677F-8C5C-49B1-A1D7-892C8D9C0723}" type="presOf" srcId="{E9206CDA-AF7B-4F1A-B6EE-49CFE5A40AB1}" destId="{B2485A80-2658-40DD-AA59-F831FCAD6C72}" srcOrd="0" destOrd="0" presId="urn:microsoft.com/office/officeart/2005/8/layout/bList2"/>
    <dgm:cxn modelId="{F317C6BE-07A2-4597-AE74-8809BE57C4BD}" srcId="{388A6CC1-299A-4E63-8472-3F5343B5EDEF}" destId="{6F7EAF96-2E12-4ABE-8632-4ECC6E39432E}" srcOrd="0" destOrd="0" parTransId="{DBC2524B-61CC-409E-8F1D-D7555A87BFBE}" sibTransId="{7374EE79-BEC3-491C-B095-CD1F240819BE}"/>
    <dgm:cxn modelId="{AFCDA35A-3CF5-46BE-9D41-D2D202A57E4C}" srcId="{E9206CDA-AF7B-4F1A-B6EE-49CFE5A40AB1}" destId="{32031740-19B9-40AE-8E06-2EAFC6988A54}" srcOrd="0" destOrd="0" parTransId="{DB98A180-6FF5-4932-B7B6-6A114ED369C5}" sibTransId="{1B758DF8-0AAF-4583-9F10-27250FE00678}"/>
    <dgm:cxn modelId="{4F044AF0-3048-4E2E-BC5B-29CB5387C0D1}" srcId="{E9206CDA-AF7B-4F1A-B6EE-49CFE5A40AB1}" destId="{E0463758-48BE-4F9A-ADE5-AF4EBD833771}" srcOrd="2" destOrd="0" parTransId="{34A27564-61DE-4E6E-BC56-06CBD8EF8014}" sibTransId="{28A9D6B0-8017-45F9-93E3-C9B242309E96}"/>
    <dgm:cxn modelId="{C3200EF5-4957-4196-942C-32A5678632F1}" type="presOf" srcId="{388A6CC1-299A-4E63-8472-3F5343B5EDEF}" destId="{47A47FB2-6013-4CE2-9524-B5E2E0DB7CAF}" srcOrd="0" destOrd="0" presId="urn:microsoft.com/office/officeart/2005/8/layout/bList2"/>
    <dgm:cxn modelId="{FE0EFAAE-7A38-456F-9701-1F262AC49C57}" type="presOf" srcId="{E17B51B9-795A-494D-B8D6-44E68CB0CB93}" destId="{BE1DE3E3-1C1E-44C9-A66C-5037EA9D2811}" srcOrd="0" destOrd="1" presId="urn:microsoft.com/office/officeart/2005/8/layout/bList2"/>
    <dgm:cxn modelId="{9BE0E37E-F937-4B4D-A7D3-0BD386F7A2C1}" srcId="{E9206CDA-AF7B-4F1A-B6EE-49CFE5A40AB1}" destId="{AA302E98-AC59-431A-9752-4D5CDEB33E45}" srcOrd="1" destOrd="0" parTransId="{6D8F253E-28AB-45A3-859B-59E2F9003FF9}" sibTransId="{33963531-FAAD-4B8C-A32F-D4273AECF006}"/>
    <dgm:cxn modelId="{787E9DA4-E4B4-4A98-AFBF-1841D63462E1}" type="presOf" srcId="{AA302E98-AC59-431A-9752-4D5CDEB33E45}" destId="{95B1EBD8-9062-4FF1-B14F-50B8544F2DB3}" srcOrd="0" destOrd="1" presId="urn:microsoft.com/office/officeart/2005/8/layout/bList2"/>
    <dgm:cxn modelId="{0E844640-D57B-4B63-B1BA-E9A7E9CAF657}" srcId="{34F634A0-7B22-4361-920D-2312694AD830}" destId="{388A6CC1-299A-4E63-8472-3F5343B5EDEF}" srcOrd="0" destOrd="0" parTransId="{49E4F437-1117-48F6-8BFB-2550797C5F63}" sibTransId="{36FEB8A4-9F16-41D5-BF74-7D828EA8AE06}"/>
    <dgm:cxn modelId="{2F645919-CAB1-4332-95C0-A55CA04BC063}" srcId="{34F634A0-7B22-4361-920D-2312694AD830}" destId="{2F4C827A-1862-43E0-AB5E-6A05ADEE43A8}" srcOrd="2" destOrd="0" parTransId="{14314F1D-CB85-4061-946F-D1B72ADFABFE}" sibTransId="{0BD39924-EC1B-4A4B-89B2-6A933168DD72}"/>
    <dgm:cxn modelId="{AAD956B1-8502-4872-B788-25AB85F4BB21}" type="presOf" srcId="{32031740-19B9-40AE-8E06-2EAFC6988A54}" destId="{95B1EBD8-9062-4FF1-B14F-50B8544F2DB3}" srcOrd="0" destOrd="0" presId="urn:microsoft.com/office/officeart/2005/8/layout/bList2"/>
    <dgm:cxn modelId="{75CFD9F1-AF6E-4069-ABE7-7D6576AB7C18}" type="presOf" srcId="{E9603489-1CE0-4417-A815-C14C6321C169}" destId="{BE1DE3E3-1C1E-44C9-A66C-5037EA9D2811}" srcOrd="0" destOrd="2" presId="urn:microsoft.com/office/officeart/2005/8/layout/bList2"/>
    <dgm:cxn modelId="{2A734D97-5C40-4876-A99E-8D289BFF271E}" srcId="{388A6CC1-299A-4E63-8472-3F5343B5EDEF}" destId="{E17B51B9-795A-494D-B8D6-44E68CB0CB93}" srcOrd="1" destOrd="0" parTransId="{9E6931E0-A4A5-4EF3-A4E3-6A8F549B79C5}" sibTransId="{89045794-882E-4C72-8538-E1E8AC677933}"/>
    <dgm:cxn modelId="{C05887E9-658F-42DF-ADCF-9F38CD2E7186}" srcId="{2F4C827A-1862-43E0-AB5E-6A05ADEE43A8}" destId="{44BD75A9-D0B8-4346-B664-B526D3950E9C}" srcOrd="0" destOrd="0" parTransId="{023A4083-A235-48E0-AC00-60072C8F0F0D}" sibTransId="{97074BBD-B144-4DEF-9CF9-B90E0CE590B8}"/>
    <dgm:cxn modelId="{2D3CB545-9869-4C5F-BCA0-2AB9AE55A35E}" type="presOf" srcId="{6F7EAF96-2E12-4ABE-8632-4ECC6E39432E}" destId="{BE1DE3E3-1C1E-44C9-A66C-5037EA9D2811}" srcOrd="0" destOrd="0" presId="urn:microsoft.com/office/officeart/2005/8/layout/bList2"/>
    <dgm:cxn modelId="{8E497554-5A71-4F82-B062-96BDA56F9A9F}" type="presOf" srcId="{7E0D1981-93C5-4558-87BA-5540361228DA}" destId="{5A15BD4B-ACA8-4B5C-862E-B6D1862DBFD9}" srcOrd="0" destOrd="1" presId="urn:microsoft.com/office/officeart/2005/8/layout/bList2"/>
    <dgm:cxn modelId="{0D72DD42-0BC2-4E2B-BA40-6A6EAFD1F82F}" srcId="{388A6CC1-299A-4E63-8472-3F5343B5EDEF}" destId="{E9603489-1CE0-4417-A815-C14C6321C169}" srcOrd="2" destOrd="0" parTransId="{8C236ED7-D646-4112-81CC-F7AC452B6861}" sibTransId="{49B439FD-519E-4644-A176-8A4C15FC7589}"/>
    <dgm:cxn modelId="{E94409A0-FD6F-4EAE-92C5-3A8226D8356B}" type="presOf" srcId="{388A6CC1-299A-4E63-8472-3F5343B5EDEF}" destId="{2F865936-8C49-438C-8D42-0011166B4558}" srcOrd="1" destOrd="0" presId="urn:microsoft.com/office/officeart/2005/8/layout/bList2"/>
    <dgm:cxn modelId="{D335C3A1-CCFE-496F-8288-60E86B005D9B}" srcId="{34F634A0-7B22-4361-920D-2312694AD830}" destId="{E9206CDA-AF7B-4F1A-B6EE-49CFE5A40AB1}" srcOrd="1" destOrd="0" parTransId="{FE169AFE-CC45-4190-97E1-4B067C9F88D7}" sibTransId="{1A804493-DA12-4E5A-9C5A-26FA8381240C}"/>
    <dgm:cxn modelId="{343B3044-6336-41DF-9596-1A6B88C5F0B4}" type="presOf" srcId="{E9206CDA-AF7B-4F1A-B6EE-49CFE5A40AB1}" destId="{BEA0C134-68F5-4640-9FB8-1FF05B4F20DA}" srcOrd="1" destOrd="0" presId="urn:microsoft.com/office/officeart/2005/8/layout/bList2"/>
    <dgm:cxn modelId="{3B6258B5-0093-40E1-80AD-18D6B68D3845}" type="presOf" srcId="{44BD75A9-D0B8-4346-B664-B526D3950E9C}" destId="{5A15BD4B-ACA8-4B5C-862E-B6D1862DBFD9}" srcOrd="0" destOrd="0" presId="urn:microsoft.com/office/officeart/2005/8/layout/bList2"/>
    <dgm:cxn modelId="{0149A2C2-0949-4647-B157-D93D7701DD13}" type="presOf" srcId="{2F4C827A-1862-43E0-AB5E-6A05ADEE43A8}" destId="{A5B03770-059B-4C1B-8516-0E41CE1ED104}" srcOrd="1" destOrd="0" presId="urn:microsoft.com/office/officeart/2005/8/layout/bList2"/>
    <dgm:cxn modelId="{A4326E4D-6F47-4441-B50B-1ED1A4C2EA10}" type="presOf" srcId="{E0463758-48BE-4F9A-ADE5-AF4EBD833771}" destId="{95B1EBD8-9062-4FF1-B14F-50B8544F2DB3}" srcOrd="0" destOrd="2" presId="urn:microsoft.com/office/officeart/2005/8/layout/bList2"/>
    <dgm:cxn modelId="{1D0BE7AD-A879-4603-AF61-8A7722580A67}" srcId="{2F4C827A-1862-43E0-AB5E-6A05ADEE43A8}" destId="{7849DBEF-D5C0-49B4-93DA-CA9CBE7C7464}" srcOrd="2" destOrd="0" parTransId="{FD8F28EC-7521-4831-B16D-C3CA933EB141}" sibTransId="{9D95FC28-8729-49D5-A04D-1F3512842707}"/>
    <dgm:cxn modelId="{BBF762DA-E065-4F27-A3AF-DF36F1CE7B65}" type="presOf" srcId="{34F634A0-7B22-4361-920D-2312694AD830}" destId="{74977FAC-67A4-4298-9322-03D0CF138BDC}" srcOrd="0" destOrd="0" presId="urn:microsoft.com/office/officeart/2005/8/layout/bList2"/>
    <dgm:cxn modelId="{E32C7EDD-2140-452C-A87B-82C451816A61}" type="presOf" srcId="{36FEB8A4-9F16-41D5-BF74-7D828EA8AE06}" destId="{699E6FF2-6165-4B18-B2B2-8E75ECF9D4C2}" srcOrd="0" destOrd="0" presId="urn:microsoft.com/office/officeart/2005/8/layout/bList2"/>
    <dgm:cxn modelId="{F8E7536A-B651-4610-A6E7-0991B0CCDD8C}" type="presOf" srcId="{7849DBEF-D5C0-49B4-93DA-CA9CBE7C7464}" destId="{5A15BD4B-ACA8-4B5C-862E-B6D1862DBFD9}" srcOrd="0" destOrd="2" presId="urn:microsoft.com/office/officeart/2005/8/layout/bList2"/>
    <dgm:cxn modelId="{651A6BB7-E6C3-4C6B-BBF3-C8BB6D88339A}" type="presOf" srcId="{1A804493-DA12-4E5A-9C5A-26FA8381240C}" destId="{5E8CCC71-B2A5-47EE-B382-169ACBCEF3D8}" srcOrd="0" destOrd="0" presId="urn:microsoft.com/office/officeart/2005/8/layout/bList2"/>
    <dgm:cxn modelId="{A139487F-6785-4786-BE14-52A168CC3071}" type="presParOf" srcId="{74977FAC-67A4-4298-9322-03D0CF138BDC}" destId="{2E68ADB9-F173-43EA-80AE-D3022AB4D0C5}" srcOrd="0" destOrd="0" presId="urn:microsoft.com/office/officeart/2005/8/layout/bList2"/>
    <dgm:cxn modelId="{90FCF8C5-6DA9-4DB4-8107-B1F6F6611F4D}" type="presParOf" srcId="{2E68ADB9-F173-43EA-80AE-D3022AB4D0C5}" destId="{BE1DE3E3-1C1E-44C9-A66C-5037EA9D2811}" srcOrd="0" destOrd="0" presId="urn:microsoft.com/office/officeart/2005/8/layout/bList2"/>
    <dgm:cxn modelId="{A65194DE-98C6-4FEB-B5D7-66798713AE36}" type="presParOf" srcId="{2E68ADB9-F173-43EA-80AE-D3022AB4D0C5}" destId="{47A47FB2-6013-4CE2-9524-B5E2E0DB7CAF}" srcOrd="1" destOrd="0" presId="urn:microsoft.com/office/officeart/2005/8/layout/bList2"/>
    <dgm:cxn modelId="{0EE08796-74A4-4A0C-B26E-84A408A7D046}" type="presParOf" srcId="{2E68ADB9-F173-43EA-80AE-D3022AB4D0C5}" destId="{2F865936-8C49-438C-8D42-0011166B4558}" srcOrd="2" destOrd="0" presId="urn:microsoft.com/office/officeart/2005/8/layout/bList2"/>
    <dgm:cxn modelId="{63AA954F-A24B-4731-BFE8-B16AA825E5D9}" type="presParOf" srcId="{2E68ADB9-F173-43EA-80AE-D3022AB4D0C5}" destId="{7275C41B-889D-48BF-AD9B-B1D23FBEDAEF}" srcOrd="3" destOrd="0" presId="urn:microsoft.com/office/officeart/2005/8/layout/bList2"/>
    <dgm:cxn modelId="{5B145734-15D5-49DB-A668-BD3E1ED4F949}" type="presParOf" srcId="{74977FAC-67A4-4298-9322-03D0CF138BDC}" destId="{699E6FF2-6165-4B18-B2B2-8E75ECF9D4C2}" srcOrd="1" destOrd="0" presId="urn:microsoft.com/office/officeart/2005/8/layout/bList2"/>
    <dgm:cxn modelId="{E40520CB-BD78-4B15-A628-FF914555ACCA}" type="presParOf" srcId="{74977FAC-67A4-4298-9322-03D0CF138BDC}" destId="{3FD7399F-AC20-4E1C-BA2D-8D140615826F}" srcOrd="2" destOrd="0" presId="urn:microsoft.com/office/officeart/2005/8/layout/bList2"/>
    <dgm:cxn modelId="{63215009-D6AA-40A3-9299-6CC48DC758A1}" type="presParOf" srcId="{3FD7399F-AC20-4E1C-BA2D-8D140615826F}" destId="{95B1EBD8-9062-4FF1-B14F-50B8544F2DB3}" srcOrd="0" destOrd="0" presId="urn:microsoft.com/office/officeart/2005/8/layout/bList2"/>
    <dgm:cxn modelId="{E42E347C-5CFB-4C8B-AD05-90D266CDD05F}" type="presParOf" srcId="{3FD7399F-AC20-4E1C-BA2D-8D140615826F}" destId="{B2485A80-2658-40DD-AA59-F831FCAD6C72}" srcOrd="1" destOrd="0" presId="urn:microsoft.com/office/officeart/2005/8/layout/bList2"/>
    <dgm:cxn modelId="{3ECD95ED-F229-414C-8867-9727F376031D}" type="presParOf" srcId="{3FD7399F-AC20-4E1C-BA2D-8D140615826F}" destId="{BEA0C134-68F5-4640-9FB8-1FF05B4F20DA}" srcOrd="2" destOrd="0" presId="urn:microsoft.com/office/officeart/2005/8/layout/bList2"/>
    <dgm:cxn modelId="{ACB6E1F9-F645-4631-A694-0DDD4666A26A}" type="presParOf" srcId="{3FD7399F-AC20-4E1C-BA2D-8D140615826F}" destId="{9EA1CC62-54B3-4051-92C6-EE2605D1C122}" srcOrd="3" destOrd="0" presId="urn:microsoft.com/office/officeart/2005/8/layout/bList2"/>
    <dgm:cxn modelId="{1E277FB3-CC5F-4E35-BFD0-181CA00B7099}" type="presParOf" srcId="{74977FAC-67A4-4298-9322-03D0CF138BDC}" destId="{5E8CCC71-B2A5-47EE-B382-169ACBCEF3D8}" srcOrd="3" destOrd="0" presId="urn:microsoft.com/office/officeart/2005/8/layout/bList2"/>
    <dgm:cxn modelId="{304153FC-0A40-495C-9E1C-D132BA69F184}" type="presParOf" srcId="{74977FAC-67A4-4298-9322-03D0CF138BDC}" destId="{09426379-F1FF-4BD3-A9F4-ACAACED154BD}" srcOrd="4" destOrd="0" presId="urn:microsoft.com/office/officeart/2005/8/layout/bList2"/>
    <dgm:cxn modelId="{AA8F293F-3EE8-4D33-B0B6-E7CA497F84ED}" type="presParOf" srcId="{09426379-F1FF-4BD3-A9F4-ACAACED154BD}" destId="{5A15BD4B-ACA8-4B5C-862E-B6D1862DBFD9}" srcOrd="0" destOrd="0" presId="urn:microsoft.com/office/officeart/2005/8/layout/bList2"/>
    <dgm:cxn modelId="{A2C4E414-44AC-4D6D-BC1E-540DDCE658DE}" type="presParOf" srcId="{09426379-F1FF-4BD3-A9F4-ACAACED154BD}" destId="{8F7A5EBA-FDCC-4C49-A2C9-A794FE1B3430}" srcOrd="1" destOrd="0" presId="urn:microsoft.com/office/officeart/2005/8/layout/bList2"/>
    <dgm:cxn modelId="{3B19FE58-2B50-4541-8E3F-9990BE884D5E}" type="presParOf" srcId="{09426379-F1FF-4BD3-A9F4-ACAACED154BD}" destId="{A5B03770-059B-4C1B-8516-0E41CE1ED104}" srcOrd="2" destOrd="0" presId="urn:microsoft.com/office/officeart/2005/8/layout/bList2"/>
    <dgm:cxn modelId="{27DD23AF-9E65-48D4-B21C-EA27D76B06D4}" type="presParOf" srcId="{09426379-F1FF-4BD3-A9F4-ACAACED154BD}" destId="{CF9DD287-DBD5-407F-BB27-A93C6F33C6E3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224F326-43E6-4E84-B0BA-8C7D89DADFF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9198B52-ADDB-438B-83A5-7ABC00F3903B}">
      <dgm:prSet phldrT="[Texto]"/>
      <dgm:spPr/>
      <dgm:t>
        <a:bodyPr/>
        <a:lstStyle/>
        <a:p>
          <a:r>
            <a:rPr lang="es-PE" b="1" dirty="0">
              <a:solidFill>
                <a:srgbClr val="FFC409"/>
              </a:solidFill>
            </a:rPr>
            <a:t>CORTE SUPERIOR DE JUSTICIA DE AREQUIPA </a:t>
          </a:r>
        </a:p>
        <a:p>
          <a:r>
            <a:rPr lang="es-PE" b="1" dirty="0" err="1">
              <a:solidFill>
                <a:schemeClr val="accent2">
                  <a:lumMod val="40000"/>
                  <a:lumOff val="60000"/>
                </a:schemeClr>
              </a:solidFill>
            </a:rPr>
            <a:t>IOARRs</a:t>
          </a:r>
          <a:r>
            <a:rPr lang="es-PE" b="1" dirty="0">
              <a:solidFill>
                <a:schemeClr val="accent2">
                  <a:lumMod val="40000"/>
                  <a:lumOff val="60000"/>
                </a:schemeClr>
              </a:solidFill>
            </a:rPr>
            <a:t> GESTIONADAS CON GOBIERNOS LOCALES - EJECUCIÓN AL 05 DICIEMBRE DEL 2022</a:t>
          </a:r>
        </a:p>
        <a:p>
          <a:r>
            <a:rPr lang="es-ES" b="1" dirty="0">
              <a:solidFill>
                <a:srgbClr val="E0F7A5"/>
              </a:solidFill>
            </a:rPr>
            <a:t>Contar con bienes de capital e Inversiones en sus sedes</a:t>
          </a:r>
          <a:endParaRPr lang="es-PE" b="1" dirty="0">
            <a:solidFill>
              <a:srgbClr val="E0F7A5"/>
            </a:solidFill>
          </a:endParaRPr>
        </a:p>
      </dgm:t>
    </dgm:pt>
    <dgm:pt modelId="{1FA2C28E-34E1-40EE-9968-7458C8828F9F}" type="parTrans" cxnId="{36170060-99E0-4688-8074-EF86E31F212E}">
      <dgm:prSet/>
      <dgm:spPr/>
      <dgm:t>
        <a:bodyPr/>
        <a:lstStyle/>
        <a:p>
          <a:endParaRPr lang="es-ES"/>
        </a:p>
      </dgm:t>
    </dgm:pt>
    <dgm:pt modelId="{B8A364C6-D838-4B8F-99C4-6C359D011DCD}" type="sibTrans" cxnId="{36170060-99E0-4688-8074-EF86E31F212E}">
      <dgm:prSet/>
      <dgm:spPr/>
      <dgm:t>
        <a:bodyPr/>
        <a:lstStyle/>
        <a:p>
          <a:endParaRPr lang="es-ES"/>
        </a:p>
      </dgm:t>
    </dgm:pt>
    <dgm:pt modelId="{7CCC4DA5-11B5-4A65-AD88-202B08126D2E}">
      <dgm:prSet phldrT="[Texto]" custT="1"/>
      <dgm:spPr/>
      <dgm:t>
        <a:bodyPr/>
        <a:lstStyle/>
        <a:p>
          <a:r>
            <a:rPr lang="es-ES" sz="1100" b="1" dirty="0">
              <a:solidFill>
                <a:schemeClr val="tx1"/>
              </a:solidFill>
            </a:rPr>
            <a:t>Con Estudio de Pre-Inversión Viable	</a:t>
          </a:r>
          <a:r>
            <a:rPr lang="es-PE" sz="2400" b="1" dirty="0">
              <a:solidFill>
                <a:schemeClr val="accent2"/>
              </a:solidFill>
            </a:rPr>
            <a:t>S/ 4,926,881.40 </a:t>
          </a:r>
          <a:endParaRPr lang="es-ES" sz="2400" dirty="0">
            <a:solidFill>
              <a:schemeClr val="tx1"/>
            </a:solidFill>
          </a:endParaRPr>
        </a:p>
      </dgm:t>
    </dgm:pt>
    <dgm:pt modelId="{E7C93094-EA24-4DED-9135-1BA13AE958E7}" type="parTrans" cxnId="{F58DC652-AC07-4BCA-88E0-2C9A23FA7102}">
      <dgm:prSet/>
      <dgm:spPr/>
      <dgm:t>
        <a:bodyPr/>
        <a:lstStyle/>
        <a:p>
          <a:endParaRPr lang="es-ES"/>
        </a:p>
      </dgm:t>
    </dgm:pt>
    <dgm:pt modelId="{E47AA500-3422-4947-A44E-801719F32F9D}" type="sibTrans" cxnId="{F58DC652-AC07-4BCA-88E0-2C9A23FA7102}">
      <dgm:prSet/>
      <dgm:spPr/>
      <dgm:t>
        <a:bodyPr/>
        <a:lstStyle/>
        <a:p>
          <a:endParaRPr lang="es-ES"/>
        </a:p>
      </dgm:t>
    </dgm:pt>
    <dgm:pt modelId="{199B60B9-C5FA-4A28-B575-74886BDA1FDB}">
      <dgm:prSet phldrT="[Texto]"/>
      <dgm:spPr/>
      <dgm:t>
        <a:bodyPr/>
        <a:lstStyle/>
        <a:p>
          <a:r>
            <a:rPr lang="es-PE" b="1" dirty="0">
              <a:solidFill>
                <a:srgbClr val="FFC409"/>
              </a:solidFill>
            </a:rPr>
            <a:t>CORTE SUPERIOR DE JUSTICIA DE AREQUIPA </a:t>
          </a:r>
        </a:p>
        <a:p>
          <a:r>
            <a:rPr lang="es-PE" b="1" dirty="0">
              <a:solidFill>
                <a:schemeClr val="accent2">
                  <a:lumMod val="40000"/>
                  <a:lumOff val="60000"/>
                </a:schemeClr>
              </a:solidFill>
            </a:rPr>
            <a:t>PROYECTOS DE INVERSIÓN PÚBLICA GESTIONADAS CON EL GOBIERNO REGIONAL Y LOCAL - EJECUCIÓN AL 05 DICIEMBRE DEL 2022</a:t>
          </a:r>
        </a:p>
        <a:p>
          <a:r>
            <a:rPr lang="es-ES" b="1" dirty="0">
              <a:solidFill>
                <a:srgbClr val="E0F7A5"/>
              </a:solidFill>
            </a:rPr>
            <a:t>Mejoramiento y ampliación de los servicios de administración en sus sedes</a:t>
          </a:r>
          <a:endParaRPr lang="es-PE" b="1" dirty="0">
            <a:solidFill>
              <a:srgbClr val="E0F7A5"/>
            </a:solidFill>
          </a:endParaRPr>
        </a:p>
      </dgm:t>
    </dgm:pt>
    <dgm:pt modelId="{BA52447F-7B65-41BF-ABD5-A7DAF18E7FE0}" type="parTrans" cxnId="{74199AA4-ED31-46F6-A70F-9F1E9CB49DE9}">
      <dgm:prSet/>
      <dgm:spPr/>
      <dgm:t>
        <a:bodyPr/>
        <a:lstStyle/>
        <a:p>
          <a:endParaRPr lang="es-ES"/>
        </a:p>
      </dgm:t>
    </dgm:pt>
    <dgm:pt modelId="{6E43AB1E-8B70-4F9A-A71B-33E8F85EEC79}" type="sibTrans" cxnId="{74199AA4-ED31-46F6-A70F-9F1E9CB49DE9}">
      <dgm:prSet/>
      <dgm:spPr/>
      <dgm:t>
        <a:bodyPr/>
        <a:lstStyle/>
        <a:p>
          <a:endParaRPr lang="es-ES"/>
        </a:p>
      </dgm:t>
    </dgm:pt>
    <dgm:pt modelId="{378FF37A-7680-4593-A97E-CB132D1A97FD}">
      <dgm:prSet phldrT="[Texto]" custT="1"/>
      <dgm:spPr/>
      <dgm:t>
        <a:bodyPr/>
        <a:lstStyle/>
        <a:p>
          <a:r>
            <a:rPr lang="es-ES" sz="1100" b="1" dirty="0">
              <a:solidFill>
                <a:schemeClr val="tx1"/>
              </a:solidFill>
            </a:rPr>
            <a:t>Con Estudio de Pre-Inversión Viable	</a:t>
          </a:r>
          <a:r>
            <a:rPr lang="es-MX" sz="2400" b="1" dirty="0">
              <a:solidFill>
                <a:schemeClr val="accent2"/>
              </a:solidFill>
            </a:rPr>
            <a:t>S/ </a:t>
          </a:r>
          <a:r>
            <a:rPr lang="es-PE" sz="2400" b="1" dirty="0">
              <a:solidFill>
                <a:schemeClr val="accent2"/>
              </a:solidFill>
            </a:rPr>
            <a:t>67,981,238.40</a:t>
          </a:r>
          <a:endParaRPr lang="es-ES" sz="2400" dirty="0">
            <a:solidFill>
              <a:schemeClr val="tx1"/>
            </a:solidFill>
          </a:endParaRPr>
        </a:p>
      </dgm:t>
    </dgm:pt>
    <dgm:pt modelId="{77CFDD7D-4ADC-4026-96F8-E8F512E4D917}" type="parTrans" cxnId="{3FC5010D-9D88-4691-9F07-40153B99635A}">
      <dgm:prSet/>
      <dgm:spPr/>
      <dgm:t>
        <a:bodyPr/>
        <a:lstStyle/>
        <a:p>
          <a:endParaRPr lang="es-ES"/>
        </a:p>
      </dgm:t>
    </dgm:pt>
    <dgm:pt modelId="{74F8404B-6CDB-4136-B3A7-E588CD2C3A93}" type="sibTrans" cxnId="{3FC5010D-9D88-4691-9F07-40153B99635A}">
      <dgm:prSet/>
      <dgm:spPr/>
      <dgm:t>
        <a:bodyPr/>
        <a:lstStyle/>
        <a:p>
          <a:endParaRPr lang="es-ES"/>
        </a:p>
      </dgm:t>
    </dgm:pt>
    <dgm:pt modelId="{79316F38-772E-4E7C-B985-C501F2D6F70F}" type="pres">
      <dgm:prSet presAssocID="{A224F326-43E6-4E84-B0BA-8C7D89DADF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19159D60-B5DD-4707-91C5-C07084DC8873}" type="pres">
      <dgm:prSet presAssocID="{A9198B52-ADDB-438B-83A5-7ABC00F3903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08FC52C-DF1E-454D-B467-A857E633EDA6}" type="pres">
      <dgm:prSet presAssocID="{A9198B52-ADDB-438B-83A5-7ABC00F3903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A1B94E5-B2FA-4B8D-A7D1-56AD6F7D0F61}" type="pres">
      <dgm:prSet presAssocID="{199B60B9-C5FA-4A28-B575-74886BDA1FD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58F6AB1-1F10-47AC-896F-ADE22C8BDDC7}" type="pres">
      <dgm:prSet presAssocID="{199B60B9-C5FA-4A28-B575-74886BDA1FD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185BBE51-EF77-4E76-B85D-2DF149ACEF6F}" type="presOf" srcId="{A224F326-43E6-4E84-B0BA-8C7D89DADFF0}" destId="{79316F38-772E-4E7C-B985-C501F2D6F70F}" srcOrd="0" destOrd="0" presId="urn:microsoft.com/office/officeart/2005/8/layout/vList2"/>
    <dgm:cxn modelId="{5B0AE492-B5D7-4E20-B600-960CF0C3ADC2}" type="presOf" srcId="{7CCC4DA5-11B5-4A65-AD88-202B08126D2E}" destId="{D08FC52C-DF1E-454D-B467-A857E633EDA6}" srcOrd="0" destOrd="0" presId="urn:microsoft.com/office/officeart/2005/8/layout/vList2"/>
    <dgm:cxn modelId="{F58DC652-AC07-4BCA-88E0-2C9A23FA7102}" srcId="{A9198B52-ADDB-438B-83A5-7ABC00F3903B}" destId="{7CCC4DA5-11B5-4A65-AD88-202B08126D2E}" srcOrd="0" destOrd="0" parTransId="{E7C93094-EA24-4DED-9135-1BA13AE958E7}" sibTransId="{E47AA500-3422-4947-A44E-801719F32F9D}"/>
    <dgm:cxn modelId="{E26F301C-62AF-4EF1-A383-3B12722D0535}" type="presOf" srcId="{378FF37A-7680-4593-A97E-CB132D1A97FD}" destId="{958F6AB1-1F10-47AC-896F-ADE22C8BDDC7}" srcOrd="0" destOrd="0" presId="urn:microsoft.com/office/officeart/2005/8/layout/vList2"/>
    <dgm:cxn modelId="{547C90B5-4B7A-4C28-91F0-FC6FE2E5A611}" type="presOf" srcId="{A9198B52-ADDB-438B-83A5-7ABC00F3903B}" destId="{19159D60-B5DD-4707-91C5-C07084DC8873}" srcOrd="0" destOrd="0" presId="urn:microsoft.com/office/officeart/2005/8/layout/vList2"/>
    <dgm:cxn modelId="{36170060-99E0-4688-8074-EF86E31F212E}" srcId="{A224F326-43E6-4E84-B0BA-8C7D89DADFF0}" destId="{A9198B52-ADDB-438B-83A5-7ABC00F3903B}" srcOrd="0" destOrd="0" parTransId="{1FA2C28E-34E1-40EE-9968-7458C8828F9F}" sibTransId="{B8A364C6-D838-4B8F-99C4-6C359D011DCD}"/>
    <dgm:cxn modelId="{3FC5010D-9D88-4691-9F07-40153B99635A}" srcId="{199B60B9-C5FA-4A28-B575-74886BDA1FDB}" destId="{378FF37A-7680-4593-A97E-CB132D1A97FD}" srcOrd="0" destOrd="0" parTransId="{77CFDD7D-4ADC-4026-96F8-E8F512E4D917}" sibTransId="{74F8404B-6CDB-4136-B3A7-E588CD2C3A93}"/>
    <dgm:cxn modelId="{74199AA4-ED31-46F6-A70F-9F1E9CB49DE9}" srcId="{A224F326-43E6-4E84-B0BA-8C7D89DADFF0}" destId="{199B60B9-C5FA-4A28-B575-74886BDA1FDB}" srcOrd="1" destOrd="0" parTransId="{BA52447F-7B65-41BF-ABD5-A7DAF18E7FE0}" sibTransId="{6E43AB1E-8B70-4F9A-A71B-33E8F85EEC79}"/>
    <dgm:cxn modelId="{B3E9DF1E-7214-4134-A713-C86393F566C8}" type="presOf" srcId="{199B60B9-C5FA-4A28-B575-74886BDA1FDB}" destId="{9A1B94E5-B2FA-4B8D-A7D1-56AD6F7D0F61}" srcOrd="0" destOrd="0" presId="urn:microsoft.com/office/officeart/2005/8/layout/vList2"/>
    <dgm:cxn modelId="{37D2806A-CCEB-4D08-9FB2-0FA53A5E1CDD}" type="presParOf" srcId="{79316F38-772E-4E7C-B985-C501F2D6F70F}" destId="{19159D60-B5DD-4707-91C5-C07084DC8873}" srcOrd="0" destOrd="0" presId="urn:microsoft.com/office/officeart/2005/8/layout/vList2"/>
    <dgm:cxn modelId="{8E8EBA41-BFA8-4E84-B7B0-60E947D19527}" type="presParOf" srcId="{79316F38-772E-4E7C-B985-C501F2D6F70F}" destId="{D08FC52C-DF1E-454D-B467-A857E633EDA6}" srcOrd="1" destOrd="0" presId="urn:microsoft.com/office/officeart/2005/8/layout/vList2"/>
    <dgm:cxn modelId="{6A5C0A44-8538-4715-85F0-CB98B971F75C}" type="presParOf" srcId="{79316F38-772E-4E7C-B985-C501F2D6F70F}" destId="{9A1B94E5-B2FA-4B8D-A7D1-56AD6F7D0F61}" srcOrd="2" destOrd="0" presId="urn:microsoft.com/office/officeart/2005/8/layout/vList2"/>
    <dgm:cxn modelId="{01BC4681-2911-4607-9E0A-A99B325E39F1}" type="presParOf" srcId="{79316F38-772E-4E7C-B985-C501F2D6F70F}" destId="{958F6AB1-1F10-47AC-896F-ADE22C8BDDC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D7ABA60-87E8-4EA5-8D8D-94BBFCD16C3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6F9BD43-FA94-4B36-9889-3D72BECC4982}">
      <dgm:prSet phldrT="[Texto]" custT="1"/>
      <dgm:spPr/>
      <dgm:t>
        <a:bodyPr/>
        <a:lstStyle/>
        <a:p>
          <a:r>
            <a:rPr lang="es-PE" sz="20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Distrito Judicial del CALLAO</a:t>
          </a:r>
          <a:endParaRPr lang="es-ES" sz="2000" dirty="0"/>
        </a:p>
      </dgm:t>
    </dgm:pt>
    <dgm:pt modelId="{87F5BF21-B93A-419F-AA02-DBFF0C4217C3}" type="parTrans" cxnId="{E1D685C5-A573-4042-B541-FDEA76AB7FB5}">
      <dgm:prSet/>
      <dgm:spPr/>
      <dgm:t>
        <a:bodyPr/>
        <a:lstStyle/>
        <a:p>
          <a:endParaRPr lang="es-ES"/>
        </a:p>
      </dgm:t>
    </dgm:pt>
    <dgm:pt modelId="{2DFB67FA-7184-42E0-A1E1-6BD982A87575}" type="sibTrans" cxnId="{E1D685C5-A573-4042-B541-FDEA76AB7FB5}">
      <dgm:prSet/>
      <dgm:spPr/>
      <dgm:t>
        <a:bodyPr/>
        <a:lstStyle/>
        <a:p>
          <a:endParaRPr lang="es-ES"/>
        </a:p>
      </dgm:t>
    </dgm:pt>
    <dgm:pt modelId="{6FF28616-83CB-4AA1-B1C3-1E3812127B57}">
      <dgm:prSet phldrT="[Texto]" custT="1"/>
      <dgm:spPr/>
      <dgm:t>
        <a:bodyPr/>
        <a:lstStyle/>
        <a:p>
          <a:pPr algn="just" rtl="0"/>
          <a:r>
            <a:rPr lang="es-ES" sz="2000" b="0" i="0" u="none" dirty="0"/>
            <a:t>IMPLEMENTACIÓN Y EQUIPAMIENTO DEL </a:t>
          </a:r>
          <a:r>
            <a:rPr lang="es-ES" sz="2000" b="1" i="0" u="none" dirty="0"/>
            <a:t>MÓDULO DE FLAGRANCIA</a:t>
          </a:r>
          <a:endParaRPr lang="es-ES" sz="2000" b="1" dirty="0"/>
        </a:p>
      </dgm:t>
    </dgm:pt>
    <dgm:pt modelId="{76EC64C1-CB98-4AFD-881F-849B8F20A323}" type="parTrans" cxnId="{6A66C5E7-DE89-445F-9B41-2F96CB0FFA3C}">
      <dgm:prSet/>
      <dgm:spPr/>
      <dgm:t>
        <a:bodyPr/>
        <a:lstStyle/>
        <a:p>
          <a:endParaRPr lang="es-ES"/>
        </a:p>
      </dgm:t>
    </dgm:pt>
    <dgm:pt modelId="{3D22E8D5-7801-472C-8FC3-6B10D80E8630}" type="sibTrans" cxnId="{6A66C5E7-DE89-445F-9B41-2F96CB0FFA3C}">
      <dgm:prSet/>
      <dgm:spPr/>
      <dgm:t>
        <a:bodyPr/>
        <a:lstStyle/>
        <a:p>
          <a:endParaRPr lang="es-ES"/>
        </a:p>
      </dgm:t>
    </dgm:pt>
    <dgm:pt modelId="{80AB802F-CA04-4D6F-A766-2EBDE9D38087}">
      <dgm:prSet phldrT="[Texto]" custT="1"/>
      <dgm:spPr/>
      <dgm:t>
        <a:bodyPr/>
        <a:lstStyle/>
        <a:p>
          <a:r>
            <a:rPr lang="pt-BR" sz="20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Distrito Judicial de SULLANA</a:t>
          </a:r>
          <a:endParaRPr lang="es-ES" sz="2000" dirty="0"/>
        </a:p>
      </dgm:t>
    </dgm:pt>
    <dgm:pt modelId="{E31883B7-184B-4E7B-8DBD-070894A09D9F}" type="parTrans" cxnId="{A7B6FF8D-08B8-4120-95D0-328B8B450DE4}">
      <dgm:prSet/>
      <dgm:spPr/>
      <dgm:t>
        <a:bodyPr/>
        <a:lstStyle/>
        <a:p>
          <a:endParaRPr lang="es-ES"/>
        </a:p>
      </dgm:t>
    </dgm:pt>
    <dgm:pt modelId="{161076F2-0B3B-4280-9AC3-7622F258483D}" type="sibTrans" cxnId="{A7B6FF8D-08B8-4120-95D0-328B8B450DE4}">
      <dgm:prSet/>
      <dgm:spPr/>
      <dgm:t>
        <a:bodyPr/>
        <a:lstStyle/>
        <a:p>
          <a:endParaRPr lang="es-ES"/>
        </a:p>
      </dgm:t>
    </dgm:pt>
    <dgm:pt modelId="{3A0CACB8-F8D9-428F-8D6D-53DC99E4B0C3}">
      <dgm:prSet phldrT="[Texto]" custT="1"/>
      <dgm:spPr/>
      <dgm:t>
        <a:bodyPr/>
        <a:lstStyle/>
        <a:p>
          <a:pPr algn="just" rtl="0">
            <a:spcAft>
              <a:spcPts val="600"/>
            </a:spcAft>
          </a:pPr>
          <a:r>
            <a:rPr lang="es-ES" sz="2000" b="0" i="0" u="none" dirty="0"/>
            <a:t>PROYECTO “</a:t>
          </a:r>
          <a:r>
            <a:rPr lang="es-ES" sz="2000" b="1" i="0" u="none" dirty="0"/>
            <a:t>MEJORAMIENTO DE LOS SERVICIOS DE ADMINISTRACIÓN DE JUSTICIA EN LA SEDE JUDICIAL DE PAITA”</a:t>
          </a:r>
          <a:endParaRPr lang="es-ES" sz="2000" b="1" dirty="0"/>
        </a:p>
      </dgm:t>
    </dgm:pt>
    <dgm:pt modelId="{05F9DD34-F90D-4C29-9BA6-6C6138FA4650}" type="parTrans" cxnId="{F464D653-13B7-417D-BCA7-A3FB690F131F}">
      <dgm:prSet/>
      <dgm:spPr/>
      <dgm:t>
        <a:bodyPr/>
        <a:lstStyle/>
        <a:p>
          <a:endParaRPr lang="es-ES"/>
        </a:p>
      </dgm:t>
    </dgm:pt>
    <dgm:pt modelId="{DBD4371A-0EDC-4EE1-8667-B3D029BEDAD2}" type="sibTrans" cxnId="{F464D653-13B7-417D-BCA7-A3FB690F131F}">
      <dgm:prSet/>
      <dgm:spPr/>
      <dgm:t>
        <a:bodyPr/>
        <a:lstStyle/>
        <a:p>
          <a:endParaRPr lang="es-ES"/>
        </a:p>
      </dgm:t>
    </dgm:pt>
    <dgm:pt modelId="{B7978231-D4E6-4BEB-9F99-86D37C860E72}">
      <dgm:prSet custT="1"/>
      <dgm:spPr/>
      <dgm:t>
        <a:bodyPr/>
        <a:lstStyle/>
        <a:p>
          <a:pPr algn="just">
            <a:spcAft>
              <a:spcPts val="600"/>
            </a:spcAft>
          </a:pPr>
          <a:r>
            <a:rPr lang="es-ES" sz="2000" b="0" i="0" u="none" dirty="0"/>
            <a:t>APOYO TÉCNICO EN </a:t>
          </a:r>
          <a:r>
            <a:rPr lang="es-ES" sz="2000" b="1" i="0" u="none" dirty="0"/>
            <a:t>ESTUDIOS PARA EL PROYECTO DE LA CIUDAD DE LA JUSTICIA DE GRAU DE LA CSJ DE PIURA</a:t>
          </a:r>
          <a:r>
            <a:rPr lang="es-ES" sz="2000" b="0" i="0" u="none" dirty="0"/>
            <a:t>, DISTRITO VEINTISÉIS DE OCTUBRE</a:t>
          </a:r>
          <a:endParaRPr lang="es-PE" sz="2000" dirty="0"/>
        </a:p>
      </dgm:t>
    </dgm:pt>
    <dgm:pt modelId="{35B2715C-6873-4B62-B926-4D215C95232A}" type="parTrans" cxnId="{DD8351F9-CF87-412A-A50E-7F641A540E5D}">
      <dgm:prSet/>
      <dgm:spPr/>
      <dgm:t>
        <a:bodyPr/>
        <a:lstStyle/>
        <a:p>
          <a:endParaRPr lang="es-ES"/>
        </a:p>
      </dgm:t>
    </dgm:pt>
    <dgm:pt modelId="{599C9D4C-879E-41D3-8D48-B69218A484AB}" type="sibTrans" cxnId="{DD8351F9-CF87-412A-A50E-7F641A540E5D}">
      <dgm:prSet/>
      <dgm:spPr/>
      <dgm:t>
        <a:bodyPr/>
        <a:lstStyle/>
        <a:p>
          <a:endParaRPr lang="es-ES"/>
        </a:p>
      </dgm:t>
    </dgm:pt>
    <dgm:pt modelId="{A3D9AD0D-A831-43B3-A666-BCBFA8ADA087}">
      <dgm:prSet custT="1"/>
      <dgm:spPr/>
      <dgm:t>
        <a:bodyPr/>
        <a:lstStyle/>
        <a:p>
          <a:pPr algn="just">
            <a:spcAft>
              <a:spcPts val="600"/>
            </a:spcAft>
          </a:pPr>
          <a:r>
            <a:rPr lang="es-ES" sz="2000" b="0" i="0" u="none" dirty="0"/>
            <a:t>APOYO TÉCNICO Y/O ECONÓMICO PARA CERCO PERIMETRAL AL PROYECTO </a:t>
          </a:r>
          <a:r>
            <a:rPr lang="es-ES" sz="2000" b="1" i="0" u="none" dirty="0"/>
            <a:t>“MEJORAMIENTO DE ÓRGANOS JURISDICCIONALES E IMPLEMENTACIÓN DEL NUEVO CÓDIGO PROCESAL PENAL  EN LA PROVINCIA DE SECHURA EN EL DISTRITO JUDICIAL DE PIURA”</a:t>
          </a:r>
          <a:endParaRPr lang="es-PE" sz="2000" b="1" dirty="0"/>
        </a:p>
      </dgm:t>
    </dgm:pt>
    <dgm:pt modelId="{74C1E177-221A-41E9-8481-06C6DA6ACE1D}" type="parTrans" cxnId="{8EFA8E64-0637-459F-9618-143F7099C4C5}">
      <dgm:prSet/>
      <dgm:spPr/>
      <dgm:t>
        <a:bodyPr/>
        <a:lstStyle/>
        <a:p>
          <a:endParaRPr lang="es-ES"/>
        </a:p>
      </dgm:t>
    </dgm:pt>
    <dgm:pt modelId="{C9F9B64B-BF19-4C87-B27C-B469D0F4FA40}" type="sibTrans" cxnId="{8EFA8E64-0637-459F-9618-143F7099C4C5}">
      <dgm:prSet/>
      <dgm:spPr/>
      <dgm:t>
        <a:bodyPr/>
        <a:lstStyle/>
        <a:p>
          <a:endParaRPr lang="es-ES"/>
        </a:p>
      </dgm:t>
    </dgm:pt>
    <dgm:pt modelId="{E30B0AD8-421A-4D63-B634-836355C11D1F}">
      <dgm:prSet custT="1"/>
      <dgm:spPr/>
      <dgm:t>
        <a:bodyPr/>
        <a:lstStyle/>
        <a:p>
          <a:pPr algn="just"/>
          <a:r>
            <a:rPr lang="es-ES" sz="2000" b="1" i="0" u="none" dirty="0"/>
            <a:t>MÓDULO BÁSICO DE JUSTICIA </a:t>
          </a:r>
          <a:r>
            <a:rPr lang="es-ES" sz="2000" b="0" i="0" u="none" dirty="0"/>
            <a:t>EN EL ASENTAMIENTO HUMANO DE OQUENDO</a:t>
          </a:r>
          <a:endParaRPr lang="es-PE" sz="2000" dirty="0"/>
        </a:p>
      </dgm:t>
    </dgm:pt>
    <dgm:pt modelId="{4C8E7B1E-37B9-4DE1-8F3C-DDC453AB7E2D}" type="parTrans" cxnId="{29C6ECE5-C0C9-47B4-8303-849C6CB7CD8A}">
      <dgm:prSet/>
      <dgm:spPr/>
      <dgm:t>
        <a:bodyPr/>
        <a:lstStyle/>
        <a:p>
          <a:endParaRPr lang="es-ES"/>
        </a:p>
      </dgm:t>
    </dgm:pt>
    <dgm:pt modelId="{A0CDDFFA-34DD-4EFD-A192-72C0AEA0E05E}" type="sibTrans" cxnId="{29C6ECE5-C0C9-47B4-8303-849C6CB7CD8A}">
      <dgm:prSet/>
      <dgm:spPr/>
      <dgm:t>
        <a:bodyPr/>
        <a:lstStyle/>
        <a:p>
          <a:endParaRPr lang="es-ES"/>
        </a:p>
      </dgm:t>
    </dgm:pt>
    <dgm:pt modelId="{8FECE4DF-04D6-4AB2-97D3-18B7DB6EE818}">
      <dgm:prSet custT="1"/>
      <dgm:spPr/>
      <dgm:t>
        <a:bodyPr/>
        <a:lstStyle/>
        <a:p>
          <a:pPr algn="just">
            <a:spcAft>
              <a:spcPts val="600"/>
            </a:spcAft>
          </a:pPr>
          <a:r>
            <a:rPr lang="es-ES" sz="2000" b="1" i="0" u="none" strike="noStrike" dirty="0">
              <a:solidFill>
                <a:schemeClr val="tx1"/>
              </a:solidFill>
              <a:effectLst/>
              <a:latin typeface="Calibri" panose="020F0502020204030204" pitchFamily="34" charset="0"/>
            </a:rPr>
            <a:t>DONACIÓN DE 03 TERRENOS </a:t>
          </a:r>
          <a:r>
            <a:rPr lang="es-ES" sz="2000" b="0" i="0" u="none" strike="noStrike" dirty="0">
              <a:solidFill>
                <a:schemeClr val="tx1"/>
              </a:solidFill>
              <a:effectLst/>
              <a:latin typeface="Calibri" panose="020F0502020204030204" pitchFamily="34" charset="0"/>
            </a:rPr>
            <a:t>(SULLANA 4,000 M2, TALARA 6,454 M2 Y AYABACA 589.00 M2)</a:t>
          </a:r>
          <a:endParaRPr lang="es-PE" sz="2000" dirty="0">
            <a:solidFill>
              <a:schemeClr val="tx1"/>
            </a:solidFill>
          </a:endParaRPr>
        </a:p>
      </dgm:t>
    </dgm:pt>
    <dgm:pt modelId="{7E13DDC8-AD7F-4837-B8D0-10E8D8C51E60}" type="parTrans" cxnId="{4B725374-1683-4594-A29A-1C1B49EC26EF}">
      <dgm:prSet/>
      <dgm:spPr/>
      <dgm:t>
        <a:bodyPr/>
        <a:lstStyle/>
        <a:p>
          <a:endParaRPr lang="es-ES"/>
        </a:p>
      </dgm:t>
    </dgm:pt>
    <dgm:pt modelId="{CD1DF3AF-CE9F-46D0-B0C3-AD3A6D2501B4}" type="sibTrans" cxnId="{4B725374-1683-4594-A29A-1C1B49EC26EF}">
      <dgm:prSet/>
      <dgm:spPr/>
      <dgm:t>
        <a:bodyPr/>
        <a:lstStyle/>
        <a:p>
          <a:endParaRPr lang="es-ES"/>
        </a:p>
      </dgm:t>
    </dgm:pt>
    <dgm:pt modelId="{55635B6A-DDE7-47BE-98FF-AB29F8E2DC3C}" type="pres">
      <dgm:prSet presAssocID="{CD7ABA60-87E8-4EA5-8D8D-94BBFCD16C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A0863356-A00D-46C2-95F4-AB5FB36A827E}" type="pres">
      <dgm:prSet presAssocID="{56F9BD43-FA94-4B36-9889-3D72BECC4982}" presName="linNode" presStyleCnt="0"/>
      <dgm:spPr/>
    </dgm:pt>
    <dgm:pt modelId="{38D90BE8-4FC1-44A1-99B3-30AC6A73295D}" type="pres">
      <dgm:prSet presAssocID="{56F9BD43-FA94-4B36-9889-3D72BECC4982}" presName="parentText" presStyleLbl="node1" presStyleIdx="0" presStyleCnt="2" custScaleX="55034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8DFFE5A-99F7-45F6-838E-B33A30CD3694}" type="pres">
      <dgm:prSet presAssocID="{56F9BD43-FA94-4B36-9889-3D72BECC4982}" presName="descendantText" presStyleLbl="alignAccFollowNode1" presStyleIdx="0" presStyleCnt="2" custScaleX="151658" custScaleY="12508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F6621C8-902F-4D47-99C7-50C57043B7F7}" type="pres">
      <dgm:prSet presAssocID="{2DFB67FA-7184-42E0-A1E1-6BD982A87575}" presName="sp" presStyleCnt="0"/>
      <dgm:spPr/>
    </dgm:pt>
    <dgm:pt modelId="{48B78606-234D-4253-9881-F7B52BABD104}" type="pres">
      <dgm:prSet presAssocID="{80AB802F-CA04-4D6F-A766-2EBDE9D38087}" presName="linNode" presStyleCnt="0"/>
      <dgm:spPr/>
    </dgm:pt>
    <dgm:pt modelId="{77C5BD3B-2C9D-4861-AC99-02D8DA8A1A6B}" type="pres">
      <dgm:prSet presAssocID="{80AB802F-CA04-4D6F-A766-2EBDE9D38087}" presName="parentText" presStyleLbl="node1" presStyleIdx="1" presStyleCnt="2" custScaleX="54247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5F5B432-60CC-4B9E-9FD5-556D7D92AEF6}" type="pres">
      <dgm:prSet presAssocID="{80AB802F-CA04-4D6F-A766-2EBDE9D38087}" presName="descendantText" presStyleLbl="alignAccFollowNode1" presStyleIdx="1" presStyleCnt="2" custScaleX="153586" custScaleY="34362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E24E6646-C8A7-4C5A-A0E1-F2703588BA0C}" type="presOf" srcId="{56F9BD43-FA94-4B36-9889-3D72BECC4982}" destId="{38D90BE8-4FC1-44A1-99B3-30AC6A73295D}" srcOrd="0" destOrd="0" presId="urn:microsoft.com/office/officeart/2005/8/layout/vList5"/>
    <dgm:cxn modelId="{DD8351F9-CF87-412A-A50E-7F641A540E5D}" srcId="{80AB802F-CA04-4D6F-A766-2EBDE9D38087}" destId="{B7978231-D4E6-4BEB-9F99-86D37C860E72}" srcOrd="1" destOrd="0" parTransId="{35B2715C-6873-4B62-B926-4D215C95232A}" sibTransId="{599C9D4C-879E-41D3-8D48-B69218A484AB}"/>
    <dgm:cxn modelId="{29C6ECE5-C0C9-47B4-8303-849C6CB7CD8A}" srcId="{56F9BD43-FA94-4B36-9889-3D72BECC4982}" destId="{E30B0AD8-421A-4D63-B634-836355C11D1F}" srcOrd="1" destOrd="0" parTransId="{4C8E7B1E-37B9-4DE1-8F3C-DDC453AB7E2D}" sibTransId="{A0CDDFFA-34DD-4EFD-A192-72C0AEA0E05E}"/>
    <dgm:cxn modelId="{A7B6FF8D-08B8-4120-95D0-328B8B450DE4}" srcId="{CD7ABA60-87E8-4EA5-8D8D-94BBFCD16C39}" destId="{80AB802F-CA04-4D6F-A766-2EBDE9D38087}" srcOrd="1" destOrd="0" parTransId="{E31883B7-184B-4E7B-8DBD-070894A09D9F}" sibTransId="{161076F2-0B3B-4280-9AC3-7622F258483D}"/>
    <dgm:cxn modelId="{98427279-8E06-4ACC-A5F9-CE20BBA4E5CA}" type="presOf" srcId="{CD7ABA60-87E8-4EA5-8D8D-94BBFCD16C39}" destId="{55635B6A-DDE7-47BE-98FF-AB29F8E2DC3C}" srcOrd="0" destOrd="0" presId="urn:microsoft.com/office/officeart/2005/8/layout/vList5"/>
    <dgm:cxn modelId="{E1D685C5-A573-4042-B541-FDEA76AB7FB5}" srcId="{CD7ABA60-87E8-4EA5-8D8D-94BBFCD16C39}" destId="{56F9BD43-FA94-4B36-9889-3D72BECC4982}" srcOrd="0" destOrd="0" parTransId="{87F5BF21-B93A-419F-AA02-DBFF0C4217C3}" sibTransId="{2DFB67FA-7184-42E0-A1E1-6BD982A87575}"/>
    <dgm:cxn modelId="{0DE5A790-740A-4700-AD5A-750F445F5A3D}" type="presOf" srcId="{E30B0AD8-421A-4D63-B634-836355C11D1F}" destId="{88DFFE5A-99F7-45F6-838E-B33A30CD3694}" srcOrd="0" destOrd="1" presId="urn:microsoft.com/office/officeart/2005/8/layout/vList5"/>
    <dgm:cxn modelId="{4B725374-1683-4594-A29A-1C1B49EC26EF}" srcId="{80AB802F-CA04-4D6F-A766-2EBDE9D38087}" destId="{8FECE4DF-04D6-4AB2-97D3-18B7DB6EE818}" srcOrd="3" destOrd="0" parTransId="{7E13DDC8-AD7F-4837-B8D0-10E8D8C51E60}" sibTransId="{CD1DF3AF-CE9F-46D0-B0C3-AD3A6D2501B4}"/>
    <dgm:cxn modelId="{8EFA8E64-0637-459F-9618-143F7099C4C5}" srcId="{80AB802F-CA04-4D6F-A766-2EBDE9D38087}" destId="{A3D9AD0D-A831-43B3-A666-BCBFA8ADA087}" srcOrd="2" destOrd="0" parTransId="{74C1E177-221A-41E9-8481-06C6DA6ACE1D}" sibTransId="{C9F9B64B-BF19-4C87-B27C-B469D0F4FA40}"/>
    <dgm:cxn modelId="{D7FE51F5-9A64-45C1-8390-FA8D96CEDF39}" type="presOf" srcId="{B7978231-D4E6-4BEB-9F99-86D37C860E72}" destId="{E5F5B432-60CC-4B9E-9FD5-556D7D92AEF6}" srcOrd="0" destOrd="1" presId="urn:microsoft.com/office/officeart/2005/8/layout/vList5"/>
    <dgm:cxn modelId="{E7C609F8-E5E3-47D0-AB1B-4A05785D3C95}" type="presOf" srcId="{3A0CACB8-F8D9-428F-8D6D-53DC99E4B0C3}" destId="{E5F5B432-60CC-4B9E-9FD5-556D7D92AEF6}" srcOrd="0" destOrd="0" presId="urn:microsoft.com/office/officeart/2005/8/layout/vList5"/>
    <dgm:cxn modelId="{D8B0D416-C436-4002-8BFF-70CAED80540D}" type="presOf" srcId="{A3D9AD0D-A831-43B3-A666-BCBFA8ADA087}" destId="{E5F5B432-60CC-4B9E-9FD5-556D7D92AEF6}" srcOrd="0" destOrd="2" presId="urn:microsoft.com/office/officeart/2005/8/layout/vList5"/>
    <dgm:cxn modelId="{0C6CC158-BF72-4AF5-BEED-DB4C722ED243}" type="presOf" srcId="{80AB802F-CA04-4D6F-A766-2EBDE9D38087}" destId="{77C5BD3B-2C9D-4861-AC99-02D8DA8A1A6B}" srcOrd="0" destOrd="0" presId="urn:microsoft.com/office/officeart/2005/8/layout/vList5"/>
    <dgm:cxn modelId="{F464D653-13B7-417D-BCA7-A3FB690F131F}" srcId="{80AB802F-CA04-4D6F-A766-2EBDE9D38087}" destId="{3A0CACB8-F8D9-428F-8D6D-53DC99E4B0C3}" srcOrd="0" destOrd="0" parTransId="{05F9DD34-F90D-4C29-9BA6-6C6138FA4650}" sibTransId="{DBD4371A-0EDC-4EE1-8667-B3D029BEDAD2}"/>
    <dgm:cxn modelId="{AEE8DDAC-6BB4-40C3-8F8F-6AF8B8C82279}" type="presOf" srcId="{6FF28616-83CB-4AA1-B1C3-1E3812127B57}" destId="{88DFFE5A-99F7-45F6-838E-B33A30CD3694}" srcOrd="0" destOrd="0" presId="urn:microsoft.com/office/officeart/2005/8/layout/vList5"/>
    <dgm:cxn modelId="{A11ADB73-F4A1-449B-899F-1438B7DF5F31}" type="presOf" srcId="{8FECE4DF-04D6-4AB2-97D3-18B7DB6EE818}" destId="{E5F5B432-60CC-4B9E-9FD5-556D7D92AEF6}" srcOrd="0" destOrd="3" presId="urn:microsoft.com/office/officeart/2005/8/layout/vList5"/>
    <dgm:cxn modelId="{6A66C5E7-DE89-445F-9B41-2F96CB0FFA3C}" srcId="{56F9BD43-FA94-4B36-9889-3D72BECC4982}" destId="{6FF28616-83CB-4AA1-B1C3-1E3812127B57}" srcOrd="0" destOrd="0" parTransId="{76EC64C1-CB98-4AFD-881F-849B8F20A323}" sibTransId="{3D22E8D5-7801-472C-8FC3-6B10D80E8630}"/>
    <dgm:cxn modelId="{6949D3D7-D57D-409B-BD48-AC651A4A343B}" type="presParOf" srcId="{55635B6A-DDE7-47BE-98FF-AB29F8E2DC3C}" destId="{A0863356-A00D-46C2-95F4-AB5FB36A827E}" srcOrd="0" destOrd="0" presId="urn:microsoft.com/office/officeart/2005/8/layout/vList5"/>
    <dgm:cxn modelId="{3E24F29F-1620-48DD-AD26-87BDF30FFA0F}" type="presParOf" srcId="{A0863356-A00D-46C2-95F4-AB5FB36A827E}" destId="{38D90BE8-4FC1-44A1-99B3-30AC6A73295D}" srcOrd="0" destOrd="0" presId="urn:microsoft.com/office/officeart/2005/8/layout/vList5"/>
    <dgm:cxn modelId="{BFA4F7DE-EC24-4E45-9E4A-D4DF1C774FB0}" type="presParOf" srcId="{A0863356-A00D-46C2-95F4-AB5FB36A827E}" destId="{88DFFE5A-99F7-45F6-838E-B33A30CD3694}" srcOrd="1" destOrd="0" presId="urn:microsoft.com/office/officeart/2005/8/layout/vList5"/>
    <dgm:cxn modelId="{28F455B4-06BD-4BF9-B770-0D0FD045A3A2}" type="presParOf" srcId="{55635B6A-DDE7-47BE-98FF-AB29F8E2DC3C}" destId="{1F6621C8-902F-4D47-99C7-50C57043B7F7}" srcOrd="1" destOrd="0" presId="urn:microsoft.com/office/officeart/2005/8/layout/vList5"/>
    <dgm:cxn modelId="{04A3A563-CBE3-40D4-955A-3E956D194CFA}" type="presParOf" srcId="{55635B6A-DDE7-47BE-98FF-AB29F8E2DC3C}" destId="{48B78606-234D-4253-9881-F7B52BABD104}" srcOrd="2" destOrd="0" presId="urn:microsoft.com/office/officeart/2005/8/layout/vList5"/>
    <dgm:cxn modelId="{D6615176-AC0E-4394-9796-CDE7C9C8E957}" type="presParOf" srcId="{48B78606-234D-4253-9881-F7B52BABD104}" destId="{77C5BD3B-2C9D-4861-AC99-02D8DA8A1A6B}" srcOrd="0" destOrd="0" presId="urn:microsoft.com/office/officeart/2005/8/layout/vList5"/>
    <dgm:cxn modelId="{BE1438BF-295C-4D01-BF6B-151A15564CDE}" type="presParOf" srcId="{48B78606-234D-4253-9881-F7B52BABD104}" destId="{E5F5B432-60CC-4B9E-9FD5-556D7D92AEF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D7ABA60-87E8-4EA5-8D8D-94BBFCD16C3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6F9BD43-FA94-4B36-9889-3D72BECC4982}">
      <dgm:prSet phldrT="[Texto]" custT="1"/>
      <dgm:spPr/>
      <dgm:t>
        <a:bodyPr/>
        <a:lstStyle/>
        <a:p>
          <a:r>
            <a:rPr lang="pt-BR" sz="20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Distrito Judicial de ANCASH</a:t>
          </a:r>
          <a:endParaRPr lang="es-ES" sz="2000" dirty="0"/>
        </a:p>
      </dgm:t>
    </dgm:pt>
    <dgm:pt modelId="{87F5BF21-B93A-419F-AA02-DBFF0C4217C3}" type="parTrans" cxnId="{E1D685C5-A573-4042-B541-FDEA76AB7FB5}">
      <dgm:prSet/>
      <dgm:spPr/>
      <dgm:t>
        <a:bodyPr/>
        <a:lstStyle/>
        <a:p>
          <a:endParaRPr lang="es-ES"/>
        </a:p>
      </dgm:t>
    </dgm:pt>
    <dgm:pt modelId="{2DFB67FA-7184-42E0-A1E1-6BD982A87575}" type="sibTrans" cxnId="{E1D685C5-A573-4042-B541-FDEA76AB7FB5}">
      <dgm:prSet/>
      <dgm:spPr/>
      <dgm:t>
        <a:bodyPr/>
        <a:lstStyle/>
        <a:p>
          <a:endParaRPr lang="es-ES"/>
        </a:p>
      </dgm:t>
    </dgm:pt>
    <dgm:pt modelId="{6FF28616-83CB-4AA1-B1C3-1E3812127B57}">
      <dgm:prSet phldrT="[Texto]" custT="1"/>
      <dgm:spPr/>
      <dgm:t>
        <a:bodyPr/>
        <a:lstStyle/>
        <a:p>
          <a:pPr algn="just"/>
          <a:r>
            <a:rPr lang="es-ES" sz="1800" b="1" i="0" u="none" dirty="0"/>
            <a:t>MEJORAMIENTO DEL SERVICIO DE LOS OOJJ </a:t>
          </a:r>
          <a:r>
            <a:rPr lang="es-ES" sz="1800" b="0" i="0" u="none" dirty="0"/>
            <a:t>DE LA SEDE DE </a:t>
          </a:r>
          <a:r>
            <a:rPr lang="es-ES" sz="1800" b="1" i="0" u="none" dirty="0"/>
            <a:t>YUNGAY</a:t>
          </a:r>
          <a:r>
            <a:rPr lang="es-ES" sz="1800" b="0" i="0" u="none" dirty="0"/>
            <a:t> DISTRITO DE YUNGAY</a:t>
          </a:r>
          <a:endParaRPr lang="es-ES" sz="1800" b="0" dirty="0"/>
        </a:p>
      </dgm:t>
    </dgm:pt>
    <dgm:pt modelId="{76EC64C1-CB98-4AFD-881F-849B8F20A323}" type="parTrans" cxnId="{6A66C5E7-DE89-445F-9B41-2F96CB0FFA3C}">
      <dgm:prSet/>
      <dgm:spPr/>
      <dgm:t>
        <a:bodyPr/>
        <a:lstStyle/>
        <a:p>
          <a:endParaRPr lang="es-ES"/>
        </a:p>
      </dgm:t>
    </dgm:pt>
    <dgm:pt modelId="{3D22E8D5-7801-472C-8FC3-6B10D80E8630}" type="sibTrans" cxnId="{6A66C5E7-DE89-445F-9B41-2F96CB0FFA3C}">
      <dgm:prSet/>
      <dgm:spPr/>
      <dgm:t>
        <a:bodyPr/>
        <a:lstStyle/>
        <a:p>
          <a:endParaRPr lang="es-ES"/>
        </a:p>
      </dgm:t>
    </dgm:pt>
    <dgm:pt modelId="{7816A24E-50EC-4954-930C-BA6C69D9F8FB}">
      <dgm:prSet phldrT="[Texto]" custT="1"/>
      <dgm:spPr/>
      <dgm:t>
        <a:bodyPr/>
        <a:lstStyle/>
        <a:p>
          <a:r>
            <a:rPr lang="pt-BR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Distrito Judicial de </a:t>
          </a:r>
          <a:r>
            <a:rPr lang="pt-BR" sz="155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HUANCAVELICA</a:t>
          </a:r>
          <a:endParaRPr lang="es-ES" sz="1550" dirty="0"/>
        </a:p>
      </dgm:t>
    </dgm:pt>
    <dgm:pt modelId="{30EF9D96-D76E-454D-A056-49CCC51FDA05}" type="parTrans" cxnId="{FC77CEE5-8057-4E14-A446-911E6D08C767}">
      <dgm:prSet/>
      <dgm:spPr/>
      <dgm:t>
        <a:bodyPr/>
        <a:lstStyle/>
        <a:p>
          <a:endParaRPr lang="es-ES"/>
        </a:p>
      </dgm:t>
    </dgm:pt>
    <dgm:pt modelId="{618B5F56-5305-454D-B3DD-4BAC0AC05A06}" type="sibTrans" cxnId="{FC77CEE5-8057-4E14-A446-911E6D08C767}">
      <dgm:prSet/>
      <dgm:spPr/>
      <dgm:t>
        <a:bodyPr/>
        <a:lstStyle/>
        <a:p>
          <a:endParaRPr lang="es-ES"/>
        </a:p>
      </dgm:t>
    </dgm:pt>
    <dgm:pt modelId="{D47E3B23-B37F-4937-B7FF-FE7AD795F669}">
      <dgm:prSet phldrT="[Texto]" custT="1"/>
      <dgm:spPr/>
      <dgm:t>
        <a:bodyPr/>
        <a:lstStyle/>
        <a:p>
          <a:pPr algn="just" rtl="0"/>
          <a:r>
            <a:rPr lang="es-PE" sz="1800" b="1" i="0" u="none" dirty="0"/>
            <a:t>MEJORAMIENTO DE LOS SERVICIOS DE ADMINISTRACION DE JUSTICIA, DISTRITO DE ACOBAMBA</a:t>
          </a:r>
          <a:endParaRPr lang="es-ES" sz="1800" b="1" dirty="0"/>
        </a:p>
      </dgm:t>
    </dgm:pt>
    <dgm:pt modelId="{9D18C02D-C731-4318-BA0B-51B8F2B88E2E}" type="parTrans" cxnId="{E82FBFF4-538C-4DA4-B3D9-78640DC527B5}">
      <dgm:prSet/>
      <dgm:spPr/>
      <dgm:t>
        <a:bodyPr/>
        <a:lstStyle/>
        <a:p>
          <a:endParaRPr lang="es-ES"/>
        </a:p>
      </dgm:t>
    </dgm:pt>
    <dgm:pt modelId="{29D95164-DDCB-4A2A-907B-C75DD1C60687}" type="sibTrans" cxnId="{E82FBFF4-538C-4DA4-B3D9-78640DC527B5}">
      <dgm:prSet/>
      <dgm:spPr/>
      <dgm:t>
        <a:bodyPr/>
        <a:lstStyle/>
        <a:p>
          <a:endParaRPr lang="es-ES"/>
        </a:p>
      </dgm:t>
    </dgm:pt>
    <dgm:pt modelId="{80AB802F-CA04-4D6F-A766-2EBDE9D38087}">
      <dgm:prSet phldrT="[Texto]" custT="1"/>
      <dgm:spPr/>
      <dgm:t>
        <a:bodyPr/>
        <a:lstStyle/>
        <a:p>
          <a:r>
            <a:rPr lang="pt-BR" sz="20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Distrito Judicial de </a:t>
          </a:r>
          <a:r>
            <a:rPr lang="es-PE" sz="20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PUNO</a:t>
          </a:r>
          <a:endParaRPr lang="es-ES" sz="2000" dirty="0"/>
        </a:p>
      </dgm:t>
    </dgm:pt>
    <dgm:pt modelId="{E31883B7-184B-4E7B-8DBD-070894A09D9F}" type="parTrans" cxnId="{A7B6FF8D-08B8-4120-95D0-328B8B450DE4}">
      <dgm:prSet/>
      <dgm:spPr/>
      <dgm:t>
        <a:bodyPr/>
        <a:lstStyle/>
        <a:p>
          <a:endParaRPr lang="es-ES"/>
        </a:p>
      </dgm:t>
    </dgm:pt>
    <dgm:pt modelId="{161076F2-0B3B-4280-9AC3-7622F258483D}" type="sibTrans" cxnId="{A7B6FF8D-08B8-4120-95D0-328B8B450DE4}">
      <dgm:prSet/>
      <dgm:spPr/>
      <dgm:t>
        <a:bodyPr/>
        <a:lstStyle/>
        <a:p>
          <a:endParaRPr lang="es-ES"/>
        </a:p>
      </dgm:t>
    </dgm:pt>
    <dgm:pt modelId="{3A0CACB8-F8D9-428F-8D6D-53DC99E4B0C3}">
      <dgm:prSet phldrT="[Texto]" custT="1"/>
      <dgm:spPr/>
      <dgm:t>
        <a:bodyPr/>
        <a:lstStyle/>
        <a:p>
          <a:pPr algn="just" rtl="0"/>
          <a:r>
            <a:rPr lang="es-ES" sz="20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AMPLIACIÓN Y MEJORAMIENTO DE LOS SERVICIOS DE ADMINISTRACIÓN DE JUSTICIA DE LOS ÓRGANOS JURISDICCIONALES DE LA SEDE CENTRAL </a:t>
          </a:r>
          <a:r>
            <a:rPr lang="es-ES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DEL DISTRITO JUDICIAL DE PUNO – DISTRITO DE PUNO – PROVINCIA DE PUNO – DEPARTAMENTO DE PUNO” </a:t>
          </a:r>
          <a:endParaRPr lang="es-ES" sz="2000" dirty="0"/>
        </a:p>
      </dgm:t>
    </dgm:pt>
    <dgm:pt modelId="{05F9DD34-F90D-4C29-9BA6-6C6138FA4650}" type="parTrans" cxnId="{F464D653-13B7-417D-BCA7-A3FB690F131F}">
      <dgm:prSet/>
      <dgm:spPr/>
      <dgm:t>
        <a:bodyPr/>
        <a:lstStyle/>
        <a:p>
          <a:endParaRPr lang="es-ES"/>
        </a:p>
      </dgm:t>
    </dgm:pt>
    <dgm:pt modelId="{DBD4371A-0EDC-4EE1-8667-B3D029BEDAD2}" type="sibTrans" cxnId="{F464D653-13B7-417D-BCA7-A3FB690F131F}">
      <dgm:prSet/>
      <dgm:spPr/>
      <dgm:t>
        <a:bodyPr/>
        <a:lstStyle/>
        <a:p>
          <a:endParaRPr lang="es-ES"/>
        </a:p>
      </dgm:t>
    </dgm:pt>
    <dgm:pt modelId="{112D1A5F-48EF-49B9-AAFB-25B4C6186CF2}">
      <dgm:prSet phldrT="[Texto]" custT="1"/>
      <dgm:spPr/>
      <dgm:t>
        <a:bodyPr/>
        <a:lstStyle/>
        <a:p>
          <a:pPr algn="just"/>
          <a:r>
            <a:rPr lang="es-ES" sz="1800" b="1" i="0" u="none" dirty="0"/>
            <a:t>MEJORAMIENTO DEL SERVICIO DE LOS OOJJ DE LA SEDE DE HUARI</a:t>
          </a:r>
          <a:r>
            <a:rPr lang="es-ES" sz="1800" b="0" i="0" u="none" dirty="0"/>
            <a:t>. - DISTRITO DE HUARI</a:t>
          </a:r>
          <a:endParaRPr lang="es-ES" sz="1800" dirty="0"/>
        </a:p>
      </dgm:t>
    </dgm:pt>
    <dgm:pt modelId="{268CE140-1535-4EB6-B5EE-9EDDB44CD24C}" type="parTrans" cxnId="{14A45194-20E5-4752-BEFB-CF48A1D0377E}">
      <dgm:prSet/>
      <dgm:spPr/>
      <dgm:t>
        <a:bodyPr/>
        <a:lstStyle/>
        <a:p>
          <a:endParaRPr lang="es-ES"/>
        </a:p>
      </dgm:t>
    </dgm:pt>
    <dgm:pt modelId="{F9A1F6ED-B04A-4098-AC65-4757A683E65A}" type="sibTrans" cxnId="{14A45194-20E5-4752-BEFB-CF48A1D0377E}">
      <dgm:prSet/>
      <dgm:spPr/>
      <dgm:t>
        <a:bodyPr/>
        <a:lstStyle/>
        <a:p>
          <a:endParaRPr lang="es-ES"/>
        </a:p>
      </dgm:t>
    </dgm:pt>
    <dgm:pt modelId="{6D1D7FEF-C316-42C7-A81B-AF4C50036405}">
      <dgm:prSet phldrT="[Texto]" custT="1"/>
      <dgm:spPr/>
      <dgm:t>
        <a:bodyPr/>
        <a:lstStyle/>
        <a:p>
          <a:pPr algn="just"/>
          <a:r>
            <a:rPr lang="es-ES" sz="1800" b="1" i="0" u="none" dirty="0"/>
            <a:t>MEJORAMIENTO DEL SERVICIO DE LOS ÓRGANOS JURISDICCIONALES DE LA SEDE DE C.F. FITZCARRALD</a:t>
          </a:r>
          <a:r>
            <a:rPr lang="es-ES" sz="1800" b="0" i="0" u="none" dirty="0"/>
            <a:t> - DISTRITO DE SAN LUIS</a:t>
          </a:r>
          <a:endParaRPr lang="es-ES" sz="1800" dirty="0"/>
        </a:p>
      </dgm:t>
    </dgm:pt>
    <dgm:pt modelId="{788CA9A9-87BE-4AA5-9539-808A8DE47878}" type="parTrans" cxnId="{AF47B0B0-D9F9-45F5-8BFB-7B076E7E1FAE}">
      <dgm:prSet/>
      <dgm:spPr/>
      <dgm:t>
        <a:bodyPr/>
        <a:lstStyle/>
        <a:p>
          <a:endParaRPr lang="es-ES"/>
        </a:p>
      </dgm:t>
    </dgm:pt>
    <dgm:pt modelId="{FC8F041B-F28D-4058-9D10-B79218BE513F}" type="sibTrans" cxnId="{AF47B0B0-D9F9-45F5-8BFB-7B076E7E1FAE}">
      <dgm:prSet/>
      <dgm:spPr/>
      <dgm:t>
        <a:bodyPr/>
        <a:lstStyle/>
        <a:p>
          <a:endParaRPr lang="es-ES"/>
        </a:p>
      </dgm:t>
    </dgm:pt>
    <dgm:pt modelId="{B8A02B4C-9412-4167-BE1A-9C8D2EFF9BD4}">
      <dgm:prSet phldrT="[Texto]" custT="1"/>
      <dgm:spPr/>
      <dgm:t>
        <a:bodyPr/>
        <a:lstStyle/>
        <a:p>
          <a:pPr algn="just" rtl="0"/>
          <a:r>
            <a:rPr lang="es-PE" sz="1800" b="1" i="0" u="none" dirty="0"/>
            <a:t>MEJORAMIENTO DE LOS SERVICIOS DE ADMINISTRACION DE JUSTICIA EN LA CSJ DE HUANCAVELICA</a:t>
          </a:r>
          <a:endParaRPr lang="es-ES" sz="1800" b="1" dirty="0"/>
        </a:p>
      </dgm:t>
    </dgm:pt>
    <dgm:pt modelId="{39248B46-3624-449D-9929-75C46C178B96}" type="parTrans" cxnId="{080A9816-6AB0-4F22-9146-0520BAC3471B}">
      <dgm:prSet/>
      <dgm:spPr/>
      <dgm:t>
        <a:bodyPr/>
        <a:lstStyle/>
        <a:p>
          <a:endParaRPr lang="es-ES"/>
        </a:p>
      </dgm:t>
    </dgm:pt>
    <dgm:pt modelId="{186993AA-27EB-40EB-A37A-021A7A23E4DB}" type="sibTrans" cxnId="{080A9816-6AB0-4F22-9146-0520BAC3471B}">
      <dgm:prSet/>
      <dgm:spPr/>
      <dgm:t>
        <a:bodyPr/>
        <a:lstStyle/>
        <a:p>
          <a:endParaRPr lang="es-ES"/>
        </a:p>
      </dgm:t>
    </dgm:pt>
    <dgm:pt modelId="{C901BBC6-1382-45B9-A577-2600186D0F06}">
      <dgm:prSet phldrT="[Texto]" custT="1"/>
      <dgm:spPr/>
      <dgm:t>
        <a:bodyPr/>
        <a:lstStyle/>
        <a:p>
          <a:pPr algn="just" rtl="0"/>
          <a:r>
            <a:rPr lang="es-PE" sz="1800" b="1" i="0" u="none" dirty="0"/>
            <a:t>MEJORAMIENTO DEL SERVICIO DE ADMINISTRACION DE JUSTICIA EN LA SEDE JUDICIAL DISTRITO</a:t>
          </a:r>
          <a:endParaRPr lang="es-ES" sz="1800" b="1" dirty="0"/>
        </a:p>
      </dgm:t>
    </dgm:pt>
    <dgm:pt modelId="{2FFD3B21-51C9-4366-BEBF-0ED991831648}" type="parTrans" cxnId="{57CEC213-EDFE-4983-8388-9F5FD14D0F9A}">
      <dgm:prSet/>
      <dgm:spPr/>
      <dgm:t>
        <a:bodyPr/>
        <a:lstStyle/>
        <a:p>
          <a:endParaRPr lang="es-ES"/>
        </a:p>
      </dgm:t>
    </dgm:pt>
    <dgm:pt modelId="{94327685-D8DB-4B5F-B3C3-750B383173C0}" type="sibTrans" cxnId="{57CEC213-EDFE-4983-8388-9F5FD14D0F9A}">
      <dgm:prSet/>
      <dgm:spPr/>
      <dgm:t>
        <a:bodyPr/>
        <a:lstStyle/>
        <a:p>
          <a:endParaRPr lang="es-ES"/>
        </a:p>
      </dgm:t>
    </dgm:pt>
    <dgm:pt modelId="{55635B6A-DDE7-47BE-98FF-AB29F8E2DC3C}" type="pres">
      <dgm:prSet presAssocID="{CD7ABA60-87E8-4EA5-8D8D-94BBFCD16C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A0863356-A00D-46C2-95F4-AB5FB36A827E}" type="pres">
      <dgm:prSet presAssocID="{56F9BD43-FA94-4B36-9889-3D72BECC4982}" presName="linNode" presStyleCnt="0"/>
      <dgm:spPr/>
    </dgm:pt>
    <dgm:pt modelId="{38D90BE8-4FC1-44A1-99B3-30AC6A73295D}" type="pres">
      <dgm:prSet presAssocID="{56F9BD43-FA94-4B36-9889-3D72BECC4982}" presName="parentText" presStyleLbl="node1" presStyleIdx="0" presStyleCnt="3" custScaleX="42752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8DFFE5A-99F7-45F6-838E-B33A30CD3694}" type="pres">
      <dgm:prSet presAssocID="{56F9BD43-FA94-4B36-9889-3D72BECC4982}" presName="descendantText" presStyleLbl="alignAccFollowNode1" presStyleIdx="0" presStyleCnt="3" custScaleX="123872" custScaleY="12583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F6621C8-902F-4D47-99C7-50C57043B7F7}" type="pres">
      <dgm:prSet presAssocID="{2DFB67FA-7184-42E0-A1E1-6BD982A87575}" presName="sp" presStyleCnt="0"/>
      <dgm:spPr/>
    </dgm:pt>
    <dgm:pt modelId="{248045ED-6689-48FB-BD51-C17F03DCA80E}" type="pres">
      <dgm:prSet presAssocID="{7816A24E-50EC-4954-930C-BA6C69D9F8FB}" presName="linNode" presStyleCnt="0"/>
      <dgm:spPr/>
    </dgm:pt>
    <dgm:pt modelId="{77229528-4FC2-45A4-B567-01817A772005}" type="pres">
      <dgm:prSet presAssocID="{7816A24E-50EC-4954-930C-BA6C69D9F8FB}" presName="parentText" presStyleLbl="node1" presStyleIdx="1" presStyleCnt="3" custScaleX="41164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97A04EF-D442-4E78-BEB6-01839EC94338}" type="pres">
      <dgm:prSet presAssocID="{7816A24E-50EC-4954-930C-BA6C69D9F8FB}" presName="descendantText" presStyleLbl="alignAccFollowNode1" presStyleIdx="1" presStyleCnt="3" custScaleX="125118" custScaleY="13111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97B5E91-F517-4C4E-B56E-5CB15F255B46}" type="pres">
      <dgm:prSet presAssocID="{618B5F56-5305-454D-B3DD-4BAC0AC05A06}" presName="sp" presStyleCnt="0"/>
      <dgm:spPr/>
    </dgm:pt>
    <dgm:pt modelId="{48B78606-234D-4253-9881-F7B52BABD104}" type="pres">
      <dgm:prSet presAssocID="{80AB802F-CA04-4D6F-A766-2EBDE9D38087}" presName="linNode" presStyleCnt="0"/>
      <dgm:spPr/>
    </dgm:pt>
    <dgm:pt modelId="{77C5BD3B-2C9D-4861-AC99-02D8DA8A1A6B}" type="pres">
      <dgm:prSet presAssocID="{80AB802F-CA04-4D6F-A766-2EBDE9D38087}" presName="parentText" presStyleLbl="node1" presStyleIdx="2" presStyleCnt="3" custScaleX="43281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5F5B432-60CC-4B9E-9FD5-556D7D92AEF6}" type="pres">
      <dgm:prSet presAssocID="{80AB802F-CA04-4D6F-A766-2EBDE9D38087}" presName="descendantText" presStyleLbl="alignAccFollowNode1" presStyleIdx="2" presStyleCnt="3" custScaleX="124820" custScaleY="11845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E82FBFF4-538C-4DA4-B3D9-78640DC527B5}" srcId="{7816A24E-50EC-4954-930C-BA6C69D9F8FB}" destId="{D47E3B23-B37F-4937-B7FF-FE7AD795F669}" srcOrd="0" destOrd="0" parTransId="{9D18C02D-C731-4318-BA0B-51B8F2B88E2E}" sibTransId="{29D95164-DDCB-4A2A-907B-C75DD1C60687}"/>
    <dgm:cxn modelId="{2A9897CD-636A-4E1B-BE7E-CFCE26E5EDBA}" type="presOf" srcId="{B8A02B4C-9412-4167-BE1A-9C8D2EFF9BD4}" destId="{997A04EF-D442-4E78-BEB6-01839EC94338}" srcOrd="0" destOrd="1" presId="urn:microsoft.com/office/officeart/2005/8/layout/vList5"/>
    <dgm:cxn modelId="{E24E6646-C8A7-4C5A-A0E1-F2703588BA0C}" type="presOf" srcId="{56F9BD43-FA94-4B36-9889-3D72BECC4982}" destId="{38D90BE8-4FC1-44A1-99B3-30AC6A73295D}" srcOrd="0" destOrd="0" presId="urn:microsoft.com/office/officeart/2005/8/layout/vList5"/>
    <dgm:cxn modelId="{14A45194-20E5-4752-BEFB-CF48A1D0377E}" srcId="{56F9BD43-FA94-4B36-9889-3D72BECC4982}" destId="{112D1A5F-48EF-49B9-AAFB-25B4C6186CF2}" srcOrd="1" destOrd="0" parTransId="{268CE140-1535-4EB6-B5EE-9EDDB44CD24C}" sibTransId="{F9A1F6ED-B04A-4098-AC65-4757A683E65A}"/>
    <dgm:cxn modelId="{0B4D11FD-182D-46CB-8DB6-62B0BF870D56}" type="presOf" srcId="{7816A24E-50EC-4954-930C-BA6C69D9F8FB}" destId="{77229528-4FC2-45A4-B567-01817A772005}" srcOrd="0" destOrd="0" presId="urn:microsoft.com/office/officeart/2005/8/layout/vList5"/>
    <dgm:cxn modelId="{D026A3AC-BC6C-4B32-B20F-7A033D2FB2DF}" type="presOf" srcId="{C901BBC6-1382-45B9-A577-2600186D0F06}" destId="{997A04EF-D442-4E78-BEB6-01839EC94338}" srcOrd="0" destOrd="2" presId="urn:microsoft.com/office/officeart/2005/8/layout/vList5"/>
    <dgm:cxn modelId="{A7B6FF8D-08B8-4120-95D0-328B8B450DE4}" srcId="{CD7ABA60-87E8-4EA5-8D8D-94BBFCD16C39}" destId="{80AB802F-CA04-4D6F-A766-2EBDE9D38087}" srcOrd="2" destOrd="0" parTransId="{E31883B7-184B-4E7B-8DBD-070894A09D9F}" sibTransId="{161076F2-0B3B-4280-9AC3-7622F258483D}"/>
    <dgm:cxn modelId="{98427279-8E06-4ACC-A5F9-CE20BBA4E5CA}" type="presOf" srcId="{CD7ABA60-87E8-4EA5-8D8D-94BBFCD16C39}" destId="{55635B6A-DDE7-47BE-98FF-AB29F8E2DC3C}" srcOrd="0" destOrd="0" presId="urn:microsoft.com/office/officeart/2005/8/layout/vList5"/>
    <dgm:cxn modelId="{57CEC213-EDFE-4983-8388-9F5FD14D0F9A}" srcId="{7816A24E-50EC-4954-930C-BA6C69D9F8FB}" destId="{C901BBC6-1382-45B9-A577-2600186D0F06}" srcOrd="2" destOrd="0" parTransId="{2FFD3B21-51C9-4366-BEBF-0ED991831648}" sibTransId="{94327685-D8DB-4B5F-B3C3-750B383173C0}"/>
    <dgm:cxn modelId="{E1D685C5-A573-4042-B541-FDEA76AB7FB5}" srcId="{CD7ABA60-87E8-4EA5-8D8D-94BBFCD16C39}" destId="{56F9BD43-FA94-4B36-9889-3D72BECC4982}" srcOrd="0" destOrd="0" parTransId="{87F5BF21-B93A-419F-AA02-DBFF0C4217C3}" sibTransId="{2DFB67FA-7184-42E0-A1E1-6BD982A87575}"/>
    <dgm:cxn modelId="{594B8106-DF76-45AE-AF1C-75BC2DC05A57}" type="presOf" srcId="{6D1D7FEF-C316-42C7-A81B-AF4C50036405}" destId="{88DFFE5A-99F7-45F6-838E-B33A30CD3694}" srcOrd="0" destOrd="2" presId="urn:microsoft.com/office/officeart/2005/8/layout/vList5"/>
    <dgm:cxn modelId="{D5C94B2B-CEF4-4895-9461-E692CA6D186A}" type="presOf" srcId="{D47E3B23-B37F-4937-B7FF-FE7AD795F669}" destId="{997A04EF-D442-4E78-BEB6-01839EC94338}" srcOrd="0" destOrd="0" presId="urn:microsoft.com/office/officeart/2005/8/layout/vList5"/>
    <dgm:cxn modelId="{746C0719-134C-4189-8A95-166241DE7462}" type="presOf" srcId="{112D1A5F-48EF-49B9-AAFB-25B4C6186CF2}" destId="{88DFFE5A-99F7-45F6-838E-B33A30CD3694}" srcOrd="0" destOrd="1" presId="urn:microsoft.com/office/officeart/2005/8/layout/vList5"/>
    <dgm:cxn modelId="{E7C609F8-E5E3-47D0-AB1B-4A05785D3C95}" type="presOf" srcId="{3A0CACB8-F8D9-428F-8D6D-53DC99E4B0C3}" destId="{E5F5B432-60CC-4B9E-9FD5-556D7D92AEF6}" srcOrd="0" destOrd="0" presId="urn:microsoft.com/office/officeart/2005/8/layout/vList5"/>
    <dgm:cxn modelId="{0C6CC158-BF72-4AF5-BEED-DB4C722ED243}" type="presOf" srcId="{80AB802F-CA04-4D6F-A766-2EBDE9D38087}" destId="{77C5BD3B-2C9D-4861-AC99-02D8DA8A1A6B}" srcOrd="0" destOrd="0" presId="urn:microsoft.com/office/officeart/2005/8/layout/vList5"/>
    <dgm:cxn modelId="{080A9816-6AB0-4F22-9146-0520BAC3471B}" srcId="{7816A24E-50EC-4954-930C-BA6C69D9F8FB}" destId="{B8A02B4C-9412-4167-BE1A-9C8D2EFF9BD4}" srcOrd="1" destOrd="0" parTransId="{39248B46-3624-449D-9929-75C46C178B96}" sibTransId="{186993AA-27EB-40EB-A37A-021A7A23E4DB}"/>
    <dgm:cxn modelId="{F464D653-13B7-417D-BCA7-A3FB690F131F}" srcId="{80AB802F-CA04-4D6F-A766-2EBDE9D38087}" destId="{3A0CACB8-F8D9-428F-8D6D-53DC99E4B0C3}" srcOrd="0" destOrd="0" parTransId="{05F9DD34-F90D-4C29-9BA6-6C6138FA4650}" sibTransId="{DBD4371A-0EDC-4EE1-8667-B3D029BEDAD2}"/>
    <dgm:cxn modelId="{FC77CEE5-8057-4E14-A446-911E6D08C767}" srcId="{CD7ABA60-87E8-4EA5-8D8D-94BBFCD16C39}" destId="{7816A24E-50EC-4954-930C-BA6C69D9F8FB}" srcOrd="1" destOrd="0" parTransId="{30EF9D96-D76E-454D-A056-49CCC51FDA05}" sibTransId="{618B5F56-5305-454D-B3DD-4BAC0AC05A06}"/>
    <dgm:cxn modelId="{AEE8DDAC-6BB4-40C3-8F8F-6AF8B8C82279}" type="presOf" srcId="{6FF28616-83CB-4AA1-B1C3-1E3812127B57}" destId="{88DFFE5A-99F7-45F6-838E-B33A30CD3694}" srcOrd="0" destOrd="0" presId="urn:microsoft.com/office/officeart/2005/8/layout/vList5"/>
    <dgm:cxn modelId="{AF47B0B0-D9F9-45F5-8BFB-7B076E7E1FAE}" srcId="{56F9BD43-FA94-4B36-9889-3D72BECC4982}" destId="{6D1D7FEF-C316-42C7-A81B-AF4C50036405}" srcOrd="2" destOrd="0" parTransId="{788CA9A9-87BE-4AA5-9539-808A8DE47878}" sibTransId="{FC8F041B-F28D-4058-9D10-B79218BE513F}"/>
    <dgm:cxn modelId="{6A66C5E7-DE89-445F-9B41-2F96CB0FFA3C}" srcId="{56F9BD43-FA94-4B36-9889-3D72BECC4982}" destId="{6FF28616-83CB-4AA1-B1C3-1E3812127B57}" srcOrd="0" destOrd="0" parTransId="{76EC64C1-CB98-4AFD-881F-849B8F20A323}" sibTransId="{3D22E8D5-7801-472C-8FC3-6B10D80E8630}"/>
    <dgm:cxn modelId="{6949D3D7-D57D-409B-BD48-AC651A4A343B}" type="presParOf" srcId="{55635B6A-DDE7-47BE-98FF-AB29F8E2DC3C}" destId="{A0863356-A00D-46C2-95F4-AB5FB36A827E}" srcOrd="0" destOrd="0" presId="urn:microsoft.com/office/officeart/2005/8/layout/vList5"/>
    <dgm:cxn modelId="{3E24F29F-1620-48DD-AD26-87BDF30FFA0F}" type="presParOf" srcId="{A0863356-A00D-46C2-95F4-AB5FB36A827E}" destId="{38D90BE8-4FC1-44A1-99B3-30AC6A73295D}" srcOrd="0" destOrd="0" presId="urn:microsoft.com/office/officeart/2005/8/layout/vList5"/>
    <dgm:cxn modelId="{BFA4F7DE-EC24-4E45-9E4A-D4DF1C774FB0}" type="presParOf" srcId="{A0863356-A00D-46C2-95F4-AB5FB36A827E}" destId="{88DFFE5A-99F7-45F6-838E-B33A30CD3694}" srcOrd="1" destOrd="0" presId="urn:microsoft.com/office/officeart/2005/8/layout/vList5"/>
    <dgm:cxn modelId="{28F455B4-06BD-4BF9-B770-0D0FD045A3A2}" type="presParOf" srcId="{55635B6A-DDE7-47BE-98FF-AB29F8E2DC3C}" destId="{1F6621C8-902F-4D47-99C7-50C57043B7F7}" srcOrd="1" destOrd="0" presId="urn:microsoft.com/office/officeart/2005/8/layout/vList5"/>
    <dgm:cxn modelId="{FA7F204B-6AD6-43AB-B69A-BC7BD7B57CE8}" type="presParOf" srcId="{55635B6A-DDE7-47BE-98FF-AB29F8E2DC3C}" destId="{248045ED-6689-48FB-BD51-C17F03DCA80E}" srcOrd="2" destOrd="0" presId="urn:microsoft.com/office/officeart/2005/8/layout/vList5"/>
    <dgm:cxn modelId="{7E6E8771-3590-4CD1-BA94-B36572D8F5B2}" type="presParOf" srcId="{248045ED-6689-48FB-BD51-C17F03DCA80E}" destId="{77229528-4FC2-45A4-B567-01817A772005}" srcOrd="0" destOrd="0" presId="urn:microsoft.com/office/officeart/2005/8/layout/vList5"/>
    <dgm:cxn modelId="{795B57D7-8640-41D6-8C8C-3C88991D21D3}" type="presParOf" srcId="{248045ED-6689-48FB-BD51-C17F03DCA80E}" destId="{997A04EF-D442-4E78-BEB6-01839EC94338}" srcOrd="1" destOrd="0" presId="urn:microsoft.com/office/officeart/2005/8/layout/vList5"/>
    <dgm:cxn modelId="{A837A40B-B756-4A1E-9ED8-5D3AC0389505}" type="presParOf" srcId="{55635B6A-DDE7-47BE-98FF-AB29F8E2DC3C}" destId="{F97B5E91-F517-4C4E-B56E-5CB15F255B46}" srcOrd="3" destOrd="0" presId="urn:microsoft.com/office/officeart/2005/8/layout/vList5"/>
    <dgm:cxn modelId="{04A3A563-CBE3-40D4-955A-3E956D194CFA}" type="presParOf" srcId="{55635B6A-DDE7-47BE-98FF-AB29F8E2DC3C}" destId="{48B78606-234D-4253-9881-F7B52BABD104}" srcOrd="4" destOrd="0" presId="urn:microsoft.com/office/officeart/2005/8/layout/vList5"/>
    <dgm:cxn modelId="{D6615176-AC0E-4394-9796-CDE7C9C8E957}" type="presParOf" srcId="{48B78606-234D-4253-9881-F7B52BABD104}" destId="{77C5BD3B-2C9D-4861-AC99-02D8DA8A1A6B}" srcOrd="0" destOrd="0" presId="urn:microsoft.com/office/officeart/2005/8/layout/vList5"/>
    <dgm:cxn modelId="{BE1438BF-295C-4D01-BF6B-151A15564CDE}" type="presParOf" srcId="{48B78606-234D-4253-9881-F7B52BABD104}" destId="{E5F5B432-60CC-4B9E-9FD5-556D7D92AEF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D7ABA60-87E8-4EA5-8D8D-94BBFCD16C3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6F9BD43-FA94-4B36-9889-3D72BECC4982}">
      <dgm:prSet phldrT="[Texto]" custT="1"/>
      <dgm:spPr/>
      <dgm:t>
        <a:bodyPr/>
        <a:lstStyle/>
        <a:p>
          <a:r>
            <a:rPr lang="pt-BR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Distrito Judicial de </a:t>
          </a:r>
          <a:r>
            <a:rPr lang="es-PE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la SELVA CENTRAL</a:t>
          </a:r>
          <a:endParaRPr lang="es-ES" sz="1800" dirty="0"/>
        </a:p>
      </dgm:t>
    </dgm:pt>
    <dgm:pt modelId="{87F5BF21-B93A-419F-AA02-DBFF0C4217C3}" type="parTrans" cxnId="{E1D685C5-A573-4042-B541-FDEA76AB7FB5}">
      <dgm:prSet/>
      <dgm:spPr/>
      <dgm:t>
        <a:bodyPr/>
        <a:lstStyle/>
        <a:p>
          <a:endParaRPr lang="es-ES"/>
        </a:p>
      </dgm:t>
    </dgm:pt>
    <dgm:pt modelId="{2DFB67FA-7184-42E0-A1E1-6BD982A87575}" type="sibTrans" cxnId="{E1D685C5-A573-4042-B541-FDEA76AB7FB5}">
      <dgm:prSet/>
      <dgm:spPr/>
      <dgm:t>
        <a:bodyPr/>
        <a:lstStyle/>
        <a:p>
          <a:endParaRPr lang="es-ES"/>
        </a:p>
      </dgm:t>
    </dgm:pt>
    <dgm:pt modelId="{6FF28616-83CB-4AA1-B1C3-1E3812127B57}">
      <dgm:prSet phldrT="[Texto]" custT="1"/>
      <dgm:spPr/>
      <dgm:t>
        <a:bodyPr/>
        <a:lstStyle/>
        <a:p>
          <a:pPr algn="just" rtl="0"/>
          <a:r>
            <a:rPr lang="es-ES" sz="16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MEJORAMIENTO DEL SERVICIO DE ADMINISTRACIÓN DE JUSTICIA DE LOS OOJJ Y ADMINISTRATIVOS DE LA CSJ DE LA SELVA CENTRAL </a:t>
          </a:r>
          <a:r>
            <a:rPr lang="es-ES" sz="16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– LA MERCED DEL DISTRITO DE CHANCHAMAYO</a:t>
          </a:r>
          <a:endParaRPr lang="es-ES" sz="1600" dirty="0"/>
        </a:p>
      </dgm:t>
    </dgm:pt>
    <dgm:pt modelId="{76EC64C1-CB98-4AFD-881F-849B8F20A323}" type="parTrans" cxnId="{6A66C5E7-DE89-445F-9B41-2F96CB0FFA3C}">
      <dgm:prSet/>
      <dgm:spPr/>
      <dgm:t>
        <a:bodyPr/>
        <a:lstStyle/>
        <a:p>
          <a:endParaRPr lang="es-ES"/>
        </a:p>
      </dgm:t>
    </dgm:pt>
    <dgm:pt modelId="{3D22E8D5-7801-472C-8FC3-6B10D80E8630}" type="sibTrans" cxnId="{6A66C5E7-DE89-445F-9B41-2F96CB0FFA3C}">
      <dgm:prSet/>
      <dgm:spPr/>
      <dgm:t>
        <a:bodyPr/>
        <a:lstStyle/>
        <a:p>
          <a:endParaRPr lang="es-ES"/>
        </a:p>
      </dgm:t>
    </dgm:pt>
    <dgm:pt modelId="{80AB802F-CA04-4D6F-A766-2EBDE9D38087}">
      <dgm:prSet phldrT="[Texto]" custT="1"/>
      <dgm:spPr/>
      <dgm:t>
        <a:bodyPr/>
        <a:lstStyle/>
        <a:p>
          <a:r>
            <a:rPr lang="pt-BR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Distrito Judicial de AMAZONAS</a:t>
          </a:r>
          <a:endParaRPr lang="es-ES" sz="1800" dirty="0"/>
        </a:p>
      </dgm:t>
    </dgm:pt>
    <dgm:pt modelId="{E31883B7-184B-4E7B-8DBD-070894A09D9F}" type="parTrans" cxnId="{A7B6FF8D-08B8-4120-95D0-328B8B450DE4}">
      <dgm:prSet/>
      <dgm:spPr/>
      <dgm:t>
        <a:bodyPr/>
        <a:lstStyle/>
        <a:p>
          <a:endParaRPr lang="es-ES"/>
        </a:p>
      </dgm:t>
    </dgm:pt>
    <dgm:pt modelId="{161076F2-0B3B-4280-9AC3-7622F258483D}" type="sibTrans" cxnId="{A7B6FF8D-08B8-4120-95D0-328B8B450DE4}">
      <dgm:prSet/>
      <dgm:spPr/>
      <dgm:t>
        <a:bodyPr/>
        <a:lstStyle/>
        <a:p>
          <a:endParaRPr lang="es-ES"/>
        </a:p>
      </dgm:t>
    </dgm:pt>
    <dgm:pt modelId="{3A0CACB8-F8D9-428F-8D6D-53DC99E4B0C3}">
      <dgm:prSet phldrT="[Texto]" custT="1"/>
      <dgm:spPr/>
      <dgm:t>
        <a:bodyPr/>
        <a:lstStyle/>
        <a:p>
          <a:pPr algn="just" rtl="0"/>
          <a:r>
            <a:rPr lang="es-ES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MEJORAMIENTO DE LOS SERVICIOS DE ADMINISTRACIÓN DE JUSTICIA DE LOS ÓRGANOS JURISDICCIONALES DE LA SEDE CENTRAL DE LA CORTE SUPERIOR DE JUSTICIA DE AMAZONAS, </a:t>
          </a:r>
          <a:r>
            <a:rPr lang="es-E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UBICADOS EN EL DISTRITO DE CHACHAPOYAS, PROVINCIA DE CHACHAPOYAS, DEPARTAMENTO DE AMAZONAS</a:t>
          </a:r>
          <a:endParaRPr lang="es-ES" sz="1800" dirty="0"/>
        </a:p>
      </dgm:t>
    </dgm:pt>
    <dgm:pt modelId="{05F9DD34-F90D-4C29-9BA6-6C6138FA4650}" type="parTrans" cxnId="{F464D653-13B7-417D-BCA7-A3FB690F131F}">
      <dgm:prSet/>
      <dgm:spPr/>
      <dgm:t>
        <a:bodyPr/>
        <a:lstStyle/>
        <a:p>
          <a:endParaRPr lang="es-ES"/>
        </a:p>
      </dgm:t>
    </dgm:pt>
    <dgm:pt modelId="{DBD4371A-0EDC-4EE1-8667-B3D029BEDAD2}" type="sibTrans" cxnId="{F464D653-13B7-417D-BCA7-A3FB690F131F}">
      <dgm:prSet/>
      <dgm:spPr/>
      <dgm:t>
        <a:bodyPr/>
        <a:lstStyle/>
        <a:p>
          <a:endParaRPr lang="es-ES"/>
        </a:p>
      </dgm:t>
    </dgm:pt>
    <dgm:pt modelId="{A8BE4449-E468-4C9C-824F-D5C383ED8802}">
      <dgm:prSet custT="1"/>
      <dgm:spPr/>
      <dgm:t>
        <a:bodyPr/>
        <a:lstStyle/>
        <a:p>
          <a:pPr algn="just"/>
          <a:r>
            <a:rPr lang="es-ES" sz="16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MODULO DE LA </a:t>
          </a:r>
          <a:r>
            <a:rPr lang="es-ES" sz="16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UNIDAD DE FLAGRANCIA DELICTIVA</a:t>
          </a:r>
          <a:endParaRPr lang="es-ES" sz="1600" b="1" dirty="0"/>
        </a:p>
      </dgm:t>
    </dgm:pt>
    <dgm:pt modelId="{263885B6-13BE-4B0D-95E3-C625D85C7FC1}" type="parTrans" cxnId="{C1841C71-C54E-46C5-BB4E-D68434E1A607}">
      <dgm:prSet/>
      <dgm:spPr/>
      <dgm:t>
        <a:bodyPr/>
        <a:lstStyle/>
        <a:p>
          <a:endParaRPr lang="es-ES"/>
        </a:p>
      </dgm:t>
    </dgm:pt>
    <dgm:pt modelId="{9CC7B325-1CAF-4C30-B407-284CBB1A47E7}" type="sibTrans" cxnId="{C1841C71-C54E-46C5-BB4E-D68434E1A607}">
      <dgm:prSet/>
      <dgm:spPr/>
      <dgm:t>
        <a:bodyPr/>
        <a:lstStyle/>
        <a:p>
          <a:endParaRPr lang="es-ES"/>
        </a:p>
      </dgm:t>
    </dgm:pt>
    <dgm:pt modelId="{CEB80459-D3F4-4A82-89B1-084522FE3A96}">
      <dgm:prSet custT="1"/>
      <dgm:spPr/>
      <dgm:t>
        <a:bodyPr/>
        <a:lstStyle/>
        <a:p>
          <a:pPr algn="just"/>
          <a:r>
            <a:rPr lang="es-ES" sz="16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MEJORAMIENTO</a:t>
          </a:r>
          <a:r>
            <a:rPr lang="es-ES" sz="16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DE LOS SERVICIOS DE LA ADMINISTRACIÓN DE JUSTICIA EN LA SEDE DE LA </a:t>
          </a:r>
          <a:r>
            <a:rPr lang="es-ES" sz="16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PROVINCIA DE SATIPO</a:t>
          </a:r>
          <a:endParaRPr lang="es-ES" sz="1600" b="1" dirty="0"/>
        </a:p>
      </dgm:t>
    </dgm:pt>
    <dgm:pt modelId="{7CA9838A-D82C-4009-AADB-CA0E02D37822}" type="parTrans" cxnId="{11473FAF-2B90-47B5-88BA-7E19B25422ED}">
      <dgm:prSet/>
      <dgm:spPr/>
      <dgm:t>
        <a:bodyPr/>
        <a:lstStyle/>
        <a:p>
          <a:endParaRPr lang="es-ES"/>
        </a:p>
      </dgm:t>
    </dgm:pt>
    <dgm:pt modelId="{85B0C8E1-9379-407F-A8BB-29D41F718C63}" type="sibTrans" cxnId="{11473FAF-2B90-47B5-88BA-7E19B25422ED}">
      <dgm:prSet/>
      <dgm:spPr/>
      <dgm:t>
        <a:bodyPr/>
        <a:lstStyle/>
        <a:p>
          <a:endParaRPr lang="es-ES"/>
        </a:p>
      </dgm:t>
    </dgm:pt>
    <dgm:pt modelId="{8129EA04-F21F-48FA-836C-BEFCDB57846C}">
      <dgm:prSet phldrT="[Texto]" custT="1"/>
      <dgm:spPr/>
      <dgm:t>
        <a:bodyPr/>
        <a:lstStyle/>
        <a:p>
          <a:pPr algn="just" rtl="0"/>
          <a:r>
            <a:rPr lang="es-ES" sz="16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MODULO DE FAMILIA.</a:t>
          </a:r>
          <a:endParaRPr lang="es-ES" sz="1600" b="1" dirty="0"/>
        </a:p>
      </dgm:t>
    </dgm:pt>
    <dgm:pt modelId="{AC6DE600-8F43-4616-B579-4668F4F345AE}" type="parTrans" cxnId="{0945FD8B-4868-441A-96DE-4C89B1AD846F}">
      <dgm:prSet/>
      <dgm:spPr/>
      <dgm:t>
        <a:bodyPr/>
        <a:lstStyle/>
        <a:p>
          <a:endParaRPr lang="es-ES"/>
        </a:p>
      </dgm:t>
    </dgm:pt>
    <dgm:pt modelId="{DAEEED04-1B09-4F59-882C-19215DA167D5}" type="sibTrans" cxnId="{0945FD8B-4868-441A-96DE-4C89B1AD846F}">
      <dgm:prSet/>
      <dgm:spPr/>
      <dgm:t>
        <a:bodyPr/>
        <a:lstStyle/>
        <a:p>
          <a:endParaRPr lang="es-ES"/>
        </a:p>
      </dgm:t>
    </dgm:pt>
    <dgm:pt modelId="{14E67118-C5D3-4D0A-A15D-7BF3CC2C81D2}">
      <dgm:prSet custT="1"/>
      <dgm:spPr/>
      <dgm:t>
        <a:bodyPr/>
        <a:lstStyle/>
        <a:p>
          <a:pPr algn="just"/>
          <a:r>
            <a:rPr lang="es-ES" sz="16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MEJORAMIENTO</a:t>
          </a:r>
          <a:r>
            <a:rPr lang="es-ES" sz="16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DEL SERVICIO DE ADMINISTRACIÓN DE JUSTICIA EN LA SEDE JUDICIAL DEL DISTRITO DE </a:t>
          </a:r>
          <a:r>
            <a:rPr lang="es-ES" sz="16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PANGOA</a:t>
          </a:r>
          <a:endParaRPr lang="es-ES" sz="1600" b="1" dirty="0"/>
        </a:p>
      </dgm:t>
    </dgm:pt>
    <dgm:pt modelId="{57A29F7B-9D13-47BD-9756-27BE920B2C43}" type="parTrans" cxnId="{C22475EF-C99F-4F0C-B711-F5BADE816C57}">
      <dgm:prSet/>
      <dgm:spPr/>
      <dgm:t>
        <a:bodyPr/>
        <a:lstStyle/>
        <a:p>
          <a:endParaRPr lang="es-ES"/>
        </a:p>
      </dgm:t>
    </dgm:pt>
    <dgm:pt modelId="{C80B9DDF-19FE-46A0-AD4A-1DBBBFE53526}" type="sibTrans" cxnId="{C22475EF-C99F-4F0C-B711-F5BADE816C57}">
      <dgm:prSet/>
      <dgm:spPr/>
      <dgm:t>
        <a:bodyPr/>
        <a:lstStyle/>
        <a:p>
          <a:endParaRPr lang="es-ES"/>
        </a:p>
      </dgm:t>
    </dgm:pt>
    <dgm:pt modelId="{55635B6A-DDE7-47BE-98FF-AB29F8E2DC3C}" type="pres">
      <dgm:prSet presAssocID="{CD7ABA60-87E8-4EA5-8D8D-94BBFCD16C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A0863356-A00D-46C2-95F4-AB5FB36A827E}" type="pres">
      <dgm:prSet presAssocID="{56F9BD43-FA94-4B36-9889-3D72BECC4982}" presName="linNode" presStyleCnt="0"/>
      <dgm:spPr/>
    </dgm:pt>
    <dgm:pt modelId="{38D90BE8-4FC1-44A1-99B3-30AC6A73295D}" type="pres">
      <dgm:prSet presAssocID="{56F9BD43-FA94-4B36-9889-3D72BECC4982}" presName="parentText" presStyleLbl="node1" presStyleIdx="0" presStyleCnt="2" custScaleX="42299" custScaleY="65760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8DFFE5A-99F7-45F6-838E-B33A30CD3694}" type="pres">
      <dgm:prSet presAssocID="{56F9BD43-FA94-4B36-9889-3D72BECC4982}" presName="descendantText" presStyleLbl="alignAccFollowNode1" presStyleIdx="0" presStyleCnt="2" custScaleX="122774" custLinFactNeighborX="2676" custLinFactNeighborY="-10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F6621C8-902F-4D47-99C7-50C57043B7F7}" type="pres">
      <dgm:prSet presAssocID="{2DFB67FA-7184-42E0-A1E1-6BD982A87575}" presName="sp" presStyleCnt="0"/>
      <dgm:spPr/>
    </dgm:pt>
    <dgm:pt modelId="{48B78606-234D-4253-9881-F7B52BABD104}" type="pres">
      <dgm:prSet presAssocID="{80AB802F-CA04-4D6F-A766-2EBDE9D38087}" presName="linNode" presStyleCnt="0"/>
      <dgm:spPr/>
    </dgm:pt>
    <dgm:pt modelId="{77C5BD3B-2C9D-4861-AC99-02D8DA8A1A6B}" type="pres">
      <dgm:prSet presAssocID="{80AB802F-CA04-4D6F-A766-2EBDE9D38087}" presName="parentText" presStyleLbl="node1" presStyleIdx="1" presStyleCnt="2" custScaleX="44922" custScaleY="61504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5F5B432-60CC-4B9E-9FD5-556D7D92AEF6}" type="pres">
      <dgm:prSet presAssocID="{80AB802F-CA04-4D6F-A766-2EBDE9D38087}" presName="descendantText" presStyleLbl="alignAccFollowNode1" presStyleIdx="1" presStyleCnt="2" custScaleX="12253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E24E6646-C8A7-4C5A-A0E1-F2703588BA0C}" type="presOf" srcId="{56F9BD43-FA94-4B36-9889-3D72BECC4982}" destId="{38D90BE8-4FC1-44A1-99B3-30AC6A73295D}" srcOrd="0" destOrd="0" presId="urn:microsoft.com/office/officeart/2005/8/layout/vList5"/>
    <dgm:cxn modelId="{0945FD8B-4868-441A-96DE-4C89B1AD846F}" srcId="{56F9BD43-FA94-4B36-9889-3D72BECC4982}" destId="{8129EA04-F21F-48FA-836C-BEFCDB57846C}" srcOrd="1" destOrd="0" parTransId="{AC6DE600-8F43-4616-B579-4668F4F345AE}" sibTransId="{DAEEED04-1B09-4F59-882C-19215DA167D5}"/>
    <dgm:cxn modelId="{A7B6FF8D-08B8-4120-95D0-328B8B450DE4}" srcId="{CD7ABA60-87E8-4EA5-8D8D-94BBFCD16C39}" destId="{80AB802F-CA04-4D6F-A766-2EBDE9D38087}" srcOrd="1" destOrd="0" parTransId="{E31883B7-184B-4E7B-8DBD-070894A09D9F}" sibTransId="{161076F2-0B3B-4280-9AC3-7622F258483D}"/>
    <dgm:cxn modelId="{41376B8D-577B-45E8-BA6D-964CC65E06B3}" type="presOf" srcId="{14E67118-C5D3-4D0A-A15D-7BF3CC2C81D2}" destId="{88DFFE5A-99F7-45F6-838E-B33A30CD3694}" srcOrd="0" destOrd="4" presId="urn:microsoft.com/office/officeart/2005/8/layout/vList5"/>
    <dgm:cxn modelId="{98427279-8E06-4ACC-A5F9-CE20BBA4E5CA}" type="presOf" srcId="{CD7ABA60-87E8-4EA5-8D8D-94BBFCD16C39}" destId="{55635B6A-DDE7-47BE-98FF-AB29F8E2DC3C}" srcOrd="0" destOrd="0" presId="urn:microsoft.com/office/officeart/2005/8/layout/vList5"/>
    <dgm:cxn modelId="{C22475EF-C99F-4F0C-B711-F5BADE816C57}" srcId="{56F9BD43-FA94-4B36-9889-3D72BECC4982}" destId="{14E67118-C5D3-4D0A-A15D-7BF3CC2C81D2}" srcOrd="4" destOrd="0" parTransId="{57A29F7B-9D13-47BD-9756-27BE920B2C43}" sibTransId="{C80B9DDF-19FE-46A0-AD4A-1DBBBFE53526}"/>
    <dgm:cxn modelId="{945E2E10-4360-4EA3-B5AB-DBF51886E31A}" type="presOf" srcId="{CEB80459-D3F4-4A82-89B1-084522FE3A96}" destId="{88DFFE5A-99F7-45F6-838E-B33A30CD3694}" srcOrd="0" destOrd="3" presId="urn:microsoft.com/office/officeart/2005/8/layout/vList5"/>
    <dgm:cxn modelId="{E1D685C5-A573-4042-B541-FDEA76AB7FB5}" srcId="{CD7ABA60-87E8-4EA5-8D8D-94BBFCD16C39}" destId="{56F9BD43-FA94-4B36-9889-3D72BECC4982}" srcOrd="0" destOrd="0" parTransId="{87F5BF21-B93A-419F-AA02-DBFF0C4217C3}" sibTransId="{2DFB67FA-7184-42E0-A1E1-6BD982A87575}"/>
    <dgm:cxn modelId="{0B5DF563-1DCA-4673-B923-853EAB9B320B}" type="presOf" srcId="{8129EA04-F21F-48FA-836C-BEFCDB57846C}" destId="{88DFFE5A-99F7-45F6-838E-B33A30CD3694}" srcOrd="0" destOrd="1" presId="urn:microsoft.com/office/officeart/2005/8/layout/vList5"/>
    <dgm:cxn modelId="{11473FAF-2B90-47B5-88BA-7E19B25422ED}" srcId="{56F9BD43-FA94-4B36-9889-3D72BECC4982}" destId="{CEB80459-D3F4-4A82-89B1-084522FE3A96}" srcOrd="3" destOrd="0" parTransId="{7CA9838A-D82C-4009-AADB-CA0E02D37822}" sibTransId="{85B0C8E1-9379-407F-A8BB-29D41F718C63}"/>
    <dgm:cxn modelId="{C1841C71-C54E-46C5-BB4E-D68434E1A607}" srcId="{56F9BD43-FA94-4B36-9889-3D72BECC4982}" destId="{A8BE4449-E468-4C9C-824F-D5C383ED8802}" srcOrd="2" destOrd="0" parTransId="{263885B6-13BE-4B0D-95E3-C625D85C7FC1}" sibTransId="{9CC7B325-1CAF-4C30-B407-284CBB1A47E7}"/>
    <dgm:cxn modelId="{E7C609F8-E5E3-47D0-AB1B-4A05785D3C95}" type="presOf" srcId="{3A0CACB8-F8D9-428F-8D6D-53DC99E4B0C3}" destId="{E5F5B432-60CC-4B9E-9FD5-556D7D92AEF6}" srcOrd="0" destOrd="0" presId="urn:microsoft.com/office/officeart/2005/8/layout/vList5"/>
    <dgm:cxn modelId="{0C6CC158-BF72-4AF5-BEED-DB4C722ED243}" type="presOf" srcId="{80AB802F-CA04-4D6F-A766-2EBDE9D38087}" destId="{77C5BD3B-2C9D-4861-AC99-02D8DA8A1A6B}" srcOrd="0" destOrd="0" presId="urn:microsoft.com/office/officeart/2005/8/layout/vList5"/>
    <dgm:cxn modelId="{F464D653-13B7-417D-BCA7-A3FB690F131F}" srcId="{80AB802F-CA04-4D6F-A766-2EBDE9D38087}" destId="{3A0CACB8-F8D9-428F-8D6D-53DC99E4B0C3}" srcOrd="0" destOrd="0" parTransId="{05F9DD34-F90D-4C29-9BA6-6C6138FA4650}" sibTransId="{DBD4371A-0EDC-4EE1-8667-B3D029BEDAD2}"/>
    <dgm:cxn modelId="{3EA90D3A-E88E-4EA0-AA88-25B501312660}" type="presOf" srcId="{A8BE4449-E468-4C9C-824F-D5C383ED8802}" destId="{88DFFE5A-99F7-45F6-838E-B33A30CD3694}" srcOrd="0" destOrd="2" presId="urn:microsoft.com/office/officeart/2005/8/layout/vList5"/>
    <dgm:cxn modelId="{AEE8DDAC-6BB4-40C3-8F8F-6AF8B8C82279}" type="presOf" srcId="{6FF28616-83CB-4AA1-B1C3-1E3812127B57}" destId="{88DFFE5A-99F7-45F6-838E-B33A30CD3694}" srcOrd="0" destOrd="0" presId="urn:microsoft.com/office/officeart/2005/8/layout/vList5"/>
    <dgm:cxn modelId="{6A66C5E7-DE89-445F-9B41-2F96CB0FFA3C}" srcId="{56F9BD43-FA94-4B36-9889-3D72BECC4982}" destId="{6FF28616-83CB-4AA1-B1C3-1E3812127B57}" srcOrd="0" destOrd="0" parTransId="{76EC64C1-CB98-4AFD-881F-849B8F20A323}" sibTransId="{3D22E8D5-7801-472C-8FC3-6B10D80E8630}"/>
    <dgm:cxn modelId="{6949D3D7-D57D-409B-BD48-AC651A4A343B}" type="presParOf" srcId="{55635B6A-DDE7-47BE-98FF-AB29F8E2DC3C}" destId="{A0863356-A00D-46C2-95F4-AB5FB36A827E}" srcOrd="0" destOrd="0" presId="urn:microsoft.com/office/officeart/2005/8/layout/vList5"/>
    <dgm:cxn modelId="{3E24F29F-1620-48DD-AD26-87BDF30FFA0F}" type="presParOf" srcId="{A0863356-A00D-46C2-95F4-AB5FB36A827E}" destId="{38D90BE8-4FC1-44A1-99B3-30AC6A73295D}" srcOrd="0" destOrd="0" presId="urn:microsoft.com/office/officeart/2005/8/layout/vList5"/>
    <dgm:cxn modelId="{BFA4F7DE-EC24-4E45-9E4A-D4DF1C774FB0}" type="presParOf" srcId="{A0863356-A00D-46C2-95F4-AB5FB36A827E}" destId="{88DFFE5A-99F7-45F6-838E-B33A30CD3694}" srcOrd="1" destOrd="0" presId="urn:microsoft.com/office/officeart/2005/8/layout/vList5"/>
    <dgm:cxn modelId="{28F455B4-06BD-4BF9-B770-0D0FD045A3A2}" type="presParOf" srcId="{55635B6A-DDE7-47BE-98FF-AB29F8E2DC3C}" destId="{1F6621C8-902F-4D47-99C7-50C57043B7F7}" srcOrd="1" destOrd="0" presId="urn:microsoft.com/office/officeart/2005/8/layout/vList5"/>
    <dgm:cxn modelId="{04A3A563-CBE3-40D4-955A-3E956D194CFA}" type="presParOf" srcId="{55635B6A-DDE7-47BE-98FF-AB29F8E2DC3C}" destId="{48B78606-234D-4253-9881-F7B52BABD104}" srcOrd="2" destOrd="0" presId="urn:microsoft.com/office/officeart/2005/8/layout/vList5"/>
    <dgm:cxn modelId="{D6615176-AC0E-4394-9796-CDE7C9C8E957}" type="presParOf" srcId="{48B78606-234D-4253-9881-F7B52BABD104}" destId="{77C5BD3B-2C9D-4861-AC99-02D8DA8A1A6B}" srcOrd="0" destOrd="0" presId="urn:microsoft.com/office/officeart/2005/8/layout/vList5"/>
    <dgm:cxn modelId="{BE1438BF-295C-4D01-BF6B-151A15564CDE}" type="presParOf" srcId="{48B78606-234D-4253-9881-F7B52BABD104}" destId="{E5F5B432-60CC-4B9E-9FD5-556D7D92AEF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5" y="4"/>
            <a:ext cx="3038649" cy="465137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134" y="4"/>
            <a:ext cx="3038648" cy="465137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fld id="{8F0DC639-AC0B-4FD7-ABA9-45F2B2485F62}" type="datetimeFigureOut">
              <a:rPr lang="es-PE" smtClean="0"/>
              <a:pPr/>
              <a:t>28/03/2023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5" y="8829678"/>
            <a:ext cx="3038649" cy="465137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134" y="8829678"/>
            <a:ext cx="3038648" cy="465137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fld id="{2E0C4123-C682-4353-A149-8D6DA0B7CBC0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65338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7" y="4"/>
            <a:ext cx="3037841" cy="466436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45" y="4"/>
            <a:ext cx="3037841" cy="466436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fld id="{88E59C26-06CE-4026-9BA7-37F095237B32}" type="datetimeFigureOut">
              <a:rPr lang="es-ES" smtClean="0"/>
              <a:pPr/>
              <a:t>28/03/2023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0463"/>
            <a:ext cx="5578475" cy="3138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2" rIns="91423" bIns="45712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2" y="4473898"/>
            <a:ext cx="5608320" cy="3660457"/>
          </a:xfrm>
          <a:prstGeom prst="rect">
            <a:avLst/>
          </a:prstGeom>
        </p:spPr>
        <p:txBody>
          <a:bodyPr vert="horz" lIns="91423" tIns="45712" rIns="91423" bIns="45712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7" y="8829972"/>
            <a:ext cx="3037841" cy="466435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45" y="8829972"/>
            <a:ext cx="3037841" cy="466435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fld id="{397D94C4-AFBE-4559-8FC7-E0014B961F2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9307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2C10D96-BAF7-4A2F-AC03-27AF55E898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0C5984CD-9250-4E4B-8E29-1B12D6868B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E4CA07A-B1E5-453D-B166-548BA0E9A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FF96-D758-468C-989F-C918E6238153}" type="datetime1">
              <a:rPr lang="es-ES" smtClean="0"/>
              <a:pPr/>
              <a:t>28/03/2023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DCD6426-F76B-43F2-A93F-C991A676A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/>
              <a:t>PROYECTO DE PRESUPUESTO 2019 - SECTOR PODER JUDICIAL</a:t>
            </a: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968651C-968F-4EBF-8CD2-5763CB7BE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6150-9D14-453E-8E05-AA7F5B7D6C3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3243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FB94B6-FD37-474D-A2EA-A7E473101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92D9964E-9D1A-4E7C-AF1E-A271239E49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B8E6D02-1492-4FC3-8928-9A22885FF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B869-B9F0-4979-A1A3-463EC7AF1417}" type="datetime1">
              <a:rPr lang="es-ES" smtClean="0"/>
              <a:pPr/>
              <a:t>28/03/2023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2692287-6619-47A1-AC8E-29CFCE348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/>
              <a:t>PROYECTO DE PRESUPUESTO 2019 - SECTOR PODER JUDICIAL</a:t>
            </a: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BB1ED21-389D-46EF-9103-567C6B401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6150-9D14-453E-8E05-AA7F5B7D6C3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5569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FD684BC4-B323-4446-95C3-E7B6B5116E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A647073E-8EFB-4A9E-A45D-655B8E89C1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FCD38F0-2A69-45CC-BD50-475995853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2E6DB-35DB-4F4F-8588-0C7E983D2EEB}" type="datetime1">
              <a:rPr lang="es-ES" smtClean="0"/>
              <a:pPr/>
              <a:t>28/03/2023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F31320C-2B0D-4C16-9B6D-71EFECCBD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/>
              <a:t>PROYECTO DE PRESUPUESTO 2019 - SECTOR PODER JUDICIAL</a:t>
            </a: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2970DF1-ECBA-4377-BDBF-909CE338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6150-9D14-453E-8E05-AA7F5B7D6C3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9549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2C10D96-BAF7-4A2F-AC03-27AF55E898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0C5984CD-9250-4E4B-8E29-1B12D6868B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E4CA07A-B1E5-453D-B166-548BA0E9A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FF96-D758-468C-989F-C918E6238153}" type="datetime1">
              <a:rPr lang="es-ES" smtClean="0"/>
              <a:pPr/>
              <a:t>28/03/2023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DCD6426-F76B-43F2-A93F-C991A676A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/>
              <a:t>PROYECTO DE PRESUPUESTO 2019 - SECTOR PODER JUDICIAL</a:t>
            </a: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968651C-968F-4EBF-8CD2-5763CB7BE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6150-9D14-453E-8E05-AA7F5B7D6C3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7240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33051A3-E563-4983-AEA6-027AF417D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472BC14-6C40-47A8-B013-7CAED6237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AC62201-1494-4270-A5D9-E06C2BED5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0C77-7C90-4F7A-93AD-76F34B09E238}" type="datetime1">
              <a:rPr lang="es-ES" smtClean="0"/>
              <a:pPr/>
              <a:t>28/03/2023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5C3B53B-A586-4252-B296-A7698470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/>
              <a:t>PROYECTO DE PRESUPUESTO 2019 - SECTOR PODER JUDICIAL</a:t>
            </a: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34E8A44-CF46-4470-AA56-6374DB987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6150-9D14-453E-8E05-AA7F5B7D6C3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3623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275DE7D-C530-4E95-B2B9-0404FA591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F7D7F40-4778-4E19-B462-D2B7E2C8B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E53F621-8A35-43EA-9091-BA5839EDC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4B52-43A2-43A7-94F8-A96E1E8A653C}" type="datetime1">
              <a:rPr lang="es-ES" smtClean="0"/>
              <a:pPr/>
              <a:t>28/03/2023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659ED94-820B-4AD8-81AA-0B4EAB438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/>
              <a:t>PROYECTO DE PRESUPUESTO 2019 - SECTOR PODER JUDICIAL</a:t>
            </a: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ECC3569-24E6-412D-9FB0-72E342BA6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6150-9D14-453E-8E05-AA7F5B7D6C3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2690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53F24F1-00A7-4FA3-BD3B-3CC8976DE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79DCCC4-D4E7-4396-8B71-2CE3E8D18C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53714ABA-7767-42EB-9E65-D4411A7D95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C207AB4-9539-4A9A-97F9-6A2BDB9A2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0314A-C2AE-4DD4-9249-F3D131DEBB62}" type="datetime1">
              <a:rPr lang="es-ES" smtClean="0"/>
              <a:pPr/>
              <a:t>28/03/2023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0BC719E-F635-4E6E-821D-EE9A2A10A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/>
              <a:t>PROYECTO DE PRESUPUESTO 2019 - SECTOR PODER JUDICIAL</a:t>
            </a: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4E6C527-34BD-40FA-89A7-4BCA85E43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6150-9D14-453E-8E05-AA7F5B7D6C3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344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A66223-C5AE-4C9C-9A72-B026F8E1E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7682046-EC99-4BB9-BDBF-2AC3D5F8C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FF3AAC02-8028-4E18-8663-31E2385793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92782BF5-0431-4FC3-A7C7-4A6FA2951C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30B72788-025F-42E9-B5F2-73318EEBF0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C2C4CC9A-D8EC-4F52-9E94-E46B13B93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6595-1819-48D4-9293-B1D22AF584B7}" type="datetime1">
              <a:rPr lang="es-ES" smtClean="0"/>
              <a:pPr/>
              <a:t>28/03/2023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DE4414E1-E7C2-41E6-94ED-329F23117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/>
              <a:t>PROYECTO DE PRESUPUESTO 2019 - SECTOR PODER JUDICIAL</a:t>
            </a:r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E1FD4994-B64F-4371-B1EC-03C615C40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6150-9D14-453E-8E05-AA7F5B7D6C3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7219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E1B08E7-8396-4753-8CA3-2BB30A379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97A2CF72-6533-498E-8EEA-61746ED65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26CD-89C0-4089-ABD6-D565C954B2F1}" type="datetime1">
              <a:rPr lang="es-ES" smtClean="0"/>
              <a:pPr/>
              <a:t>28/03/2023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917A279C-3AB7-4D76-AB06-959ECC49D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/>
              <a:t>PROYECTO DE PRESUPUESTO 2019 - SECTOR PODER JUDICIAL</a:t>
            </a:r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DF63AA83-B999-4B62-9114-7372DE511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6150-9D14-453E-8E05-AA7F5B7D6C3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1332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B4DAA513-FEEC-4070-9107-975677158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9890-EC37-4FD2-A8A1-47FCDE84E3DE}" type="datetime1">
              <a:rPr lang="es-ES" smtClean="0"/>
              <a:pPr/>
              <a:t>28/03/2023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55768CAB-0C66-49D6-9894-F56B9179C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/>
              <a:t>PROYECTO DE PRESUPUESTO 2019 - SECTOR PODER JUDICIAL</a:t>
            </a:r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A9385ED5-E58C-40D3-9A10-95CAF040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6150-9D14-453E-8E05-AA7F5B7D6C3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3324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195C810-34DB-4C08-ABC3-E01EC3885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FB5DF85-F643-408A-BB4F-F3505FD3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D6289DF-1385-411B-85DF-7146A4273E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33B5051-3530-428C-884C-251888900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881EA-B636-4579-B28C-CEA88214FB5B}" type="datetime1">
              <a:rPr lang="es-ES" smtClean="0"/>
              <a:pPr/>
              <a:t>28/03/2023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7B8A651-CA35-473E-A00E-4A3819A1C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/>
              <a:t>PROYECTO DE PRESUPUESTO 2019 - SECTOR PODER JUDICIAL</a:t>
            </a: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7FCF458-6464-451E-A748-524CF78D4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6150-9D14-453E-8E05-AA7F5B7D6C3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332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33051A3-E563-4983-AEA6-027AF417D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472BC14-6C40-47A8-B013-7CAED6237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AC62201-1494-4270-A5D9-E06C2BED5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0C77-7C90-4F7A-93AD-76F34B09E238}" type="datetime1">
              <a:rPr lang="es-ES" smtClean="0"/>
              <a:pPr/>
              <a:t>28/03/2023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5C3B53B-A586-4252-B296-A7698470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/>
              <a:t>PROYECTO DE PRESUPUESTO 2019 - SECTOR PODER JUDICIAL</a:t>
            </a: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34E8A44-CF46-4470-AA56-6374DB987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6150-9D14-453E-8E05-AA7F5B7D6C3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38749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27DA00E-9A52-458C-A070-E8F97B5DE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5DF9CD6A-A3DD-4AD1-ACFC-8FCB211B77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711B6C9C-6FAB-46A3-8C7F-EFFC003C94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48B3E24-C1F9-4352-846C-1BFBFC3D9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0089-40FB-422F-95BA-7196F034254E}" type="datetime1">
              <a:rPr lang="es-ES" smtClean="0"/>
              <a:pPr/>
              <a:t>28/03/2023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CF30F92-F6B4-4410-994F-5FCB5D41C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/>
              <a:t>PROYECTO DE PRESUPUESTO 2019 - SECTOR PODER JUDICIAL</a:t>
            </a: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B6345B7-69C7-4AA9-9C02-0D5BC68D6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6150-9D14-453E-8E05-AA7F5B7D6C3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9234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FB94B6-FD37-474D-A2EA-A7E473101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92D9964E-9D1A-4E7C-AF1E-A271239E49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B8E6D02-1492-4FC3-8928-9A22885FF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B869-B9F0-4979-A1A3-463EC7AF1417}" type="datetime1">
              <a:rPr lang="es-ES" smtClean="0"/>
              <a:pPr/>
              <a:t>28/03/2023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2692287-6619-47A1-AC8E-29CFCE348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/>
              <a:t>PROYECTO DE PRESUPUESTO 2019 - SECTOR PODER JUDICIAL</a:t>
            </a: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BB1ED21-389D-46EF-9103-567C6B401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6150-9D14-453E-8E05-AA7F5B7D6C3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1421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FD684BC4-B323-4446-95C3-E7B6B5116E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A647073E-8EFB-4A9E-A45D-655B8E89C1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FCD38F0-2A69-45CC-BD50-475995853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2E6DB-35DB-4F4F-8588-0C7E983D2EEB}" type="datetime1">
              <a:rPr lang="es-ES" smtClean="0"/>
              <a:pPr/>
              <a:t>28/03/2023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F31320C-2B0D-4C16-9B6D-71EFECCBD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/>
              <a:t>PROYECTO DE PRESUPUESTO 2019 - SECTOR PODER JUDICIAL</a:t>
            </a: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2970DF1-ECBA-4377-BDBF-909CE338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6150-9D14-453E-8E05-AA7F5B7D6C3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2232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275DE7D-C530-4E95-B2B9-0404FA591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F7D7F40-4778-4E19-B462-D2B7E2C8B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E53F621-8A35-43EA-9091-BA5839EDC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4B52-43A2-43A7-94F8-A96E1E8A653C}" type="datetime1">
              <a:rPr lang="es-ES" smtClean="0"/>
              <a:pPr/>
              <a:t>28/03/2023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659ED94-820B-4AD8-81AA-0B4EAB438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/>
              <a:t>PROYECTO DE PRESUPUESTO 2019 - SECTOR PODER JUDICIAL</a:t>
            </a: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ECC3569-24E6-412D-9FB0-72E342BA6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6150-9D14-453E-8E05-AA7F5B7D6C3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9288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53F24F1-00A7-4FA3-BD3B-3CC8976DE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79DCCC4-D4E7-4396-8B71-2CE3E8D18C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53714ABA-7767-42EB-9E65-D4411A7D95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C207AB4-9539-4A9A-97F9-6A2BDB9A2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0314A-C2AE-4DD4-9249-F3D131DEBB62}" type="datetime1">
              <a:rPr lang="es-ES" smtClean="0"/>
              <a:pPr/>
              <a:t>28/03/2023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0BC719E-F635-4E6E-821D-EE9A2A10A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/>
              <a:t>PROYECTO DE PRESUPUESTO 2019 - SECTOR PODER JUDICIAL</a:t>
            </a: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4E6C527-34BD-40FA-89A7-4BCA85E43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6150-9D14-453E-8E05-AA7F5B7D6C3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103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A66223-C5AE-4C9C-9A72-B026F8E1E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7682046-EC99-4BB9-BDBF-2AC3D5F8C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FF3AAC02-8028-4E18-8663-31E2385793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92782BF5-0431-4FC3-A7C7-4A6FA2951C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30B72788-025F-42E9-B5F2-73318EEBF0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C2C4CC9A-D8EC-4F52-9E94-E46B13B93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6595-1819-48D4-9293-B1D22AF584B7}" type="datetime1">
              <a:rPr lang="es-ES" smtClean="0"/>
              <a:pPr/>
              <a:t>28/03/2023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DE4414E1-E7C2-41E6-94ED-329F23117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/>
              <a:t>PROYECTO DE PRESUPUESTO 2019 - SECTOR PODER JUDICIAL</a:t>
            </a:r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E1FD4994-B64F-4371-B1EC-03C615C40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6150-9D14-453E-8E05-AA7F5B7D6C3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7029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E1B08E7-8396-4753-8CA3-2BB30A379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97A2CF72-6533-498E-8EEA-61746ED65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26CD-89C0-4089-ABD6-D565C954B2F1}" type="datetime1">
              <a:rPr lang="es-ES" smtClean="0"/>
              <a:pPr/>
              <a:t>28/03/2023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917A279C-3AB7-4D76-AB06-959ECC49D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/>
              <a:t>PROYECTO DE PRESUPUESTO 2019 - SECTOR PODER JUDICIAL</a:t>
            </a:r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DF63AA83-B999-4B62-9114-7372DE511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6150-9D14-453E-8E05-AA7F5B7D6C3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3994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B4DAA513-FEEC-4070-9107-975677158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9890-EC37-4FD2-A8A1-47FCDE84E3DE}" type="datetime1">
              <a:rPr lang="es-ES" smtClean="0"/>
              <a:pPr/>
              <a:t>28/03/2023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55768CAB-0C66-49D6-9894-F56B9179C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/>
              <a:t>PROYECTO DE PRESUPUESTO 2019 - SECTOR PODER JUDICIAL</a:t>
            </a:r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A9385ED5-E58C-40D3-9A10-95CAF040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6150-9D14-453E-8E05-AA7F5B7D6C3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632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195C810-34DB-4C08-ABC3-E01EC3885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FB5DF85-F643-408A-BB4F-F3505FD3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D6289DF-1385-411B-85DF-7146A4273E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33B5051-3530-428C-884C-251888900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881EA-B636-4579-B28C-CEA88214FB5B}" type="datetime1">
              <a:rPr lang="es-ES" smtClean="0"/>
              <a:pPr/>
              <a:t>28/03/2023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7B8A651-CA35-473E-A00E-4A3819A1C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/>
              <a:t>PROYECTO DE PRESUPUESTO 2019 - SECTOR PODER JUDICIAL</a:t>
            </a: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7FCF458-6464-451E-A748-524CF78D4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6150-9D14-453E-8E05-AA7F5B7D6C3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2786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27DA00E-9A52-458C-A070-E8F97B5DE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5DF9CD6A-A3DD-4AD1-ACFC-8FCB211B77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711B6C9C-6FAB-46A3-8C7F-EFFC003C94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48B3E24-C1F9-4352-846C-1BFBFC3D9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0089-40FB-422F-95BA-7196F034254E}" type="datetime1">
              <a:rPr lang="es-ES" smtClean="0"/>
              <a:pPr/>
              <a:t>28/03/2023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CF30F92-F6B4-4410-994F-5FCB5D41C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/>
              <a:t>PROYECTO DE PRESUPUESTO 2019 - SECTOR PODER JUDICIAL</a:t>
            </a: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B6345B7-69C7-4AA9-9C02-0D5BC68D6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6150-9D14-453E-8E05-AA7F5B7D6C3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1767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417DD889-D28B-4C73-B2BF-14248B9BB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7FCC90B-B7FD-4538-ACC1-7D3EF191C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473D64B-005E-4602-9DE0-ECB64873E8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6E340-8DCC-43EB-A8C1-BF2AB68B259B}" type="datetime1">
              <a:rPr lang="es-ES" smtClean="0"/>
              <a:pPr/>
              <a:t>28/03/2023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9A6F3FF-C0B8-4D26-9AD0-C1CA6757A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PE"/>
              <a:t>PROYECTO DE PRESUPUESTO 2019 - SECTOR PODER JUDICIAL</a:t>
            </a: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41B63B9-6E90-429D-8D03-5179E25761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B6150-9D14-453E-8E05-AA7F5B7D6C3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368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417DD889-D28B-4C73-B2BF-14248B9BB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7FCC90B-B7FD-4538-ACC1-7D3EF191C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473D64B-005E-4602-9DE0-ECB64873E8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6E340-8DCC-43EB-A8C1-BF2AB68B259B}" type="datetime1">
              <a:rPr lang="es-ES" smtClean="0"/>
              <a:pPr/>
              <a:t>28/03/2023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9A6F3FF-C0B8-4D26-9AD0-C1CA6757A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PE"/>
              <a:t>PROYECTO DE PRESUPUESTO 2019 - SECTOR PODER JUDICIAL</a:t>
            </a: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41B63B9-6E90-429D-8D03-5179E25761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B6150-9D14-453E-8E05-AA7F5B7D6C3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243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10.gif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magen relacionada">
            <a:extLst>
              <a:ext uri="{FF2B5EF4-FFF2-40B4-BE49-F238E27FC236}">
                <a16:creationId xmlns:a16="http://schemas.microsoft.com/office/drawing/2014/main" xmlns="" id="{BC4A7B1F-55E6-B0D2-2B82-1907CEADF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25" y="167594"/>
            <a:ext cx="9722158" cy="627985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DB6150-9D14-453E-8E05-AA7F5B7D6C3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2 CuadroTexto">
            <a:extLst>
              <a:ext uri="{FF2B5EF4-FFF2-40B4-BE49-F238E27FC236}">
                <a16:creationId xmlns:a16="http://schemas.microsoft.com/office/drawing/2014/main" xmlns="" id="{3683458A-CF06-9CA8-C035-5E1891AC9D24}"/>
              </a:ext>
            </a:extLst>
          </p:cNvPr>
          <p:cNvSpPr txBox="1"/>
          <p:nvPr/>
        </p:nvSpPr>
        <p:spPr>
          <a:xfrm>
            <a:off x="1440536" y="101872"/>
            <a:ext cx="10020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A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 de Ley </a:t>
            </a:r>
            <a:r>
              <a:rPr lang="es-ES" sz="3200" b="1" dirty="0" err="1">
                <a:solidFill>
                  <a:srgbClr val="A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N°</a:t>
            </a:r>
            <a:r>
              <a:rPr lang="es-ES" sz="3200" b="1" dirty="0">
                <a:solidFill>
                  <a:srgbClr val="A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4432/2022-PJ,</a:t>
            </a:r>
            <a:endParaRPr lang="es-ES" sz="3200" b="1" i="1" dirty="0">
              <a:solidFill>
                <a:srgbClr val="A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B3DE71E8-D574-33C3-D447-2A8A0466E8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72" y="125936"/>
            <a:ext cx="928741" cy="928741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60EAA84C-7B3F-4BDD-B383-26DCA062A697}"/>
              </a:ext>
            </a:extLst>
          </p:cNvPr>
          <p:cNvSpPr txBox="1"/>
          <p:nvPr/>
        </p:nvSpPr>
        <p:spPr>
          <a:xfrm>
            <a:off x="304535" y="5602294"/>
            <a:ext cx="11582664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kumimoji="0" lang="es-PE" sz="2800" b="1" i="0" u="none" strike="noStrike" kern="1200" normalizeH="0" baseline="0" noProof="0" dirty="0">
                <a:ln/>
                <a:solidFill>
                  <a:srgbClr val="A40000"/>
                </a:solidFill>
                <a:uLnTx/>
                <a:uFillTx/>
                <a:latin typeface="Calibri"/>
                <a:ea typeface="+mn-ea"/>
                <a:cs typeface="+mn-cs"/>
              </a:rPr>
              <a:t>“</a:t>
            </a:r>
            <a:r>
              <a:rPr lang="es-ES" sz="2400" b="1" i="1" dirty="0">
                <a:ln/>
                <a:solidFill>
                  <a:srgbClr val="A40000"/>
                </a:solidFill>
              </a:rPr>
              <a:t>LEY QUE AUTORIZA A LOS GOBIERNOS REGIONALES Y LOCALES A EJECUTAR INVERSIONES BAJO EL ÁMBITO DEL SISTEMA NACIONAL DE PROGRAMACIÓN MULTIANUAL Y GESTIÓN DE INVERSIONES DEL PODER JUDICIAL Y EL MINISTERIO PÚBLICO </a:t>
            </a:r>
            <a:r>
              <a:rPr kumimoji="0" lang="es-PE" sz="2800" b="1" i="0" u="none" strike="noStrike" kern="1200" normalizeH="0" baseline="0" noProof="0" dirty="0">
                <a:ln/>
                <a:solidFill>
                  <a:srgbClr val="A40000"/>
                </a:solidFill>
                <a:uLnTx/>
                <a:uFillTx/>
                <a:latin typeface="Calibri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9378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0539454-0D47-DDAD-3BA4-55DCD2EF44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73" y="125937"/>
            <a:ext cx="666964" cy="666964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79005314"/>
              </p:ext>
            </p:extLst>
          </p:nvPr>
        </p:nvGraphicFramePr>
        <p:xfrm>
          <a:off x="4450296" y="1162050"/>
          <a:ext cx="7036401" cy="4585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108219"/>
              </p:ext>
            </p:extLst>
          </p:nvPr>
        </p:nvGraphicFramePr>
        <p:xfrm>
          <a:off x="660398" y="1831975"/>
          <a:ext cx="4035426" cy="2558178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316823">
                  <a:extLst>
                    <a:ext uri="{9D8B030D-6E8A-4147-A177-3AD203B41FA5}">
                      <a16:colId xmlns:a16="http://schemas.microsoft.com/office/drawing/2014/main" xmlns="" val="2301528287"/>
                    </a:ext>
                  </a:extLst>
                </a:gridCol>
                <a:gridCol w="1316823">
                  <a:extLst>
                    <a:ext uri="{9D8B030D-6E8A-4147-A177-3AD203B41FA5}">
                      <a16:colId xmlns:a16="http://schemas.microsoft.com/office/drawing/2014/main" xmlns="" val="2597107789"/>
                    </a:ext>
                  </a:extLst>
                </a:gridCol>
                <a:gridCol w="1401780">
                  <a:extLst>
                    <a:ext uri="{9D8B030D-6E8A-4147-A177-3AD203B41FA5}">
                      <a16:colId xmlns:a16="http://schemas.microsoft.com/office/drawing/2014/main" xmlns="" val="2692116236"/>
                    </a:ext>
                  </a:extLst>
                </a:gridCol>
              </a:tblGrid>
              <a:tr h="58801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u="none" strike="noStrike" dirty="0">
                          <a:effectLst/>
                        </a:rPr>
                        <a:t>Años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u="none" strike="noStrike" dirty="0">
                          <a:effectLst/>
                        </a:rPr>
                        <a:t>Nº Proyectos con PIM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u="none" strike="noStrike" dirty="0">
                          <a:effectLst/>
                        </a:rPr>
                        <a:t>PIM S/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1198290"/>
                  </a:ext>
                </a:extLst>
              </a:tr>
              <a:tr h="3940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2018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35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  140,011,601 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44631022"/>
                  </a:ext>
                </a:extLst>
              </a:tr>
              <a:tr h="3940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2019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28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  151,715,599 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83743327"/>
                  </a:ext>
                </a:extLst>
              </a:tr>
              <a:tr h="3940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2020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30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  125,887,776 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790700987"/>
                  </a:ext>
                </a:extLst>
              </a:tr>
              <a:tr h="3940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2021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27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    63,717,294 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21488121"/>
                  </a:ext>
                </a:extLst>
              </a:tr>
              <a:tr h="3940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2022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13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    42,766,424 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947691722"/>
                  </a:ext>
                </a:extLst>
              </a:tr>
            </a:tbl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660400" y="4533900"/>
            <a:ext cx="57880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/>
              <a:t>En estos últimos años, el Ministerio de Economía y Finanzas </a:t>
            </a:r>
            <a:r>
              <a:rPr lang="es-PE" u="sng" dirty="0"/>
              <a:t>no ha asignado presupuesto suficiente al pliego para atender el cierre de brechas en infraestructura</a:t>
            </a:r>
            <a:r>
              <a:rPr lang="es-PE" dirty="0"/>
              <a:t>; por ello, a través de los convenios con los Gobiernos Regionales y Locales se puede afrontar el déficit en infraestructura y  mejorar en el servicio de administración de justicia en las diversas zonas del territorio nacional.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8192287" y="5563552"/>
            <a:ext cx="252393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none" spc="0" dirty="0">
                <a:ln w="0"/>
                <a:solidFill>
                  <a:srgbClr val="87260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Reducción de inversión en infraestructura</a:t>
            </a:r>
          </a:p>
        </p:txBody>
      </p:sp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xmlns="" id="{4B1416BD-945C-7A9E-289E-6B561661EBC7}"/>
              </a:ext>
            </a:extLst>
          </p:cNvPr>
          <p:cNvSpPr/>
          <p:nvPr/>
        </p:nvSpPr>
        <p:spPr>
          <a:xfrm>
            <a:off x="1275451" y="171114"/>
            <a:ext cx="10656702" cy="57660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rgbClr val="8726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ASIGNACIÓN PRESUPUESTARIA ÚLTIMOS 05 AÑOS </a:t>
            </a:r>
          </a:p>
        </p:txBody>
      </p:sp>
    </p:spTree>
    <p:extLst>
      <p:ext uri="{BB962C8B-B14F-4D97-AF65-F5344CB8AC3E}">
        <p14:creationId xmlns:p14="http://schemas.microsoft.com/office/powerpoint/2010/main" val="2766124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0539454-0D47-DDAD-3BA4-55DCD2EF44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73" y="125937"/>
            <a:ext cx="666964" cy="66696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380226" y="125936"/>
            <a:ext cx="10656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400" dirty="0">
                <a:solidFill>
                  <a:schemeClr val="bg1"/>
                </a:solidFill>
              </a:rPr>
              <a:t>LEY QUE AUTORIZA A LOS GOBIERNOS REGIONALES Y LOCALES A EJECUTAR INVERSIONES BAJO EL ÁMBITO DEL SISTEMA NACIONAL DE PROGRAMACIÓN MULTIANUAL Y GESTIÓN DE INVERSIONES DEL PODER JUDICIAL Y EL MINISTERIO PÚBLICO</a:t>
            </a:r>
            <a:endParaRPr lang="es-PE" sz="1400" b="1" dirty="0">
              <a:solidFill>
                <a:schemeClr val="bg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88554" y="4101293"/>
            <a:ext cx="110557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000" dirty="0"/>
              <a:t>En estos últimos 5 años, el presupuesto que invierte el Poder Judicial en alquiler de locales </a:t>
            </a:r>
            <a:r>
              <a:rPr lang="es-PE" sz="2000" u="sng" dirty="0"/>
              <a:t>representa un porcentaje elevado en el presupuesto institucional</a:t>
            </a:r>
            <a:r>
              <a:rPr lang="es-PE" sz="2000" dirty="0"/>
              <a:t>, presupuesto que no genera activo a la institución.</a:t>
            </a:r>
          </a:p>
          <a:p>
            <a:pPr algn="just"/>
            <a:endParaRPr lang="es-PE" sz="2000" dirty="0"/>
          </a:p>
          <a:p>
            <a:pPr algn="just"/>
            <a:r>
              <a:rPr lang="es-PE" sz="2000" b="1" dirty="0"/>
              <a:t>Lograr convenios de apoyo a través de los Gobiernos Regionales y Locales permitirá generar activos importantes, mediante locales adecuados que cuenten con un estudio técnico respecto a la zona y conforme a las necesidades en justicia que requiere la población</a:t>
            </a:r>
            <a:r>
              <a:rPr lang="es-PE" sz="2000" dirty="0"/>
              <a:t>.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849342"/>
              </p:ext>
            </p:extLst>
          </p:nvPr>
        </p:nvGraphicFramePr>
        <p:xfrm>
          <a:off x="2901950" y="1320962"/>
          <a:ext cx="6604000" cy="2361510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279525">
                  <a:extLst>
                    <a:ext uri="{9D8B030D-6E8A-4147-A177-3AD203B41FA5}">
                      <a16:colId xmlns:a16="http://schemas.microsoft.com/office/drawing/2014/main" xmlns="" val="2235518132"/>
                    </a:ext>
                  </a:extLst>
                </a:gridCol>
                <a:gridCol w="2022475">
                  <a:extLst>
                    <a:ext uri="{9D8B030D-6E8A-4147-A177-3AD203B41FA5}">
                      <a16:colId xmlns:a16="http://schemas.microsoft.com/office/drawing/2014/main" xmlns="" val="4235518249"/>
                    </a:ext>
                  </a:extLst>
                </a:gridCol>
                <a:gridCol w="2022475">
                  <a:extLst>
                    <a:ext uri="{9D8B030D-6E8A-4147-A177-3AD203B41FA5}">
                      <a16:colId xmlns:a16="http://schemas.microsoft.com/office/drawing/2014/main" xmlns="" val="2486423908"/>
                    </a:ext>
                  </a:extLst>
                </a:gridCol>
                <a:gridCol w="1279525">
                  <a:extLst>
                    <a:ext uri="{9D8B030D-6E8A-4147-A177-3AD203B41FA5}">
                      <a16:colId xmlns:a16="http://schemas.microsoft.com/office/drawing/2014/main" xmlns="" val="4057790825"/>
                    </a:ext>
                  </a:extLst>
                </a:gridCol>
              </a:tblGrid>
              <a:tr h="46416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u="none" strike="noStrike" dirty="0">
                          <a:effectLst/>
                        </a:rPr>
                        <a:t>Años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u="none" strike="noStrike" dirty="0">
                          <a:effectLst/>
                        </a:rPr>
                        <a:t>PRESUPUESTO INSTITUCIONAL(*)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u="none" strike="noStrike" dirty="0">
                          <a:effectLst/>
                        </a:rPr>
                        <a:t>ARRENDAMIENTOS DE LOCALES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u="none" strike="noStrike" dirty="0">
                          <a:effectLst/>
                        </a:rPr>
                        <a:t>% (*)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4729763"/>
                  </a:ext>
                </a:extLst>
              </a:tr>
              <a:tr h="3110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2018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600" u="none" strike="noStrike">
                          <a:effectLst/>
                        </a:rPr>
                        <a:t>                737,699,158 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600" u="none" strike="noStrike">
                          <a:effectLst/>
                        </a:rPr>
                        <a:t>                  36,903,841 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u="none" strike="noStrike" dirty="0">
                          <a:effectLst/>
                        </a:rPr>
                        <a:t>5%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2357903146"/>
                  </a:ext>
                </a:extLst>
              </a:tr>
              <a:tr h="3110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2019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600" u="none" strike="noStrike">
                          <a:effectLst/>
                        </a:rPr>
                        <a:t>                815,075,198 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600" u="none" strike="noStrike">
                          <a:effectLst/>
                        </a:rPr>
                        <a:t>                  40,413,711 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u="none" strike="noStrike" dirty="0">
                          <a:effectLst/>
                        </a:rPr>
                        <a:t>5%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92741146"/>
                  </a:ext>
                </a:extLst>
              </a:tr>
              <a:tr h="3110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2020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600" u="none" strike="noStrike">
                          <a:effectLst/>
                        </a:rPr>
                        <a:t>                958,662,655 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600" u="none" strike="noStrike">
                          <a:effectLst/>
                        </a:rPr>
                        <a:t>                  46,986,084 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u="none" strike="noStrike" dirty="0">
                          <a:effectLst/>
                        </a:rPr>
                        <a:t>5%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334883622"/>
                  </a:ext>
                </a:extLst>
              </a:tr>
              <a:tr h="3110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2021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600" u="none" strike="noStrike">
                          <a:effectLst/>
                        </a:rPr>
                        <a:t>                801,864,314 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600" u="none" strike="noStrike">
                          <a:effectLst/>
                        </a:rPr>
                        <a:t>                  48,609,397 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u="none" strike="noStrike" dirty="0">
                          <a:effectLst/>
                        </a:rPr>
                        <a:t>6%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2736233592"/>
                  </a:ext>
                </a:extLst>
              </a:tr>
              <a:tr h="3110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2022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600" u="none" strike="noStrike">
                          <a:effectLst/>
                        </a:rPr>
                        <a:t>            1,020,655,577 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600" u="none" strike="noStrike">
                          <a:effectLst/>
                        </a:rPr>
                        <a:t>                  56,140,586 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u="none" strike="noStrike" dirty="0">
                          <a:effectLst/>
                        </a:rPr>
                        <a:t>6%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251983489"/>
                  </a:ext>
                </a:extLst>
              </a:tr>
              <a:tr h="31103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PE" sz="1600" u="none" strike="noStrike" dirty="0">
                          <a:effectLst/>
                        </a:rPr>
                        <a:t>(*) En relación a la Genérica de gasto 2.3 Y 2.6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36713519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 rot="16200000">
            <a:off x="5896624" y="2466915"/>
            <a:ext cx="162390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←Incremento</a:t>
            </a:r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xmlns="" id="{4B1416BD-945C-7A9E-289E-6B561661EBC7}"/>
              </a:ext>
            </a:extLst>
          </p:cNvPr>
          <p:cNvSpPr/>
          <p:nvPr/>
        </p:nvSpPr>
        <p:spPr>
          <a:xfrm>
            <a:off x="1284976" y="189022"/>
            <a:ext cx="10656702" cy="57660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rgbClr val="8726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Gastos en arrendamiento de locales en los últimos 5 años </a:t>
            </a:r>
          </a:p>
        </p:txBody>
      </p:sp>
    </p:spTree>
    <p:extLst>
      <p:ext uri="{BB962C8B-B14F-4D97-AF65-F5344CB8AC3E}">
        <p14:creationId xmlns:p14="http://schemas.microsoft.com/office/powerpoint/2010/main" val="1108026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0539454-0D47-DDAD-3BA4-55DCD2EF44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73" y="125937"/>
            <a:ext cx="666964" cy="66696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380226" y="125936"/>
            <a:ext cx="10656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400" dirty="0">
                <a:solidFill>
                  <a:schemeClr val="bg1"/>
                </a:solidFill>
              </a:rPr>
              <a:t>LEY QUE AUTORIZA A LOS GOBIERNOS REGIONALES Y LOCALES A EJECUTAR INVERSIONES BAJO EL ÁMBITO DEL SISTEMA NACIONAL DE PROGRAMACIÓN MULTIANUAL Y GESTIÓN DE INVERSIONES DEL PODER JUDICIAL Y EL MINISTERIO PÚBLICO</a:t>
            </a:r>
            <a:endParaRPr lang="es-PE" sz="1400" b="1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538352" y="1148104"/>
            <a:ext cx="8264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dirty="0"/>
              <a:t>Elaborar un "Plan de Infraestructura Judicial" que priorice la ejecución de proyectos por cada Corte, buscando sustituir los locales alquilados por propios. </a:t>
            </a:r>
          </a:p>
          <a:p>
            <a:pPr marL="285750" indent="-285750">
              <a:buFontTx/>
              <a:buChar char="-"/>
            </a:pPr>
            <a:r>
              <a:rPr lang="es-ES" dirty="0"/>
              <a:t>Dotar de mobiliario adecuado a las distintas sedes del Poder Judicial. </a:t>
            </a:r>
          </a:p>
          <a:p>
            <a:pPr marL="285750" indent="-285750">
              <a:buFontTx/>
              <a:buChar char="-"/>
            </a:pPr>
            <a:r>
              <a:rPr lang="es-ES" dirty="0"/>
              <a:t>Dotar de equipamiento informático necesario y moderno a las distintas sedes judiciales</a:t>
            </a:r>
            <a:endParaRPr lang="es-PE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13" y="1263719"/>
            <a:ext cx="2266950" cy="1328852"/>
          </a:xfrm>
          <a:prstGeom prst="rect">
            <a:avLst/>
          </a:prstGeom>
        </p:spPr>
      </p:pic>
      <p:grpSp>
        <p:nvGrpSpPr>
          <p:cNvPr id="12" name="Grupo 11"/>
          <p:cNvGrpSpPr/>
          <p:nvPr/>
        </p:nvGrpSpPr>
        <p:grpSpPr>
          <a:xfrm>
            <a:off x="1973345" y="1014958"/>
            <a:ext cx="1639452" cy="1730654"/>
            <a:chOff x="1978976" y="2517496"/>
            <a:chExt cx="1639452" cy="1730654"/>
          </a:xfrm>
        </p:grpSpPr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xmlns="" id="{8C8DEB66-D2E5-3344-BCD4-6BE11C7C7B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422" y="2517496"/>
              <a:ext cx="1490561" cy="1730654"/>
            </a:xfrm>
            <a:prstGeom prst="round2DiagRect">
              <a:avLst>
                <a:gd name="adj1" fmla="val 0"/>
                <a:gd name="adj2" fmla="val 19390"/>
              </a:avLst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sz="1400"/>
            </a:p>
          </p:txBody>
        </p:sp>
        <p:sp>
          <p:nvSpPr>
            <p:cNvPr id="9" name="TextBox 62">
              <a:extLst>
                <a:ext uri="{FF2B5EF4-FFF2-40B4-BE49-F238E27FC236}">
                  <a16:creationId xmlns:a16="http://schemas.microsoft.com/office/drawing/2014/main" xmlns="" id="{3E865BD4-8217-AB44-BD15-1CF44BE2D85C}"/>
                </a:ext>
              </a:extLst>
            </p:cNvPr>
            <p:cNvSpPr txBox="1"/>
            <p:nvPr/>
          </p:nvSpPr>
          <p:spPr>
            <a:xfrm>
              <a:off x="1978976" y="2776835"/>
              <a:ext cx="1639452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ES" b="1" dirty="0">
                  <a:solidFill>
                    <a:schemeClr val="bg1"/>
                  </a:solidFill>
                </a:rPr>
                <a:t>Eje estratégico 4: Modernización institucional</a:t>
              </a:r>
              <a:endParaRPr lang="es-PE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CuadroTexto 13"/>
          <p:cNvSpPr txBox="1"/>
          <p:nvPr/>
        </p:nvSpPr>
        <p:spPr>
          <a:xfrm>
            <a:off x="277813" y="2830915"/>
            <a:ext cx="11428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/>
              <a:t>En el marco del Plan de Gobierno del Sr. Presidente del Poder Judicial y e</a:t>
            </a:r>
            <a:r>
              <a:rPr lang="es-ES" dirty="0"/>
              <a:t>l Proyecto de Presupuesto Multianual 2023-2025, </a:t>
            </a:r>
            <a:r>
              <a:rPr lang="es-ES" b="1" dirty="0"/>
              <a:t>se busca cerrar la brecha en infraestructura (</a:t>
            </a:r>
            <a:r>
              <a:rPr lang="es-ES" b="1" dirty="0">
                <a:solidFill>
                  <a:srgbClr val="FF0000"/>
                </a:solidFill>
              </a:rPr>
              <a:t>S/. </a:t>
            </a:r>
            <a:r>
              <a:rPr lang="es-PE" b="1" dirty="0">
                <a:solidFill>
                  <a:srgbClr val="FF0000"/>
                </a:solidFill>
                <a:latin typeface="Calibri" panose="020F0502020204030204" pitchFamily="34" charset="0"/>
              </a:rPr>
              <a:t>5,859,755,000</a:t>
            </a:r>
            <a:r>
              <a:rPr lang="es-ES" b="1" dirty="0"/>
              <a:t>) y así potenciar a las sedes judiciales de todo el Perú con espacios, áreas y tecnología necesaria para brindar un adecuado servicio de justicia a nuestra población</a:t>
            </a:r>
            <a:r>
              <a:rPr lang="es-ES" dirty="0"/>
              <a:t>.</a:t>
            </a:r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xmlns="" id="{797462B3-E1E4-DDE7-43A6-00FAD6570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892" y="3761947"/>
            <a:ext cx="11171237" cy="2808480"/>
          </a:xfrm>
          <a:prstGeom prst="round2DiagRect">
            <a:avLst>
              <a:gd name="adj1" fmla="val 0"/>
              <a:gd name="adj2" fmla="val 1939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ángulo redondeado 16">
            <a:extLst>
              <a:ext uri="{FF2B5EF4-FFF2-40B4-BE49-F238E27FC236}">
                <a16:creationId xmlns:a16="http://schemas.microsoft.com/office/drawing/2014/main" xmlns="" id="{4B1416BD-945C-7A9E-289E-6B561661EBC7}"/>
              </a:ext>
            </a:extLst>
          </p:cNvPr>
          <p:cNvSpPr/>
          <p:nvPr/>
        </p:nvSpPr>
        <p:spPr>
          <a:xfrm>
            <a:off x="1220973" y="160776"/>
            <a:ext cx="10656702" cy="57660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rgbClr val="8726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Acciones priorizadas por el Poder Judicial 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193219"/>
              </p:ext>
            </p:extLst>
          </p:nvPr>
        </p:nvGraphicFramePr>
        <p:xfrm>
          <a:off x="406398" y="3992589"/>
          <a:ext cx="10690226" cy="2301613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073147">
                  <a:extLst>
                    <a:ext uri="{9D8B030D-6E8A-4147-A177-3AD203B41FA5}">
                      <a16:colId xmlns:a16="http://schemas.microsoft.com/office/drawing/2014/main" xmlns="" val="3629271641"/>
                    </a:ext>
                  </a:extLst>
                </a:gridCol>
                <a:gridCol w="1315997">
                  <a:extLst>
                    <a:ext uri="{9D8B030D-6E8A-4147-A177-3AD203B41FA5}">
                      <a16:colId xmlns:a16="http://schemas.microsoft.com/office/drawing/2014/main" xmlns="" val="568977490"/>
                    </a:ext>
                  </a:extLst>
                </a:gridCol>
                <a:gridCol w="1532326">
                  <a:extLst>
                    <a:ext uri="{9D8B030D-6E8A-4147-A177-3AD203B41FA5}">
                      <a16:colId xmlns:a16="http://schemas.microsoft.com/office/drawing/2014/main" xmlns="" val="2319225995"/>
                    </a:ext>
                  </a:extLst>
                </a:gridCol>
                <a:gridCol w="1370079">
                  <a:extLst>
                    <a:ext uri="{9D8B030D-6E8A-4147-A177-3AD203B41FA5}">
                      <a16:colId xmlns:a16="http://schemas.microsoft.com/office/drawing/2014/main" xmlns="" val="2653406135"/>
                    </a:ext>
                  </a:extLst>
                </a:gridCol>
                <a:gridCol w="1478244">
                  <a:extLst>
                    <a:ext uri="{9D8B030D-6E8A-4147-A177-3AD203B41FA5}">
                      <a16:colId xmlns:a16="http://schemas.microsoft.com/office/drawing/2014/main" xmlns="" val="739555568"/>
                    </a:ext>
                  </a:extLst>
                </a:gridCol>
                <a:gridCol w="1279943">
                  <a:extLst>
                    <a:ext uri="{9D8B030D-6E8A-4147-A177-3AD203B41FA5}">
                      <a16:colId xmlns:a16="http://schemas.microsoft.com/office/drawing/2014/main" xmlns="" val="535651293"/>
                    </a:ext>
                  </a:extLst>
                </a:gridCol>
                <a:gridCol w="1640490">
                  <a:extLst>
                    <a:ext uri="{9D8B030D-6E8A-4147-A177-3AD203B41FA5}">
                      <a16:colId xmlns:a16="http://schemas.microsoft.com/office/drawing/2014/main" xmlns="" val="3548710593"/>
                    </a:ext>
                  </a:extLst>
                </a:gridCol>
              </a:tblGrid>
              <a:tr h="11738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1" u="none" strike="noStrike" dirty="0">
                          <a:effectLst/>
                        </a:rPr>
                        <a:t>Tipo de Sede Judicial</a:t>
                      </a:r>
                      <a:endParaRPr lang="es-P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1" u="none" strike="noStrike" dirty="0">
                          <a:effectLst/>
                        </a:rPr>
                        <a:t>Área promedio por M2 </a:t>
                      </a:r>
                      <a:endParaRPr lang="es-P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1" u="none" strike="noStrike" dirty="0">
                          <a:effectLst/>
                        </a:rPr>
                        <a:t>Costo referencia por M2 (S/)</a:t>
                      </a:r>
                      <a:endParaRPr lang="es-P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1" u="none" strike="noStrike" dirty="0">
                          <a:effectLst/>
                        </a:rPr>
                        <a:t>Cantidad de Inmuebles existentes</a:t>
                      </a:r>
                      <a:endParaRPr lang="es-P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1" u="none" strike="noStrike" dirty="0">
                          <a:effectLst/>
                        </a:rPr>
                        <a:t>Cantidad de Inmuebles propios</a:t>
                      </a:r>
                      <a:endParaRPr lang="es-P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1" u="none" strike="noStrike" dirty="0">
                          <a:effectLst/>
                        </a:rPr>
                        <a:t>Cantidad de Inmuebles Alquilados/Administrados</a:t>
                      </a:r>
                      <a:endParaRPr lang="es-P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1" u="none" strike="noStrike" dirty="0">
                          <a:effectLst/>
                        </a:rPr>
                        <a:t>Costo referencial Total</a:t>
                      </a:r>
                      <a:endParaRPr lang="es-P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4322452"/>
                  </a:ext>
                </a:extLst>
              </a:tr>
              <a:tr h="234771">
                <a:tc>
                  <a:txBody>
                    <a:bodyPr/>
                    <a:lstStyle/>
                    <a:p>
                      <a:pPr algn="l" fontAlgn="ctr"/>
                      <a:r>
                        <a:rPr lang="es-PE" sz="1800" u="none" strike="noStrike">
                          <a:effectLst/>
                        </a:rPr>
                        <a:t>Sede Central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>
                          <a:effectLst/>
                        </a:rPr>
                        <a:t>           10,250 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>
                          <a:effectLst/>
                        </a:rPr>
                        <a:t>                5,500 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>
                          <a:effectLst/>
                        </a:rPr>
                        <a:t>                115 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>
                          <a:effectLst/>
                        </a:rPr>
                        <a:t>                    38 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 dirty="0">
                          <a:effectLst/>
                        </a:rPr>
                        <a:t>                 77 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 dirty="0">
                          <a:effectLst/>
                        </a:rPr>
                        <a:t>     4,340,875,000 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227282314"/>
                  </a:ext>
                </a:extLst>
              </a:tr>
              <a:tr h="234771">
                <a:tc>
                  <a:txBody>
                    <a:bodyPr/>
                    <a:lstStyle/>
                    <a:p>
                      <a:pPr algn="l" fontAlgn="ctr"/>
                      <a:r>
                        <a:rPr lang="es-PE" sz="1800" u="none" strike="noStrike">
                          <a:effectLst/>
                        </a:rPr>
                        <a:t>Sede de Periferia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>
                          <a:effectLst/>
                        </a:rPr>
                        <a:t>                700 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>
                          <a:effectLst/>
                        </a:rPr>
                        <a:t>                5,500 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>
                          <a:effectLst/>
                        </a:rPr>
                        <a:t>                495 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>
                          <a:effectLst/>
                        </a:rPr>
                        <a:t>                  119 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>
                          <a:effectLst/>
                        </a:rPr>
                        <a:t>               376 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 dirty="0">
                          <a:effectLst/>
                        </a:rPr>
                        <a:t>     1,447,600,000 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301092619"/>
                  </a:ext>
                </a:extLst>
              </a:tr>
              <a:tr h="234771">
                <a:tc>
                  <a:txBody>
                    <a:bodyPr/>
                    <a:lstStyle/>
                    <a:p>
                      <a:pPr algn="l" fontAlgn="ctr"/>
                      <a:r>
                        <a:rPr lang="es-PE" sz="1800" u="none" strike="noStrike">
                          <a:effectLst/>
                        </a:rPr>
                        <a:t>Sede de Juzgamiento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>
                          <a:effectLst/>
                        </a:rPr>
                        <a:t>                480 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>
                          <a:effectLst/>
                        </a:rPr>
                        <a:t>                5,500 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>
                          <a:effectLst/>
                        </a:rPr>
                        <a:t>                  27 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>
                          <a:effectLst/>
                        </a:rPr>
                        <a:t> 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>
                          <a:effectLst/>
                        </a:rPr>
                        <a:t>                 27 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u="none" strike="noStrike" dirty="0">
                          <a:effectLst/>
                        </a:rPr>
                        <a:t>          71,280,000 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69942847"/>
                  </a:ext>
                </a:extLst>
              </a:tr>
              <a:tr h="234771">
                <a:tc>
                  <a:txBody>
                    <a:bodyPr/>
                    <a:lstStyle/>
                    <a:p>
                      <a:pPr algn="l" fontAlgn="b"/>
                      <a:r>
                        <a:rPr lang="es-PE" sz="1800" b="1" u="none" strike="noStrike" dirty="0">
                          <a:effectLst/>
                        </a:rPr>
                        <a:t>Total</a:t>
                      </a:r>
                      <a:endParaRPr lang="es-P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800" b="1" u="none" strike="noStrike" dirty="0">
                          <a:effectLst/>
                        </a:rPr>
                        <a:t> </a:t>
                      </a:r>
                      <a:endParaRPr lang="es-P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800" b="1" u="none" strike="noStrike" dirty="0">
                          <a:effectLst/>
                        </a:rPr>
                        <a:t> </a:t>
                      </a:r>
                      <a:endParaRPr lang="es-P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800" b="1" u="none" strike="noStrike" dirty="0">
                          <a:effectLst/>
                        </a:rPr>
                        <a:t>                637 </a:t>
                      </a:r>
                      <a:endParaRPr lang="es-P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800" b="1" u="none" strike="noStrike" dirty="0">
                          <a:effectLst/>
                        </a:rPr>
                        <a:t>                  157 </a:t>
                      </a:r>
                      <a:endParaRPr lang="es-P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800" b="1" u="none" strike="noStrike" dirty="0">
                          <a:effectLst/>
                        </a:rPr>
                        <a:t>               480 </a:t>
                      </a:r>
                      <a:endParaRPr lang="es-P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800" b="1" u="none" strike="noStrike" dirty="0">
                          <a:effectLst/>
                        </a:rPr>
                        <a:t>     </a:t>
                      </a:r>
                      <a:r>
                        <a:rPr lang="es-PE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5,859,755,000</a:t>
                      </a:r>
                      <a:r>
                        <a:rPr lang="es-PE" sz="1800" b="1" u="none" strike="noStrike" dirty="0">
                          <a:effectLst/>
                        </a:rPr>
                        <a:t> </a:t>
                      </a:r>
                      <a:endParaRPr lang="es-P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660535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5587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0539454-0D47-DDAD-3BA4-55DCD2EF44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73" y="125937"/>
            <a:ext cx="666964" cy="66696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39" y="1547587"/>
            <a:ext cx="2266950" cy="1328852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2582864" y="1057293"/>
            <a:ext cx="91805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/>
              <a:t>Tendrá un efecto positivo en la legislación vigente, pues al autorizar a los Gobiernos Regionales y Gobiernos Locales para que ejecuten proyectos de inversión pública del Poder Judicial ayudaría considerablemente en reducir la brecha en infraestructura declarada en emergencia según la R.A. N° 038-2013-CE-PJ, del 12 de marzo de 2013, de esta manera garantizará a los ciudadanos el derecho a contar con un servicio de administración de justicia oportuno, eficiente y eficaz, brindándole un servicio de justicia de calidad y accesible, lo que permitirá que el Estado cumpla con su rol garantista de promover el bienestar general que se fundamenta en la justicia.</a:t>
            </a:r>
            <a:endParaRPr lang="es-PE" b="1" dirty="0"/>
          </a:p>
        </p:txBody>
      </p:sp>
      <p:sp>
        <p:nvSpPr>
          <p:cNvPr id="15" name="Rectángulo: esquinas redondeadas 16">
            <a:extLst>
              <a:ext uri="{FF2B5EF4-FFF2-40B4-BE49-F238E27FC236}">
                <a16:creationId xmlns:a16="http://schemas.microsoft.com/office/drawing/2014/main" xmlns="" id="{F933A77E-DA50-4D0B-A47D-1868C35196DF}"/>
              </a:ext>
            </a:extLst>
          </p:cNvPr>
          <p:cNvSpPr/>
          <p:nvPr/>
        </p:nvSpPr>
        <p:spPr>
          <a:xfrm>
            <a:off x="1560938" y="4040797"/>
            <a:ext cx="2300163" cy="1161492"/>
          </a:xfrm>
          <a:prstGeom prst="roundRect">
            <a:avLst/>
          </a:prstGeom>
          <a:solidFill>
            <a:srgbClr val="E25F5C"/>
          </a:solidFill>
          <a:ln>
            <a:solidFill>
              <a:srgbClr val="E25F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>
              <a:defRPr/>
            </a:pPr>
            <a:r>
              <a:rPr lang="es-PE" sz="1600" dirty="0"/>
              <a:t>Constitucionalidad de la propuesta </a:t>
            </a:r>
            <a:endParaRPr lang="es-ES" sz="1600" dirty="0">
              <a:solidFill>
                <a:srgbClr val="FFFF00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FF343E2A-7E50-47D4-9F44-6E7F0C379AA2}"/>
              </a:ext>
            </a:extLst>
          </p:cNvPr>
          <p:cNvSpPr txBox="1"/>
          <p:nvPr/>
        </p:nvSpPr>
        <p:spPr>
          <a:xfrm>
            <a:off x="1560938" y="5342735"/>
            <a:ext cx="2300164" cy="1169551"/>
          </a:xfrm>
          <a:prstGeom prst="rect">
            <a:avLst/>
          </a:prstGeom>
          <a:noFill/>
          <a:ln w="44450">
            <a:solidFill>
              <a:srgbClr val="E25F5C"/>
            </a:solidFill>
            <a:prstDash val="sysDot"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400" dirty="0"/>
              <a:t>El funcionamiento adecuado del servicio de justicia constituye un presupuesto esencial para la convivencia social y pacífica. </a:t>
            </a:r>
            <a:endParaRPr lang="es-PE" sz="1400" dirty="0">
              <a:solidFill>
                <a:prstClr val="black"/>
              </a:solidFill>
            </a:endParaRPr>
          </a:p>
        </p:txBody>
      </p:sp>
      <p:sp>
        <p:nvSpPr>
          <p:cNvPr id="17" name="Rectángulo: esquinas redondeadas 13">
            <a:extLst>
              <a:ext uri="{FF2B5EF4-FFF2-40B4-BE49-F238E27FC236}">
                <a16:creationId xmlns:a16="http://schemas.microsoft.com/office/drawing/2014/main" xmlns="" id="{6B9194F8-A55C-4D8A-8A8B-64AC59D92ED1}"/>
              </a:ext>
            </a:extLst>
          </p:cNvPr>
          <p:cNvSpPr/>
          <p:nvPr/>
        </p:nvSpPr>
        <p:spPr>
          <a:xfrm>
            <a:off x="5218246" y="3932222"/>
            <a:ext cx="2300163" cy="1271337"/>
          </a:xfrm>
          <a:prstGeom prst="roundRect">
            <a:avLst/>
          </a:prstGeom>
          <a:solidFill>
            <a:srgbClr val="00B050"/>
          </a:solidFill>
          <a:ln>
            <a:solidFill>
              <a:srgbClr val="E25F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>
              <a:defRPr/>
            </a:pPr>
            <a:r>
              <a:rPr lang="es-ES" sz="1400" dirty="0"/>
              <a:t>Efectos de la vigencia de la norma sobre la legislación nacional </a:t>
            </a:r>
            <a:endParaRPr lang="es-ES" sz="1400" dirty="0">
              <a:solidFill>
                <a:srgbClr val="FFFF00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73FC881D-791F-E619-9D66-3FB6746D2DF2}"/>
              </a:ext>
            </a:extLst>
          </p:cNvPr>
          <p:cNvSpPr txBox="1"/>
          <p:nvPr/>
        </p:nvSpPr>
        <p:spPr>
          <a:xfrm>
            <a:off x="5197843" y="5404337"/>
            <a:ext cx="2247383" cy="1169551"/>
          </a:xfrm>
          <a:prstGeom prst="rect">
            <a:avLst/>
          </a:prstGeom>
          <a:noFill/>
          <a:ln w="44450">
            <a:solidFill>
              <a:srgbClr val="E25F5C"/>
            </a:solidFill>
            <a:prstDash val="sysDot"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400" dirty="0"/>
              <a:t>Autorizar a los Gobiernos Regionales y Gobiernos Locales para que ejecuten proyectos de inversión pública del Poder Judicial.</a:t>
            </a:r>
            <a:endParaRPr lang="es-PE" sz="1400" dirty="0">
              <a:solidFill>
                <a:prstClr val="black"/>
              </a:solidFill>
            </a:endParaRPr>
          </a:p>
        </p:txBody>
      </p:sp>
      <p:sp>
        <p:nvSpPr>
          <p:cNvPr id="19" name="Rectángulo: esquinas redondeadas 13">
            <a:extLst>
              <a:ext uri="{FF2B5EF4-FFF2-40B4-BE49-F238E27FC236}">
                <a16:creationId xmlns:a16="http://schemas.microsoft.com/office/drawing/2014/main" xmlns="" id="{5C8368D4-67B4-48BC-9B1A-9FF9784BE846}"/>
              </a:ext>
            </a:extLst>
          </p:cNvPr>
          <p:cNvSpPr/>
          <p:nvPr/>
        </p:nvSpPr>
        <p:spPr>
          <a:xfrm>
            <a:off x="8921430" y="3845803"/>
            <a:ext cx="2369189" cy="1182934"/>
          </a:xfrm>
          <a:prstGeom prst="roundRect">
            <a:avLst/>
          </a:prstGeom>
          <a:solidFill>
            <a:schemeClr val="accent4"/>
          </a:solidFill>
          <a:ln>
            <a:solidFill>
              <a:srgbClr val="E25F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>
              <a:defRPr/>
            </a:pPr>
            <a:r>
              <a:rPr lang="es-PE" sz="1400" b="1" dirty="0"/>
              <a:t>Análisis costo-beneficio</a:t>
            </a:r>
            <a:endParaRPr lang="es-ES" sz="1400" b="1" dirty="0">
              <a:solidFill>
                <a:srgbClr val="FFFF00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2C608416-21E6-41B2-9BF8-E064436DE30D}"/>
              </a:ext>
            </a:extLst>
          </p:cNvPr>
          <p:cNvSpPr txBox="1"/>
          <p:nvPr/>
        </p:nvSpPr>
        <p:spPr>
          <a:xfrm>
            <a:off x="8975794" y="5277296"/>
            <a:ext cx="2314825" cy="1384995"/>
          </a:xfrm>
          <a:prstGeom prst="rect">
            <a:avLst/>
          </a:prstGeom>
          <a:noFill/>
          <a:ln w="44450">
            <a:solidFill>
              <a:srgbClr val="E25F5C"/>
            </a:solidFill>
            <a:prstDash val="sysDot"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400" dirty="0"/>
              <a:t>No demanda ningún gasto adicional del Estado, no genera ampliación de las partidas presupuestarias de los Gobiernos Regionales y Gobiernos Locales.</a:t>
            </a:r>
          </a:p>
        </p:txBody>
      </p:sp>
      <p:sp>
        <p:nvSpPr>
          <p:cNvPr id="21" name="Rectángulo redondeado 20">
            <a:extLst>
              <a:ext uri="{FF2B5EF4-FFF2-40B4-BE49-F238E27FC236}">
                <a16:creationId xmlns:a16="http://schemas.microsoft.com/office/drawing/2014/main" xmlns="" id="{4B1416BD-945C-7A9E-289E-6B561661EBC7}"/>
              </a:ext>
            </a:extLst>
          </p:cNvPr>
          <p:cNvSpPr/>
          <p:nvPr/>
        </p:nvSpPr>
        <p:spPr>
          <a:xfrm>
            <a:off x="1278123" y="195492"/>
            <a:ext cx="10656702" cy="57660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rgbClr val="8726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Particularidad y Beneficios de la norma</a:t>
            </a:r>
          </a:p>
        </p:txBody>
      </p:sp>
    </p:spTree>
    <p:extLst>
      <p:ext uri="{BB962C8B-B14F-4D97-AF65-F5344CB8AC3E}">
        <p14:creationId xmlns:p14="http://schemas.microsoft.com/office/powerpoint/2010/main" val="2839796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2972843"/>
            <a:ext cx="12192000" cy="905522"/>
          </a:xfrm>
          <a:prstGeom prst="rect">
            <a:avLst/>
          </a:prstGeom>
          <a:solidFill>
            <a:srgbClr val="A40000">
              <a:alpha val="50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4 CuadroTexto"/>
          <p:cNvSpPr txBox="1"/>
          <p:nvPr/>
        </p:nvSpPr>
        <p:spPr>
          <a:xfrm>
            <a:off x="452763" y="3168161"/>
            <a:ext cx="11363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MUCHAS GRACIAS</a:t>
            </a:r>
          </a:p>
        </p:txBody>
      </p:sp>
      <p:sp>
        <p:nvSpPr>
          <p:cNvPr id="10" name="Trapecio 9">
            <a:extLst>
              <a:ext uri="{FF2B5EF4-FFF2-40B4-BE49-F238E27FC236}">
                <a16:creationId xmlns:a16="http://schemas.microsoft.com/office/drawing/2014/main" xmlns="" id="{F118606B-B50C-4E45-A760-2C992FA22BC9}"/>
              </a:ext>
            </a:extLst>
          </p:cNvPr>
          <p:cNvSpPr/>
          <p:nvPr/>
        </p:nvSpPr>
        <p:spPr>
          <a:xfrm>
            <a:off x="276112" y="2882395"/>
            <a:ext cx="2021204" cy="1019194"/>
          </a:xfrm>
          <a:prstGeom prst="trapezoid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254000" dist="127000" dir="19740000" sx="98000" sy="98000" algn="b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7C270D6C-87A3-6FD3-A1CB-1F6A7E8D09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43" y="2996177"/>
            <a:ext cx="928741" cy="92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612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742022882"/>
              </p:ext>
            </p:extLst>
          </p:nvPr>
        </p:nvGraphicFramePr>
        <p:xfrm>
          <a:off x="607150" y="134102"/>
          <a:ext cx="11503985" cy="6587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6150-9D14-453E-8E05-AA7F5B7D6C35}" type="slidenum">
              <a:rPr lang="es-ES" smtClean="0"/>
              <a:pPr/>
              <a:t>2</a:t>
            </a:fld>
            <a:endParaRPr lang="es-ES"/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xmlns="" id="{4B1416BD-945C-7A9E-289E-6B561661EBC7}"/>
              </a:ext>
            </a:extLst>
          </p:cNvPr>
          <p:cNvSpPr/>
          <p:nvPr/>
        </p:nvSpPr>
        <p:spPr>
          <a:xfrm>
            <a:off x="1380226" y="134102"/>
            <a:ext cx="10656702" cy="57660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0539454-0D47-DDAD-3BA4-55DCD2EF44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73" y="125937"/>
            <a:ext cx="666964" cy="66696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380226" y="125936"/>
            <a:ext cx="10656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b="1" dirty="0">
                <a:solidFill>
                  <a:srgbClr val="8726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OBJETO DEL PROYECTO DE LEY</a:t>
            </a:r>
            <a:endParaRPr lang="es-PE" sz="2800" b="1" dirty="0">
              <a:solidFill>
                <a:srgbClr val="8726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803932" y="1720426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4834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641696678"/>
              </p:ext>
            </p:extLst>
          </p:nvPr>
        </p:nvGraphicFramePr>
        <p:xfrm>
          <a:off x="488554" y="706041"/>
          <a:ext cx="11436745" cy="5923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71101619"/>
              </p:ext>
            </p:extLst>
          </p:nvPr>
        </p:nvGraphicFramePr>
        <p:xfrm>
          <a:off x="3677312" y="0"/>
          <a:ext cx="4428463" cy="3171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6150-9D14-453E-8E05-AA7F5B7D6C35}" type="slidenum">
              <a:rPr lang="es-ES" smtClean="0"/>
              <a:pPr/>
              <a:t>3</a:t>
            </a:fld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0539454-0D47-DDAD-3BA4-55DCD2EF448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73" y="125937"/>
            <a:ext cx="666964" cy="666964"/>
          </a:xfrm>
          <a:prstGeom prst="rect">
            <a:avLst/>
          </a:prstGeom>
        </p:spPr>
      </p:pic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xmlns="" id="{4B1416BD-945C-7A9E-289E-6B561661EBC7}"/>
              </a:ext>
            </a:extLst>
          </p:cNvPr>
          <p:cNvSpPr/>
          <p:nvPr/>
        </p:nvSpPr>
        <p:spPr>
          <a:xfrm>
            <a:off x="1380226" y="134102"/>
            <a:ext cx="10656702" cy="57660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6" name="Rectángulo 5"/>
          <p:cNvSpPr/>
          <p:nvPr/>
        </p:nvSpPr>
        <p:spPr>
          <a:xfrm>
            <a:off x="1380226" y="125936"/>
            <a:ext cx="10656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b="1" dirty="0">
                <a:solidFill>
                  <a:srgbClr val="8726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FORMULA LEGAL</a:t>
            </a:r>
            <a:endParaRPr lang="es-PE" sz="2800" b="1" dirty="0">
              <a:solidFill>
                <a:srgbClr val="8726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803932" y="1720426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0194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6150-9D14-453E-8E05-AA7F5B7D6C35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xmlns="" id="{4B1416BD-945C-7A9E-289E-6B561661EBC7}"/>
              </a:ext>
            </a:extLst>
          </p:cNvPr>
          <p:cNvSpPr/>
          <p:nvPr/>
        </p:nvSpPr>
        <p:spPr>
          <a:xfrm>
            <a:off x="1380226" y="134102"/>
            <a:ext cx="10656702" cy="57660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>
                <a:solidFill>
                  <a:srgbClr val="8726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ANTECEDENTES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0539454-0D47-DDAD-3BA4-55DCD2EF44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73" y="125937"/>
            <a:ext cx="666964" cy="666964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803932" y="945989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Pentágono 7"/>
          <p:cNvSpPr/>
          <p:nvPr/>
        </p:nvSpPr>
        <p:spPr>
          <a:xfrm>
            <a:off x="604296" y="4433570"/>
            <a:ext cx="7515765" cy="1148357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Cheurón 10"/>
          <p:cNvSpPr/>
          <p:nvPr/>
        </p:nvSpPr>
        <p:spPr>
          <a:xfrm>
            <a:off x="7967662" y="4433569"/>
            <a:ext cx="3756776" cy="1148357"/>
          </a:xfrm>
          <a:prstGeom prst="chevr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u="sng" dirty="0">
                <a:solidFill>
                  <a:srgbClr val="FFFF00"/>
                </a:solidFill>
              </a:rPr>
              <a:t>2023</a:t>
            </a:r>
          </a:p>
          <a:p>
            <a:pPr algn="ctr"/>
            <a:r>
              <a:rPr lang="es-PE" sz="1400" b="1" dirty="0">
                <a:solidFill>
                  <a:srgbClr val="FFFF00"/>
                </a:solidFill>
              </a:rPr>
              <a:t>PROYECTO DE LEY QUE AUTORICE A EJECUTAR Y A CONTINUAR CON LA EJECUCIÓN DE LAS INVERSIONES</a:t>
            </a:r>
          </a:p>
        </p:txBody>
      </p:sp>
      <p:sp>
        <p:nvSpPr>
          <p:cNvPr id="12" name="Cheurón 11"/>
          <p:cNvSpPr/>
          <p:nvPr/>
        </p:nvSpPr>
        <p:spPr>
          <a:xfrm>
            <a:off x="4638675" y="4433569"/>
            <a:ext cx="2604547" cy="1148357"/>
          </a:xfrm>
          <a:prstGeom prst="chevron">
            <a:avLst/>
          </a:prstGeom>
          <a:solidFill>
            <a:srgbClr val="A4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dirty="0">
                <a:solidFill>
                  <a:schemeClr val="bg1"/>
                </a:solidFill>
              </a:rPr>
              <a:t>Del año 2016 al año 2021, no hubo marco legal para la continuidad de obras</a:t>
            </a:r>
            <a:endParaRPr lang="es-PE" sz="1300" dirty="0">
              <a:solidFill>
                <a:schemeClr val="bg1"/>
              </a:solidFill>
            </a:endParaRPr>
          </a:p>
        </p:txBody>
      </p:sp>
      <p:sp>
        <p:nvSpPr>
          <p:cNvPr id="14" name="Llamada con línea 3 (sin borde) 13"/>
          <p:cNvSpPr/>
          <p:nvPr/>
        </p:nvSpPr>
        <p:spPr>
          <a:xfrm>
            <a:off x="862399" y="1407654"/>
            <a:ext cx="2126263" cy="1585978"/>
          </a:xfrm>
          <a:prstGeom prst="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204854"/>
              <a:gd name="adj6" fmla="val -17259"/>
              <a:gd name="adj7" fmla="val 221701"/>
              <a:gd name="adj8" fmla="val -59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FFFF00"/>
                </a:solidFill>
              </a:rPr>
              <a:t>Ley de </a:t>
            </a:r>
            <a:r>
              <a:rPr lang="es-ES" dirty="0" err="1">
                <a:solidFill>
                  <a:srgbClr val="FFFF00"/>
                </a:solidFill>
              </a:rPr>
              <a:t>Ppto</a:t>
            </a:r>
            <a:r>
              <a:rPr lang="es-ES" dirty="0">
                <a:solidFill>
                  <a:srgbClr val="FFFF00"/>
                </a:solidFill>
              </a:rPr>
              <a:t> 2014</a:t>
            </a:r>
          </a:p>
          <a:p>
            <a:pPr algn="ctr"/>
            <a:r>
              <a:rPr lang="es-ES" sz="1300" dirty="0"/>
              <a:t>Se Autorizó a Gobiernos Regionales y Locales para </a:t>
            </a:r>
          </a:p>
          <a:p>
            <a:pPr algn="ctr"/>
            <a:r>
              <a:rPr lang="es-ES" sz="1300" dirty="0"/>
              <a:t>ejecutar proyectos de inversión pública del Poder Judicial y Ministerio Público …</a:t>
            </a:r>
            <a:endParaRPr lang="es-PE" sz="1300" dirty="0"/>
          </a:p>
        </p:txBody>
      </p:sp>
      <p:sp>
        <p:nvSpPr>
          <p:cNvPr id="15" name="Elipse 14"/>
          <p:cNvSpPr/>
          <p:nvPr/>
        </p:nvSpPr>
        <p:spPr>
          <a:xfrm>
            <a:off x="690499" y="4900353"/>
            <a:ext cx="343799" cy="21478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Llamada con línea 3 (sin borde) 15"/>
          <p:cNvSpPr/>
          <p:nvPr/>
        </p:nvSpPr>
        <p:spPr>
          <a:xfrm>
            <a:off x="3647802" y="1416783"/>
            <a:ext cx="2126263" cy="1585978"/>
          </a:xfrm>
          <a:prstGeom prst="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204854"/>
              <a:gd name="adj6" fmla="val -17259"/>
              <a:gd name="adj7" fmla="val 221701"/>
              <a:gd name="adj8" fmla="val -59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FFFF00"/>
                </a:solidFill>
              </a:rPr>
              <a:t>Ley de </a:t>
            </a:r>
            <a:r>
              <a:rPr lang="es-ES" dirty="0" err="1">
                <a:solidFill>
                  <a:srgbClr val="FFFF00"/>
                </a:solidFill>
              </a:rPr>
              <a:t>Ppto</a:t>
            </a:r>
            <a:r>
              <a:rPr lang="es-ES" dirty="0">
                <a:solidFill>
                  <a:srgbClr val="FFFF00"/>
                </a:solidFill>
              </a:rPr>
              <a:t> 2015</a:t>
            </a:r>
          </a:p>
          <a:p>
            <a:pPr algn="ctr"/>
            <a:r>
              <a:rPr lang="es-ES" sz="1300" dirty="0"/>
              <a:t>Se prorrogó la autorización a Gobiernos Regionales y Locales para </a:t>
            </a:r>
          </a:p>
          <a:p>
            <a:pPr algn="ctr"/>
            <a:r>
              <a:rPr lang="es-ES" sz="1300" dirty="0"/>
              <a:t>ejecutar proyectos de inversión pública del Poder Judicial y Ministerio Público …</a:t>
            </a:r>
            <a:endParaRPr lang="es-PE" sz="1300" dirty="0"/>
          </a:p>
        </p:txBody>
      </p:sp>
      <p:sp>
        <p:nvSpPr>
          <p:cNvPr id="17" name="Llamada con línea 3 (sin borde) 16"/>
          <p:cNvSpPr/>
          <p:nvPr/>
        </p:nvSpPr>
        <p:spPr>
          <a:xfrm>
            <a:off x="7619728" y="1407654"/>
            <a:ext cx="2126263" cy="1585978"/>
          </a:xfrm>
          <a:prstGeom prst="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204854"/>
              <a:gd name="adj6" fmla="val -17259"/>
              <a:gd name="adj7" fmla="val 221701"/>
              <a:gd name="adj8" fmla="val -59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FFFF00"/>
                </a:solidFill>
              </a:rPr>
              <a:t>Ley de </a:t>
            </a:r>
            <a:r>
              <a:rPr lang="es-ES" dirty="0" err="1">
                <a:solidFill>
                  <a:srgbClr val="FFFF00"/>
                </a:solidFill>
              </a:rPr>
              <a:t>Ppto</a:t>
            </a:r>
            <a:r>
              <a:rPr lang="es-ES" dirty="0">
                <a:solidFill>
                  <a:srgbClr val="FFFF00"/>
                </a:solidFill>
              </a:rPr>
              <a:t> 2022</a:t>
            </a:r>
          </a:p>
          <a:p>
            <a:pPr algn="ctr"/>
            <a:r>
              <a:rPr lang="es-ES" sz="1300" dirty="0"/>
              <a:t>Se autorizó a Gobiernos Regionales y Locales a ejecutar inversiones bajo el ámbito del Sistema Nacional de Programación Multianual y Gestión de Inversiones del Poder Judicial …</a:t>
            </a:r>
            <a:endParaRPr lang="es-PE" sz="1300" dirty="0"/>
          </a:p>
        </p:txBody>
      </p:sp>
      <p:sp>
        <p:nvSpPr>
          <p:cNvPr id="18" name="Elipse 17"/>
          <p:cNvSpPr/>
          <p:nvPr/>
        </p:nvSpPr>
        <p:spPr>
          <a:xfrm>
            <a:off x="3475903" y="4900353"/>
            <a:ext cx="343799" cy="21478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Elipse 18"/>
          <p:cNvSpPr/>
          <p:nvPr/>
        </p:nvSpPr>
        <p:spPr>
          <a:xfrm>
            <a:off x="7462384" y="4891337"/>
            <a:ext cx="343799" cy="21478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CuadroTexto 19"/>
          <p:cNvSpPr txBox="1"/>
          <p:nvPr/>
        </p:nvSpPr>
        <p:spPr>
          <a:xfrm>
            <a:off x="735041" y="3043228"/>
            <a:ext cx="2380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Ley N° 30114, a través de su Décimo Quinta Disposición Complementaria Final.</a:t>
            </a:r>
            <a:endParaRPr lang="en-US" sz="1200" b="1" dirty="0"/>
          </a:p>
          <a:p>
            <a:pPr algn="ctr"/>
            <a:endParaRPr lang="es-PE" sz="1200" dirty="0"/>
          </a:p>
        </p:txBody>
      </p:sp>
      <p:sp>
        <p:nvSpPr>
          <p:cNvPr id="21" name="CuadroTexto 20"/>
          <p:cNvSpPr txBox="1"/>
          <p:nvPr/>
        </p:nvSpPr>
        <p:spPr>
          <a:xfrm>
            <a:off x="3520445" y="3151444"/>
            <a:ext cx="2380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Sexagésima Séptima Disposición Complementaria Final de la Ley N° 30281.</a:t>
            </a:r>
            <a:endParaRPr lang="en-US" sz="1200" b="1" dirty="0"/>
          </a:p>
          <a:p>
            <a:pPr algn="ctr"/>
            <a:endParaRPr lang="es-PE" sz="1200" dirty="0"/>
          </a:p>
        </p:txBody>
      </p:sp>
      <p:sp>
        <p:nvSpPr>
          <p:cNvPr id="22" name="CuadroTexto 21"/>
          <p:cNvSpPr txBox="1"/>
          <p:nvPr/>
        </p:nvSpPr>
        <p:spPr>
          <a:xfrm>
            <a:off x="7462384" y="3029262"/>
            <a:ext cx="2380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Centésima Vigésima Tercera Disposición complementaria final de la Ley N° 31365.</a:t>
            </a:r>
            <a:endParaRPr lang="en-US" sz="1200" b="1" dirty="0"/>
          </a:p>
          <a:p>
            <a:pPr algn="ctr"/>
            <a:endParaRPr lang="es-PE" sz="1200" dirty="0"/>
          </a:p>
        </p:txBody>
      </p:sp>
    </p:spTree>
    <p:extLst>
      <p:ext uri="{BB962C8B-B14F-4D97-AF65-F5344CB8AC3E}">
        <p14:creationId xmlns:p14="http://schemas.microsoft.com/office/powerpoint/2010/main" val="251361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6150-9D14-453E-8E05-AA7F5B7D6C35}" type="slidenum">
              <a:rPr lang="es-ES" smtClean="0"/>
              <a:pPr/>
              <a:t>5</a:t>
            </a:fld>
            <a:endParaRPr lang="es-ES"/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xmlns="" id="{4B1416BD-945C-7A9E-289E-6B561661EBC7}"/>
              </a:ext>
            </a:extLst>
          </p:cNvPr>
          <p:cNvSpPr/>
          <p:nvPr/>
        </p:nvSpPr>
        <p:spPr>
          <a:xfrm>
            <a:off x="1380226" y="134102"/>
            <a:ext cx="10656702" cy="57660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>
                <a:solidFill>
                  <a:srgbClr val="8726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PROBLEMÁTICA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0539454-0D47-DDAD-3BA4-55DCD2EF44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73" y="125937"/>
            <a:ext cx="666964" cy="666964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803932" y="1720426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4266386528"/>
              </p:ext>
            </p:extLst>
          </p:nvPr>
        </p:nvGraphicFramePr>
        <p:xfrm>
          <a:off x="3107954" y="1876424"/>
          <a:ext cx="5788395" cy="4479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Abrir llave 9"/>
          <p:cNvSpPr/>
          <p:nvPr/>
        </p:nvSpPr>
        <p:spPr>
          <a:xfrm>
            <a:off x="8382000" y="977668"/>
            <a:ext cx="282395" cy="319428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CuadroTexto 10"/>
          <p:cNvSpPr txBox="1"/>
          <p:nvPr/>
        </p:nvSpPr>
        <p:spPr>
          <a:xfrm>
            <a:off x="8664395" y="1076205"/>
            <a:ext cx="317518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PE" u="sng" dirty="0"/>
              <a:t>Presupuesto Institucional limitado </a:t>
            </a:r>
            <a:r>
              <a:rPr lang="es-PE" dirty="0"/>
              <a:t>para ejecución de proyectos.</a:t>
            </a:r>
          </a:p>
          <a:p>
            <a:pPr marL="285750" indent="-285750">
              <a:buFontTx/>
              <a:buChar char="-"/>
            </a:pPr>
            <a:endParaRPr lang="es-PE" sz="500" dirty="0"/>
          </a:p>
          <a:p>
            <a:pPr marL="285750" indent="-285750">
              <a:buFontTx/>
              <a:buChar char="-"/>
            </a:pPr>
            <a:r>
              <a:rPr lang="es-PE" u="sng" dirty="0"/>
              <a:t>Crecimiento de órganos jurisdiccionales </a:t>
            </a:r>
            <a:r>
              <a:rPr lang="es-PE" dirty="0"/>
              <a:t>para la demanda judicial.</a:t>
            </a:r>
          </a:p>
          <a:p>
            <a:pPr marL="285750" indent="-285750">
              <a:buFontTx/>
              <a:buChar char="-"/>
            </a:pPr>
            <a:endParaRPr lang="es-PE" sz="500" dirty="0"/>
          </a:p>
          <a:p>
            <a:pPr marL="285750" indent="-285750">
              <a:buFontTx/>
              <a:buChar char="-"/>
            </a:pPr>
            <a:r>
              <a:rPr lang="es-PE" u="sng" dirty="0"/>
              <a:t>Paralización de proyectos iniciados</a:t>
            </a:r>
            <a:r>
              <a:rPr lang="es-PE" dirty="0"/>
              <a:t> en convenio con gobiernos regionales y locales.</a:t>
            </a:r>
          </a:p>
          <a:p>
            <a:pPr marL="285750" indent="-285750">
              <a:buFontTx/>
              <a:buChar char="-"/>
            </a:pPr>
            <a:endParaRPr lang="es-PE" dirty="0"/>
          </a:p>
          <a:p>
            <a:pPr marL="285750" indent="-285750">
              <a:buFontTx/>
              <a:buChar char="-"/>
            </a:pPr>
            <a:endParaRPr lang="es-PE" dirty="0"/>
          </a:p>
        </p:txBody>
      </p:sp>
      <p:sp>
        <p:nvSpPr>
          <p:cNvPr id="12" name="Abrir llave 11"/>
          <p:cNvSpPr/>
          <p:nvPr/>
        </p:nvSpPr>
        <p:spPr>
          <a:xfrm flipH="1">
            <a:off x="3445862" y="3687543"/>
            <a:ext cx="222749" cy="3033945"/>
          </a:xfrm>
          <a:prstGeom prst="leftBrace">
            <a:avLst>
              <a:gd name="adj1" fmla="val 8333"/>
              <a:gd name="adj2" fmla="val 5133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CuadroTexto 12"/>
          <p:cNvSpPr txBox="1"/>
          <p:nvPr/>
        </p:nvSpPr>
        <p:spPr>
          <a:xfrm>
            <a:off x="211037" y="3718679"/>
            <a:ext cx="317518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PE" dirty="0">
                <a:solidFill>
                  <a:srgbClr val="C00000"/>
                </a:solidFill>
              </a:rPr>
              <a:t>Locales inadecuados </a:t>
            </a:r>
            <a:r>
              <a:rPr lang="es-PE" dirty="0"/>
              <a:t>para la prestación del servicio de administración de justicia (Diseños no funcionales).</a:t>
            </a:r>
          </a:p>
          <a:p>
            <a:pPr marL="285750" indent="-285750">
              <a:buFontTx/>
              <a:buChar char="-"/>
            </a:pPr>
            <a:endParaRPr lang="es-PE" sz="500" dirty="0"/>
          </a:p>
          <a:p>
            <a:pPr marL="285750" indent="-285750">
              <a:buFontTx/>
              <a:buChar char="-"/>
            </a:pPr>
            <a:r>
              <a:rPr lang="es-PE" dirty="0"/>
              <a:t>Utilización de mayor presupuesto institucional en </a:t>
            </a:r>
            <a:r>
              <a:rPr lang="es-PE" dirty="0">
                <a:solidFill>
                  <a:srgbClr val="C00000"/>
                </a:solidFill>
              </a:rPr>
              <a:t>pagar de locales alquilados</a:t>
            </a:r>
            <a:r>
              <a:rPr lang="es-PE" dirty="0"/>
              <a:t>.</a:t>
            </a:r>
          </a:p>
          <a:p>
            <a:pPr marL="285750" indent="-285750">
              <a:buFontTx/>
              <a:buChar char="-"/>
            </a:pPr>
            <a:endParaRPr lang="es-PE" sz="500" dirty="0"/>
          </a:p>
          <a:p>
            <a:pPr marL="285750" indent="-285750">
              <a:buFontTx/>
              <a:buChar char="-"/>
            </a:pPr>
            <a:r>
              <a:rPr lang="es-PE" dirty="0">
                <a:solidFill>
                  <a:srgbClr val="C00000"/>
                </a:solidFill>
              </a:rPr>
              <a:t>Imposibilidad de intervención </a:t>
            </a:r>
            <a:r>
              <a:rPr lang="es-PE" dirty="0"/>
              <a:t>en mejora de locales alquilados.</a:t>
            </a:r>
          </a:p>
          <a:p>
            <a:pPr marL="285750" indent="-285750">
              <a:buFontTx/>
              <a:buChar char="-"/>
            </a:pPr>
            <a:endParaRPr lang="es-PE" dirty="0"/>
          </a:p>
          <a:p>
            <a:pPr marL="285750" indent="-285750">
              <a:buFontTx/>
              <a:buChar char="-"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89320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6150-9D14-453E-8E05-AA7F5B7D6C35}" type="slidenum">
              <a:rPr lang="es-ES" smtClean="0"/>
              <a:pPr/>
              <a:t>6</a:t>
            </a:fld>
            <a:endParaRPr lang="es-ES"/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xmlns="" id="{4B1416BD-945C-7A9E-289E-6B561661EBC7}"/>
              </a:ext>
            </a:extLst>
          </p:cNvPr>
          <p:cNvSpPr/>
          <p:nvPr/>
        </p:nvSpPr>
        <p:spPr>
          <a:xfrm>
            <a:off x="1380226" y="134102"/>
            <a:ext cx="10656702" cy="57660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>
                <a:solidFill>
                  <a:srgbClr val="8726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CONTINUIDAD DE INVERSIONES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0539454-0D47-DDAD-3BA4-55DCD2EF44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73" y="125937"/>
            <a:ext cx="666964" cy="666964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803932" y="1720426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079966" y="724386"/>
            <a:ext cx="105298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200" b="1" dirty="0">
                <a:solidFill>
                  <a:srgbClr val="FF0000"/>
                </a:solidFill>
              </a:rPr>
              <a:t>PROYECTOS IMPOSIBILITADOS DE CONTINUAR  </a:t>
            </a:r>
            <a:r>
              <a:rPr lang="es-PE" sz="1400" b="1" dirty="0">
                <a:solidFill>
                  <a:srgbClr val="FF0000"/>
                </a:solidFill>
              </a:rPr>
              <a:t>(</a:t>
            </a:r>
            <a:r>
              <a:rPr lang="es-ES" sz="1400" b="1" dirty="0">
                <a:solidFill>
                  <a:srgbClr val="FF0000"/>
                </a:solidFill>
              </a:rPr>
              <a:t>se encuentran aún en proceso de culminación y/o actualización</a:t>
            </a:r>
            <a:r>
              <a:rPr lang="es-PE" sz="14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55073" y="1155273"/>
            <a:ext cx="35215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/>
              <a:t>El último marco normativo (Ley N° 31365, "Ley de Presupuesto del Sector Público para el año fiscal 2022“) </a:t>
            </a:r>
            <a:r>
              <a:rPr lang="es-ES" sz="1600" u="sng" dirty="0"/>
              <a:t>permitió al Poder Judicial suscribir diversos Convenios con Gobiernos Regionales y Locales,</a:t>
            </a:r>
            <a:r>
              <a:rPr lang="es-ES" sz="1600" dirty="0"/>
              <a:t> a través de los cuales se formularon Estudios de </a:t>
            </a:r>
            <a:r>
              <a:rPr lang="es-ES" sz="1600" dirty="0" err="1"/>
              <a:t>Preinversión</a:t>
            </a:r>
            <a:r>
              <a:rPr lang="es-ES" sz="1600" dirty="0"/>
              <a:t>, Estudios Definitivos y Expedientes Técnicos, para </a:t>
            </a:r>
            <a:r>
              <a:rPr lang="es-ES" sz="1600" dirty="0">
                <a:solidFill>
                  <a:srgbClr val="C00000"/>
                </a:solidFill>
              </a:rPr>
              <a:t>fortalecer la infraestructura y brindar un mejor servicio de justicia en las diversas Corte Superiores de Justicia</a:t>
            </a:r>
            <a:r>
              <a:rPr lang="es-ES" sz="1600" dirty="0"/>
              <a:t>, tales como:</a:t>
            </a:r>
            <a:endParaRPr lang="es-PE" sz="1600" dirty="0"/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3897620803"/>
              </p:ext>
            </p:extLst>
          </p:nvPr>
        </p:nvGraphicFramePr>
        <p:xfrm>
          <a:off x="3756075" y="-6557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3197362111"/>
              </p:ext>
            </p:extLst>
          </p:nvPr>
        </p:nvGraphicFramePr>
        <p:xfrm>
          <a:off x="1519039" y="4202261"/>
          <a:ext cx="10379075" cy="2543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8" name="Imagen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" y="4831595"/>
            <a:ext cx="1437563" cy="104298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29764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xmlns="" id="{4B1416BD-945C-7A9E-289E-6B561661EBC7}"/>
              </a:ext>
            </a:extLst>
          </p:cNvPr>
          <p:cNvSpPr/>
          <p:nvPr/>
        </p:nvSpPr>
        <p:spPr>
          <a:xfrm>
            <a:off x="1380226" y="134102"/>
            <a:ext cx="10656702" cy="57660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>
                <a:solidFill>
                  <a:srgbClr val="8726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CONVENIOS POR EJECUTAR 2023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0539454-0D47-DDAD-3BA4-55DCD2EF44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73" y="125937"/>
            <a:ext cx="666964" cy="66696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306286" y="865488"/>
            <a:ext cx="10656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FF0000"/>
                </a:solidFill>
              </a:rPr>
              <a:t>Convenios con Gobiernos Regionales y Locales suscritos y por suscribir, que no se pueden ejecutar con las normas vigentes </a:t>
            </a:r>
            <a:endParaRPr lang="es-PE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225954898"/>
              </p:ext>
            </p:extLst>
          </p:nvPr>
        </p:nvGraphicFramePr>
        <p:xfrm>
          <a:off x="727788" y="1696484"/>
          <a:ext cx="10823510" cy="4769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38150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0539454-0D47-DDAD-3BA4-55DCD2EF44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73" y="125937"/>
            <a:ext cx="666964" cy="666964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657195080"/>
              </p:ext>
            </p:extLst>
          </p:nvPr>
        </p:nvGraphicFramePr>
        <p:xfrm>
          <a:off x="718456" y="1019176"/>
          <a:ext cx="10898155" cy="5428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ángulo redondeado 3">
            <a:extLst>
              <a:ext uri="{FF2B5EF4-FFF2-40B4-BE49-F238E27FC236}">
                <a16:creationId xmlns:a16="http://schemas.microsoft.com/office/drawing/2014/main" xmlns="" id="{FB56FD01-8D0F-41B5-8447-C7242D987618}"/>
              </a:ext>
            </a:extLst>
          </p:cNvPr>
          <p:cNvSpPr/>
          <p:nvPr/>
        </p:nvSpPr>
        <p:spPr>
          <a:xfrm>
            <a:off x="1380226" y="134102"/>
            <a:ext cx="10656702" cy="57660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>
                <a:solidFill>
                  <a:srgbClr val="8726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CONVENIOS POR EJECUTAR 2023</a:t>
            </a:r>
          </a:p>
        </p:txBody>
      </p:sp>
    </p:spTree>
    <p:extLst>
      <p:ext uri="{BB962C8B-B14F-4D97-AF65-F5344CB8AC3E}">
        <p14:creationId xmlns:p14="http://schemas.microsoft.com/office/powerpoint/2010/main" val="535713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0539454-0D47-DDAD-3BA4-55DCD2EF44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73" y="125937"/>
            <a:ext cx="666964" cy="66696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380226" y="125936"/>
            <a:ext cx="10656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400" dirty="0">
                <a:solidFill>
                  <a:schemeClr val="bg1"/>
                </a:solidFill>
              </a:rPr>
              <a:t>LEY QUE AUTORIZA A LOS GOBIERNOS REGIONALES Y LOCALES A EJECUTAR INVERSIONES BAJO EL ÁMBITO DEL SISTEMA NACIONAL DE PROGRAMACIÓN MULTIANUAL Y GESTIÓN DE INVERSIONES DEL PODER JUDICIAL Y EL MINISTERIO PÚBLICO</a:t>
            </a:r>
            <a:endParaRPr lang="es-PE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163237543"/>
              </p:ext>
            </p:extLst>
          </p:nvPr>
        </p:nvGraphicFramePr>
        <p:xfrm>
          <a:off x="690465" y="1133476"/>
          <a:ext cx="10997543" cy="4987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ángulo redondeado 3">
            <a:extLst>
              <a:ext uri="{FF2B5EF4-FFF2-40B4-BE49-F238E27FC236}">
                <a16:creationId xmlns:a16="http://schemas.microsoft.com/office/drawing/2014/main" xmlns="" id="{EF3CA1B3-6CEC-4712-856E-B5EF5F05EF8E}"/>
              </a:ext>
            </a:extLst>
          </p:cNvPr>
          <p:cNvSpPr/>
          <p:nvPr/>
        </p:nvSpPr>
        <p:spPr>
          <a:xfrm>
            <a:off x="1380226" y="134102"/>
            <a:ext cx="10656702" cy="57660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>
                <a:solidFill>
                  <a:srgbClr val="8726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CONVENIOS POR EJECUTAR 2023</a:t>
            </a:r>
          </a:p>
        </p:txBody>
      </p:sp>
    </p:spTree>
    <p:extLst>
      <p:ext uri="{BB962C8B-B14F-4D97-AF65-F5344CB8AC3E}">
        <p14:creationId xmlns:p14="http://schemas.microsoft.com/office/powerpoint/2010/main" val="26180152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85845</TotalTime>
  <Words>1903</Words>
  <Application>Microsoft Office PowerPoint</Application>
  <PresentationFormat>Panorámica</PresentationFormat>
  <Paragraphs>207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Lorena</dc:creator>
  <cp:lastModifiedBy>Roberto Miranda Chuman</cp:lastModifiedBy>
  <cp:revision>2465</cp:revision>
  <cp:lastPrinted>2022-08-02T23:02:26Z</cp:lastPrinted>
  <dcterms:created xsi:type="dcterms:W3CDTF">2018-09-15T23:46:47Z</dcterms:created>
  <dcterms:modified xsi:type="dcterms:W3CDTF">2023-03-28T15:33:21Z</dcterms:modified>
</cp:coreProperties>
</file>