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handoutMasterIdLst>
    <p:handoutMasterId r:id="rId12"/>
  </p:handoutMasterIdLst>
  <p:sldIdLst>
    <p:sldId id="256" r:id="rId2"/>
    <p:sldId id="401" r:id="rId3"/>
    <p:sldId id="402" r:id="rId4"/>
    <p:sldId id="403" r:id="rId5"/>
    <p:sldId id="404" r:id="rId6"/>
    <p:sldId id="405" r:id="rId7"/>
    <p:sldId id="406" r:id="rId8"/>
    <p:sldId id="407" r:id="rId9"/>
    <p:sldId id="408" r:id="rId10"/>
    <p:sldId id="259" r:id="rId11"/>
  </p:sldIdLst>
  <p:sldSz cx="18003838" cy="12599988"/>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Montserrat Bold" panose="020B0604020202020204" charset="0"/>
      <p:bold r:id="rId21"/>
    </p:embeddedFont>
    <p:embeddedFont>
      <p:font typeface="Trajan Pro" panose="02020502050506020301" charset="0"/>
      <p:regular r:id="rId22"/>
      <p:bold r:id="rId23"/>
    </p:embeddedFont>
  </p:embeddedFontLst>
  <p:defaultTextStyle>
    <a:defPPr>
      <a:defRPr lang="es-ES"/>
    </a:defPPr>
    <a:lvl1pPr marL="0" algn="l" defTabSz="874395" rtl="0" eaLnBrk="1" latinLnBrk="0" hangingPunct="1">
      <a:defRPr sz="3400" kern="1200">
        <a:solidFill>
          <a:schemeClr val="tx1"/>
        </a:solidFill>
        <a:latin typeface="+mn-lt"/>
        <a:ea typeface="+mn-ea"/>
        <a:cs typeface="+mn-cs"/>
      </a:defRPr>
    </a:lvl1pPr>
    <a:lvl2pPr marL="874395" algn="l" defTabSz="874395" rtl="0" eaLnBrk="1" latinLnBrk="0" hangingPunct="1">
      <a:defRPr sz="3400" kern="1200">
        <a:solidFill>
          <a:schemeClr val="tx1"/>
        </a:solidFill>
        <a:latin typeface="+mn-lt"/>
        <a:ea typeface="+mn-ea"/>
        <a:cs typeface="+mn-cs"/>
      </a:defRPr>
    </a:lvl2pPr>
    <a:lvl3pPr marL="1748790" algn="l" defTabSz="874395" rtl="0" eaLnBrk="1" latinLnBrk="0" hangingPunct="1">
      <a:defRPr sz="3400" kern="1200">
        <a:solidFill>
          <a:schemeClr val="tx1"/>
        </a:solidFill>
        <a:latin typeface="+mn-lt"/>
        <a:ea typeface="+mn-ea"/>
        <a:cs typeface="+mn-cs"/>
      </a:defRPr>
    </a:lvl3pPr>
    <a:lvl4pPr marL="2623185" algn="l" defTabSz="874395" rtl="0" eaLnBrk="1" latinLnBrk="0" hangingPunct="1">
      <a:defRPr sz="3400" kern="1200">
        <a:solidFill>
          <a:schemeClr val="tx1"/>
        </a:solidFill>
        <a:latin typeface="+mn-lt"/>
        <a:ea typeface="+mn-ea"/>
        <a:cs typeface="+mn-cs"/>
      </a:defRPr>
    </a:lvl4pPr>
    <a:lvl5pPr marL="3497580" algn="l" defTabSz="874395" rtl="0" eaLnBrk="1" latinLnBrk="0" hangingPunct="1">
      <a:defRPr sz="3400" kern="1200">
        <a:solidFill>
          <a:schemeClr val="tx1"/>
        </a:solidFill>
        <a:latin typeface="+mn-lt"/>
        <a:ea typeface="+mn-ea"/>
        <a:cs typeface="+mn-cs"/>
      </a:defRPr>
    </a:lvl5pPr>
    <a:lvl6pPr marL="4371975" algn="l" defTabSz="874395" rtl="0" eaLnBrk="1" latinLnBrk="0" hangingPunct="1">
      <a:defRPr sz="3400" kern="1200">
        <a:solidFill>
          <a:schemeClr val="tx1"/>
        </a:solidFill>
        <a:latin typeface="+mn-lt"/>
        <a:ea typeface="+mn-ea"/>
        <a:cs typeface="+mn-cs"/>
      </a:defRPr>
    </a:lvl6pPr>
    <a:lvl7pPr marL="5246370" algn="l" defTabSz="874395" rtl="0" eaLnBrk="1" latinLnBrk="0" hangingPunct="1">
      <a:defRPr sz="3400" kern="1200">
        <a:solidFill>
          <a:schemeClr val="tx1"/>
        </a:solidFill>
        <a:latin typeface="+mn-lt"/>
        <a:ea typeface="+mn-ea"/>
        <a:cs typeface="+mn-cs"/>
      </a:defRPr>
    </a:lvl7pPr>
    <a:lvl8pPr marL="6120765" algn="l" defTabSz="874395" rtl="0" eaLnBrk="1" latinLnBrk="0" hangingPunct="1">
      <a:defRPr sz="3400" kern="1200">
        <a:solidFill>
          <a:schemeClr val="tx1"/>
        </a:solidFill>
        <a:latin typeface="+mn-lt"/>
        <a:ea typeface="+mn-ea"/>
        <a:cs typeface="+mn-cs"/>
      </a:defRPr>
    </a:lvl8pPr>
    <a:lvl9pPr marL="6995160" algn="l" defTabSz="874395" rtl="0" eaLnBrk="1" latinLnBrk="0" hangingPunct="1">
      <a:defRPr sz="3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pos="567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án Lavado" initials="AL" lastIdx="1" clrIdx="0">
    <p:extLst>
      <p:ext uri="{19B8F6BF-5375-455C-9EA6-DF929625EA0E}">
        <p15:presenceInfo xmlns:p15="http://schemas.microsoft.com/office/powerpoint/2012/main" userId="24e15431368929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CD9"/>
    <a:srgbClr val="EB5D0E"/>
    <a:srgbClr val="DD8706"/>
    <a:srgbClr val="DD9933"/>
    <a:srgbClr val="86A213"/>
    <a:srgbClr val="E60F7E"/>
    <a:srgbClr val="3AAA35"/>
    <a:srgbClr val="CF1236"/>
    <a:srgbClr val="39509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6433" autoAdjust="0"/>
  </p:normalViewPr>
  <p:slideViewPr>
    <p:cSldViewPr snapToGrid="0" snapToObjects="1">
      <p:cViewPr varScale="1">
        <p:scale>
          <a:sx n="48" d="100"/>
          <a:sy n="48" d="100"/>
        </p:scale>
        <p:origin x="1182" y="42"/>
      </p:cViewPr>
      <p:guideLst>
        <p:guide orient="horz" pos="3969"/>
        <p:guide pos="5671"/>
      </p:guideLst>
    </p:cSldViewPr>
  </p:slideViewPr>
  <p:notesTextViewPr>
    <p:cViewPr>
      <p:scale>
        <a:sx n="100" d="100"/>
        <a:sy n="100" d="100"/>
      </p:scale>
      <p:origin x="0" y="0"/>
    </p:cViewPr>
  </p:notesTextViewPr>
  <p:notesViewPr>
    <p:cSldViewPr snapToGrid="0" snapToObjects="1">
      <p:cViewPr varScale="1">
        <p:scale>
          <a:sx n="63" d="100"/>
          <a:sy n="63" d="100"/>
        </p:scale>
        <p:origin x="31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40734A-B3B6-4D57-B411-C489E6394C9A}" type="datetimeFigureOut">
              <a:rPr lang="es-PE" smtClean="0"/>
              <a:t>5/10/2022</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FDEB90-3FBA-4537-89C6-DD5094D656B0}" type="slidenum">
              <a:rPr lang="es-PE" smtClean="0"/>
              <a:t>‹Nº›</a:t>
            </a:fld>
            <a:endParaRPr lang="es-PE"/>
          </a:p>
        </p:txBody>
      </p:sp>
    </p:spTree>
    <p:extLst>
      <p:ext uri="{BB962C8B-B14F-4D97-AF65-F5344CB8AC3E}">
        <p14:creationId xmlns:p14="http://schemas.microsoft.com/office/powerpoint/2010/main" val="4459722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6.pn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2" name="Rectángulo 11"/>
          <p:cNvSpPr/>
          <p:nvPr userDrawn="1"/>
        </p:nvSpPr>
        <p:spPr>
          <a:xfrm>
            <a:off x="0" y="0"/>
            <a:ext cx="18003837" cy="12599988"/>
          </a:xfrm>
          <a:prstGeom prst="rect">
            <a:avLst/>
          </a:prstGeom>
          <a:solidFill>
            <a:srgbClr val="2B5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sp>
        <p:nvSpPr>
          <p:cNvPr id="2" name="Título 1"/>
          <p:cNvSpPr>
            <a:spLocks noGrp="1"/>
          </p:cNvSpPr>
          <p:nvPr>
            <p:ph type="ctrTitle"/>
          </p:nvPr>
        </p:nvSpPr>
        <p:spPr>
          <a:xfrm>
            <a:off x="1350288" y="3914164"/>
            <a:ext cx="15303262" cy="2700831"/>
          </a:xfrm>
        </p:spPr>
        <p:txBody>
          <a:bodyPr/>
          <a:lstStyle/>
          <a:p>
            <a:r>
              <a:rPr lang="en-US"/>
              <a:t>Clic para editar título</a:t>
            </a:r>
            <a:endParaRPr lang="es-ES"/>
          </a:p>
        </p:txBody>
      </p:sp>
      <p:sp>
        <p:nvSpPr>
          <p:cNvPr id="3" name="Subtítulo 2"/>
          <p:cNvSpPr>
            <a:spLocks noGrp="1"/>
          </p:cNvSpPr>
          <p:nvPr>
            <p:ph type="subTitle" idx="1"/>
          </p:nvPr>
        </p:nvSpPr>
        <p:spPr>
          <a:xfrm>
            <a:off x="2700576" y="7139993"/>
            <a:ext cx="12602687" cy="3219997"/>
          </a:xfrm>
        </p:spPr>
        <p:txBody>
          <a:bodyPr/>
          <a:lstStyle>
            <a:lvl1pPr marL="0" indent="0" algn="ctr">
              <a:buNone/>
              <a:defRPr>
                <a:solidFill>
                  <a:schemeClr val="tx1">
                    <a:tint val="75000"/>
                  </a:schemeClr>
                </a:solidFill>
              </a:defRPr>
            </a:lvl1pPr>
            <a:lvl2pPr marL="874395" indent="0" algn="ctr">
              <a:buNone/>
              <a:defRPr>
                <a:solidFill>
                  <a:schemeClr val="tx1">
                    <a:tint val="75000"/>
                  </a:schemeClr>
                </a:solidFill>
              </a:defRPr>
            </a:lvl2pPr>
            <a:lvl3pPr marL="1748790" indent="0" algn="ctr">
              <a:buNone/>
              <a:defRPr>
                <a:solidFill>
                  <a:schemeClr val="tx1">
                    <a:tint val="75000"/>
                  </a:schemeClr>
                </a:solidFill>
              </a:defRPr>
            </a:lvl3pPr>
            <a:lvl4pPr marL="2623185" indent="0" algn="ctr">
              <a:buNone/>
              <a:defRPr>
                <a:solidFill>
                  <a:schemeClr val="tx1">
                    <a:tint val="75000"/>
                  </a:schemeClr>
                </a:solidFill>
              </a:defRPr>
            </a:lvl4pPr>
            <a:lvl5pPr marL="3497580" indent="0" algn="ctr">
              <a:buNone/>
              <a:defRPr>
                <a:solidFill>
                  <a:schemeClr val="tx1">
                    <a:tint val="75000"/>
                  </a:schemeClr>
                </a:solidFill>
              </a:defRPr>
            </a:lvl5pPr>
            <a:lvl6pPr marL="4371975" indent="0" algn="ctr">
              <a:buNone/>
              <a:defRPr>
                <a:solidFill>
                  <a:schemeClr val="tx1">
                    <a:tint val="75000"/>
                  </a:schemeClr>
                </a:solidFill>
              </a:defRPr>
            </a:lvl6pPr>
            <a:lvl7pPr marL="5246370" indent="0" algn="ctr">
              <a:buNone/>
              <a:defRPr>
                <a:solidFill>
                  <a:schemeClr val="tx1">
                    <a:tint val="75000"/>
                  </a:schemeClr>
                </a:solidFill>
              </a:defRPr>
            </a:lvl7pPr>
            <a:lvl8pPr marL="6120765" indent="0" algn="ctr">
              <a:buNone/>
              <a:defRPr>
                <a:solidFill>
                  <a:schemeClr val="tx1">
                    <a:tint val="75000"/>
                  </a:schemeClr>
                </a:solidFill>
              </a:defRPr>
            </a:lvl8pPr>
            <a:lvl9pPr marL="6995160"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E61FCAB7-2F78-EF43-B183-38459C8D3EE2}"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0D7CE4-A988-5B4E-8157-87173AB02F71}" type="slidenum">
              <a:rPr lang="es-ES" smtClean="0"/>
              <a:t>‹Nº›</a:t>
            </a:fld>
            <a:endParaRPr lang="es-ES"/>
          </a:p>
        </p:txBody>
      </p:sp>
      <p:pic>
        <p:nvPicPr>
          <p:cNvPr id="11" name="Imagen 10"/>
          <p:cNvPicPr>
            <a:picLocks noChangeAspect="1"/>
          </p:cNvPicPr>
          <p:nvPr userDrawn="1"/>
        </p:nvPicPr>
        <p:blipFill>
          <a:blip r:embed="rId2"/>
          <a:stretch>
            <a:fillRect/>
          </a:stretch>
        </p:blipFill>
        <p:spPr>
          <a:xfrm>
            <a:off x="4936009" y="3710575"/>
            <a:ext cx="8379941" cy="5077807"/>
          </a:xfrm>
          <a:prstGeom prst="rect">
            <a:avLst/>
          </a:prstGeom>
        </p:spPr>
      </p:pic>
      <p:pic>
        <p:nvPicPr>
          <p:cNvPr id="13" name="Gráfico 12">
            <a:extLst>
              <a:ext uri="{FF2B5EF4-FFF2-40B4-BE49-F238E27FC236}">
                <a16:creationId xmlns:a16="http://schemas.microsoft.com/office/drawing/2014/main" id="{A79E91EC-B6DF-4465-B734-1A90B6B095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0288" y="965380"/>
            <a:ext cx="2172581" cy="1878990"/>
          </a:xfrm>
          <a:prstGeom prst="rect">
            <a:avLst/>
          </a:prstGeom>
        </p:spPr>
      </p:pic>
      <p:pic>
        <p:nvPicPr>
          <p:cNvPr id="8" name="Imagen 7">
            <a:extLst>
              <a:ext uri="{FF2B5EF4-FFF2-40B4-BE49-F238E27FC236}">
                <a16:creationId xmlns:a16="http://schemas.microsoft.com/office/drawing/2014/main" id="{3395E1F8-AB38-45D2-870A-1696F75F1E82}"/>
              </a:ext>
            </a:extLst>
          </p:cNvPr>
          <p:cNvPicPr>
            <a:picLocks noChangeAspect="1"/>
          </p:cNvPicPr>
          <p:nvPr userDrawn="1"/>
        </p:nvPicPr>
        <p:blipFill>
          <a:blip r:embed="rId5"/>
          <a:stretch>
            <a:fillRect/>
          </a:stretch>
        </p:blipFill>
        <p:spPr>
          <a:xfrm>
            <a:off x="13913589" y="1482949"/>
            <a:ext cx="2739961" cy="1065541"/>
          </a:xfrm>
          <a:prstGeom prst="rect">
            <a:avLst/>
          </a:prstGeom>
        </p:spPr>
      </p:pic>
    </p:spTree>
    <p:extLst>
      <p:ext uri="{BB962C8B-B14F-4D97-AF65-F5344CB8AC3E}">
        <p14:creationId xmlns:p14="http://schemas.microsoft.com/office/powerpoint/2010/main" val="21602571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E61FCAB7-2F78-EF43-B183-38459C8D3EE2}"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0D7CE4-A988-5B4E-8157-87173AB02F71}" type="slidenum">
              <a:rPr lang="es-ES" smtClean="0"/>
              <a:t>‹Nº›</a:t>
            </a:fld>
            <a:endParaRPr lang="es-ES"/>
          </a:p>
        </p:txBody>
      </p:sp>
      <p:sp>
        <p:nvSpPr>
          <p:cNvPr id="8" name="Rectángulo 7">
            <a:extLst>
              <a:ext uri="{FF2B5EF4-FFF2-40B4-BE49-F238E27FC236}">
                <a16:creationId xmlns:a16="http://schemas.microsoft.com/office/drawing/2014/main" id="{F3673560-71C4-4721-AB1D-DDAA9942E142}"/>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3" name="Imagen 12">
            <a:extLst>
              <a:ext uri="{FF2B5EF4-FFF2-40B4-BE49-F238E27FC236}">
                <a16:creationId xmlns:a16="http://schemas.microsoft.com/office/drawing/2014/main" id="{CCAF19B7-A5CC-4D5F-A4E2-55D0CFC7D84F}"/>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9" name="Imagen 8">
            <a:extLst>
              <a:ext uri="{FF2B5EF4-FFF2-40B4-BE49-F238E27FC236}">
                <a16:creationId xmlns:a16="http://schemas.microsoft.com/office/drawing/2014/main" id="{4C0C7265-3F14-4857-8298-C0B9664FBBFC}"/>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289452566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A18C341-08C5-4018-92B3-DF8322504B4B}"/>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3" name="Imagen 12">
            <a:extLst>
              <a:ext uri="{FF2B5EF4-FFF2-40B4-BE49-F238E27FC236}">
                <a16:creationId xmlns:a16="http://schemas.microsoft.com/office/drawing/2014/main" id="{7A824716-3898-4E99-A485-BC609F9A87E3}"/>
              </a:ext>
            </a:extLst>
          </p:cNvPr>
          <p:cNvPicPr>
            <a:picLocks noChangeAspect="1"/>
          </p:cNvPicPr>
          <p:nvPr userDrawn="1"/>
        </p:nvPicPr>
        <p:blipFill>
          <a:blip r:embed="rId2"/>
          <a:stretch>
            <a:fillRect/>
          </a:stretch>
        </p:blipFill>
        <p:spPr>
          <a:xfrm>
            <a:off x="684061" y="218003"/>
            <a:ext cx="2070502" cy="1254615"/>
          </a:xfrm>
          <a:prstGeom prst="rect">
            <a:avLst/>
          </a:prstGeom>
        </p:spPr>
      </p:pic>
      <p:sp>
        <p:nvSpPr>
          <p:cNvPr id="2" name="Título vertical 1"/>
          <p:cNvSpPr>
            <a:spLocks noGrp="1"/>
          </p:cNvSpPr>
          <p:nvPr>
            <p:ph type="title" orient="vert"/>
          </p:nvPr>
        </p:nvSpPr>
        <p:spPr>
          <a:xfrm>
            <a:off x="25702355" y="927499"/>
            <a:ext cx="7973574" cy="1975164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1772254" y="927499"/>
            <a:ext cx="23630037" cy="1975164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E61FCAB7-2F78-EF43-B183-38459C8D3EE2}"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0D7CE4-A988-5B4E-8157-87173AB02F71}" type="slidenum">
              <a:rPr lang="es-ES" smtClean="0"/>
              <a:t>‹Nº›</a:t>
            </a:fld>
            <a:endParaRPr lang="es-ES"/>
          </a:p>
        </p:txBody>
      </p:sp>
      <p:pic>
        <p:nvPicPr>
          <p:cNvPr id="9" name="Imagen 8">
            <a:extLst>
              <a:ext uri="{FF2B5EF4-FFF2-40B4-BE49-F238E27FC236}">
                <a16:creationId xmlns:a16="http://schemas.microsoft.com/office/drawing/2014/main" id="{5CF0DA44-314B-4C70-873D-9EC5B276681B}"/>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120230397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Rectángulo 8"/>
          <p:cNvSpPr/>
          <p:nvPr userDrawn="1"/>
        </p:nvSpPr>
        <p:spPr>
          <a:xfrm>
            <a:off x="0" y="0"/>
            <a:ext cx="18003837" cy="12599988"/>
          </a:xfrm>
          <a:prstGeom prst="rect">
            <a:avLst/>
          </a:prstGeom>
          <a:solidFill>
            <a:srgbClr val="2B5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dirty="0" err="1"/>
              <a:t>Haga</a:t>
            </a:r>
            <a:r>
              <a:rPr lang="en-US" dirty="0"/>
              <a:t> </a:t>
            </a:r>
            <a:r>
              <a:rPr lang="en-US" dirty="0" err="1"/>
              <a:t>clic</a:t>
            </a:r>
            <a:r>
              <a:rPr lang="en-US" dirty="0"/>
              <a:t> para </a:t>
            </a:r>
            <a:r>
              <a:rPr lang="en-US" dirty="0" err="1"/>
              <a:t>modificar</a:t>
            </a:r>
            <a:r>
              <a:rPr lang="en-US" dirty="0"/>
              <a:t> el </a:t>
            </a:r>
            <a:r>
              <a:rPr lang="en-US" dirty="0" err="1"/>
              <a:t>estilo</a:t>
            </a:r>
            <a:r>
              <a:rPr lang="en-US" dirty="0"/>
              <a:t> de </a:t>
            </a:r>
            <a:r>
              <a:rPr lang="en-US" dirty="0" err="1"/>
              <a:t>texto</a:t>
            </a:r>
            <a:r>
              <a:rPr lang="en-US" dirty="0"/>
              <a:t> del </a:t>
            </a:r>
            <a:r>
              <a:rPr lang="en-US" dirty="0" err="1"/>
              <a:t>patrón</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s-ES" dirty="0"/>
          </a:p>
        </p:txBody>
      </p:sp>
      <p:sp>
        <p:nvSpPr>
          <p:cNvPr id="4" name="Marcador de fecha 3"/>
          <p:cNvSpPr>
            <a:spLocks noGrp="1"/>
          </p:cNvSpPr>
          <p:nvPr>
            <p:ph type="dt" sz="half" idx="10"/>
          </p:nvPr>
        </p:nvSpPr>
        <p:spPr/>
        <p:txBody>
          <a:bodyPr/>
          <a:lstStyle/>
          <a:p>
            <a:fld id="{E61FCAB7-2F78-EF43-B183-38459C8D3EE2}"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0D7CE4-A988-5B4E-8157-87173AB02F71}" type="slidenum">
              <a:rPr lang="es-ES" smtClean="0"/>
              <a:t>‹Nº›</a:t>
            </a:fld>
            <a:endParaRPr lang="es-ES"/>
          </a:p>
        </p:txBody>
      </p:sp>
      <p:pic>
        <p:nvPicPr>
          <p:cNvPr id="8" name="Imagen 7"/>
          <p:cNvPicPr>
            <a:picLocks noChangeAspect="1"/>
          </p:cNvPicPr>
          <p:nvPr userDrawn="1"/>
        </p:nvPicPr>
        <p:blipFill>
          <a:blip r:embed="rId2"/>
          <a:stretch>
            <a:fillRect/>
          </a:stretch>
        </p:blipFill>
        <p:spPr>
          <a:xfrm>
            <a:off x="13281285" y="9807491"/>
            <a:ext cx="3402767" cy="2061900"/>
          </a:xfrm>
          <a:prstGeom prst="rect">
            <a:avLst/>
          </a:prstGeom>
        </p:spPr>
      </p:pic>
      <p:pic>
        <p:nvPicPr>
          <p:cNvPr id="12" name="Gráfico 11">
            <a:extLst>
              <a:ext uri="{FF2B5EF4-FFF2-40B4-BE49-F238E27FC236}">
                <a16:creationId xmlns:a16="http://schemas.microsoft.com/office/drawing/2014/main" id="{2D84D9F3-034C-4787-808F-0D0BBE2766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50288" y="965380"/>
            <a:ext cx="2172580" cy="1878989"/>
          </a:xfrm>
          <a:prstGeom prst="rect">
            <a:avLst/>
          </a:prstGeom>
        </p:spPr>
      </p:pic>
      <p:pic>
        <p:nvPicPr>
          <p:cNvPr id="10" name="Imagen 9">
            <a:extLst>
              <a:ext uri="{FF2B5EF4-FFF2-40B4-BE49-F238E27FC236}">
                <a16:creationId xmlns:a16="http://schemas.microsoft.com/office/drawing/2014/main" id="{C49E9F8A-C3CB-4CAD-84EC-009D355224A5}"/>
              </a:ext>
            </a:extLst>
          </p:cNvPr>
          <p:cNvPicPr>
            <a:picLocks noChangeAspect="1"/>
          </p:cNvPicPr>
          <p:nvPr userDrawn="1"/>
        </p:nvPicPr>
        <p:blipFill>
          <a:blip r:embed="rId5"/>
          <a:stretch>
            <a:fillRect/>
          </a:stretch>
        </p:blipFill>
        <p:spPr>
          <a:xfrm>
            <a:off x="13913589" y="1482949"/>
            <a:ext cx="2739961" cy="1065541"/>
          </a:xfrm>
          <a:prstGeom prst="rect">
            <a:avLst/>
          </a:prstGeom>
        </p:spPr>
      </p:pic>
    </p:spTree>
    <p:extLst>
      <p:ext uri="{BB962C8B-B14F-4D97-AF65-F5344CB8AC3E}">
        <p14:creationId xmlns:p14="http://schemas.microsoft.com/office/powerpoint/2010/main" val="30096828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179" y="8096660"/>
            <a:ext cx="15303262" cy="2502498"/>
          </a:xfrm>
        </p:spPr>
        <p:txBody>
          <a:bodyPr anchor="t"/>
          <a:lstStyle>
            <a:lvl1pPr algn="l">
              <a:defRPr sz="7700" b="1" cap="all"/>
            </a:lvl1pPr>
          </a:lstStyle>
          <a:p>
            <a:r>
              <a:rPr lang="en-US"/>
              <a:t>Clic para editar título</a:t>
            </a:r>
            <a:endParaRPr lang="es-ES"/>
          </a:p>
        </p:txBody>
      </p:sp>
      <p:sp>
        <p:nvSpPr>
          <p:cNvPr id="3" name="Marcador de texto 2"/>
          <p:cNvSpPr>
            <a:spLocks noGrp="1"/>
          </p:cNvSpPr>
          <p:nvPr>
            <p:ph type="body" idx="1"/>
          </p:nvPr>
        </p:nvSpPr>
        <p:spPr>
          <a:xfrm>
            <a:off x="1422179" y="5340414"/>
            <a:ext cx="15303262" cy="2756246"/>
          </a:xfrm>
        </p:spPr>
        <p:txBody>
          <a:bodyPr anchor="b"/>
          <a:lstStyle>
            <a:lvl1pPr marL="0" indent="0">
              <a:buNone/>
              <a:defRPr sz="3800">
                <a:solidFill>
                  <a:schemeClr val="tx1">
                    <a:tint val="75000"/>
                  </a:schemeClr>
                </a:solidFill>
              </a:defRPr>
            </a:lvl1pPr>
            <a:lvl2pPr marL="874395" indent="0">
              <a:buNone/>
              <a:defRPr sz="3400">
                <a:solidFill>
                  <a:schemeClr val="tx1">
                    <a:tint val="75000"/>
                  </a:schemeClr>
                </a:solidFill>
              </a:defRPr>
            </a:lvl2pPr>
            <a:lvl3pPr marL="1748790" indent="0">
              <a:buNone/>
              <a:defRPr sz="3100">
                <a:solidFill>
                  <a:schemeClr val="tx1">
                    <a:tint val="75000"/>
                  </a:schemeClr>
                </a:solidFill>
              </a:defRPr>
            </a:lvl3pPr>
            <a:lvl4pPr marL="2623185" indent="0">
              <a:buNone/>
              <a:defRPr sz="2700">
                <a:solidFill>
                  <a:schemeClr val="tx1">
                    <a:tint val="75000"/>
                  </a:schemeClr>
                </a:solidFill>
              </a:defRPr>
            </a:lvl4pPr>
            <a:lvl5pPr marL="3497580" indent="0">
              <a:buNone/>
              <a:defRPr sz="2700">
                <a:solidFill>
                  <a:schemeClr val="tx1">
                    <a:tint val="75000"/>
                  </a:schemeClr>
                </a:solidFill>
              </a:defRPr>
            </a:lvl5pPr>
            <a:lvl6pPr marL="4371975" indent="0">
              <a:buNone/>
              <a:defRPr sz="2700">
                <a:solidFill>
                  <a:schemeClr val="tx1">
                    <a:tint val="75000"/>
                  </a:schemeClr>
                </a:solidFill>
              </a:defRPr>
            </a:lvl6pPr>
            <a:lvl7pPr marL="5246370" indent="0">
              <a:buNone/>
              <a:defRPr sz="2700">
                <a:solidFill>
                  <a:schemeClr val="tx1">
                    <a:tint val="75000"/>
                  </a:schemeClr>
                </a:solidFill>
              </a:defRPr>
            </a:lvl7pPr>
            <a:lvl8pPr marL="6120765" indent="0">
              <a:buNone/>
              <a:defRPr sz="2700">
                <a:solidFill>
                  <a:schemeClr val="tx1">
                    <a:tint val="75000"/>
                  </a:schemeClr>
                </a:solidFill>
              </a:defRPr>
            </a:lvl8pPr>
            <a:lvl9pPr marL="6995160" indent="0">
              <a:buNone/>
              <a:defRPr sz="27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E61FCAB7-2F78-EF43-B183-38459C8D3EE2}"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0D7CE4-A988-5B4E-8157-87173AB02F71}" type="slidenum">
              <a:rPr lang="es-ES" smtClean="0"/>
              <a:t>‹Nº›</a:t>
            </a:fld>
            <a:endParaRPr lang="es-ES"/>
          </a:p>
        </p:txBody>
      </p:sp>
      <p:sp>
        <p:nvSpPr>
          <p:cNvPr id="8" name="Rectángulo 7">
            <a:extLst>
              <a:ext uri="{FF2B5EF4-FFF2-40B4-BE49-F238E27FC236}">
                <a16:creationId xmlns:a16="http://schemas.microsoft.com/office/drawing/2014/main" id="{7F9AB322-65A0-4826-983C-D9A595211D61}"/>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3" name="Imagen 12">
            <a:extLst>
              <a:ext uri="{FF2B5EF4-FFF2-40B4-BE49-F238E27FC236}">
                <a16:creationId xmlns:a16="http://schemas.microsoft.com/office/drawing/2014/main" id="{C159D879-631D-4DC8-8D12-6915A716D847}"/>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9" name="Imagen 8">
            <a:extLst>
              <a:ext uri="{FF2B5EF4-FFF2-40B4-BE49-F238E27FC236}">
                <a16:creationId xmlns:a16="http://schemas.microsoft.com/office/drawing/2014/main" id="{4520EE59-1DB9-4C4A-B994-79902B55B7C0}"/>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39782029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Clic</a:t>
            </a:r>
            <a:r>
              <a:rPr lang="en-US" dirty="0"/>
              <a:t> para </a:t>
            </a:r>
            <a:r>
              <a:rPr lang="en-US" dirty="0" err="1"/>
              <a:t>editar</a:t>
            </a:r>
            <a:r>
              <a:rPr lang="en-US" dirty="0"/>
              <a:t> </a:t>
            </a:r>
            <a:r>
              <a:rPr lang="en-US" dirty="0" err="1"/>
              <a:t>título</a:t>
            </a:r>
            <a:endParaRPr lang="es-ES" dirty="0"/>
          </a:p>
        </p:txBody>
      </p:sp>
      <p:sp>
        <p:nvSpPr>
          <p:cNvPr id="3" name="Marcador de contenido 2"/>
          <p:cNvSpPr>
            <a:spLocks noGrp="1"/>
          </p:cNvSpPr>
          <p:nvPr>
            <p:ph sz="half" idx="1"/>
          </p:nvPr>
        </p:nvSpPr>
        <p:spPr>
          <a:xfrm>
            <a:off x="1772254" y="5401663"/>
            <a:ext cx="15800242" cy="15277485"/>
          </a:xfrm>
        </p:spPr>
        <p:txBody>
          <a:bodyPr/>
          <a:lstStyle>
            <a:lvl1pPr>
              <a:defRPr sz="5400"/>
            </a:lvl1pPr>
            <a:lvl2pPr>
              <a:defRPr sz="46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17872560" y="5401663"/>
            <a:ext cx="15803369" cy="15277485"/>
          </a:xfrm>
        </p:spPr>
        <p:txBody>
          <a:bodyPr/>
          <a:lstStyle>
            <a:lvl1pPr>
              <a:defRPr sz="5400"/>
            </a:lvl1pPr>
            <a:lvl2pPr>
              <a:defRPr sz="4600"/>
            </a:lvl2pPr>
            <a:lvl3pPr>
              <a:defRPr sz="3800"/>
            </a:lvl3pPr>
            <a:lvl4pPr>
              <a:defRPr sz="3400"/>
            </a:lvl4pPr>
            <a:lvl5pPr>
              <a:defRPr sz="3400"/>
            </a:lvl5pPr>
            <a:lvl6pPr>
              <a:defRPr sz="3400"/>
            </a:lvl6pPr>
            <a:lvl7pPr>
              <a:defRPr sz="3400"/>
            </a:lvl7pPr>
            <a:lvl8pPr>
              <a:defRPr sz="3400"/>
            </a:lvl8pPr>
            <a:lvl9pPr>
              <a:defRPr sz="34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E61FCAB7-2F78-EF43-B183-38459C8D3EE2}"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0D7CE4-A988-5B4E-8157-87173AB02F71}" type="slidenum">
              <a:rPr lang="es-ES" smtClean="0"/>
              <a:t>‹Nº›</a:t>
            </a:fld>
            <a:endParaRPr lang="es-ES"/>
          </a:p>
        </p:txBody>
      </p:sp>
      <p:sp>
        <p:nvSpPr>
          <p:cNvPr id="9" name="Rectángulo 8">
            <a:extLst>
              <a:ext uri="{FF2B5EF4-FFF2-40B4-BE49-F238E27FC236}">
                <a16:creationId xmlns:a16="http://schemas.microsoft.com/office/drawing/2014/main" id="{26F2477D-EBA5-4BA1-9B21-EC3F7BC2D63B}"/>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5995988" algn="l"/>
              </a:tabLst>
            </a:pPr>
            <a:endParaRPr lang="es-PE" dirty="0"/>
          </a:p>
        </p:txBody>
      </p:sp>
      <p:pic>
        <p:nvPicPr>
          <p:cNvPr id="14" name="Imagen 13">
            <a:extLst>
              <a:ext uri="{FF2B5EF4-FFF2-40B4-BE49-F238E27FC236}">
                <a16:creationId xmlns:a16="http://schemas.microsoft.com/office/drawing/2014/main" id="{4A4A97CD-BA17-403D-955A-5D4199968616}"/>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10" name="Imagen 9">
            <a:extLst>
              <a:ext uri="{FF2B5EF4-FFF2-40B4-BE49-F238E27FC236}">
                <a16:creationId xmlns:a16="http://schemas.microsoft.com/office/drawing/2014/main" id="{C82EA2D5-8C47-4724-A59B-1DDDBF5BF6DA}"/>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116870139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00192" y="504584"/>
            <a:ext cx="16203454" cy="2099998"/>
          </a:xfrm>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00192" y="2820415"/>
            <a:ext cx="7954822" cy="1175415"/>
          </a:xfrm>
        </p:spPr>
        <p:txBody>
          <a:bodyPr anchor="b"/>
          <a:lstStyle>
            <a:lvl1pPr marL="0" indent="0">
              <a:buNone/>
              <a:defRPr sz="4600" b="1"/>
            </a:lvl1pPr>
            <a:lvl2pPr marL="874395" indent="0">
              <a:buNone/>
              <a:defRPr sz="3800" b="1"/>
            </a:lvl2pPr>
            <a:lvl3pPr marL="1748790" indent="0">
              <a:buNone/>
              <a:defRPr sz="3400" b="1"/>
            </a:lvl3pPr>
            <a:lvl4pPr marL="2623185" indent="0">
              <a:buNone/>
              <a:defRPr sz="3100" b="1"/>
            </a:lvl4pPr>
            <a:lvl5pPr marL="3497580" indent="0">
              <a:buNone/>
              <a:defRPr sz="3100" b="1"/>
            </a:lvl5pPr>
            <a:lvl6pPr marL="4371975" indent="0">
              <a:buNone/>
              <a:defRPr sz="3100" b="1"/>
            </a:lvl6pPr>
            <a:lvl7pPr marL="5246370" indent="0">
              <a:buNone/>
              <a:defRPr sz="3100" b="1"/>
            </a:lvl7pPr>
            <a:lvl8pPr marL="6120765" indent="0">
              <a:buNone/>
              <a:defRPr sz="3100" b="1"/>
            </a:lvl8pPr>
            <a:lvl9pPr marL="6995160" indent="0">
              <a:buNone/>
              <a:defRPr sz="3100" b="1"/>
            </a:lvl9pPr>
          </a:lstStyle>
          <a:p>
            <a:pPr lvl="0"/>
            <a:r>
              <a:rPr lang="en-US"/>
              <a:t>Haga clic para modificar el estilo de texto del patrón</a:t>
            </a:r>
          </a:p>
        </p:txBody>
      </p:sp>
      <p:sp>
        <p:nvSpPr>
          <p:cNvPr id="4" name="Marcador de contenido 3"/>
          <p:cNvSpPr>
            <a:spLocks noGrp="1"/>
          </p:cNvSpPr>
          <p:nvPr>
            <p:ph sz="half" idx="2"/>
          </p:nvPr>
        </p:nvSpPr>
        <p:spPr>
          <a:xfrm>
            <a:off x="900192" y="3995830"/>
            <a:ext cx="7954822" cy="7259577"/>
          </a:xfrm>
        </p:spPr>
        <p:txBody>
          <a:bodyPr/>
          <a:lstStyle>
            <a:lvl1pPr>
              <a:defRPr sz="4600"/>
            </a:lvl1pPr>
            <a:lvl2pPr>
              <a:defRPr sz="38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145701" y="2820415"/>
            <a:ext cx="7957946" cy="1175415"/>
          </a:xfrm>
        </p:spPr>
        <p:txBody>
          <a:bodyPr anchor="b"/>
          <a:lstStyle>
            <a:lvl1pPr marL="0" indent="0">
              <a:buNone/>
              <a:defRPr sz="4600" b="1"/>
            </a:lvl1pPr>
            <a:lvl2pPr marL="874395" indent="0">
              <a:buNone/>
              <a:defRPr sz="3800" b="1"/>
            </a:lvl2pPr>
            <a:lvl3pPr marL="1748790" indent="0">
              <a:buNone/>
              <a:defRPr sz="3400" b="1"/>
            </a:lvl3pPr>
            <a:lvl4pPr marL="2623185" indent="0">
              <a:buNone/>
              <a:defRPr sz="3100" b="1"/>
            </a:lvl4pPr>
            <a:lvl5pPr marL="3497580" indent="0">
              <a:buNone/>
              <a:defRPr sz="3100" b="1"/>
            </a:lvl5pPr>
            <a:lvl6pPr marL="4371975" indent="0">
              <a:buNone/>
              <a:defRPr sz="3100" b="1"/>
            </a:lvl6pPr>
            <a:lvl7pPr marL="5246370" indent="0">
              <a:buNone/>
              <a:defRPr sz="3100" b="1"/>
            </a:lvl7pPr>
            <a:lvl8pPr marL="6120765" indent="0">
              <a:buNone/>
              <a:defRPr sz="3100" b="1"/>
            </a:lvl8pPr>
            <a:lvl9pPr marL="6995160" indent="0">
              <a:buNone/>
              <a:defRPr sz="3100" b="1"/>
            </a:lvl9pPr>
          </a:lstStyle>
          <a:p>
            <a:pPr lvl="0"/>
            <a:r>
              <a:rPr lang="en-US"/>
              <a:t>Haga clic para modificar el estilo de texto del patrón</a:t>
            </a:r>
          </a:p>
        </p:txBody>
      </p:sp>
      <p:sp>
        <p:nvSpPr>
          <p:cNvPr id="6" name="Marcador de contenido 5"/>
          <p:cNvSpPr>
            <a:spLocks noGrp="1"/>
          </p:cNvSpPr>
          <p:nvPr>
            <p:ph sz="quarter" idx="4"/>
          </p:nvPr>
        </p:nvSpPr>
        <p:spPr>
          <a:xfrm>
            <a:off x="9145701" y="3995830"/>
            <a:ext cx="7957946" cy="7259577"/>
          </a:xfrm>
        </p:spPr>
        <p:txBody>
          <a:bodyPr/>
          <a:lstStyle>
            <a:lvl1pPr>
              <a:defRPr sz="4600"/>
            </a:lvl1pPr>
            <a:lvl2pPr>
              <a:defRPr sz="3800"/>
            </a:lvl2pPr>
            <a:lvl3pPr>
              <a:defRPr sz="3400"/>
            </a:lvl3pPr>
            <a:lvl4pPr>
              <a:defRPr sz="3100"/>
            </a:lvl4pPr>
            <a:lvl5pPr>
              <a:defRPr sz="3100"/>
            </a:lvl5pPr>
            <a:lvl6pPr>
              <a:defRPr sz="3100"/>
            </a:lvl6pPr>
            <a:lvl7pPr>
              <a:defRPr sz="3100"/>
            </a:lvl7pPr>
            <a:lvl8pPr>
              <a:defRPr sz="3100"/>
            </a:lvl8pPr>
            <a:lvl9pPr>
              <a:defRPr sz="31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E61FCAB7-2F78-EF43-B183-38459C8D3EE2}" type="datetimeFigureOut">
              <a:rPr lang="es-ES" smtClean="0"/>
              <a:t>05/10/2022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10D7CE4-A988-5B4E-8157-87173AB02F71}" type="slidenum">
              <a:rPr lang="es-ES" smtClean="0"/>
              <a:t>‹Nº›</a:t>
            </a:fld>
            <a:endParaRPr lang="es-ES"/>
          </a:p>
        </p:txBody>
      </p:sp>
      <p:sp>
        <p:nvSpPr>
          <p:cNvPr id="11" name="Rectángulo 10">
            <a:extLst>
              <a:ext uri="{FF2B5EF4-FFF2-40B4-BE49-F238E27FC236}">
                <a16:creationId xmlns:a16="http://schemas.microsoft.com/office/drawing/2014/main" id="{1C5893B4-D2BE-42D4-8AE7-B426256AB83B}"/>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6" name="Imagen 15">
            <a:extLst>
              <a:ext uri="{FF2B5EF4-FFF2-40B4-BE49-F238E27FC236}">
                <a16:creationId xmlns:a16="http://schemas.microsoft.com/office/drawing/2014/main" id="{264756E3-1403-44F6-B6A7-2279BC883406}"/>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15" name="Imagen 14">
            <a:extLst>
              <a:ext uri="{FF2B5EF4-FFF2-40B4-BE49-F238E27FC236}">
                <a16:creationId xmlns:a16="http://schemas.microsoft.com/office/drawing/2014/main" id="{DA71D76B-D285-4AF0-AF66-7AF30FA803AE}"/>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45603066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E61FCAB7-2F78-EF43-B183-38459C8D3EE2}" type="datetimeFigureOut">
              <a:rPr lang="es-ES" smtClean="0"/>
              <a:t>05/10/2022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10D7CE4-A988-5B4E-8157-87173AB02F71}" type="slidenum">
              <a:rPr lang="es-ES" smtClean="0"/>
              <a:t>‹Nº›</a:t>
            </a:fld>
            <a:endParaRPr lang="es-ES"/>
          </a:p>
        </p:txBody>
      </p:sp>
      <p:sp>
        <p:nvSpPr>
          <p:cNvPr id="7" name="Rectángulo 6">
            <a:extLst>
              <a:ext uri="{FF2B5EF4-FFF2-40B4-BE49-F238E27FC236}">
                <a16:creationId xmlns:a16="http://schemas.microsoft.com/office/drawing/2014/main" id="{CADA51AA-2C01-4677-BE09-ADBBAEB4C206}"/>
              </a:ext>
            </a:extLst>
          </p:cNvPr>
          <p:cNvSpPr/>
          <p:nvPr userDrawn="1"/>
        </p:nvSpPr>
        <p:spPr>
          <a:xfrm>
            <a:off x="-182880" y="-166255"/>
            <a:ext cx="18354502" cy="1815173"/>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2" name="Imagen 11">
            <a:extLst>
              <a:ext uri="{FF2B5EF4-FFF2-40B4-BE49-F238E27FC236}">
                <a16:creationId xmlns:a16="http://schemas.microsoft.com/office/drawing/2014/main" id="{C274FB52-61C0-4B81-AB42-9F1AD3B1424B}"/>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8" name="Imagen 7">
            <a:extLst>
              <a:ext uri="{FF2B5EF4-FFF2-40B4-BE49-F238E27FC236}">
                <a16:creationId xmlns:a16="http://schemas.microsoft.com/office/drawing/2014/main" id="{D7EFB69A-5685-40D3-97AC-1F8A05DA3B3D}"/>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165904998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61FCAB7-2F78-EF43-B183-38459C8D3EE2}" type="datetimeFigureOut">
              <a:rPr lang="es-ES" smtClean="0"/>
              <a:t>05/10/2022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10D7CE4-A988-5B4E-8157-87173AB02F71}" type="slidenum">
              <a:rPr lang="es-ES" smtClean="0"/>
              <a:t>‹Nº›</a:t>
            </a:fld>
            <a:endParaRPr lang="es-ES"/>
          </a:p>
        </p:txBody>
      </p:sp>
      <p:sp>
        <p:nvSpPr>
          <p:cNvPr id="7" name="Rectángulo 6"/>
          <p:cNvSpPr/>
          <p:nvPr userDrawn="1"/>
        </p:nvSpPr>
        <p:spPr>
          <a:xfrm>
            <a:off x="-182880" y="-182880"/>
            <a:ext cx="18354502" cy="1831798"/>
          </a:xfrm>
          <a:prstGeom prst="rect">
            <a:avLst/>
          </a:prstGeom>
          <a:solidFill>
            <a:srgbClr val="2B52B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5" name="Imagen 4">
            <a:extLst>
              <a:ext uri="{FF2B5EF4-FFF2-40B4-BE49-F238E27FC236}">
                <a16:creationId xmlns:a16="http://schemas.microsoft.com/office/drawing/2014/main" id="{18C27AC8-F783-4BD8-81DB-BD6C5BFA604A}"/>
              </a:ext>
            </a:extLst>
          </p:cNvPr>
          <p:cNvPicPr>
            <a:picLocks noChangeAspect="1"/>
          </p:cNvPicPr>
          <p:nvPr userDrawn="1"/>
        </p:nvPicPr>
        <p:blipFill>
          <a:blip r:embed="rId2"/>
          <a:stretch>
            <a:fillRect/>
          </a:stretch>
        </p:blipFill>
        <p:spPr>
          <a:xfrm>
            <a:off x="684061" y="218003"/>
            <a:ext cx="2070502" cy="1254615"/>
          </a:xfrm>
          <a:prstGeom prst="rect">
            <a:avLst/>
          </a:prstGeom>
        </p:spPr>
      </p:pic>
      <p:pic>
        <p:nvPicPr>
          <p:cNvPr id="8" name="Imagen 7">
            <a:extLst>
              <a:ext uri="{FF2B5EF4-FFF2-40B4-BE49-F238E27FC236}">
                <a16:creationId xmlns:a16="http://schemas.microsoft.com/office/drawing/2014/main" id="{175D783B-A7DF-4487-B639-36E339B3BB92}"/>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281564742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00193" y="501666"/>
            <a:ext cx="5923139" cy="2134998"/>
          </a:xfrm>
        </p:spPr>
        <p:txBody>
          <a:bodyPr anchor="b"/>
          <a:lstStyle>
            <a:lvl1pPr algn="l">
              <a:defRPr sz="3800" b="1"/>
            </a:lvl1pPr>
          </a:lstStyle>
          <a:p>
            <a:r>
              <a:rPr lang="en-US"/>
              <a:t>Clic para editar título</a:t>
            </a:r>
            <a:endParaRPr lang="es-ES"/>
          </a:p>
        </p:txBody>
      </p:sp>
      <p:sp>
        <p:nvSpPr>
          <p:cNvPr id="3" name="Marcador de contenido 2"/>
          <p:cNvSpPr>
            <a:spLocks noGrp="1"/>
          </p:cNvSpPr>
          <p:nvPr>
            <p:ph idx="1"/>
          </p:nvPr>
        </p:nvSpPr>
        <p:spPr>
          <a:xfrm>
            <a:off x="7039000" y="501667"/>
            <a:ext cx="10064646" cy="10753741"/>
          </a:xfrm>
        </p:spPr>
        <p:txBody>
          <a:bodyPr/>
          <a:lstStyle>
            <a:lvl1pPr>
              <a:defRPr sz="6100"/>
            </a:lvl1pPr>
            <a:lvl2pPr>
              <a:defRPr sz="5400"/>
            </a:lvl2pPr>
            <a:lvl3pPr>
              <a:defRPr sz="4600"/>
            </a:lvl3pPr>
            <a:lvl4pPr>
              <a:defRPr sz="3800"/>
            </a:lvl4pPr>
            <a:lvl5pPr>
              <a:defRPr sz="3800"/>
            </a:lvl5pPr>
            <a:lvl6pPr>
              <a:defRPr sz="3800"/>
            </a:lvl6pPr>
            <a:lvl7pPr>
              <a:defRPr sz="3800"/>
            </a:lvl7pPr>
            <a:lvl8pPr>
              <a:defRPr sz="3800"/>
            </a:lvl8pPr>
            <a:lvl9pPr>
              <a:defRPr sz="3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00193" y="2636665"/>
            <a:ext cx="5923139" cy="8618743"/>
          </a:xfrm>
        </p:spPr>
        <p:txBody>
          <a:bodyPr/>
          <a:lstStyle>
            <a:lvl1pPr marL="0" indent="0">
              <a:buNone/>
              <a:defRPr sz="2700"/>
            </a:lvl1pPr>
            <a:lvl2pPr marL="874395" indent="0">
              <a:buNone/>
              <a:defRPr sz="2300"/>
            </a:lvl2pPr>
            <a:lvl3pPr marL="1748790" indent="0">
              <a:buNone/>
              <a:defRPr sz="1900"/>
            </a:lvl3pPr>
            <a:lvl4pPr marL="2623185" indent="0">
              <a:buNone/>
              <a:defRPr sz="1700"/>
            </a:lvl4pPr>
            <a:lvl5pPr marL="3497580" indent="0">
              <a:buNone/>
              <a:defRPr sz="1700"/>
            </a:lvl5pPr>
            <a:lvl6pPr marL="4371975" indent="0">
              <a:buNone/>
              <a:defRPr sz="1700"/>
            </a:lvl6pPr>
            <a:lvl7pPr marL="5246370" indent="0">
              <a:buNone/>
              <a:defRPr sz="1700"/>
            </a:lvl7pPr>
            <a:lvl8pPr marL="6120765" indent="0">
              <a:buNone/>
              <a:defRPr sz="1700"/>
            </a:lvl8pPr>
            <a:lvl9pPr marL="6995160" indent="0">
              <a:buNone/>
              <a:defRPr sz="17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E61FCAB7-2F78-EF43-B183-38459C8D3EE2}"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0D7CE4-A988-5B4E-8157-87173AB02F71}" type="slidenum">
              <a:rPr lang="es-ES" smtClean="0"/>
              <a:t>‹Nº›</a:t>
            </a:fld>
            <a:endParaRPr lang="es-ES"/>
          </a:p>
        </p:txBody>
      </p:sp>
      <p:grpSp>
        <p:nvGrpSpPr>
          <p:cNvPr id="8" name="Grupo 7">
            <a:extLst>
              <a:ext uri="{FF2B5EF4-FFF2-40B4-BE49-F238E27FC236}">
                <a16:creationId xmlns:a16="http://schemas.microsoft.com/office/drawing/2014/main" id="{223FE628-3F26-41FA-B3D4-852EA61DA9F6}"/>
              </a:ext>
            </a:extLst>
          </p:cNvPr>
          <p:cNvGrpSpPr/>
          <p:nvPr userDrawn="1"/>
        </p:nvGrpSpPr>
        <p:grpSpPr>
          <a:xfrm>
            <a:off x="-182880" y="-166255"/>
            <a:ext cx="18354502" cy="1815173"/>
            <a:chOff x="-182880" y="-166255"/>
            <a:chExt cx="18354502" cy="1815173"/>
          </a:xfrm>
          <a:solidFill>
            <a:srgbClr val="2B52B2"/>
          </a:solidFill>
        </p:grpSpPr>
        <p:sp>
          <p:nvSpPr>
            <p:cNvPr id="9" name="Rectángulo 8">
              <a:extLst>
                <a:ext uri="{FF2B5EF4-FFF2-40B4-BE49-F238E27FC236}">
                  <a16:creationId xmlns:a16="http://schemas.microsoft.com/office/drawing/2014/main" id="{CD4F9E98-12FF-4E17-98E2-99BB8E313301}"/>
                </a:ext>
              </a:extLst>
            </p:cNvPr>
            <p:cNvSpPr/>
            <p:nvPr userDrawn="1"/>
          </p:nvSpPr>
          <p:spPr>
            <a:xfrm>
              <a:off x="-182880" y="-166255"/>
              <a:ext cx="18354502" cy="1815173"/>
            </a:xfrm>
            <a:prstGeom prst="rect">
              <a:avLst/>
            </a:prstGeom>
            <a:grp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pic>
          <p:nvPicPr>
            <p:cNvPr id="10" name="Imagen 9">
              <a:extLst>
                <a:ext uri="{FF2B5EF4-FFF2-40B4-BE49-F238E27FC236}">
                  <a16:creationId xmlns:a16="http://schemas.microsoft.com/office/drawing/2014/main" id="{AA544A69-783D-4677-8EC0-1CA728166B11}"/>
                </a:ext>
              </a:extLst>
            </p:cNvPr>
            <p:cNvPicPr>
              <a:picLocks noChangeAspect="1"/>
            </p:cNvPicPr>
            <p:nvPr userDrawn="1"/>
          </p:nvPicPr>
          <p:blipFill>
            <a:blip r:embed="rId2"/>
            <a:stretch>
              <a:fillRect/>
            </a:stretch>
          </p:blipFill>
          <p:spPr>
            <a:xfrm>
              <a:off x="684061" y="214139"/>
              <a:ext cx="2070502" cy="1254616"/>
            </a:xfrm>
            <a:prstGeom prst="rect">
              <a:avLst/>
            </a:prstGeom>
            <a:grpFill/>
          </p:spPr>
        </p:pic>
      </p:grpSp>
      <p:pic>
        <p:nvPicPr>
          <p:cNvPr id="11" name="Imagen 10">
            <a:extLst>
              <a:ext uri="{FF2B5EF4-FFF2-40B4-BE49-F238E27FC236}">
                <a16:creationId xmlns:a16="http://schemas.microsoft.com/office/drawing/2014/main" id="{95A716E0-EF62-4A1D-9962-38503F32DAD1}"/>
              </a:ext>
            </a:extLst>
          </p:cNvPr>
          <p:cNvPicPr>
            <a:picLocks noChangeAspect="1"/>
          </p:cNvPicPr>
          <p:nvPr userDrawn="1"/>
        </p:nvPicPr>
        <p:blipFill>
          <a:blip r:embed="rId3"/>
          <a:stretch>
            <a:fillRect/>
          </a:stretch>
        </p:blipFill>
        <p:spPr>
          <a:xfrm>
            <a:off x="15050929" y="403011"/>
            <a:ext cx="2274678" cy="884598"/>
          </a:xfrm>
          <a:prstGeom prst="rect">
            <a:avLst/>
          </a:prstGeom>
        </p:spPr>
      </p:pic>
    </p:spTree>
    <p:extLst>
      <p:ext uri="{BB962C8B-B14F-4D97-AF65-F5344CB8AC3E}">
        <p14:creationId xmlns:p14="http://schemas.microsoft.com/office/powerpoint/2010/main" val="41442597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83F57CF4-2A97-4306-8E2E-ACE22EB453C0}"/>
              </a:ext>
            </a:extLst>
          </p:cNvPr>
          <p:cNvSpPr/>
          <p:nvPr userDrawn="1"/>
        </p:nvSpPr>
        <p:spPr>
          <a:xfrm>
            <a:off x="0" y="0"/>
            <a:ext cx="18003837" cy="12599988"/>
          </a:xfrm>
          <a:prstGeom prst="rect">
            <a:avLst/>
          </a:prstGeom>
          <a:solidFill>
            <a:srgbClr val="2B52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dirty="0"/>
          </a:p>
        </p:txBody>
      </p:sp>
      <p:sp>
        <p:nvSpPr>
          <p:cNvPr id="2" name="Título 1"/>
          <p:cNvSpPr>
            <a:spLocks noGrp="1"/>
          </p:cNvSpPr>
          <p:nvPr>
            <p:ph type="title"/>
          </p:nvPr>
        </p:nvSpPr>
        <p:spPr>
          <a:xfrm>
            <a:off x="3528878" y="8819992"/>
            <a:ext cx="10802303" cy="1041250"/>
          </a:xfrm>
        </p:spPr>
        <p:txBody>
          <a:bodyPr anchor="b"/>
          <a:lstStyle>
            <a:lvl1pPr algn="l">
              <a:defRPr sz="3800" b="1"/>
            </a:lvl1pPr>
          </a:lstStyle>
          <a:p>
            <a:r>
              <a:rPr lang="en-US"/>
              <a:t>Clic para editar título</a:t>
            </a:r>
            <a:endParaRPr lang="es-ES"/>
          </a:p>
        </p:txBody>
      </p:sp>
      <p:sp>
        <p:nvSpPr>
          <p:cNvPr id="3" name="Marcador de posición de imagen 2"/>
          <p:cNvSpPr>
            <a:spLocks noGrp="1"/>
          </p:cNvSpPr>
          <p:nvPr>
            <p:ph type="pic" idx="1"/>
          </p:nvPr>
        </p:nvSpPr>
        <p:spPr>
          <a:xfrm>
            <a:off x="3528878" y="1125832"/>
            <a:ext cx="10802303" cy="7559993"/>
          </a:xfrm>
        </p:spPr>
        <p:txBody>
          <a:bodyPr/>
          <a:lstStyle>
            <a:lvl1pPr marL="0" indent="0">
              <a:buNone/>
              <a:defRPr sz="6100"/>
            </a:lvl1pPr>
            <a:lvl2pPr marL="874395" indent="0">
              <a:buNone/>
              <a:defRPr sz="5400"/>
            </a:lvl2pPr>
            <a:lvl3pPr marL="1748790" indent="0">
              <a:buNone/>
              <a:defRPr sz="4600"/>
            </a:lvl3pPr>
            <a:lvl4pPr marL="2623185" indent="0">
              <a:buNone/>
              <a:defRPr sz="3800"/>
            </a:lvl4pPr>
            <a:lvl5pPr marL="3497580" indent="0">
              <a:buNone/>
              <a:defRPr sz="3800"/>
            </a:lvl5pPr>
            <a:lvl6pPr marL="4371975" indent="0">
              <a:buNone/>
              <a:defRPr sz="3800"/>
            </a:lvl6pPr>
            <a:lvl7pPr marL="5246370" indent="0">
              <a:buNone/>
              <a:defRPr sz="3800"/>
            </a:lvl7pPr>
            <a:lvl8pPr marL="6120765" indent="0">
              <a:buNone/>
              <a:defRPr sz="3800"/>
            </a:lvl8pPr>
            <a:lvl9pPr marL="6995160" indent="0">
              <a:buNone/>
              <a:defRPr sz="3800"/>
            </a:lvl9pPr>
          </a:lstStyle>
          <a:p>
            <a:endParaRPr lang="es-ES"/>
          </a:p>
        </p:txBody>
      </p:sp>
      <p:sp>
        <p:nvSpPr>
          <p:cNvPr id="4" name="Marcador de texto 3"/>
          <p:cNvSpPr>
            <a:spLocks noGrp="1"/>
          </p:cNvSpPr>
          <p:nvPr>
            <p:ph type="body" sz="half" idx="2"/>
          </p:nvPr>
        </p:nvSpPr>
        <p:spPr>
          <a:xfrm>
            <a:off x="3528878" y="9861241"/>
            <a:ext cx="10802303" cy="1478748"/>
          </a:xfrm>
        </p:spPr>
        <p:txBody>
          <a:bodyPr/>
          <a:lstStyle>
            <a:lvl1pPr marL="0" indent="0">
              <a:buNone/>
              <a:defRPr sz="2700"/>
            </a:lvl1pPr>
            <a:lvl2pPr marL="874395" indent="0">
              <a:buNone/>
              <a:defRPr sz="2300"/>
            </a:lvl2pPr>
            <a:lvl3pPr marL="1748790" indent="0">
              <a:buNone/>
              <a:defRPr sz="1900"/>
            </a:lvl3pPr>
            <a:lvl4pPr marL="2623185" indent="0">
              <a:buNone/>
              <a:defRPr sz="1700"/>
            </a:lvl4pPr>
            <a:lvl5pPr marL="3497580" indent="0">
              <a:buNone/>
              <a:defRPr sz="1700"/>
            </a:lvl5pPr>
            <a:lvl6pPr marL="4371975" indent="0">
              <a:buNone/>
              <a:defRPr sz="1700"/>
            </a:lvl6pPr>
            <a:lvl7pPr marL="5246370" indent="0">
              <a:buNone/>
              <a:defRPr sz="1700"/>
            </a:lvl7pPr>
            <a:lvl8pPr marL="6120765" indent="0">
              <a:buNone/>
              <a:defRPr sz="1700"/>
            </a:lvl8pPr>
            <a:lvl9pPr marL="6995160" indent="0">
              <a:buNone/>
              <a:defRPr sz="17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E61FCAB7-2F78-EF43-B183-38459C8D3EE2}"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0D7CE4-A988-5B4E-8157-87173AB02F71}" type="slidenum">
              <a:rPr lang="es-ES" smtClean="0"/>
              <a:t>‹Nº›</a:t>
            </a:fld>
            <a:endParaRPr lang="es-ES"/>
          </a:p>
        </p:txBody>
      </p:sp>
      <p:sp>
        <p:nvSpPr>
          <p:cNvPr id="12" name="CuadroTexto 11"/>
          <p:cNvSpPr txBox="1"/>
          <p:nvPr userDrawn="1"/>
        </p:nvSpPr>
        <p:spPr>
          <a:xfrm>
            <a:off x="10867869" y="9148199"/>
            <a:ext cx="5366478" cy="553998"/>
          </a:xfrm>
          <a:prstGeom prst="rect">
            <a:avLst/>
          </a:prstGeom>
          <a:noFill/>
        </p:spPr>
        <p:txBody>
          <a:bodyPr wrap="square" rtlCol="0">
            <a:spAutoFit/>
          </a:bodyPr>
          <a:lstStyle/>
          <a:p>
            <a:pPr algn="r"/>
            <a:r>
              <a:rPr lang="es-MX" sz="3000" b="1" dirty="0">
                <a:solidFill>
                  <a:schemeClr val="bg1"/>
                </a:solidFill>
                <a:latin typeface="Montserrat Bold"/>
              </a:rPr>
              <a:t>www.miraflores.gob.pe</a:t>
            </a:r>
            <a:endParaRPr lang="es-PE" sz="3000" b="1" dirty="0">
              <a:solidFill>
                <a:schemeClr val="bg1"/>
              </a:solidFill>
              <a:latin typeface="Montserrat Bold"/>
            </a:endParaRPr>
          </a:p>
        </p:txBody>
      </p:sp>
      <p:sp>
        <p:nvSpPr>
          <p:cNvPr id="14" name="CuadroTexto 13">
            <a:extLst>
              <a:ext uri="{FF2B5EF4-FFF2-40B4-BE49-F238E27FC236}">
                <a16:creationId xmlns:a16="http://schemas.microsoft.com/office/drawing/2014/main" id="{CD30B807-E7CD-413D-9BE4-1CEA1EA298D0}"/>
              </a:ext>
            </a:extLst>
          </p:cNvPr>
          <p:cNvSpPr txBox="1"/>
          <p:nvPr userDrawn="1"/>
        </p:nvSpPr>
        <p:spPr>
          <a:xfrm>
            <a:off x="2740585" y="10341093"/>
            <a:ext cx="4906199" cy="477054"/>
          </a:xfrm>
          <a:prstGeom prst="rect">
            <a:avLst/>
          </a:prstGeom>
          <a:noFill/>
        </p:spPr>
        <p:txBody>
          <a:bodyPr wrap="square" rtlCol="0">
            <a:spAutoFit/>
          </a:bodyPr>
          <a:lstStyle/>
          <a:p>
            <a:r>
              <a:rPr lang="es-MX" sz="2500" dirty="0">
                <a:solidFill>
                  <a:schemeClr val="bg1"/>
                </a:solidFill>
                <a:latin typeface="Montserrat Bold"/>
              </a:rPr>
              <a:t>@</a:t>
            </a:r>
            <a:r>
              <a:rPr lang="es-MX" sz="2500" dirty="0" err="1">
                <a:solidFill>
                  <a:schemeClr val="bg1"/>
                </a:solidFill>
                <a:latin typeface="Montserrat Bold"/>
              </a:rPr>
              <a:t>MunicipalidaddeMiraflores</a:t>
            </a:r>
            <a:endParaRPr lang="es-PE" sz="2500" dirty="0">
              <a:solidFill>
                <a:schemeClr val="bg1"/>
              </a:solidFill>
              <a:latin typeface="Montserrat Bold"/>
            </a:endParaRPr>
          </a:p>
        </p:txBody>
      </p:sp>
      <p:sp>
        <p:nvSpPr>
          <p:cNvPr id="16" name="CuadroTexto 15">
            <a:extLst>
              <a:ext uri="{FF2B5EF4-FFF2-40B4-BE49-F238E27FC236}">
                <a16:creationId xmlns:a16="http://schemas.microsoft.com/office/drawing/2014/main" id="{8468B247-E47F-4EDD-9D4B-CDC659E2B17A}"/>
              </a:ext>
            </a:extLst>
          </p:cNvPr>
          <p:cNvSpPr txBox="1"/>
          <p:nvPr userDrawn="1"/>
        </p:nvSpPr>
        <p:spPr>
          <a:xfrm>
            <a:off x="8906879" y="10341093"/>
            <a:ext cx="2945648" cy="477054"/>
          </a:xfrm>
          <a:prstGeom prst="rect">
            <a:avLst/>
          </a:prstGeom>
          <a:noFill/>
        </p:spPr>
        <p:txBody>
          <a:bodyPr wrap="square" rtlCol="0">
            <a:spAutoFit/>
          </a:bodyPr>
          <a:lstStyle/>
          <a:p>
            <a:r>
              <a:rPr lang="es-MX" sz="2500" kern="1200" dirty="0">
                <a:solidFill>
                  <a:schemeClr val="bg1"/>
                </a:solidFill>
                <a:latin typeface="Montserrat Bold"/>
                <a:ea typeface="+mn-ea"/>
                <a:cs typeface="+mn-cs"/>
              </a:rPr>
              <a:t>@</a:t>
            </a:r>
            <a:r>
              <a:rPr lang="es-MX" sz="2500" kern="1200" dirty="0" err="1">
                <a:solidFill>
                  <a:schemeClr val="bg1"/>
                </a:solidFill>
                <a:latin typeface="Montserrat Bold"/>
                <a:ea typeface="+mn-ea"/>
                <a:cs typeface="+mn-cs"/>
              </a:rPr>
              <a:t>MuniMiraflores</a:t>
            </a:r>
            <a:endParaRPr lang="es-PE" sz="2500" kern="1200" dirty="0">
              <a:solidFill>
                <a:schemeClr val="bg1"/>
              </a:solidFill>
              <a:latin typeface="Montserrat Bold"/>
              <a:ea typeface="+mn-ea"/>
              <a:cs typeface="+mn-cs"/>
            </a:endParaRPr>
          </a:p>
        </p:txBody>
      </p:sp>
      <p:sp>
        <p:nvSpPr>
          <p:cNvPr id="17" name="CuadroTexto 16">
            <a:extLst>
              <a:ext uri="{FF2B5EF4-FFF2-40B4-BE49-F238E27FC236}">
                <a16:creationId xmlns:a16="http://schemas.microsoft.com/office/drawing/2014/main" id="{E5E360E3-2448-4C62-93F5-739697F4E82C}"/>
              </a:ext>
            </a:extLst>
          </p:cNvPr>
          <p:cNvSpPr txBox="1"/>
          <p:nvPr userDrawn="1"/>
        </p:nvSpPr>
        <p:spPr>
          <a:xfrm>
            <a:off x="13386280" y="10341093"/>
            <a:ext cx="3072920" cy="477054"/>
          </a:xfrm>
          <a:prstGeom prst="rect">
            <a:avLst/>
          </a:prstGeom>
          <a:noFill/>
        </p:spPr>
        <p:txBody>
          <a:bodyPr wrap="square" rtlCol="0">
            <a:spAutoFit/>
          </a:bodyPr>
          <a:lstStyle/>
          <a:p>
            <a:r>
              <a:rPr lang="es-MX" sz="2500" kern="1200" dirty="0">
                <a:solidFill>
                  <a:schemeClr val="bg1"/>
                </a:solidFill>
                <a:latin typeface="Montserrat Bold"/>
                <a:ea typeface="+mn-ea"/>
                <a:cs typeface="+mn-cs"/>
              </a:rPr>
              <a:t>@</a:t>
            </a:r>
            <a:r>
              <a:rPr lang="es-MX" sz="2500" kern="1200" dirty="0" err="1">
                <a:solidFill>
                  <a:schemeClr val="bg1"/>
                </a:solidFill>
                <a:latin typeface="Montserrat Bold"/>
                <a:ea typeface="+mn-ea"/>
                <a:cs typeface="+mn-cs"/>
              </a:rPr>
              <a:t>munimiraflores</a:t>
            </a:r>
            <a:endParaRPr lang="es-PE" sz="2500" kern="1200" dirty="0">
              <a:solidFill>
                <a:schemeClr val="bg1"/>
              </a:solidFill>
              <a:latin typeface="Montserrat Bold"/>
              <a:ea typeface="+mn-ea"/>
              <a:cs typeface="+mn-cs"/>
            </a:endParaRPr>
          </a:p>
        </p:txBody>
      </p:sp>
      <p:pic>
        <p:nvPicPr>
          <p:cNvPr id="19" name="Imagen 18">
            <a:extLst>
              <a:ext uri="{FF2B5EF4-FFF2-40B4-BE49-F238E27FC236}">
                <a16:creationId xmlns:a16="http://schemas.microsoft.com/office/drawing/2014/main" id="{B0768A4B-7CC7-42D4-B475-CF17965278B9}"/>
              </a:ext>
            </a:extLst>
          </p:cNvPr>
          <p:cNvPicPr>
            <a:picLocks noChangeAspect="1"/>
          </p:cNvPicPr>
          <p:nvPr userDrawn="1"/>
        </p:nvPicPr>
        <p:blipFill>
          <a:blip r:embed="rId2"/>
          <a:stretch>
            <a:fillRect/>
          </a:stretch>
        </p:blipFill>
        <p:spPr>
          <a:xfrm>
            <a:off x="12651847" y="10237520"/>
            <a:ext cx="670833" cy="670833"/>
          </a:xfrm>
          <a:prstGeom prst="rect">
            <a:avLst/>
          </a:prstGeom>
        </p:spPr>
      </p:pic>
      <p:pic>
        <p:nvPicPr>
          <p:cNvPr id="21" name="Imagen 20">
            <a:extLst>
              <a:ext uri="{FF2B5EF4-FFF2-40B4-BE49-F238E27FC236}">
                <a16:creationId xmlns:a16="http://schemas.microsoft.com/office/drawing/2014/main" id="{34D9F22A-8047-4882-B320-92A3704560A4}"/>
              </a:ext>
            </a:extLst>
          </p:cNvPr>
          <p:cNvPicPr>
            <a:picLocks noChangeAspect="1"/>
          </p:cNvPicPr>
          <p:nvPr userDrawn="1"/>
        </p:nvPicPr>
        <p:blipFill>
          <a:blip r:embed="rId3"/>
          <a:stretch>
            <a:fillRect/>
          </a:stretch>
        </p:blipFill>
        <p:spPr>
          <a:xfrm>
            <a:off x="8236046" y="10241007"/>
            <a:ext cx="670833" cy="670833"/>
          </a:xfrm>
          <a:prstGeom prst="rect">
            <a:avLst/>
          </a:prstGeom>
        </p:spPr>
      </p:pic>
      <p:pic>
        <p:nvPicPr>
          <p:cNvPr id="23" name="Imagen 22">
            <a:extLst>
              <a:ext uri="{FF2B5EF4-FFF2-40B4-BE49-F238E27FC236}">
                <a16:creationId xmlns:a16="http://schemas.microsoft.com/office/drawing/2014/main" id="{7FBB70E2-BECB-408D-82A9-A2E6FDA798C6}"/>
              </a:ext>
            </a:extLst>
          </p:cNvPr>
          <p:cNvPicPr>
            <a:picLocks noChangeAspect="1"/>
          </p:cNvPicPr>
          <p:nvPr userDrawn="1"/>
        </p:nvPicPr>
        <p:blipFill>
          <a:blip r:embed="rId4"/>
          <a:stretch>
            <a:fillRect/>
          </a:stretch>
        </p:blipFill>
        <p:spPr>
          <a:xfrm>
            <a:off x="1958296" y="10241007"/>
            <a:ext cx="670833" cy="670833"/>
          </a:xfrm>
          <a:prstGeom prst="rect">
            <a:avLst/>
          </a:prstGeom>
        </p:spPr>
      </p:pic>
      <p:cxnSp>
        <p:nvCxnSpPr>
          <p:cNvPr id="27" name="Conector recto 26">
            <a:extLst>
              <a:ext uri="{FF2B5EF4-FFF2-40B4-BE49-F238E27FC236}">
                <a16:creationId xmlns:a16="http://schemas.microsoft.com/office/drawing/2014/main" id="{DE5A7F18-F4B6-4F38-949D-CA513588D7A6}"/>
              </a:ext>
            </a:extLst>
          </p:cNvPr>
          <p:cNvCxnSpPr>
            <a:cxnSpLocks/>
          </p:cNvCxnSpPr>
          <p:nvPr userDrawn="1"/>
        </p:nvCxnSpPr>
        <p:spPr>
          <a:xfrm flipV="1">
            <a:off x="1958297" y="9861241"/>
            <a:ext cx="14276050" cy="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0" name="Imagen 9"/>
          <p:cNvPicPr>
            <a:picLocks noChangeAspect="1"/>
          </p:cNvPicPr>
          <p:nvPr userDrawn="1"/>
        </p:nvPicPr>
        <p:blipFill>
          <a:blip r:embed="rId5"/>
          <a:stretch>
            <a:fillRect/>
          </a:stretch>
        </p:blipFill>
        <p:spPr>
          <a:xfrm>
            <a:off x="6734577" y="4609336"/>
            <a:ext cx="4539722" cy="2750834"/>
          </a:xfrm>
          <a:prstGeom prst="rect">
            <a:avLst/>
          </a:prstGeom>
        </p:spPr>
      </p:pic>
      <p:pic>
        <p:nvPicPr>
          <p:cNvPr id="20" name="Gráfico 19">
            <a:extLst>
              <a:ext uri="{FF2B5EF4-FFF2-40B4-BE49-F238E27FC236}">
                <a16:creationId xmlns:a16="http://schemas.microsoft.com/office/drawing/2014/main" id="{DCEFDF5A-5D21-49EF-B4B8-B120CB40EA1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58296" y="5160099"/>
            <a:ext cx="1906694" cy="1649035"/>
          </a:xfrm>
          <a:prstGeom prst="rect">
            <a:avLst/>
          </a:prstGeom>
        </p:spPr>
      </p:pic>
      <p:pic>
        <p:nvPicPr>
          <p:cNvPr id="22" name="Imagen 21">
            <a:extLst>
              <a:ext uri="{FF2B5EF4-FFF2-40B4-BE49-F238E27FC236}">
                <a16:creationId xmlns:a16="http://schemas.microsoft.com/office/drawing/2014/main" id="{7B190110-7EEE-4F04-AE06-9318023E3AB2}"/>
              </a:ext>
            </a:extLst>
          </p:cNvPr>
          <p:cNvPicPr>
            <a:picLocks noChangeAspect="1"/>
          </p:cNvPicPr>
          <p:nvPr userDrawn="1"/>
        </p:nvPicPr>
        <p:blipFill>
          <a:blip r:embed="rId8"/>
          <a:stretch>
            <a:fillRect/>
          </a:stretch>
        </p:blipFill>
        <p:spPr>
          <a:xfrm>
            <a:off x="13494386" y="5451845"/>
            <a:ext cx="2739961" cy="1065541"/>
          </a:xfrm>
          <a:prstGeom prst="rect">
            <a:avLst/>
          </a:prstGeom>
        </p:spPr>
      </p:pic>
    </p:spTree>
    <p:extLst>
      <p:ext uri="{BB962C8B-B14F-4D97-AF65-F5344CB8AC3E}">
        <p14:creationId xmlns:p14="http://schemas.microsoft.com/office/powerpoint/2010/main" val="33034157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00192" y="504584"/>
            <a:ext cx="16203454" cy="2099998"/>
          </a:xfrm>
          <a:prstGeom prst="rect">
            <a:avLst/>
          </a:prstGeom>
        </p:spPr>
        <p:txBody>
          <a:bodyPr vert="horz" lIns="174879" tIns="87440" rIns="174879" bIns="87440" rtlCol="0" anchor="ctr">
            <a:normAutofit/>
          </a:bodyPr>
          <a:lstStyle/>
          <a:p>
            <a:r>
              <a:rPr lang="en-US"/>
              <a:t>Clic para editar título</a:t>
            </a:r>
            <a:endParaRPr lang="es-ES"/>
          </a:p>
        </p:txBody>
      </p:sp>
      <p:sp>
        <p:nvSpPr>
          <p:cNvPr id="3" name="Marcador de texto 2"/>
          <p:cNvSpPr>
            <a:spLocks noGrp="1"/>
          </p:cNvSpPr>
          <p:nvPr>
            <p:ph type="body" idx="1"/>
          </p:nvPr>
        </p:nvSpPr>
        <p:spPr>
          <a:xfrm>
            <a:off x="900192" y="2939998"/>
            <a:ext cx="16203454" cy="8315410"/>
          </a:xfrm>
          <a:prstGeom prst="rect">
            <a:avLst/>
          </a:prstGeom>
        </p:spPr>
        <p:txBody>
          <a:bodyPr vert="horz" lIns="174879" tIns="87440" rIns="174879" bIns="8744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00192" y="11678323"/>
            <a:ext cx="4200896" cy="670833"/>
          </a:xfrm>
          <a:prstGeom prst="rect">
            <a:avLst/>
          </a:prstGeom>
        </p:spPr>
        <p:txBody>
          <a:bodyPr vert="horz" lIns="174879" tIns="87440" rIns="174879" bIns="87440" rtlCol="0" anchor="ctr"/>
          <a:lstStyle>
            <a:lvl1pPr algn="l">
              <a:defRPr sz="2300">
                <a:solidFill>
                  <a:schemeClr val="tx1">
                    <a:tint val="75000"/>
                  </a:schemeClr>
                </a:solidFill>
              </a:defRPr>
            </a:lvl1pPr>
          </a:lstStyle>
          <a:p>
            <a:fld id="{E61FCAB7-2F78-EF43-B183-38459C8D3EE2}" type="datetimeFigureOut">
              <a:rPr lang="es-ES" smtClean="0"/>
              <a:t>05/10/2022</a:t>
            </a:fld>
            <a:endParaRPr lang="es-ES"/>
          </a:p>
        </p:txBody>
      </p:sp>
      <p:sp>
        <p:nvSpPr>
          <p:cNvPr id="5" name="Marcador de pie de página 4"/>
          <p:cNvSpPr>
            <a:spLocks noGrp="1"/>
          </p:cNvSpPr>
          <p:nvPr>
            <p:ph type="ftr" sz="quarter" idx="3"/>
          </p:nvPr>
        </p:nvSpPr>
        <p:spPr>
          <a:xfrm>
            <a:off x="6151312" y="11678323"/>
            <a:ext cx="5701215" cy="670833"/>
          </a:xfrm>
          <a:prstGeom prst="rect">
            <a:avLst/>
          </a:prstGeom>
        </p:spPr>
        <p:txBody>
          <a:bodyPr vert="horz" lIns="174879" tIns="87440" rIns="174879" bIns="87440" rtlCol="0" anchor="ctr"/>
          <a:lstStyle>
            <a:lvl1pPr algn="ctr">
              <a:defRPr sz="23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2902750" y="11678323"/>
            <a:ext cx="4200896" cy="670833"/>
          </a:xfrm>
          <a:prstGeom prst="rect">
            <a:avLst/>
          </a:prstGeom>
        </p:spPr>
        <p:txBody>
          <a:bodyPr vert="horz" lIns="174879" tIns="87440" rIns="174879" bIns="87440" rtlCol="0" anchor="ctr"/>
          <a:lstStyle>
            <a:lvl1pPr algn="r">
              <a:defRPr sz="2300">
                <a:solidFill>
                  <a:schemeClr val="tx1">
                    <a:tint val="75000"/>
                  </a:schemeClr>
                </a:solidFill>
              </a:defRPr>
            </a:lvl1pPr>
          </a:lstStyle>
          <a:p>
            <a:fld id="{410D7CE4-A988-5B4E-8157-87173AB02F71}" type="slidenum">
              <a:rPr lang="es-ES" smtClean="0"/>
              <a:t>‹Nº›</a:t>
            </a:fld>
            <a:endParaRPr lang="es-ES"/>
          </a:p>
        </p:txBody>
      </p:sp>
    </p:spTree>
    <p:extLst>
      <p:ext uri="{BB962C8B-B14F-4D97-AF65-F5344CB8AC3E}">
        <p14:creationId xmlns:p14="http://schemas.microsoft.com/office/powerpoint/2010/main" val="2078063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874395" rtl="0" eaLnBrk="1" latinLnBrk="0" hangingPunct="1">
        <a:spcBef>
          <a:spcPct val="0"/>
        </a:spcBef>
        <a:buNone/>
        <a:defRPr sz="8400" kern="1200">
          <a:solidFill>
            <a:schemeClr val="tx1"/>
          </a:solidFill>
          <a:latin typeface="+mj-lt"/>
          <a:ea typeface="+mj-ea"/>
          <a:cs typeface="+mj-cs"/>
        </a:defRPr>
      </a:lvl1pPr>
    </p:titleStyle>
    <p:bodyStyle>
      <a:lvl1pPr marL="655796" indent="-655796" algn="l" defTabSz="874395" rtl="0" eaLnBrk="1" latinLnBrk="0" hangingPunct="1">
        <a:spcBef>
          <a:spcPct val="20000"/>
        </a:spcBef>
        <a:buFont typeface="Arial"/>
        <a:buChar char="•"/>
        <a:defRPr sz="6100" kern="1200">
          <a:solidFill>
            <a:schemeClr val="tx1"/>
          </a:solidFill>
          <a:latin typeface="+mn-lt"/>
          <a:ea typeface="+mn-ea"/>
          <a:cs typeface="+mn-cs"/>
        </a:defRPr>
      </a:lvl1pPr>
      <a:lvl2pPr marL="1420892" indent="-546497" algn="l" defTabSz="874395" rtl="0" eaLnBrk="1" latinLnBrk="0" hangingPunct="1">
        <a:spcBef>
          <a:spcPct val="20000"/>
        </a:spcBef>
        <a:buFont typeface="Arial"/>
        <a:buChar char="–"/>
        <a:defRPr sz="5400" kern="1200">
          <a:solidFill>
            <a:schemeClr val="tx1"/>
          </a:solidFill>
          <a:latin typeface="+mn-lt"/>
          <a:ea typeface="+mn-ea"/>
          <a:cs typeface="+mn-cs"/>
        </a:defRPr>
      </a:lvl2pPr>
      <a:lvl3pPr marL="2185988" indent="-437198" algn="l" defTabSz="874395" rtl="0" eaLnBrk="1" latinLnBrk="0" hangingPunct="1">
        <a:spcBef>
          <a:spcPct val="20000"/>
        </a:spcBef>
        <a:buFont typeface="Arial"/>
        <a:buChar char="•"/>
        <a:defRPr sz="4600" kern="1200">
          <a:solidFill>
            <a:schemeClr val="tx1"/>
          </a:solidFill>
          <a:latin typeface="+mn-lt"/>
          <a:ea typeface="+mn-ea"/>
          <a:cs typeface="+mn-cs"/>
        </a:defRPr>
      </a:lvl3pPr>
      <a:lvl4pPr marL="3060383" indent="-437198" algn="l" defTabSz="874395" rtl="0" eaLnBrk="1" latinLnBrk="0" hangingPunct="1">
        <a:spcBef>
          <a:spcPct val="20000"/>
        </a:spcBef>
        <a:buFont typeface="Arial"/>
        <a:buChar char="–"/>
        <a:defRPr sz="3800" kern="1200">
          <a:solidFill>
            <a:schemeClr val="tx1"/>
          </a:solidFill>
          <a:latin typeface="+mn-lt"/>
          <a:ea typeface="+mn-ea"/>
          <a:cs typeface="+mn-cs"/>
        </a:defRPr>
      </a:lvl4pPr>
      <a:lvl5pPr marL="3934778" indent="-437198" algn="l" defTabSz="874395" rtl="0" eaLnBrk="1" latinLnBrk="0" hangingPunct="1">
        <a:spcBef>
          <a:spcPct val="20000"/>
        </a:spcBef>
        <a:buFont typeface="Arial"/>
        <a:buChar char="»"/>
        <a:defRPr sz="3800" kern="1200">
          <a:solidFill>
            <a:schemeClr val="tx1"/>
          </a:solidFill>
          <a:latin typeface="+mn-lt"/>
          <a:ea typeface="+mn-ea"/>
          <a:cs typeface="+mn-cs"/>
        </a:defRPr>
      </a:lvl5pPr>
      <a:lvl6pPr marL="4809173" indent="-437198" algn="l" defTabSz="874395" rtl="0" eaLnBrk="1" latinLnBrk="0" hangingPunct="1">
        <a:spcBef>
          <a:spcPct val="20000"/>
        </a:spcBef>
        <a:buFont typeface="Arial"/>
        <a:buChar char="•"/>
        <a:defRPr sz="3800" kern="1200">
          <a:solidFill>
            <a:schemeClr val="tx1"/>
          </a:solidFill>
          <a:latin typeface="+mn-lt"/>
          <a:ea typeface="+mn-ea"/>
          <a:cs typeface="+mn-cs"/>
        </a:defRPr>
      </a:lvl6pPr>
      <a:lvl7pPr marL="5683568" indent="-437198" algn="l" defTabSz="874395" rtl="0" eaLnBrk="1" latinLnBrk="0" hangingPunct="1">
        <a:spcBef>
          <a:spcPct val="20000"/>
        </a:spcBef>
        <a:buFont typeface="Arial"/>
        <a:buChar char="•"/>
        <a:defRPr sz="3800" kern="1200">
          <a:solidFill>
            <a:schemeClr val="tx1"/>
          </a:solidFill>
          <a:latin typeface="+mn-lt"/>
          <a:ea typeface="+mn-ea"/>
          <a:cs typeface="+mn-cs"/>
        </a:defRPr>
      </a:lvl7pPr>
      <a:lvl8pPr marL="6557963" indent="-437198" algn="l" defTabSz="874395" rtl="0" eaLnBrk="1" latinLnBrk="0" hangingPunct="1">
        <a:spcBef>
          <a:spcPct val="20000"/>
        </a:spcBef>
        <a:buFont typeface="Arial"/>
        <a:buChar char="•"/>
        <a:defRPr sz="3800" kern="1200">
          <a:solidFill>
            <a:schemeClr val="tx1"/>
          </a:solidFill>
          <a:latin typeface="+mn-lt"/>
          <a:ea typeface="+mn-ea"/>
          <a:cs typeface="+mn-cs"/>
        </a:defRPr>
      </a:lvl8pPr>
      <a:lvl9pPr marL="7432358" indent="-437198" algn="l" defTabSz="874395" rtl="0" eaLnBrk="1" latinLnBrk="0" hangingPunct="1">
        <a:spcBef>
          <a:spcPct val="20000"/>
        </a:spcBef>
        <a:buFont typeface="Arial"/>
        <a:buChar char="•"/>
        <a:defRPr sz="3800" kern="1200">
          <a:solidFill>
            <a:schemeClr val="tx1"/>
          </a:solidFill>
          <a:latin typeface="+mn-lt"/>
          <a:ea typeface="+mn-ea"/>
          <a:cs typeface="+mn-cs"/>
        </a:defRPr>
      </a:lvl9pPr>
    </p:bodyStyle>
    <p:otherStyle>
      <a:defPPr>
        <a:defRPr lang="es-ES"/>
      </a:defPPr>
      <a:lvl1pPr marL="0" algn="l" defTabSz="874395" rtl="0" eaLnBrk="1" latinLnBrk="0" hangingPunct="1">
        <a:defRPr sz="3400" kern="1200">
          <a:solidFill>
            <a:schemeClr val="tx1"/>
          </a:solidFill>
          <a:latin typeface="+mn-lt"/>
          <a:ea typeface="+mn-ea"/>
          <a:cs typeface="+mn-cs"/>
        </a:defRPr>
      </a:lvl1pPr>
      <a:lvl2pPr marL="874395" algn="l" defTabSz="874395" rtl="0" eaLnBrk="1" latinLnBrk="0" hangingPunct="1">
        <a:defRPr sz="3400" kern="1200">
          <a:solidFill>
            <a:schemeClr val="tx1"/>
          </a:solidFill>
          <a:latin typeface="+mn-lt"/>
          <a:ea typeface="+mn-ea"/>
          <a:cs typeface="+mn-cs"/>
        </a:defRPr>
      </a:lvl2pPr>
      <a:lvl3pPr marL="1748790" algn="l" defTabSz="874395" rtl="0" eaLnBrk="1" latinLnBrk="0" hangingPunct="1">
        <a:defRPr sz="3400" kern="1200">
          <a:solidFill>
            <a:schemeClr val="tx1"/>
          </a:solidFill>
          <a:latin typeface="+mn-lt"/>
          <a:ea typeface="+mn-ea"/>
          <a:cs typeface="+mn-cs"/>
        </a:defRPr>
      </a:lvl3pPr>
      <a:lvl4pPr marL="2623185" algn="l" defTabSz="874395" rtl="0" eaLnBrk="1" latinLnBrk="0" hangingPunct="1">
        <a:defRPr sz="3400" kern="1200">
          <a:solidFill>
            <a:schemeClr val="tx1"/>
          </a:solidFill>
          <a:latin typeface="+mn-lt"/>
          <a:ea typeface="+mn-ea"/>
          <a:cs typeface="+mn-cs"/>
        </a:defRPr>
      </a:lvl4pPr>
      <a:lvl5pPr marL="3497580" algn="l" defTabSz="874395" rtl="0" eaLnBrk="1" latinLnBrk="0" hangingPunct="1">
        <a:defRPr sz="3400" kern="1200">
          <a:solidFill>
            <a:schemeClr val="tx1"/>
          </a:solidFill>
          <a:latin typeface="+mn-lt"/>
          <a:ea typeface="+mn-ea"/>
          <a:cs typeface="+mn-cs"/>
        </a:defRPr>
      </a:lvl5pPr>
      <a:lvl6pPr marL="4371975" algn="l" defTabSz="874395" rtl="0" eaLnBrk="1" latinLnBrk="0" hangingPunct="1">
        <a:defRPr sz="3400" kern="1200">
          <a:solidFill>
            <a:schemeClr val="tx1"/>
          </a:solidFill>
          <a:latin typeface="+mn-lt"/>
          <a:ea typeface="+mn-ea"/>
          <a:cs typeface="+mn-cs"/>
        </a:defRPr>
      </a:lvl6pPr>
      <a:lvl7pPr marL="5246370" algn="l" defTabSz="874395" rtl="0" eaLnBrk="1" latinLnBrk="0" hangingPunct="1">
        <a:defRPr sz="3400" kern="1200">
          <a:solidFill>
            <a:schemeClr val="tx1"/>
          </a:solidFill>
          <a:latin typeface="+mn-lt"/>
          <a:ea typeface="+mn-ea"/>
          <a:cs typeface="+mn-cs"/>
        </a:defRPr>
      </a:lvl7pPr>
      <a:lvl8pPr marL="6120765" algn="l" defTabSz="874395" rtl="0" eaLnBrk="1" latinLnBrk="0" hangingPunct="1">
        <a:defRPr sz="3400" kern="1200">
          <a:solidFill>
            <a:schemeClr val="tx1"/>
          </a:solidFill>
          <a:latin typeface="+mn-lt"/>
          <a:ea typeface="+mn-ea"/>
          <a:cs typeface="+mn-cs"/>
        </a:defRPr>
      </a:lvl8pPr>
      <a:lvl9pPr marL="6995160" algn="l" defTabSz="874395" rtl="0" eaLnBrk="1" latinLnBrk="0" hangingPunct="1">
        <a:defRPr sz="3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74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704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51094" y="4111719"/>
            <a:ext cx="12901650" cy="6063198"/>
          </a:xfrm>
          <a:prstGeom prst="rect">
            <a:avLst/>
          </a:prstGeom>
          <a:noFill/>
        </p:spPr>
        <p:txBody>
          <a:bodyPr wrap="square" rtlCol="0">
            <a:spAutoFit/>
          </a:bodyPr>
          <a:lstStyle/>
          <a:p>
            <a:pPr algn="ctr">
              <a:spcAft>
                <a:spcPts val="1200"/>
              </a:spcAft>
            </a:pPr>
            <a:r>
              <a:rPr lang="es-MX" sz="4000" b="1" u="none" strike="noStrike" kern="200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INICIATIVA LEGISLATIVA</a:t>
            </a:r>
          </a:p>
          <a:p>
            <a:pPr algn="ctr">
              <a:spcAft>
                <a:spcPts val="1200"/>
              </a:spcAft>
            </a:pPr>
            <a:r>
              <a:rPr lang="es-ES" sz="3200" b="1" u="none" strike="noStrike" dirty="0">
                <a:effectLst/>
                <a:latin typeface="Arial" panose="020B0604020202020204" pitchFamily="34" charset="0"/>
                <a:ea typeface="Times New Roman" panose="02020603050405020304" pitchFamily="18" charset="0"/>
              </a:rPr>
              <a:t>LEY QUE MODIFICA EL ARTÍCULO 44° DE LA LEY ORGÁNICA DE MUNICIPALIDADES, LEY N° 27972, PARA DISPONER LA PUBLICACIÓN GRATUITA DE LAS NORMAS MUNICIPALES EN EL PORTAL ELECTRÓNICO DEL DIARIO OFICIAL EL PERUANO</a:t>
            </a:r>
          </a:p>
          <a:p>
            <a:pPr algn="ctr">
              <a:spcAft>
                <a:spcPts val="1200"/>
              </a:spcAft>
            </a:pPr>
            <a:endParaRPr lang="es-ES" sz="3200" b="1" dirty="0">
              <a:latin typeface="Arial" panose="020B0604020202020204" pitchFamily="34" charset="0"/>
              <a:ea typeface="Times New Roman" panose="02020603050405020304" pitchFamily="18" charset="0"/>
            </a:endParaRPr>
          </a:p>
          <a:p>
            <a:pPr algn="ctr">
              <a:spcAft>
                <a:spcPts val="1200"/>
              </a:spcAft>
            </a:pPr>
            <a:endParaRPr lang="es-ES" sz="3200" b="1" dirty="0">
              <a:latin typeface="Arial" panose="020B0604020202020204" pitchFamily="34" charset="0"/>
              <a:ea typeface="Times New Roman" panose="02020603050405020304" pitchFamily="18" charset="0"/>
            </a:endParaRPr>
          </a:p>
          <a:p>
            <a:pPr algn="ctr">
              <a:spcAft>
                <a:spcPts val="1200"/>
              </a:spcAft>
            </a:pPr>
            <a:r>
              <a:rPr lang="es-ES" sz="4000" b="1" u="none" strike="noStrike" dirty="0">
                <a:effectLst/>
                <a:latin typeface="Arial" panose="020B0604020202020204" pitchFamily="34" charset="0"/>
                <a:ea typeface="Times New Roman" panose="02020603050405020304" pitchFamily="18" charset="0"/>
              </a:rPr>
              <a:t>PROYECTO DE LEY N° 872/2021-GL </a:t>
            </a:r>
            <a:endParaRPr lang="en-US" sz="4000" b="1" u="sng" dirty="0">
              <a:effectLst/>
              <a:latin typeface="Arial" panose="020B0604020202020204" pitchFamily="34" charset="0"/>
              <a:ea typeface="Times New Roman" panose="02020603050405020304" pitchFamily="18" charset="0"/>
            </a:endParaRPr>
          </a:p>
          <a:p>
            <a:pPr algn="ctr">
              <a:spcAft>
                <a:spcPts val="1200"/>
              </a:spcAft>
            </a:pPr>
            <a:endParaRPr lang="es-MX" sz="6600" kern="2000" dirty="0">
              <a:solidFill>
                <a:schemeClr val="tx1">
                  <a:lumMod val="75000"/>
                  <a:lumOff val="25000"/>
                </a:schemeClr>
              </a:solidFill>
              <a:latin typeface="Trajan Pro"/>
            </a:endParaRPr>
          </a:p>
        </p:txBody>
      </p:sp>
      <p:sp>
        <p:nvSpPr>
          <p:cNvPr id="2" name="CuadroTexto 1">
            <a:extLst>
              <a:ext uri="{FF2B5EF4-FFF2-40B4-BE49-F238E27FC236}">
                <a16:creationId xmlns:a16="http://schemas.microsoft.com/office/drawing/2014/main" id="{EE55FAC2-FAF0-4F79-9A7D-258D14EA02C8}"/>
              </a:ext>
            </a:extLst>
          </p:cNvPr>
          <p:cNvSpPr txBox="1"/>
          <p:nvPr/>
        </p:nvSpPr>
        <p:spPr>
          <a:xfrm>
            <a:off x="4842670" y="703883"/>
            <a:ext cx="8318499" cy="400110"/>
          </a:xfrm>
          <a:prstGeom prst="rect">
            <a:avLst/>
          </a:prstGeom>
          <a:noFill/>
        </p:spPr>
        <p:txBody>
          <a:bodyPr wrap="square" rtlCol="0">
            <a:spAutoFit/>
          </a:bodyPr>
          <a:lstStyle/>
          <a:p>
            <a:pPr algn="ctr"/>
            <a:r>
              <a:rPr lang="es-ES" sz="2000" b="1" kern="2000" dirty="0">
                <a:solidFill>
                  <a:schemeClr val="bg1"/>
                </a:solidFill>
                <a:latin typeface="Arial" panose="020B0604020202020204" pitchFamily="34" charset="0"/>
                <a:cs typeface="Arial" panose="020B0604020202020204" pitchFamily="34" charset="0"/>
              </a:rPr>
              <a:t>SECRETARIA GENERAL</a:t>
            </a:r>
          </a:p>
        </p:txBody>
      </p:sp>
    </p:spTree>
    <p:extLst>
      <p:ext uri="{BB962C8B-B14F-4D97-AF65-F5344CB8AC3E}">
        <p14:creationId xmlns:p14="http://schemas.microsoft.com/office/powerpoint/2010/main" val="3086191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5053686" y="703883"/>
            <a:ext cx="8318499" cy="400110"/>
          </a:xfrm>
          <a:prstGeom prst="rect">
            <a:avLst/>
          </a:prstGeom>
          <a:noFill/>
        </p:spPr>
        <p:txBody>
          <a:bodyPr wrap="square" rtlCol="0">
            <a:spAutoFit/>
          </a:bodyPr>
          <a:lstStyle/>
          <a:p>
            <a:pPr algn="ctr"/>
            <a:r>
              <a:rPr lang="es-ES" sz="2000" b="1" kern="2000" dirty="0">
                <a:solidFill>
                  <a:schemeClr val="bg1"/>
                </a:solidFill>
                <a:latin typeface="Arial" panose="020B0604020202020204" pitchFamily="34" charset="0"/>
                <a:cs typeface="Arial" panose="020B0604020202020204" pitchFamily="34" charset="0"/>
              </a:rPr>
              <a:t>SECRETARIA GENERAL</a:t>
            </a:r>
          </a:p>
        </p:txBody>
      </p:sp>
      <p:sp>
        <p:nvSpPr>
          <p:cNvPr id="5" name="Rectángulo 4"/>
          <p:cNvSpPr/>
          <p:nvPr/>
        </p:nvSpPr>
        <p:spPr>
          <a:xfrm>
            <a:off x="2756368" y="2061633"/>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1221637" y="3306899"/>
            <a:ext cx="16011286" cy="9448740"/>
          </a:xfrm>
          <a:prstGeom prst="rect">
            <a:avLst/>
          </a:prstGeom>
        </p:spPr>
        <p:txBody>
          <a:bodyPr wrap="square">
            <a:spAutoFit/>
          </a:bodyPr>
          <a:lstStyle/>
          <a:p>
            <a:pPr marL="342900" lvl="0" indent="-342900" algn="just">
              <a:buFont typeface="+mj-lt"/>
              <a:buAutoNum type="romanUcPeriod"/>
            </a:pPr>
            <a:r>
              <a:rPr lang="es-ES" sz="3200" b="1" dirty="0">
                <a:effectLst/>
                <a:latin typeface="Arial" panose="020B0604020202020204" pitchFamily="34" charset="0"/>
                <a:ea typeface="Times New Roman" panose="02020603050405020304" pitchFamily="18" charset="0"/>
              </a:rPr>
              <a:t>FUNDAMENTOS DE LA INICIATIVA</a:t>
            </a:r>
            <a:endParaRPr lang="en-US" sz="3200" dirty="0">
              <a:effectLst/>
              <a:latin typeface="Arial" panose="020B0604020202020204" pitchFamily="34" charset="0"/>
              <a:ea typeface="Times New Roman" panose="02020603050405020304" pitchFamily="18" charset="0"/>
            </a:endParaRPr>
          </a:p>
          <a:p>
            <a:pPr marL="685800" algn="just"/>
            <a:r>
              <a:rPr lang="es-ES" sz="32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Times New Roman" panose="02020603050405020304" pitchFamily="18" charset="0"/>
            </a:endParaRPr>
          </a:p>
          <a:p>
            <a:pPr algn="just"/>
            <a:r>
              <a:rPr lang="es-ES" sz="3200" dirty="0">
                <a:latin typeface="Arial" panose="020B0604020202020204" pitchFamily="34" charset="0"/>
                <a:ea typeface="Times New Roman" panose="02020603050405020304" pitchFamily="18" charset="0"/>
                <a:cs typeface="Arial" panose="020B0604020202020204" pitchFamily="34" charset="0"/>
              </a:rPr>
              <a:t>Artículo 109° de la Constitución Política del Perú:  la ley es obligatoria desde el día siguiente de su publicación en el Diario Oficial, salvo disposición contraria de la misma ley que posterga su vigencia en todo o en parte. </a:t>
            </a:r>
            <a:r>
              <a:rPr lang="es-ES" sz="3200" dirty="0">
                <a:latin typeface="Arial" panose="020B0604020202020204" pitchFamily="34" charset="0"/>
                <a:ea typeface="Times New Roman" panose="02020603050405020304" pitchFamily="18" charset="0"/>
              </a:rPr>
              <a:t>L</a:t>
            </a:r>
            <a:r>
              <a:rPr lang="es-ES" sz="3200" dirty="0">
                <a:effectLst/>
                <a:latin typeface="Arial" panose="020B0604020202020204" pitchFamily="34" charset="0"/>
                <a:ea typeface="Times New Roman" panose="02020603050405020304" pitchFamily="18" charset="0"/>
              </a:rPr>
              <a:t>as normas municipales para entrar en vigor requieren de publicidad. </a:t>
            </a:r>
          </a:p>
          <a:p>
            <a:pPr algn="just"/>
            <a:endParaRPr lang="es-ES" sz="3200" dirty="0">
              <a:latin typeface="Arial" panose="020B0604020202020204" pitchFamily="34"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En el caso de las ordenanzas, los decretos de alcaldía y los acuerdos de Concejo, el artículo 44° de la Ley Orgánica de Municipalidades, modificado por la Ley N° 30773, </a:t>
            </a:r>
            <a:r>
              <a:rPr lang="es-ES" sz="3200" dirty="0">
                <a:latin typeface="Arial" panose="020B0604020202020204" pitchFamily="34" charset="0"/>
                <a:ea typeface="Times New Roman" panose="02020603050405020304" pitchFamily="18" charset="0"/>
              </a:rPr>
              <a:t>dispone </a:t>
            </a:r>
            <a:r>
              <a:rPr lang="es-ES" sz="3200" dirty="0">
                <a:effectLst/>
                <a:latin typeface="Arial" panose="020B0604020202020204" pitchFamily="34" charset="0"/>
                <a:ea typeface="Times New Roman" panose="02020603050405020304" pitchFamily="18" charset="0"/>
              </a:rPr>
              <a:t>que sean publicados en:</a:t>
            </a:r>
            <a:endParaRPr lang="en-US" sz="3200" dirty="0">
              <a:effectLst/>
              <a:latin typeface="Arial" panose="020B0604020202020204" pitchFamily="34"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Times New Roman" panose="02020603050405020304" pitchFamily="18" charset="0"/>
            </a:endParaRPr>
          </a:p>
          <a:p>
            <a:pPr marL="342900" lvl="0" indent="-342900" algn="just">
              <a:buFont typeface="+mj-lt"/>
              <a:buAutoNum type="arabicPeriod"/>
            </a:pPr>
            <a:r>
              <a:rPr lang="es-ES" sz="3200" i="1" dirty="0">
                <a:effectLst/>
                <a:latin typeface="Arial" panose="020B0604020202020204" pitchFamily="34" charset="0"/>
                <a:ea typeface="Times New Roman" panose="02020603050405020304" pitchFamily="18" charset="0"/>
              </a:rPr>
              <a:t>En el Diario Oficial El Peruano en el caso de todas las municipalidades de la provincia de Lima y la Provincia Constitucional del Callao.</a:t>
            </a:r>
          </a:p>
          <a:p>
            <a:pPr marL="342900" lvl="0" indent="-342900" algn="just">
              <a:buFont typeface="+mj-lt"/>
              <a:buAutoNum type="arabicPeriod"/>
            </a:pPr>
            <a:endParaRPr lang="en-US" sz="3200" dirty="0">
              <a:effectLst/>
              <a:latin typeface="Arial" panose="020B0604020202020204" pitchFamily="34" charset="0"/>
              <a:ea typeface="Times New Roman" panose="02020603050405020304" pitchFamily="18" charset="0"/>
            </a:endParaRPr>
          </a:p>
          <a:p>
            <a:pPr marL="342900" lvl="0" indent="-342900" algn="just">
              <a:buFont typeface="+mj-lt"/>
              <a:buAutoNum type="arabicPeriod"/>
            </a:pPr>
            <a:r>
              <a:rPr lang="es-ES" sz="3200" i="1" dirty="0">
                <a:effectLst/>
                <a:latin typeface="Arial" panose="020B0604020202020204" pitchFamily="34" charset="0"/>
                <a:ea typeface="Times New Roman" panose="02020603050405020304" pitchFamily="18" charset="0"/>
              </a:rPr>
              <a:t>En el diario encargado de las publicaciones judiciales de cada jurisdicción en el caso de las municipalidades distritales y provinciales de las ciudades que cuenten con tales publicaciones, o en otro medio que asegure de manera indubitable su publicidad.</a:t>
            </a:r>
            <a:endParaRPr lang="en-US" sz="3200" dirty="0">
              <a:effectLst/>
              <a:latin typeface="Arial" panose="020B0604020202020204" pitchFamily="34" charset="0"/>
              <a:ea typeface="Times New Roman" panose="02020603050405020304" pitchFamily="18" charset="0"/>
            </a:endParaRPr>
          </a:p>
          <a:p>
            <a:pPr algn="just"/>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6983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2061633"/>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1221637" y="3451247"/>
            <a:ext cx="15560564" cy="4031873"/>
          </a:xfrm>
          <a:prstGeom prst="rect">
            <a:avLst/>
          </a:prstGeom>
        </p:spPr>
        <p:txBody>
          <a:bodyPr wrap="square">
            <a:spAutoFit/>
          </a:bodyPr>
          <a:lstStyle/>
          <a:p>
            <a:pPr lvl="0" algn="just"/>
            <a:r>
              <a:rPr lang="es-ES" sz="3200" b="1" dirty="0">
                <a:latin typeface="Arial" panose="020B0604020202020204" pitchFamily="34" charset="0"/>
                <a:ea typeface="Times New Roman" panose="02020603050405020304" pitchFamily="18" charset="0"/>
              </a:rPr>
              <a:t>II. PROBLEMATICA</a:t>
            </a:r>
            <a:endParaRPr lang="en-US" sz="3200" dirty="0">
              <a:effectLst/>
              <a:latin typeface="Arial" panose="020B0604020202020204" pitchFamily="34" charset="0"/>
              <a:ea typeface="Times New Roman" panose="02020603050405020304" pitchFamily="18" charset="0"/>
            </a:endParaRPr>
          </a:p>
          <a:p>
            <a:pPr marL="685800" algn="just"/>
            <a:r>
              <a:rPr lang="es-ES" sz="32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Para poder cumplir con dar publicidad a las normas municipales que la ley ha dispuesto que se publiquen en el diario oficial El Peruano o el diario encargado de las publicaciones judiciales de cada jurisdicción, las municipalidades deben disponer de recursos económicos para pagar estas publicaciones, irrogándose un gasto que afecta al escaso patrimonio de las municipalidades:</a:t>
            </a:r>
          </a:p>
          <a:p>
            <a:pPr algn="just"/>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Tabla 8">
            <a:extLst>
              <a:ext uri="{FF2B5EF4-FFF2-40B4-BE49-F238E27FC236}">
                <a16:creationId xmlns:a16="http://schemas.microsoft.com/office/drawing/2014/main" id="{45749673-F028-4CDF-8B71-2C03185EC270}"/>
              </a:ext>
            </a:extLst>
          </p:cNvPr>
          <p:cNvGraphicFramePr>
            <a:graphicFrameLocks noGrp="1"/>
          </p:cNvGraphicFramePr>
          <p:nvPr>
            <p:extLst>
              <p:ext uri="{D42A27DB-BD31-4B8C-83A1-F6EECF244321}">
                <p14:modId xmlns:p14="http://schemas.microsoft.com/office/powerpoint/2010/main" val="1179419328"/>
              </p:ext>
            </p:extLst>
          </p:nvPr>
        </p:nvGraphicFramePr>
        <p:xfrm>
          <a:off x="820616" y="8474554"/>
          <a:ext cx="9003322" cy="1997879"/>
        </p:xfrm>
        <a:graphic>
          <a:graphicData uri="http://schemas.openxmlformats.org/drawingml/2006/table">
            <a:tbl>
              <a:tblPr firstRow="1" firstCol="1" bandRow="1">
                <a:tableStyleId>{5C22544A-7EE6-4342-B048-85BDC9FD1C3A}</a:tableStyleId>
              </a:tblPr>
              <a:tblGrid>
                <a:gridCol w="2250831">
                  <a:extLst>
                    <a:ext uri="{9D8B030D-6E8A-4147-A177-3AD203B41FA5}">
                      <a16:colId xmlns:a16="http://schemas.microsoft.com/office/drawing/2014/main" val="1683174848"/>
                    </a:ext>
                  </a:extLst>
                </a:gridCol>
                <a:gridCol w="2524370">
                  <a:extLst>
                    <a:ext uri="{9D8B030D-6E8A-4147-A177-3AD203B41FA5}">
                      <a16:colId xmlns:a16="http://schemas.microsoft.com/office/drawing/2014/main" val="1123210911"/>
                    </a:ext>
                  </a:extLst>
                </a:gridCol>
                <a:gridCol w="2056925">
                  <a:extLst>
                    <a:ext uri="{9D8B030D-6E8A-4147-A177-3AD203B41FA5}">
                      <a16:colId xmlns:a16="http://schemas.microsoft.com/office/drawing/2014/main" val="1926853252"/>
                    </a:ext>
                  </a:extLst>
                </a:gridCol>
                <a:gridCol w="2171196">
                  <a:extLst>
                    <a:ext uri="{9D8B030D-6E8A-4147-A177-3AD203B41FA5}">
                      <a16:colId xmlns:a16="http://schemas.microsoft.com/office/drawing/2014/main" val="1258019997"/>
                    </a:ext>
                  </a:extLst>
                </a:gridCol>
              </a:tblGrid>
              <a:tr h="483614">
                <a:tc>
                  <a:txBody>
                    <a:bodyPr/>
                    <a:lstStyle/>
                    <a:p>
                      <a:pPr algn="ctr"/>
                      <a:r>
                        <a:rPr lang="es-ES" sz="2400" dirty="0">
                          <a:effectLst/>
                        </a:rPr>
                        <a:t>AÑO DE GESTIÓN</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800" dirty="0">
                          <a:effectLst/>
                        </a:rPr>
                        <a:t>2019</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800" dirty="0">
                          <a:effectLst/>
                        </a:rPr>
                        <a:t>2020</a:t>
                      </a:r>
                      <a:endParaRPr lang="en-US"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2800" dirty="0">
                          <a:effectLst/>
                        </a:rPr>
                        <a:t>2021</a:t>
                      </a:r>
                      <a:endParaRPr lang="en-US" sz="2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46992"/>
                  </a:ext>
                </a:extLst>
              </a:tr>
              <a:tr h="1266359">
                <a:tc>
                  <a:txBody>
                    <a:bodyPr/>
                    <a:lstStyle/>
                    <a:p>
                      <a:pPr algn="ctr"/>
                      <a:r>
                        <a:rPr lang="es-ES" sz="2400" dirty="0">
                          <a:effectLst/>
                        </a:rPr>
                        <a:t>MONTO PAGADO</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3200" b="1" dirty="0">
                          <a:effectLst/>
                        </a:rPr>
                        <a:t>S/ 247,724</a:t>
                      </a:r>
                      <a:endParaRPr lang="en-US" sz="3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3200" b="1" dirty="0">
                          <a:effectLst/>
                        </a:rPr>
                        <a:t>S/ 208,319</a:t>
                      </a:r>
                      <a:endParaRPr lang="en-US" sz="32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s-ES" sz="3200" b="1" dirty="0">
                          <a:effectLst/>
                        </a:rPr>
                        <a:t>S/ 256,367</a:t>
                      </a:r>
                      <a:endParaRPr lang="en-US" sz="32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4918067"/>
                  </a:ext>
                </a:extLst>
              </a:tr>
            </a:tbl>
          </a:graphicData>
        </a:graphic>
      </p:graphicFrame>
      <p:sp>
        <p:nvSpPr>
          <p:cNvPr id="10" name="Rectangle 3">
            <a:extLst>
              <a:ext uri="{FF2B5EF4-FFF2-40B4-BE49-F238E27FC236}">
                <a16:creationId xmlns:a16="http://schemas.microsoft.com/office/drawing/2014/main" id="{C44D5B38-D7A2-4AE6-BD73-B0752D10CA33}"/>
              </a:ext>
            </a:extLst>
          </p:cNvPr>
          <p:cNvSpPr>
            <a:spLocks noChangeArrowheads="1"/>
          </p:cNvSpPr>
          <p:nvPr/>
        </p:nvSpPr>
        <p:spPr bwMode="auto">
          <a:xfrm>
            <a:off x="888130" y="7332760"/>
            <a:ext cx="8868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n-US" sz="18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Gastos por publicaciones de normas generales de la Municipalidad Distrital de Miraflores en el diario oficial El Peruano a</a:t>
            </a:r>
            <a:r>
              <a:rPr kumimoji="0" lang="es-ES" altLang="en-US" sz="1800" b="1" i="0" u="none" strike="noStrike" cap="none" normalizeH="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diciembre 2021</a:t>
            </a:r>
            <a:endParaRPr kumimoji="0" lang="es-E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0089931" y="7332760"/>
            <a:ext cx="7088258" cy="4021407"/>
          </a:xfrm>
          <a:prstGeom prst="rect">
            <a:avLst/>
          </a:prstGeom>
        </p:spPr>
      </p:pic>
    </p:spTree>
    <p:extLst>
      <p:ext uri="{BB962C8B-B14F-4D97-AF65-F5344CB8AC3E}">
        <p14:creationId xmlns:p14="http://schemas.microsoft.com/office/powerpoint/2010/main" val="2241783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2061633"/>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1221637" y="2910146"/>
            <a:ext cx="6515594" cy="8894743"/>
          </a:xfrm>
          <a:prstGeom prst="rect">
            <a:avLst/>
          </a:prstGeom>
        </p:spPr>
        <p:txBody>
          <a:bodyPr wrap="square">
            <a:spAutoFit/>
          </a:bodyPr>
          <a:lstStyle/>
          <a:p>
            <a:pPr lvl="0" algn="just"/>
            <a:r>
              <a:rPr lang="es-ES" sz="3200" b="1" dirty="0">
                <a:effectLst/>
                <a:latin typeface="Arial" panose="020B0604020202020204" pitchFamily="34" charset="0"/>
                <a:ea typeface="Times New Roman" panose="02020603050405020304" pitchFamily="18" charset="0"/>
              </a:rPr>
              <a:t>III. </a:t>
            </a:r>
            <a:r>
              <a:rPr lang="es-ES" sz="3200" b="1" dirty="0">
                <a:latin typeface="Arial" panose="020B0604020202020204" pitchFamily="34" charset="0"/>
                <a:ea typeface="Times New Roman" panose="02020603050405020304" pitchFamily="18" charset="0"/>
              </a:rPr>
              <a:t>ALTERNATIVA DE SOLUCIÓN</a:t>
            </a:r>
            <a:endParaRPr lang="en-US" sz="3200" dirty="0">
              <a:effectLst/>
              <a:latin typeface="Arial" panose="020B0604020202020204" pitchFamily="34" charset="0"/>
              <a:ea typeface="Times New Roman" panose="02020603050405020304" pitchFamily="18" charset="0"/>
            </a:endParaRPr>
          </a:p>
          <a:p>
            <a:pPr marL="685800" algn="just"/>
            <a:r>
              <a:rPr lang="es-ES" sz="32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Times New Roman" panose="02020603050405020304" pitchFamily="18" charset="0"/>
            </a:endParaRPr>
          </a:p>
          <a:p>
            <a:pPr algn="just"/>
            <a:r>
              <a:rPr lang="es-ES" sz="2800" dirty="0">
                <a:effectLst/>
                <a:latin typeface="Arial" panose="020B0604020202020204" pitchFamily="34" charset="0"/>
                <a:ea typeface="Times New Roman" panose="02020603050405020304" pitchFamily="18" charset="0"/>
              </a:rPr>
              <a:t>El Diario Oficial El Peruano cuenta con una versión física y una versión digital (Memoria Anual 2021-Editora Perú).</a:t>
            </a:r>
          </a:p>
          <a:p>
            <a:pPr algn="just"/>
            <a:endParaRPr lang="es-ES" sz="2800" dirty="0">
              <a:latin typeface="Arial" panose="020B0604020202020204" pitchFamily="34" charset="0"/>
              <a:ea typeface="Times New Roman" panose="02020603050405020304" pitchFamily="18" charset="0"/>
            </a:endParaRPr>
          </a:p>
          <a:p>
            <a:pPr algn="just"/>
            <a:r>
              <a:rPr lang="es-ES" sz="2800" dirty="0">
                <a:effectLst/>
                <a:latin typeface="Arial" panose="020B0604020202020204" pitchFamily="34" charset="0"/>
                <a:ea typeface="Times New Roman" panose="02020603050405020304" pitchFamily="18" charset="0"/>
              </a:rPr>
              <a:t>Nuestra propuesta señala que la publicación de las normas municipales se realice </a:t>
            </a:r>
            <a:r>
              <a:rPr lang="es-ES" sz="2800" dirty="0">
                <a:latin typeface="Arial" panose="020B0604020202020204" pitchFamily="34" charset="0"/>
                <a:ea typeface="Times New Roman" panose="02020603050405020304" pitchFamily="18" charset="0"/>
              </a:rPr>
              <a:t>en su portal digital y que sea de manera gratuita prescindiendo de la publicación física en el diario oficial El Peruano.</a:t>
            </a:r>
            <a:endParaRPr lang="es-ES" sz="2800" dirty="0">
              <a:effectLst/>
              <a:latin typeface="Arial" panose="020B0604020202020204" pitchFamily="34" charset="0"/>
              <a:ea typeface="Times New Roman" panose="02020603050405020304" pitchFamily="18" charset="0"/>
            </a:endParaRPr>
          </a:p>
          <a:p>
            <a:pPr algn="just"/>
            <a:endParaRPr lang="en-US" sz="2800" dirty="0">
              <a:effectLst/>
              <a:latin typeface="Times New Roman" panose="02020603050405020304" pitchFamily="18" charset="0"/>
              <a:ea typeface="Times New Roman" panose="02020603050405020304" pitchFamily="18" charset="0"/>
            </a:endParaRPr>
          </a:p>
          <a:p>
            <a:pPr algn="just"/>
            <a:r>
              <a:rPr lang="es-ES" sz="2800" dirty="0">
                <a:effectLst/>
                <a:latin typeface="Arial" panose="020B0604020202020204" pitchFamily="34" charset="0"/>
                <a:ea typeface="Times New Roman" panose="02020603050405020304" pitchFamily="18" charset="0"/>
              </a:rPr>
              <a:t>Esta versión digital del diario oficial ya existe y por ello no generará mayores gastos a la empresa estatal, por el contrario, ayudará a que los gobiernos locales de todo el país no gasten recursos que pueden ser mejor utilizados en beneficio de sus vecinos</a:t>
            </a:r>
            <a:r>
              <a:rPr lang="es-ES" sz="3200" dirty="0">
                <a:effectLst/>
                <a:latin typeface="Arial" panose="020B0604020202020204" pitchFamily="34" charset="0"/>
                <a:ea typeface="Times New Roman" panose="02020603050405020304" pitchFamily="18" charset="0"/>
              </a:rPr>
              <a:t>.</a:t>
            </a:r>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a:picLocks noChangeAspect="1"/>
          </p:cNvPicPr>
          <p:nvPr/>
        </p:nvPicPr>
        <p:blipFill>
          <a:blip r:embed="rId2"/>
          <a:stretch>
            <a:fillRect/>
          </a:stretch>
        </p:blipFill>
        <p:spPr>
          <a:xfrm>
            <a:off x="9448800" y="2910147"/>
            <a:ext cx="4665785" cy="5788376"/>
          </a:xfrm>
          <a:prstGeom prst="rect">
            <a:avLst/>
          </a:prstGeom>
        </p:spPr>
      </p:pic>
      <p:pic>
        <p:nvPicPr>
          <p:cNvPr id="12" name="Imagen 11"/>
          <p:cNvPicPr>
            <a:picLocks noChangeAspect="1"/>
          </p:cNvPicPr>
          <p:nvPr/>
        </p:nvPicPr>
        <p:blipFill>
          <a:blip r:embed="rId3"/>
          <a:stretch>
            <a:fillRect/>
          </a:stretch>
        </p:blipFill>
        <p:spPr>
          <a:xfrm>
            <a:off x="9612924" y="9162640"/>
            <a:ext cx="6615846" cy="2532183"/>
          </a:xfrm>
          <a:prstGeom prst="rect">
            <a:avLst/>
          </a:prstGeom>
        </p:spPr>
      </p:pic>
      <p:pic>
        <p:nvPicPr>
          <p:cNvPr id="13" name="Imagen 12"/>
          <p:cNvPicPr>
            <a:picLocks noChangeAspect="1"/>
          </p:cNvPicPr>
          <p:nvPr/>
        </p:nvPicPr>
        <p:blipFill>
          <a:blip r:embed="rId4"/>
          <a:stretch>
            <a:fillRect/>
          </a:stretch>
        </p:blipFill>
        <p:spPr>
          <a:xfrm>
            <a:off x="14359906" y="3324368"/>
            <a:ext cx="2380649" cy="5374154"/>
          </a:xfrm>
          <a:prstGeom prst="rect">
            <a:avLst/>
          </a:prstGeom>
        </p:spPr>
      </p:pic>
    </p:spTree>
    <p:extLst>
      <p:ext uri="{BB962C8B-B14F-4D97-AF65-F5344CB8AC3E}">
        <p14:creationId xmlns:p14="http://schemas.microsoft.com/office/powerpoint/2010/main" val="4238506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1691756"/>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806558" y="2772876"/>
            <a:ext cx="16390721" cy="8463855"/>
          </a:xfrm>
          <a:prstGeom prst="rect">
            <a:avLst/>
          </a:prstGeom>
        </p:spPr>
        <p:txBody>
          <a:bodyPr wrap="square">
            <a:spAutoFit/>
          </a:bodyPr>
          <a:lstStyle/>
          <a:p>
            <a:pPr lvl="0" algn="just"/>
            <a:r>
              <a:rPr lang="es-ES" sz="3200" b="1" dirty="0">
                <a:effectLst/>
                <a:latin typeface="Arial" panose="020B0604020202020204" pitchFamily="34" charset="0"/>
                <a:ea typeface="Times New Roman" panose="02020603050405020304" pitchFamily="18" charset="0"/>
              </a:rPr>
              <a:t>III. </a:t>
            </a:r>
            <a:r>
              <a:rPr lang="es-ES" sz="3200" b="1" dirty="0">
                <a:latin typeface="Arial" panose="020B0604020202020204" pitchFamily="34" charset="0"/>
                <a:ea typeface="Times New Roman" panose="02020603050405020304" pitchFamily="18" charset="0"/>
              </a:rPr>
              <a:t>ALTERNATIVA DE SOLUCIÓN</a:t>
            </a:r>
            <a:endParaRPr lang="en-US" sz="3200" dirty="0">
              <a:effectLst/>
              <a:latin typeface="Arial" panose="020B0604020202020204" pitchFamily="34" charset="0"/>
              <a:ea typeface="Times New Roman" panose="02020603050405020304" pitchFamily="18" charset="0"/>
            </a:endParaRPr>
          </a:p>
          <a:p>
            <a:pPr marL="685800" algn="just"/>
            <a:r>
              <a:rPr lang="es-ES" sz="3200" dirty="0">
                <a:effectLst/>
                <a:latin typeface="Arial" panose="020B0604020202020204" pitchFamily="34" charset="0"/>
                <a:ea typeface="Times New Roman" panose="02020603050405020304" pitchFamily="18" charset="0"/>
              </a:rPr>
              <a:t> </a:t>
            </a:r>
            <a:endParaRPr lang="en-US" sz="3200" dirty="0">
              <a:effectLst/>
              <a:latin typeface="Arial" panose="020B0604020202020204" pitchFamily="34"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El artículo 9° del Decreto Legislativo N° 1310, Decreto Legislativo que aprueba Medidas Adicionales de Simplificación Administrativa publicado en el diario oficial El Peruano el 30 de diciembre de 2016 estableció lo siguiente:</a:t>
            </a:r>
            <a:endParaRPr lang="en-US" sz="3200" dirty="0">
              <a:effectLst/>
              <a:latin typeface="Times New Roman" panose="02020603050405020304" pitchFamily="18"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449580" algn="just"/>
            <a:r>
              <a:rPr lang="es-ES" sz="3200" i="1" dirty="0">
                <a:effectLst/>
                <a:latin typeface="Arial" panose="020B0604020202020204" pitchFamily="34" charset="0"/>
                <a:ea typeface="Times New Roman" panose="02020603050405020304" pitchFamily="18" charset="0"/>
              </a:rPr>
              <a:t>Artículo 9.- Diario Oficial El Peruano Electrónico</a:t>
            </a:r>
            <a:endParaRPr lang="en-US" sz="3200" dirty="0">
              <a:effectLst/>
              <a:latin typeface="Times New Roman" panose="02020603050405020304" pitchFamily="18" charset="0"/>
              <a:ea typeface="Times New Roman" panose="02020603050405020304" pitchFamily="18" charset="0"/>
            </a:endParaRPr>
          </a:p>
          <a:p>
            <a:pPr marL="449580" algn="just"/>
            <a:r>
              <a:rPr lang="es-ES" sz="3200" i="1" dirty="0">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449580" algn="just"/>
            <a:r>
              <a:rPr lang="es-ES" sz="3200" i="1" dirty="0">
                <a:effectLst/>
                <a:latin typeface="Arial" panose="020B0604020202020204" pitchFamily="34" charset="0"/>
                <a:ea typeface="Times New Roman" panose="02020603050405020304" pitchFamily="18" charset="0"/>
              </a:rPr>
              <a:t>El “Diario Oficial El Peruano Electrónico” tiene el mismo valor legal que la versión física. Las publicaciones efectuadas en el “Diario Oficial El Peruano Electrónico” tienen pleno efecto y validez.</a:t>
            </a:r>
          </a:p>
          <a:p>
            <a:pPr marL="449580" algn="just"/>
            <a:endParaRPr lang="en-US" sz="3200" dirty="0">
              <a:effectLst/>
              <a:latin typeface="Times New Roman" panose="02020603050405020304" pitchFamily="18"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Editora Perú SAC ya cuenta con un portal de publicación electrónico de normas legales, el mismo que, durante la cuarentena por la COVID-19, permitió la publicidad de las normas exclusivamente por dicho medio electrónico, por lo que no hay justificación legal ni técnica para que se mantengan las tarifas del Gráfico </a:t>
            </a:r>
            <a:r>
              <a:rPr lang="es-ES" sz="3200" dirty="0" err="1">
                <a:effectLst/>
                <a:latin typeface="Arial" panose="020B0604020202020204" pitchFamily="34" charset="0"/>
                <a:ea typeface="Times New Roman" panose="02020603050405020304" pitchFamily="18" charset="0"/>
              </a:rPr>
              <a:t>N°</a:t>
            </a:r>
            <a:r>
              <a:rPr lang="es-ES" sz="3200" dirty="0">
                <a:effectLst/>
                <a:latin typeface="Arial" panose="020B0604020202020204" pitchFamily="34" charset="0"/>
                <a:ea typeface="Times New Roman" panose="02020603050405020304" pitchFamily="18" charset="0"/>
              </a:rPr>
              <a:t> 01 y la publicación impresa, cuando se puede realizar a menor costo y sin mayor inversión en formato digital.</a:t>
            </a:r>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3785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1691756"/>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806558" y="3245841"/>
            <a:ext cx="16390721" cy="7478970"/>
          </a:xfrm>
          <a:prstGeom prst="rect">
            <a:avLst/>
          </a:prstGeom>
        </p:spPr>
        <p:txBody>
          <a:bodyPr wrap="square">
            <a:spAutoFit/>
          </a:bodyPr>
          <a:lstStyle/>
          <a:p>
            <a:pPr lvl="0" algn="just"/>
            <a:r>
              <a:rPr lang="es-ES" sz="3200" b="1" dirty="0">
                <a:latin typeface="Arial" panose="020B0604020202020204" pitchFamily="34" charset="0"/>
                <a:ea typeface="Times New Roman" panose="02020603050405020304" pitchFamily="18" charset="0"/>
              </a:rPr>
              <a:t>IV</a:t>
            </a:r>
            <a:r>
              <a:rPr lang="es-ES" sz="3200" b="1" dirty="0">
                <a:effectLst/>
                <a:latin typeface="Arial" panose="020B0604020202020204" pitchFamily="34" charset="0"/>
                <a:ea typeface="Times New Roman" panose="02020603050405020304" pitchFamily="18" charset="0"/>
              </a:rPr>
              <a:t>. OTROS ANTECEDENTES</a:t>
            </a:r>
            <a:endParaRPr lang="en-US" sz="3200" dirty="0">
              <a:effectLst/>
              <a:latin typeface="Times New Roman" panose="02020603050405020304" pitchFamily="18" charset="0"/>
              <a:ea typeface="Times New Roman" panose="02020603050405020304" pitchFamily="18" charset="0"/>
            </a:endParaRPr>
          </a:p>
          <a:p>
            <a:pPr algn="just"/>
            <a:endParaRPr lang="es-ES" sz="3200" dirty="0">
              <a:effectLst/>
              <a:latin typeface="Arial" panose="020B0604020202020204" pitchFamily="34"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El Congreso de la República dispuso, mediante el artículo 2° de la Ley </a:t>
            </a:r>
            <a:r>
              <a:rPr lang="es-ES" sz="3200" dirty="0" err="1">
                <a:effectLst/>
                <a:latin typeface="Arial" panose="020B0604020202020204" pitchFamily="34" charset="0"/>
                <a:ea typeface="Times New Roman" panose="02020603050405020304" pitchFamily="18" charset="0"/>
              </a:rPr>
              <a:t>N°</a:t>
            </a:r>
            <a:r>
              <a:rPr lang="es-ES" sz="3200" dirty="0">
                <a:effectLst/>
                <a:latin typeface="Arial" panose="020B0604020202020204" pitchFamily="34" charset="0"/>
                <a:ea typeface="Times New Roman" panose="02020603050405020304" pitchFamily="18" charset="0"/>
              </a:rPr>
              <a:t> 29091, que las resoluciones del Jurado Nacional de Elecciones -que por mandato de la ley se deban publicar en el Diario Oficial- sean publicadas de manera gratuita.</a:t>
            </a:r>
          </a:p>
          <a:p>
            <a:pPr algn="just"/>
            <a:endParaRPr lang="en-US" sz="3200" dirty="0">
              <a:effectLst/>
              <a:latin typeface="Times New Roman" panose="02020603050405020304" pitchFamily="18" charset="0"/>
              <a:ea typeface="Times New Roman" panose="02020603050405020304" pitchFamily="18" charset="0"/>
            </a:endParaRPr>
          </a:p>
          <a:p>
            <a:pPr algn="just"/>
            <a:r>
              <a:rPr lang="es-ES" sz="3200" dirty="0">
                <a:effectLst/>
                <a:latin typeface="Arial" panose="020B0604020202020204" pitchFamily="34" charset="0"/>
                <a:ea typeface="Times New Roman" panose="02020603050405020304" pitchFamily="18" charset="0"/>
              </a:rPr>
              <a:t>Asimismo, en el caso de la Junta Nacional de Justicia, mediante la Ley </a:t>
            </a:r>
            <a:r>
              <a:rPr lang="es-ES" sz="3200" dirty="0" err="1">
                <a:effectLst/>
                <a:latin typeface="Arial" panose="020B0604020202020204" pitchFamily="34" charset="0"/>
                <a:ea typeface="Times New Roman" panose="02020603050405020304" pitchFamily="18" charset="0"/>
              </a:rPr>
              <a:t>N°</a:t>
            </a:r>
            <a:r>
              <a:rPr lang="es-ES" sz="3200" dirty="0">
                <a:effectLst/>
                <a:latin typeface="Arial" panose="020B0604020202020204" pitchFamily="34" charset="0"/>
                <a:ea typeface="Times New Roman" panose="02020603050405020304" pitchFamily="18" charset="0"/>
              </a:rPr>
              <a:t> 30155, se reguló la publicación electrónica de sus resoluciones, disposiciones y notificaciones, a través de un Boletín Oficial de la Magistratura; estableciéndose en el artículo 2° de la cita ley, que: </a:t>
            </a:r>
            <a:r>
              <a:rPr lang="es-ES" sz="3200" i="1" dirty="0">
                <a:effectLst/>
                <a:latin typeface="Arial" panose="020B0604020202020204" pitchFamily="34" charset="0"/>
                <a:ea typeface="Times New Roman" panose="02020603050405020304" pitchFamily="18" charset="0"/>
              </a:rPr>
              <a:t>“Las resoluciones y disposiciones del Consejo Nacional de la Magistratura y de las instancias previas en el proceso de calificación de magistrados, emitidas en el ejercicio de sus funciones, se publican, dentro de las cuarenta y ocho horas, en el Boletín Oficial de la Magistratura, en edición electrónica, de su portal institucional. Tienen carácter oficial y surten efectos jurídicos a partir de su publicación”.</a:t>
            </a:r>
            <a:endParaRPr lang="en-US" sz="3200" dirty="0">
              <a:effectLst/>
              <a:latin typeface="Times New Roman" panose="02020603050405020304" pitchFamily="18" charset="0"/>
              <a:ea typeface="Times New Roman" panose="02020603050405020304" pitchFamily="18" charset="0"/>
            </a:endParaRPr>
          </a:p>
          <a:p>
            <a:pPr lvl="0" algn="just"/>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619705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1691756"/>
            <a:ext cx="12076648" cy="739754"/>
          </a:xfrm>
          <a:prstGeom prst="rect">
            <a:avLst/>
          </a:prstGeom>
        </p:spPr>
        <p:txBody>
          <a:bodyPr wrap="square">
            <a:spAutoFit/>
          </a:bodyPr>
          <a:lstStyle/>
          <a:p>
            <a:pPr algn="ctr">
              <a:lnSpc>
                <a:spcPct val="150000"/>
              </a:lnSpc>
              <a:spcAft>
                <a:spcPts val="800"/>
              </a:spcAft>
            </a:pPr>
            <a:r>
              <a:rPr lang="es-ES" sz="3200" b="1" u="sng" dirty="0">
                <a:effectLst/>
                <a:latin typeface="Arial" panose="020B0604020202020204" pitchFamily="34" charset="0"/>
                <a:ea typeface="Times New Roman" panose="02020603050405020304" pitchFamily="18" charset="0"/>
              </a:rPr>
              <a:t>EXPOSICIÓN DE MOTIVOS</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599331" y="2688480"/>
            <a:ext cx="16390721" cy="9941183"/>
          </a:xfrm>
          <a:prstGeom prst="rect">
            <a:avLst/>
          </a:prstGeom>
        </p:spPr>
        <p:txBody>
          <a:bodyPr wrap="square">
            <a:spAutoFit/>
          </a:bodyPr>
          <a:lstStyle/>
          <a:p>
            <a:pPr algn="just"/>
            <a:r>
              <a:rPr lang="es-ES" sz="3200" b="1" dirty="0">
                <a:latin typeface="Arial" panose="020B0604020202020204" pitchFamily="34" charset="0"/>
                <a:ea typeface="Times New Roman" panose="02020603050405020304" pitchFamily="18" charset="0"/>
              </a:rPr>
              <a:t>IV</a:t>
            </a:r>
            <a:r>
              <a:rPr lang="es-ES" sz="3200" b="1" dirty="0">
                <a:effectLst/>
                <a:latin typeface="Arial" panose="020B0604020202020204" pitchFamily="34" charset="0"/>
                <a:ea typeface="Times New Roman" panose="02020603050405020304" pitchFamily="18" charset="0"/>
              </a:rPr>
              <a:t>. </a:t>
            </a:r>
            <a:r>
              <a:rPr lang="es-PE" sz="3200" b="1" dirty="0">
                <a:effectLst/>
                <a:latin typeface="Arial" panose="020B0604020202020204" pitchFamily="34" charset="0"/>
                <a:ea typeface="Times New Roman" panose="02020603050405020304" pitchFamily="18" charset="0"/>
              </a:rPr>
              <a:t>ANÁLISIS COSTO BENEFICIO</a:t>
            </a:r>
            <a:r>
              <a:rPr lang="es-PE" sz="3200" dirty="0">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r>
              <a:rPr lang="es-PE" sz="3200" dirty="0">
                <a:effectLst/>
                <a:latin typeface="Arial" panose="020B0604020202020204" pitchFamily="34" charset="0"/>
                <a:ea typeface="Times New Roman" panose="02020603050405020304" pitchFamily="18" charset="0"/>
              </a:rPr>
              <a:t>La aplicación de la propuesta por su naturaleza no ocasionará costos al Estado, al contrario, generará un ahorro a las municipalidades y coadyuvará a la transformación digital del diario oficial El Peruano; siendo que los beneficios que se obtendrían serían:</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Ahorro de las municipalidades al no tener que pagar por la publicación de sus normar legales. </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Apoyo en la transformación digital del boletín oficial de publicación de las normas legales del Perú incluyendo la Empresa Peruana de Servicios Editoriales S.A. Editora Perú. </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Mayor difusión de las normas municipales, al ser publicadas en un portal electrónico al que podrán acceder una mayor cantidad de ciudadanos que se informan a través de internet y no del diario.</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Se garantiza el derecho constitucional a la libertad de información, acceso a la información y al principio de legalidad basado en la publicidad de las normas.</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Respeto al medio ambiente con menor consumo de papel. </a:t>
            </a:r>
            <a:endParaRPr lang="en-US" sz="3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7200" algn="l"/>
              </a:tabLst>
            </a:pPr>
            <a:r>
              <a:rPr lang="es-PE" sz="3200" dirty="0">
                <a:effectLst/>
                <a:latin typeface="Arial" panose="020B0604020202020204" pitchFamily="34" charset="0"/>
                <a:ea typeface="Times New Roman" panose="02020603050405020304" pitchFamily="18" charset="0"/>
              </a:rPr>
              <a:t> Corrección de una norma con contenido discriminador (Decreto Supremo N° 018-97-PCM) al sólo permitir que la Municipalidad Metropolitana de Lima pueda publicar sus normas generales de manera gratuita en el diario oficial el Peruano y las otras municipalidades deben pagar.</a:t>
            </a:r>
            <a:endParaRPr lang="en-US" sz="3200" dirty="0">
              <a:effectLst/>
              <a:latin typeface="Times New Roman" panose="02020603050405020304" pitchFamily="18" charset="0"/>
              <a:ea typeface="Times New Roman" panose="02020603050405020304" pitchFamily="18" charset="0"/>
            </a:endParaRPr>
          </a:p>
          <a:p>
            <a:pPr lvl="0" algn="just"/>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3212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B3DF05-A661-4223-A8FC-A5E453CA7AAA}"/>
              </a:ext>
            </a:extLst>
          </p:cNvPr>
          <p:cNvSpPr txBox="1"/>
          <p:nvPr/>
        </p:nvSpPr>
        <p:spPr>
          <a:xfrm>
            <a:off x="4842670" y="703883"/>
            <a:ext cx="8318499" cy="369332"/>
          </a:xfrm>
          <a:prstGeom prst="rect">
            <a:avLst/>
          </a:prstGeom>
          <a:noFill/>
        </p:spPr>
        <p:txBody>
          <a:bodyPr wrap="square" rtlCol="0">
            <a:spAutoFit/>
          </a:bodyPr>
          <a:lstStyle/>
          <a:p>
            <a:pPr algn="ctr"/>
            <a:r>
              <a:rPr lang="es-ES" sz="1800" b="1" kern="2000" dirty="0">
                <a:solidFill>
                  <a:schemeClr val="bg1"/>
                </a:solidFill>
                <a:latin typeface="Trajan Pro"/>
                <a:cs typeface="Trajan Pro"/>
              </a:rPr>
              <a:t>GERENCIA DE COMUNICACIONES E IMAGEN INSTITUCIONAL</a:t>
            </a:r>
          </a:p>
        </p:txBody>
      </p:sp>
      <p:sp>
        <p:nvSpPr>
          <p:cNvPr id="5" name="Rectángulo 4"/>
          <p:cNvSpPr/>
          <p:nvPr/>
        </p:nvSpPr>
        <p:spPr>
          <a:xfrm>
            <a:off x="2756368" y="1691756"/>
            <a:ext cx="12076648" cy="739754"/>
          </a:xfrm>
          <a:prstGeom prst="rect">
            <a:avLst/>
          </a:prstGeom>
        </p:spPr>
        <p:txBody>
          <a:bodyPr wrap="square">
            <a:spAutoFit/>
          </a:bodyPr>
          <a:lstStyle/>
          <a:p>
            <a:pPr algn="ctr">
              <a:lnSpc>
                <a:spcPct val="150000"/>
              </a:lnSpc>
              <a:spcAft>
                <a:spcPts val="800"/>
              </a:spcAft>
            </a:pPr>
            <a:r>
              <a:rPr lang="es-ES" sz="3200" b="1" u="sng" dirty="0">
                <a:latin typeface="Arial" panose="020B0604020202020204" pitchFamily="34" charset="0"/>
                <a:ea typeface="Times New Roman" panose="02020603050405020304" pitchFamily="18" charset="0"/>
              </a:rPr>
              <a:t>FÓRMULA LEGAL</a:t>
            </a:r>
            <a:endParaRPr lang="en-US" sz="3200" b="1" u="sng" dirty="0">
              <a:effectLst/>
              <a:latin typeface="Arial" panose="020B0604020202020204" pitchFamily="34" charset="0"/>
              <a:ea typeface="Times New Roman" panose="02020603050405020304" pitchFamily="18" charset="0"/>
            </a:endParaRPr>
          </a:p>
        </p:txBody>
      </p:sp>
      <p:sp>
        <p:nvSpPr>
          <p:cNvPr id="6" name="Rectángulo 5">
            <a:extLst>
              <a:ext uri="{FF2B5EF4-FFF2-40B4-BE49-F238E27FC236}">
                <a16:creationId xmlns:a16="http://schemas.microsoft.com/office/drawing/2014/main" id="{F0DD97B6-95A2-4C18-9DD1-D2260EE3DA66}"/>
              </a:ext>
            </a:extLst>
          </p:cNvPr>
          <p:cNvSpPr/>
          <p:nvPr/>
        </p:nvSpPr>
        <p:spPr>
          <a:xfrm>
            <a:off x="641376" y="4076488"/>
            <a:ext cx="8402587" cy="8125301"/>
          </a:xfrm>
          <a:prstGeom prst="rect">
            <a:avLst/>
          </a:prstGeom>
        </p:spPr>
        <p:txBody>
          <a:bodyPr wrap="square">
            <a:spAutoFit/>
          </a:bodyPr>
          <a:lstStyle/>
          <a:p>
            <a:pPr algn="ctr"/>
            <a:r>
              <a:rPr lang="es-ES" sz="1800" b="1" u="none" strike="noStrike" dirty="0">
                <a:effectLst/>
                <a:latin typeface="Arial" panose="020B0604020202020204" pitchFamily="34" charset="0"/>
                <a:ea typeface="Times New Roman" panose="02020603050405020304" pitchFamily="18" charset="0"/>
              </a:rPr>
              <a:t> </a:t>
            </a:r>
            <a:endParaRPr lang="en-US" sz="1800" b="1" u="sng" dirty="0">
              <a:effectLst/>
              <a:latin typeface="Arial" panose="020B0604020202020204" pitchFamily="34" charset="0"/>
              <a:ea typeface="Times New Roman" panose="02020603050405020304" pitchFamily="18" charset="0"/>
            </a:endParaRPr>
          </a:p>
          <a:p>
            <a:pPr algn="just"/>
            <a:r>
              <a:rPr lang="es-ES" sz="1800" b="1" kern="0" dirty="0">
                <a:effectLst/>
                <a:latin typeface="Arial" panose="020B0604020202020204" pitchFamily="34" charset="0"/>
              </a:rPr>
              <a:t>Artículo 1º.- Objeto de la Ley</a:t>
            </a:r>
            <a:endParaRPr lang="en-US" sz="1800" b="1" kern="0" dirty="0">
              <a:effectLst/>
              <a:latin typeface="Arial" panose="020B0604020202020204" pitchFamily="34" charset="0"/>
            </a:endParaRPr>
          </a:p>
          <a:p>
            <a:pPr algn="just"/>
            <a:r>
              <a:rPr lang="es-E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La presente ley tiene como objeto garantizar la publicidad gratuita de las normas municipales en el Diario Oficial El Peruano Electrónico</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b="1" kern="0" dirty="0">
                <a:effectLst/>
                <a:latin typeface="Arial" panose="020B0604020202020204" pitchFamily="34" charset="0"/>
              </a:rPr>
              <a:t>Artículo 2°.- Modificación del artículo 44° de la Ley </a:t>
            </a:r>
            <a:r>
              <a:rPr lang="es-ES" sz="1800" b="1" kern="0" dirty="0" err="1">
                <a:effectLst/>
                <a:latin typeface="Arial" panose="020B0604020202020204" pitchFamily="34" charset="0"/>
              </a:rPr>
              <a:t>N°</a:t>
            </a:r>
            <a:r>
              <a:rPr lang="es-ES" sz="1800" b="1" kern="0" dirty="0">
                <a:effectLst/>
                <a:latin typeface="Arial" panose="020B0604020202020204" pitchFamily="34" charset="0"/>
              </a:rPr>
              <a:t> 27972</a:t>
            </a:r>
            <a:endParaRPr lang="en-US" sz="1800" b="1" kern="0" dirty="0">
              <a:effectLst/>
              <a:latin typeface="Arial" panose="020B0604020202020204" pitchFamily="34" charset="0"/>
            </a:endParaRPr>
          </a:p>
          <a:p>
            <a:r>
              <a:rPr lang="es-E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Modifíquese el artículo 44° de la Ley Orgánica de Municipalidades, Ley </a:t>
            </a:r>
            <a:r>
              <a:rPr lang="es-ES" sz="1800" dirty="0" err="1">
                <a:effectLst/>
                <a:latin typeface="Arial" panose="020B0604020202020204" pitchFamily="34" charset="0"/>
                <a:ea typeface="Times New Roman" panose="02020603050405020304" pitchFamily="18" charset="0"/>
              </a:rPr>
              <a:t>N°</a:t>
            </a:r>
            <a:r>
              <a:rPr lang="es-ES" sz="1800" dirty="0">
                <a:effectLst/>
                <a:latin typeface="Arial" panose="020B0604020202020204" pitchFamily="34" charset="0"/>
                <a:ea typeface="Times New Roman" panose="02020603050405020304" pitchFamily="18" charset="0"/>
              </a:rPr>
              <a:t> 27972, el cual quedará redactado de la siguiente manera:</a:t>
            </a:r>
            <a:endParaRPr lang="en-US" sz="1800" dirty="0">
              <a:effectLst/>
              <a:latin typeface="Times New Roman" panose="02020603050405020304" pitchFamily="18"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Las ordenanzas, los decretos de alcaldía y los acuerdos sobre remuneración del alcalde y dietas de los regidores de todas las municipalidades deben ser publicados:</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i="1" dirty="0">
                <a:effectLst/>
                <a:latin typeface="Arial" panose="020B0604020202020204" pitchFamily="34" charset="0"/>
                <a:ea typeface="Times New Roman" panose="02020603050405020304" pitchFamily="18" charset="0"/>
              </a:rPr>
              <a:t>En el portal digital de normas municipales del Diario Oficial El Peruano Electrónico.</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i="1" dirty="0">
                <a:effectLst/>
                <a:latin typeface="Arial" panose="020B0604020202020204" pitchFamily="34" charset="0"/>
                <a:ea typeface="Times New Roman" panose="02020603050405020304" pitchFamily="18" charset="0"/>
              </a:rPr>
              <a:t>En los portales de transparencia que deben contener las páginas web de las municipalidades.</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s-ES" sz="1800" i="1" dirty="0">
                <a:effectLst/>
                <a:latin typeface="Arial" panose="020B0604020202020204" pitchFamily="34" charset="0"/>
                <a:ea typeface="Times New Roman" panose="02020603050405020304" pitchFamily="18" charset="0"/>
              </a:rPr>
              <a:t>Las municipalidades que no cuenten con conectividad a internet y no puedan acceder al portal electrónico ni contar con página web, podrán publicar en carteles municipales impresos fijados en locales municipales que sean visibles, de lo que dará fe el juez de paz de la jurisdicción.</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Las normas municipales rigen a partir del día siguiente de su publicación, salvo que la propia norma postergue su vigencia.</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i="1" dirty="0">
                <a:effectLst/>
                <a:latin typeface="Arial" panose="020B0604020202020204" pitchFamily="34" charset="0"/>
                <a:ea typeface="Times New Roman" panose="02020603050405020304" pitchFamily="18" charset="0"/>
              </a:rPr>
              <a:t>No surten efecto las normas de gobierno municipal que no hayan cumplido con el requisito de la publicación o difusión.</a:t>
            </a:r>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6">
            <a:extLst>
              <a:ext uri="{FF2B5EF4-FFF2-40B4-BE49-F238E27FC236}">
                <a16:creationId xmlns:a16="http://schemas.microsoft.com/office/drawing/2014/main" id="{124D0991-29F7-4B9F-984A-F54C237D92E1}"/>
              </a:ext>
            </a:extLst>
          </p:cNvPr>
          <p:cNvSpPr/>
          <p:nvPr/>
        </p:nvSpPr>
        <p:spPr>
          <a:xfrm>
            <a:off x="9475075" y="4076488"/>
            <a:ext cx="8040171" cy="3462486"/>
          </a:xfrm>
          <a:prstGeom prst="rect">
            <a:avLst/>
          </a:prstGeom>
        </p:spPr>
        <p:txBody>
          <a:bodyPr wrap="square">
            <a:spAutoFit/>
          </a:bodyPr>
          <a:lstStyle/>
          <a:p>
            <a:pPr algn="just"/>
            <a:r>
              <a:rPr lang="es-E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r>
              <a:rPr lang="es-ES" sz="1800" b="1" kern="0" dirty="0">
                <a:effectLst/>
                <a:latin typeface="Arial" panose="020B0604020202020204" pitchFamily="34" charset="0"/>
              </a:rPr>
              <a:t>Artículo 3°.- Creación del portal digital de normas municipales</a:t>
            </a:r>
            <a:endParaRPr lang="en-US" sz="1800" b="1" kern="0" dirty="0">
              <a:effectLst/>
              <a:latin typeface="Arial" panose="020B0604020202020204" pitchFamily="34" charset="0"/>
            </a:endParaRPr>
          </a:p>
          <a:p>
            <a:pPr algn="just">
              <a:spcBef>
                <a:spcPts val="1200"/>
              </a:spcBef>
              <a:spcAft>
                <a:spcPts val="300"/>
              </a:spcAft>
            </a:pPr>
            <a:r>
              <a:rPr lang="es-ES" sz="1800" b="0" i="0" dirty="0">
                <a:effectLst/>
                <a:latin typeface="Arial" panose="020B0604020202020204" pitchFamily="34" charset="0"/>
              </a:rPr>
              <a:t>Dentro de los 60 días calendario de publicada la presente ley, se habilitará el Portal Digital de Normas Municipales del Diario Oficial El Peruano Electrónico, en el que todas las municipalidades del país publicarán, de manera gratuita, las normas municipales señaladas en el artículo anterior.</a:t>
            </a:r>
            <a:endParaRPr lang="en-US" sz="1800" b="1" i="1" dirty="0">
              <a:effectLst/>
              <a:latin typeface="Cambria" panose="02040503050406030204" pitchFamily="18" charset="0"/>
            </a:endParaRPr>
          </a:p>
          <a:p>
            <a:pPr algn="just">
              <a:spcBef>
                <a:spcPts val="1200"/>
              </a:spcBef>
              <a:spcAft>
                <a:spcPts val="300"/>
              </a:spcAft>
            </a:pPr>
            <a:r>
              <a:rPr lang="es-ES" sz="1800" b="1" i="0" dirty="0">
                <a:effectLst/>
                <a:latin typeface="Arial" panose="020B0604020202020204" pitchFamily="34" charset="0"/>
              </a:rPr>
              <a:t>Artículo 4°.- Norma derogatoria</a:t>
            </a:r>
            <a:endParaRPr lang="en-US" sz="1800" b="1" i="1" dirty="0">
              <a:effectLst/>
              <a:latin typeface="Cambria" panose="02040503050406030204" pitchFamily="18" charset="0"/>
            </a:endParaRPr>
          </a:p>
          <a:p>
            <a:pPr algn="just"/>
            <a:r>
              <a:rPr lang="es-ES" sz="1800" dirty="0">
                <a:effectLst/>
                <a:latin typeface="Arial" panose="020B0604020202020204" pitchFamily="34" charset="0"/>
                <a:ea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endParaRPr>
          </a:p>
          <a:p>
            <a:pPr algn="just"/>
            <a:r>
              <a:rPr lang="es-ES" sz="1800" dirty="0">
                <a:effectLst/>
                <a:latin typeface="Arial" panose="020B0604020202020204" pitchFamily="34" charset="0"/>
                <a:ea typeface="Times New Roman" panose="02020603050405020304" pitchFamily="18" charset="0"/>
              </a:rPr>
              <a:t>Deróguese toda disposición que se oponga a lo dispuesto en la presente ley.</a:t>
            </a:r>
            <a:endParaRPr lang="en-US" sz="1800" dirty="0">
              <a:effectLst/>
              <a:latin typeface="Arial" panose="020B0604020202020204" pitchFamily="34" charset="0"/>
              <a:ea typeface="Times New Roman" panose="02020603050405020304" pitchFamily="18" charset="0"/>
            </a:endParaRPr>
          </a:p>
          <a:p>
            <a:pPr algn="just"/>
            <a:endParaRPr lang="en-US" sz="3200" b="1"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CuadroTexto 7">
            <a:extLst>
              <a:ext uri="{FF2B5EF4-FFF2-40B4-BE49-F238E27FC236}">
                <a16:creationId xmlns:a16="http://schemas.microsoft.com/office/drawing/2014/main" id="{9CB38C7B-328C-4CFA-9900-B274669A7EA6}"/>
              </a:ext>
            </a:extLst>
          </p:cNvPr>
          <p:cNvSpPr txBox="1"/>
          <p:nvPr/>
        </p:nvSpPr>
        <p:spPr>
          <a:xfrm>
            <a:off x="977461" y="2758709"/>
            <a:ext cx="16112359" cy="707886"/>
          </a:xfrm>
          <a:prstGeom prst="rect">
            <a:avLst/>
          </a:prstGeom>
          <a:noFill/>
        </p:spPr>
        <p:txBody>
          <a:bodyPr wrap="square">
            <a:spAutoFit/>
          </a:bodyPr>
          <a:lstStyle/>
          <a:p>
            <a:pPr algn="ctr"/>
            <a:r>
              <a:rPr lang="es-ES" sz="2000" b="1" u="none" strike="noStrike" dirty="0">
                <a:effectLst/>
                <a:latin typeface="Arial" panose="020B0604020202020204" pitchFamily="34" charset="0"/>
                <a:ea typeface="Times New Roman" panose="02020603050405020304" pitchFamily="18" charset="0"/>
              </a:rPr>
              <a:t>LEY QUE MODIFICA EL ARTÍCULO 44° DE LA LEY ORGÁNICA DE MUNICIPALIDADES, LEY </a:t>
            </a:r>
            <a:r>
              <a:rPr lang="es-ES" sz="2000" b="1" u="none" strike="noStrike" dirty="0" err="1">
                <a:effectLst/>
                <a:latin typeface="Arial" panose="020B0604020202020204" pitchFamily="34" charset="0"/>
                <a:ea typeface="Times New Roman" panose="02020603050405020304" pitchFamily="18" charset="0"/>
              </a:rPr>
              <a:t>N°</a:t>
            </a:r>
            <a:r>
              <a:rPr lang="es-ES" sz="2000" b="1" u="none" strike="noStrike" dirty="0">
                <a:effectLst/>
                <a:latin typeface="Arial" panose="020B0604020202020204" pitchFamily="34" charset="0"/>
                <a:ea typeface="Times New Roman" panose="02020603050405020304" pitchFamily="18" charset="0"/>
              </a:rPr>
              <a:t> 27972, PARA DISPONER LA PUBLICACIÓN GRATUITA DE LAS NORMAS MUNICIPALES EN EL DIARIO OFICIAL EL PERUANO ELECTRÓNICO</a:t>
            </a:r>
            <a:endParaRPr lang="en-US" sz="2000" b="1" u="sng"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06983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TotalTime>
  <Words>1389</Words>
  <Application>Microsoft Office PowerPoint</Application>
  <PresentationFormat>Personalizado</PresentationFormat>
  <Paragraphs>95</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Times New Roman</vt:lpstr>
      <vt:lpstr>Arial</vt:lpstr>
      <vt:lpstr>Cambria</vt:lpstr>
      <vt:lpstr>Montserrat Bold</vt:lpstr>
      <vt:lpstr>Trajan Pro</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 Correa</dc:creator>
  <cp:lastModifiedBy>Fernando Humberto Paredes Núñez</cp:lastModifiedBy>
  <cp:revision>345</cp:revision>
  <dcterms:created xsi:type="dcterms:W3CDTF">2019-09-13T17:32:12Z</dcterms:created>
  <dcterms:modified xsi:type="dcterms:W3CDTF">2022-10-05T17:56:58Z</dcterms:modified>
</cp:coreProperties>
</file>