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7" r:id="rId9"/>
    <p:sldId id="262" r:id="rId10"/>
    <p:sldId id="269" r:id="rId11"/>
    <p:sldId id="268" r:id="rId12"/>
    <p:sldId id="263" r:id="rId13"/>
    <p:sldId id="264" r:id="rId14"/>
    <p:sldId id="265" r:id="rId15"/>
  </p:sldIdLst>
  <p:sldSz cx="12192000" cy="6858000"/>
  <p:notesSz cx="6858000" cy="9144000"/>
  <p:defaultTextStyle>
    <a:defPPr lvl="0">
      <a:defRPr lang="es-PE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7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D8A865-8C6B-4175-985A-C96B453A4CBC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PE"/>
        </a:p>
      </dgm:t>
    </dgm:pt>
    <dgm:pt modelId="{60228527-586D-4CD4-BCC9-362977D883B6}">
      <dgm:prSet phldrT="[Texto]" custT="1"/>
      <dgm:spPr/>
      <dgm:t>
        <a:bodyPr/>
        <a:lstStyle/>
        <a:p>
          <a:r>
            <a:rPr lang="es-ES" sz="1400" dirty="0"/>
            <a:t>MINISTERIO DEL INTERIOR</a:t>
          </a:r>
          <a:endParaRPr lang="es-PE" sz="1400" dirty="0"/>
        </a:p>
      </dgm:t>
    </dgm:pt>
    <dgm:pt modelId="{0AC9A34D-623C-414B-97EE-A1D3BFAE4D72}" type="parTrans" cxnId="{68F0695A-DFC7-4DE7-A169-B9AC2C291568}">
      <dgm:prSet/>
      <dgm:spPr/>
      <dgm:t>
        <a:bodyPr/>
        <a:lstStyle/>
        <a:p>
          <a:endParaRPr lang="es-PE" sz="3600"/>
        </a:p>
      </dgm:t>
    </dgm:pt>
    <dgm:pt modelId="{F252C487-4C32-45CF-B1ED-4BA53652BFC9}" type="sibTrans" cxnId="{68F0695A-DFC7-4DE7-A169-B9AC2C291568}">
      <dgm:prSet/>
      <dgm:spPr/>
      <dgm:t>
        <a:bodyPr/>
        <a:lstStyle/>
        <a:p>
          <a:endParaRPr lang="es-PE" sz="3600"/>
        </a:p>
      </dgm:t>
    </dgm:pt>
    <dgm:pt modelId="{1E911162-70DA-4E29-83D1-CFF4149B422C}" type="asst">
      <dgm:prSet phldrT="[Texto]" custT="1"/>
      <dgm:spPr/>
      <dgm:t>
        <a:bodyPr/>
        <a:lstStyle/>
        <a:p>
          <a:r>
            <a:rPr lang="es-ES" sz="1400" dirty="0"/>
            <a:t>VICEMINISTERIO DE ORDEN INTERNO</a:t>
          </a:r>
          <a:endParaRPr lang="es-PE" sz="1400" dirty="0"/>
        </a:p>
      </dgm:t>
    </dgm:pt>
    <dgm:pt modelId="{2F1794B2-37F2-4A09-A0C4-7847A263DEA3}" type="parTrans" cxnId="{5A97017C-1AC8-4455-8CF2-A5CC769CF639}">
      <dgm:prSet/>
      <dgm:spPr/>
      <dgm:t>
        <a:bodyPr/>
        <a:lstStyle/>
        <a:p>
          <a:endParaRPr lang="es-PE" sz="3600"/>
        </a:p>
      </dgm:t>
    </dgm:pt>
    <dgm:pt modelId="{82589971-EA4C-46F0-87D1-F2489DE05E94}" type="sibTrans" cxnId="{5A97017C-1AC8-4455-8CF2-A5CC769CF639}">
      <dgm:prSet/>
      <dgm:spPr/>
      <dgm:t>
        <a:bodyPr/>
        <a:lstStyle/>
        <a:p>
          <a:endParaRPr lang="es-PE" sz="3600"/>
        </a:p>
      </dgm:t>
    </dgm:pt>
    <dgm:pt modelId="{D5F33E33-19B9-4E9A-99B6-25576FB4BF4E}">
      <dgm:prSet phldrT="[Texto]" custT="1"/>
      <dgm:spPr/>
      <dgm:t>
        <a:bodyPr/>
        <a:lstStyle/>
        <a:p>
          <a:r>
            <a:rPr lang="es-ES" sz="1400" dirty="0"/>
            <a:t>DIRECCION  DE AUTORIDADES POLITICAS</a:t>
          </a:r>
          <a:endParaRPr lang="es-PE" sz="1400" dirty="0"/>
        </a:p>
      </dgm:t>
    </dgm:pt>
    <dgm:pt modelId="{A73928E8-DE4B-45A5-A6DD-58A887256982}" type="parTrans" cxnId="{C8B9A482-B345-4AD5-ADE3-30D463560644}">
      <dgm:prSet/>
      <dgm:spPr/>
      <dgm:t>
        <a:bodyPr/>
        <a:lstStyle/>
        <a:p>
          <a:endParaRPr lang="es-PE" sz="3600"/>
        </a:p>
      </dgm:t>
    </dgm:pt>
    <dgm:pt modelId="{C6046E15-C32A-486D-A984-3CC33A9EFED0}" type="sibTrans" cxnId="{C8B9A482-B345-4AD5-ADE3-30D463560644}">
      <dgm:prSet/>
      <dgm:spPr/>
      <dgm:t>
        <a:bodyPr/>
        <a:lstStyle/>
        <a:p>
          <a:endParaRPr lang="es-PE" sz="3600"/>
        </a:p>
      </dgm:t>
    </dgm:pt>
    <dgm:pt modelId="{3CCCC3E4-B9C7-49F7-B355-6BC00FE6BF51}">
      <dgm:prSet custT="1"/>
      <dgm:spPr/>
      <dgm:t>
        <a:bodyPr/>
        <a:lstStyle/>
        <a:p>
          <a:r>
            <a:rPr lang="es-ES" sz="1400" dirty="0"/>
            <a:t>DIRECCION GENERAL DE GOBIERNO INTERIO</a:t>
          </a:r>
          <a:endParaRPr lang="es-PE" sz="1400" dirty="0"/>
        </a:p>
      </dgm:t>
    </dgm:pt>
    <dgm:pt modelId="{CEE92672-E29D-49DB-8BCE-7D7AFCC2B4F7}" type="parTrans" cxnId="{6D99254D-C711-4DC2-BE21-F23964F6E824}">
      <dgm:prSet/>
      <dgm:spPr/>
      <dgm:t>
        <a:bodyPr/>
        <a:lstStyle/>
        <a:p>
          <a:endParaRPr lang="es-PE" sz="3600"/>
        </a:p>
      </dgm:t>
    </dgm:pt>
    <dgm:pt modelId="{5BA1B6B0-6FCF-4B09-8569-7F8914AD7FE2}" type="sibTrans" cxnId="{6D99254D-C711-4DC2-BE21-F23964F6E824}">
      <dgm:prSet/>
      <dgm:spPr/>
      <dgm:t>
        <a:bodyPr/>
        <a:lstStyle/>
        <a:p>
          <a:endParaRPr lang="es-PE" sz="3600"/>
        </a:p>
      </dgm:t>
    </dgm:pt>
    <dgm:pt modelId="{CD4D95C6-8261-474B-8DD0-FD5851BCE654}">
      <dgm:prSet phldrT="[Texto]" custT="1"/>
      <dgm:spPr/>
      <dgm:t>
        <a:bodyPr/>
        <a:lstStyle/>
        <a:p>
          <a:r>
            <a:rPr lang="es-ES" sz="1400" dirty="0"/>
            <a:t>DIRECCION DE AUTORIZACIONES ESPECIALES Y GARANTIAS</a:t>
          </a:r>
          <a:endParaRPr lang="es-PE" sz="1400" dirty="0"/>
        </a:p>
      </dgm:t>
    </dgm:pt>
    <dgm:pt modelId="{F81FF356-CB48-4E8B-B077-5F1C37151EC3}" type="sibTrans" cxnId="{E28595DB-2A53-44C6-9339-DB03F53D35BA}">
      <dgm:prSet/>
      <dgm:spPr/>
      <dgm:t>
        <a:bodyPr/>
        <a:lstStyle/>
        <a:p>
          <a:endParaRPr lang="es-PE" sz="3600"/>
        </a:p>
      </dgm:t>
    </dgm:pt>
    <dgm:pt modelId="{2FCE25D0-93D6-4747-93A8-FAAD6F46D9C6}" type="parTrans" cxnId="{E28595DB-2A53-44C6-9339-DB03F53D35BA}">
      <dgm:prSet/>
      <dgm:spPr/>
      <dgm:t>
        <a:bodyPr/>
        <a:lstStyle/>
        <a:p>
          <a:endParaRPr lang="es-PE" sz="3600"/>
        </a:p>
      </dgm:t>
    </dgm:pt>
    <dgm:pt modelId="{3D9F75A6-2B57-44F0-B25B-E3A8C4504A33}">
      <dgm:prSet custT="1"/>
      <dgm:spPr/>
      <dgm:t>
        <a:bodyPr/>
        <a:lstStyle/>
        <a:p>
          <a:r>
            <a:rPr lang="es-ES" sz="1400" dirty="0"/>
            <a:t>ORGANOS DESCONCENTRADOS</a:t>
          </a:r>
        </a:p>
        <a:p>
          <a:r>
            <a:rPr lang="es-ES" sz="1400" dirty="0"/>
            <a:t>PREFECTURAS REGIONALES</a:t>
          </a:r>
        </a:p>
        <a:p>
          <a:r>
            <a:rPr lang="es-ES" sz="1400" dirty="0"/>
            <a:t>SUBPREFECTURAS PROVINCIALES Y DISTRITALES</a:t>
          </a:r>
        </a:p>
        <a:p>
          <a:r>
            <a:rPr lang="es-ES" sz="1400" dirty="0"/>
            <a:t>TENENCIAS DE GOBERNACION</a:t>
          </a:r>
          <a:endParaRPr lang="es-PE" sz="1400" dirty="0"/>
        </a:p>
      </dgm:t>
    </dgm:pt>
    <dgm:pt modelId="{5C29964E-EDC2-4FCE-84C1-7055D74908AA}" type="parTrans" cxnId="{58219397-A782-48B3-A063-9442D1B2B5FE}">
      <dgm:prSet/>
      <dgm:spPr/>
      <dgm:t>
        <a:bodyPr/>
        <a:lstStyle/>
        <a:p>
          <a:endParaRPr lang="es-PE" sz="3600"/>
        </a:p>
      </dgm:t>
    </dgm:pt>
    <dgm:pt modelId="{2FC684EA-5B54-414A-8D24-57D34FE15D2C}" type="sibTrans" cxnId="{58219397-A782-48B3-A063-9442D1B2B5FE}">
      <dgm:prSet/>
      <dgm:spPr/>
      <dgm:t>
        <a:bodyPr/>
        <a:lstStyle/>
        <a:p>
          <a:endParaRPr lang="es-PE" sz="3600"/>
        </a:p>
      </dgm:t>
    </dgm:pt>
    <dgm:pt modelId="{FE48C771-6E89-4074-978B-4315B79C32DE}" type="pres">
      <dgm:prSet presAssocID="{7DD8A865-8C6B-4175-985A-C96B453A4CB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44FA523-F53C-403F-9AC8-84087C948C86}" type="pres">
      <dgm:prSet presAssocID="{60228527-586D-4CD4-BCC9-362977D883B6}" presName="hierRoot1" presStyleCnt="0">
        <dgm:presLayoutVars>
          <dgm:hierBranch val="init"/>
        </dgm:presLayoutVars>
      </dgm:prSet>
      <dgm:spPr/>
    </dgm:pt>
    <dgm:pt modelId="{31528E96-D50F-476B-A725-440140B29C27}" type="pres">
      <dgm:prSet presAssocID="{60228527-586D-4CD4-BCC9-362977D883B6}" presName="rootComposite1" presStyleCnt="0"/>
      <dgm:spPr/>
    </dgm:pt>
    <dgm:pt modelId="{EEC3DF8C-F065-4C1A-8F03-727AE962C347}" type="pres">
      <dgm:prSet presAssocID="{60228527-586D-4CD4-BCC9-362977D883B6}" presName="rootText1" presStyleLbl="node0" presStyleIdx="0" presStyleCnt="1" custLinFactNeighborX="-2500" custLinFactNeighborY="-15182">
        <dgm:presLayoutVars>
          <dgm:chPref val="3"/>
        </dgm:presLayoutVars>
      </dgm:prSet>
      <dgm:spPr/>
    </dgm:pt>
    <dgm:pt modelId="{8672FA98-5DC0-404C-97CC-6B0CB492F5F0}" type="pres">
      <dgm:prSet presAssocID="{60228527-586D-4CD4-BCC9-362977D883B6}" presName="rootConnector1" presStyleLbl="node1" presStyleIdx="0" presStyleCnt="0"/>
      <dgm:spPr/>
    </dgm:pt>
    <dgm:pt modelId="{D69098D6-675F-4433-B1C0-74FA154294F3}" type="pres">
      <dgm:prSet presAssocID="{60228527-586D-4CD4-BCC9-362977D883B6}" presName="hierChild2" presStyleCnt="0"/>
      <dgm:spPr/>
    </dgm:pt>
    <dgm:pt modelId="{81F0AB3E-7B73-4735-A6D8-AA84461F689F}" type="pres">
      <dgm:prSet presAssocID="{A73928E8-DE4B-45A5-A6DD-58A887256982}" presName="Name37" presStyleLbl="parChTrans1D2" presStyleIdx="0" presStyleCnt="4"/>
      <dgm:spPr/>
    </dgm:pt>
    <dgm:pt modelId="{6D4D8291-54A2-4FB3-A355-69C75EF78B0B}" type="pres">
      <dgm:prSet presAssocID="{D5F33E33-19B9-4E9A-99B6-25576FB4BF4E}" presName="hierRoot2" presStyleCnt="0">
        <dgm:presLayoutVars>
          <dgm:hierBranch val="init"/>
        </dgm:presLayoutVars>
      </dgm:prSet>
      <dgm:spPr/>
    </dgm:pt>
    <dgm:pt modelId="{E8CDE1D7-8842-43BD-98D1-CA2AE20982C7}" type="pres">
      <dgm:prSet presAssocID="{D5F33E33-19B9-4E9A-99B6-25576FB4BF4E}" presName="rootComposite" presStyleCnt="0"/>
      <dgm:spPr/>
    </dgm:pt>
    <dgm:pt modelId="{48C9D1BD-E5CC-44F5-BF3A-F8846E5A3E17}" type="pres">
      <dgm:prSet presAssocID="{D5F33E33-19B9-4E9A-99B6-25576FB4BF4E}" presName="rootText" presStyleLbl="node2" presStyleIdx="0" presStyleCnt="3">
        <dgm:presLayoutVars>
          <dgm:chPref val="3"/>
        </dgm:presLayoutVars>
      </dgm:prSet>
      <dgm:spPr/>
    </dgm:pt>
    <dgm:pt modelId="{185B7F70-05F5-46BD-8D7E-DF78454540B2}" type="pres">
      <dgm:prSet presAssocID="{D5F33E33-19B9-4E9A-99B6-25576FB4BF4E}" presName="rootConnector" presStyleLbl="node2" presStyleIdx="0" presStyleCnt="3"/>
      <dgm:spPr/>
    </dgm:pt>
    <dgm:pt modelId="{F2D272B5-2227-487B-8B4B-AB7284D6FD61}" type="pres">
      <dgm:prSet presAssocID="{D5F33E33-19B9-4E9A-99B6-25576FB4BF4E}" presName="hierChild4" presStyleCnt="0"/>
      <dgm:spPr/>
    </dgm:pt>
    <dgm:pt modelId="{D10CF1F7-746C-4CEB-AA93-683A70EBA970}" type="pres">
      <dgm:prSet presAssocID="{D5F33E33-19B9-4E9A-99B6-25576FB4BF4E}" presName="hierChild5" presStyleCnt="0"/>
      <dgm:spPr/>
    </dgm:pt>
    <dgm:pt modelId="{73ACD8BB-4F6C-4651-BA42-C9F903B9733A}" type="pres">
      <dgm:prSet presAssocID="{5C29964E-EDC2-4FCE-84C1-7055D74908AA}" presName="Name37" presStyleLbl="parChTrans1D2" presStyleIdx="1" presStyleCnt="4"/>
      <dgm:spPr/>
    </dgm:pt>
    <dgm:pt modelId="{E767704C-462C-4647-9A4E-FE90E45A86C7}" type="pres">
      <dgm:prSet presAssocID="{3D9F75A6-2B57-44F0-B25B-E3A8C4504A33}" presName="hierRoot2" presStyleCnt="0">
        <dgm:presLayoutVars>
          <dgm:hierBranch val="init"/>
        </dgm:presLayoutVars>
      </dgm:prSet>
      <dgm:spPr/>
    </dgm:pt>
    <dgm:pt modelId="{817B9107-CD6F-432F-B8E6-A66ED6D3842D}" type="pres">
      <dgm:prSet presAssocID="{3D9F75A6-2B57-44F0-B25B-E3A8C4504A33}" presName="rootComposite" presStyleCnt="0"/>
      <dgm:spPr/>
    </dgm:pt>
    <dgm:pt modelId="{8B967693-6A9C-4599-BBFB-FBAFE8A64358}" type="pres">
      <dgm:prSet presAssocID="{3D9F75A6-2B57-44F0-B25B-E3A8C4504A33}" presName="rootText" presStyleLbl="node2" presStyleIdx="1" presStyleCnt="3" custScaleX="196619" custScaleY="191857" custLinFactX="100000" custLinFactNeighborX="154520" custLinFactNeighborY="-2412">
        <dgm:presLayoutVars>
          <dgm:chPref val="3"/>
        </dgm:presLayoutVars>
      </dgm:prSet>
      <dgm:spPr/>
    </dgm:pt>
    <dgm:pt modelId="{26BCB6AB-AF58-425F-BCB5-AD8228F2636A}" type="pres">
      <dgm:prSet presAssocID="{3D9F75A6-2B57-44F0-B25B-E3A8C4504A33}" presName="rootConnector" presStyleLbl="node2" presStyleIdx="1" presStyleCnt="3"/>
      <dgm:spPr/>
    </dgm:pt>
    <dgm:pt modelId="{50B6865F-B87D-478D-BCDB-97C2E215DE01}" type="pres">
      <dgm:prSet presAssocID="{3D9F75A6-2B57-44F0-B25B-E3A8C4504A33}" presName="hierChild4" presStyleCnt="0"/>
      <dgm:spPr/>
    </dgm:pt>
    <dgm:pt modelId="{ABB8D622-2EA0-468A-BEC4-FAC5FFF0B63F}" type="pres">
      <dgm:prSet presAssocID="{3D9F75A6-2B57-44F0-B25B-E3A8C4504A33}" presName="hierChild5" presStyleCnt="0"/>
      <dgm:spPr/>
    </dgm:pt>
    <dgm:pt modelId="{588CEA20-1519-4B48-9E5F-9BF3D30E7AD2}" type="pres">
      <dgm:prSet presAssocID="{2FCE25D0-93D6-4747-93A8-FAAD6F46D9C6}" presName="Name37" presStyleLbl="parChTrans1D2" presStyleIdx="2" presStyleCnt="4"/>
      <dgm:spPr/>
    </dgm:pt>
    <dgm:pt modelId="{A73B49BC-27A6-4D3D-A344-138431D35144}" type="pres">
      <dgm:prSet presAssocID="{CD4D95C6-8261-474B-8DD0-FD5851BCE654}" presName="hierRoot2" presStyleCnt="0">
        <dgm:presLayoutVars>
          <dgm:hierBranch val="init"/>
        </dgm:presLayoutVars>
      </dgm:prSet>
      <dgm:spPr/>
    </dgm:pt>
    <dgm:pt modelId="{0D442C26-25B7-423F-A6C9-335CEC5343EA}" type="pres">
      <dgm:prSet presAssocID="{CD4D95C6-8261-474B-8DD0-FD5851BCE654}" presName="rootComposite" presStyleCnt="0"/>
      <dgm:spPr/>
    </dgm:pt>
    <dgm:pt modelId="{A66E623E-F499-4666-B153-4EE4CBA830A1}" type="pres">
      <dgm:prSet presAssocID="{CD4D95C6-8261-474B-8DD0-FD5851BCE654}" presName="rootText" presStyleLbl="node2" presStyleIdx="2" presStyleCnt="3" custScaleX="121017" custScaleY="165443" custLinFactX="-44882" custLinFactNeighborX="-100000" custLinFactNeighborY="4116">
        <dgm:presLayoutVars>
          <dgm:chPref val="3"/>
        </dgm:presLayoutVars>
      </dgm:prSet>
      <dgm:spPr/>
    </dgm:pt>
    <dgm:pt modelId="{BE076415-E490-43D6-A689-2C3B14289978}" type="pres">
      <dgm:prSet presAssocID="{CD4D95C6-8261-474B-8DD0-FD5851BCE654}" presName="rootConnector" presStyleLbl="node2" presStyleIdx="2" presStyleCnt="3"/>
      <dgm:spPr/>
    </dgm:pt>
    <dgm:pt modelId="{2835EF60-6780-48F2-8845-ED355C1A965D}" type="pres">
      <dgm:prSet presAssocID="{CD4D95C6-8261-474B-8DD0-FD5851BCE654}" presName="hierChild4" presStyleCnt="0"/>
      <dgm:spPr/>
    </dgm:pt>
    <dgm:pt modelId="{2AE25906-AF52-470E-AAAD-16646C240B6D}" type="pres">
      <dgm:prSet presAssocID="{CD4D95C6-8261-474B-8DD0-FD5851BCE654}" presName="hierChild5" presStyleCnt="0"/>
      <dgm:spPr/>
    </dgm:pt>
    <dgm:pt modelId="{5A28A8DA-E900-4397-80D9-629B26988581}" type="pres">
      <dgm:prSet presAssocID="{60228527-586D-4CD4-BCC9-362977D883B6}" presName="hierChild3" presStyleCnt="0"/>
      <dgm:spPr/>
    </dgm:pt>
    <dgm:pt modelId="{48E86E72-99A1-4BD0-A041-C2CDC128F877}" type="pres">
      <dgm:prSet presAssocID="{2F1794B2-37F2-4A09-A0C4-7847A263DEA3}" presName="Name111" presStyleLbl="parChTrans1D2" presStyleIdx="3" presStyleCnt="4"/>
      <dgm:spPr/>
    </dgm:pt>
    <dgm:pt modelId="{DD9F1510-1A04-4A6F-BEE1-24CC440CAA3E}" type="pres">
      <dgm:prSet presAssocID="{1E911162-70DA-4E29-83D1-CFF4149B422C}" presName="hierRoot3" presStyleCnt="0">
        <dgm:presLayoutVars>
          <dgm:hierBranch val="init"/>
        </dgm:presLayoutVars>
      </dgm:prSet>
      <dgm:spPr/>
    </dgm:pt>
    <dgm:pt modelId="{6DD44454-BD09-48CA-898B-4B6A0586FA8D}" type="pres">
      <dgm:prSet presAssocID="{1E911162-70DA-4E29-83D1-CFF4149B422C}" presName="rootComposite3" presStyleCnt="0"/>
      <dgm:spPr/>
    </dgm:pt>
    <dgm:pt modelId="{C622C836-0098-499D-80ED-64537C35F5E5}" type="pres">
      <dgm:prSet presAssocID="{1E911162-70DA-4E29-83D1-CFF4149B422C}" presName="rootText3" presStyleLbl="asst1" presStyleIdx="0" presStyleCnt="1">
        <dgm:presLayoutVars>
          <dgm:chPref val="3"/>
        </dgm:presLayoutVars>
      </dgm:prSet>
      <dgm:spPr/>
    </dgm:pt>
    <dgm:pt modelId="{721681EA-1393-49FB-990D-0E36D4E91122}" type="pres">
      <dgm:prSet presAssocID="{1E911162-70DA-4E29-83D1-CFF4149B422C}" presName="rootConnector3" presStyleLbl="asst1" presStyleIdx="0" presStyleCnt="1"/>
      <dgm:spPr/>
    </dgm:pt>
    <dgm:pt modelId="{96B60F53-6266-4F66-AD7B-053F5C39994F}" type="pres">
      <dgm:prSet presAssocID="{1E911162-70DA-4E29-83D1-CFF4149B422C}" presName="hierChild6" presStyleCnt="0"/>
      <dgm:spPr/>
    </dgm:pt>
    <dgm:pt modelId="{BFFA2342-6B63-43F1-86C9-6225819F454C}" type="pres">
      <dgm:prSet presAssocID="{CEE92672-E29D-49DB-8BCE-7D7AFCC2B4F7}" presName="Name37" presStyleLbl="parChTrans1D3" presStyleIdx="0" presStyleCnt="1"/>
      <dgm:spPr/>
    </dgm:pt>
    <dgm:pt modelId="{A4A18C88-102F-4CF6-9449-421A25D972D5}" type="pres">
      <dgm:prSet presAssocID="{3CCCC3E4-B9C7-49F7-B355-6BC00FE6BF51}" presName="hierRoot2" presStyleCnt="0">
        <dgm:presLayoutVars>
          <dgm:hierBranch val="init"/>
        </dgm:presLayoutVars>
      </dgm:prSet>
      <dgm:spPr/>
    </dgm:pt>
    <dgm:pt modelId="{79CF3B79-BAA0-483E-AB6E-FEC1B2167BE0}" type="pres">
      <dgm:prSet presAssocID="{3CCCC3E4-B9C7-49F7-B355-6BC00FE6BF51}" presName="rootComposite" presStyleCnt="0"/>
      <dgm:spPr/>
    </dgm:pt>
    <dgm:pt modelId="{BED56DDE-BC4D-4F11-975C-8C3224CF335B}" type="pres">
      <dgm:prSet presAssocID="{3CCCC3E4-B9C7-49F7-B355-6BC00FE6BF51}" presName="rootText" presStyleLbl="node3" presStyleIdx="0" presStyleCnt="1" custScaleX="126493">
        <dgm:presLayoutVars>
          <dgm:chPref val="3"/>
        </dgm:presLayoutVars>
      </dgm:prSet>
      <dgm:spPr/>
    </dgm:pt>
    <dgm:pt modelId="{A2AC7E01-E721-4389-A685-BD9B367D2F02}" type="pres">
      <dgm:prSet presAssocID="{3CCCC3E4-B9C7-49F7-B355-6BC00FE6BF51}" presName="rootConnector" presStyleLbl="node3" presStyleIdx="0" presStyleCnt="1"/>
      <dgm:spPr/>
    </dgm:pt>
    <dgm:pt modelId="{43FACEF1-49D3-475A-B6C6-9E16C0E7313E}" type="pres">
      <dgm:prSet presAssocID="{3CCCC3E4-B9C7-49F7-B355-6BC00FE6BF51}" presName="hierChild4" presStyleCnt="0"/>
      <dgm:spPr/>
    </dgm:pt>
    <dgm:pt modelId="{61E42C5E-743E-44EE-AF03-69A7B6789846}" type="pres">
      <dgm:prSet presAssocID="{3CCCC3E4-B9C7-49F7-B355-6BC00FE6BF51}" presName="hierChild5" presStyleCnt="0"/>
      <dgm:spPr/>
    </dgm:pt>
    <dgm:pt modelId="{930A3FE5-F54B-4D6F-8C8F-EF332B2AACBA}" type="pres">
      <dgm:prSet presAssocID="{1E911162-70DA-4E29-83D1-CFF4149B422C}" presName="hierChild7" presStyleCnt="0"/>
      <dgm:spPr/>
    </dgm:pt>
  </dgm:ptLst>
  <dgm:cxnLst>
    <dgm:cxn modelId="{0CA53605-76BD-4360-A9C0-CFC3F04CABBE}" type="presOf" srcId="{3D9F75A6-2B57-44F0-B25B-E3A8C4504A33}" destId="{26BCB6AB-AF58-425F-BCB5-AD8228F2636A}" srcOrd="1" destOrd="0" presId="urn:microsoft.com/office/officeart/2005/8/layout/orgChart1"/>
    <dgm:cxn modelId="{83F35E06-597E-4B52-AF2F-0EA9AEA3BFB6}" type="presOf" srcId="{3D9F75A6-2B57-44F0-B25B-E3A8C4504A33}" destId="{8B967693-6A9C-4599-BBFB-FBAFE8A64358}" srcOrd="0" destOrd="0" presId="urn:microsoft.com/office/officeart/2005/8/layout/orgChart1"/>
    <dgm:cxn modelId="{B5B94F28-E5C2-43E9-A2E1-ECDA7EB50D4E}" type="presOf" srcId="{D5F33E33-19B9-4E9A-99B6-25576FB4BF4E}" destId="{185B7F70-05F5-46BD-8D7E-DF78454540B2}" srcOrd="1" destOrd="0" presId="urn:microsoft.com/office/officeart/2005/8/layout/orgChart1"/>
    <dgm:cxn modelId="{7CF4E930-CBB7-46D0-BF63-1B9D49302C23}" type="presOf" srcId="{3CCCC3E4-B9C7-49F7-B355-6BC00FE6BF51}" destId="{A2AC7E01-E721-4389-A685-BD9B367D2F02}" srcOrd="1" destOrd="0" presId="urn:microsoft.com/office/officeart/2005/8/layout/orgChart1"/>
    <dgm:cxn modelId="{97867234-498A-4812-ACFA-3E18E2A855C6}" type="presOf" srcId="{2F1794B2-37F2-4A09-A0C4-7847A263DEA3}" destId="{48E86E72-99A1-4BD0-A041-C2CDC128F877}" srcOrd="0" destOrd="0" presId="urn:microsoft.com/office/officeart/2005/8/layout/orgChart1"/>
    <dgm:cxn modelId="{567DA05E-34A0-4E3C-A2ED-4FCC5855002F}" type="presOf" srcId="{60228527-586D-4CD4-BCC9-362977D883B6}" destId="{EEC3DF8C-F065-4C1A-8F03-727AE962C347}" srcOrd="0" destOrd="0" presId="urn:microsoft.com/office/officeart/2005/8/layout/orgChart1"/>
    <dgm:cxn modelId="{6D99254D-C711-4DC2-BE21-F23964F6E824}" srcId="{1E911162-70DA-4E29-83D1-CFF4149B422C}" destId="{3CCCC3E4-B9C7-49F7-B355-6BC00FE6BF51}" srcOrd="0" destOrd="0" parTransId="{CEE92672-E29D-49DB-8BCE-7D7AFCC2B4F7}" sibTransId="{5BA1B6B0-6FCF-4B09-8569-7F8914AD7FE2}"/>
    <dgm:cxn modelId="{F864BC53-59F9-4399-8FF5-16FB7C9D64E6}" type="presOf" srcId="{2FCE25D0-93D6-4747-93A8-FAAD6F46D9C6}" destId="{588CEA20-1519-4B48-9E5F-9BF3D30E7AD2}" srcOrd="0" destOrd="0" presId="urn:microsoft.com/office/officeart/2005/8/layout/orgChart1"/>
    <dgm:cxn modelId="{68F0695A-DFC7-4DE7-A169-B9AC2C291568}" srcId="{7DD8A865-8C6B-4175-985A-C96B453A4CBC}" destId="{60228527-586D-4CD4-BCC9-362977D883B6}" srcOrd="0" destOrd="0" parTransId="{0AC9A34D-623C-414B-97EE-A1D3BFAE4D72}" sibTransId="{F252C487-4C32-45CF-B1ED-4BA53652BFC9}"/>
    <dgm:cxn modelId="{5A97017C-1AC8-4455-8CF2-A5CC769CF639}" srcId="{60228527-586D-4CD4-BCC9-362977D883B6}" destId="{1E911162-70DA-4E29-83D1-CFF4149B422C}" srcOrd="0" destOrd="0" parTransId="{2F1794B2-37F2-4A09-A0C4-7847A263DEA3}" sibTransId="{82589971-EA4C-46F0-87D1-F2489DE05E94}"/>
    <dgm:cxn modelId="{C8B9A482-B345-4AD5-ADE3-30D463560644}" srcId="{60228527-586D-4CD4-BCC9-362977D883B6}" destId="{D5F33E33-19B9-4E9A-99B6-25576FB4BF4E}" srcOrd="1" destOrd="0" parTransId="{A73928E8-DE4B-45A5-A6DD-58A887256982}" sibTransId="{C6046E15-C32A-486D-A984-3CC33A9EFED0}"/>
    <dgm:cxn modelId="{989B7C92-A6A7-4E06-B33B-79E6E733C5E2}" type="presOf" srcId="{7DD8A865-8C6B-4175-985A-C96B453A4CBC}" destId="{FE48C771-6E89-4074-978B-4315B79C32DE}" srcOrd="0" destOrd="0" presId="urn:microsoft.com/office/officeart/2005/8/layout/orgChart1"/>
    <dgm:cxn modelId="{7F209F94-FD04-4C21-86DC-750F97454680}" type="presOf" srcId="{D5F33E33-19B9-4E9A-99B6-25576FB4BF4E}" destId="{48C9D1BD-E5CC-44F5-BF3A-F8846E5A3E17}" srcOrd="0" destOrd="0" presId="urn:microsoft.com/office/officeart/2005/8/layout/orgChart1"/>
    <dgm:cxn modelId="{58219397-A782-48B3-A063-9442D1B2B5FE}" srcId="{60228527-586D-4CD4-BCC9-362977D883B6}" destId="{3D9F75A6-2B57-44F0-B25B-E3A8C4504A33}" srcOrd="2" destOrd="0" parTransId="{5C29964E-EDC2-4FCE-84C1-7055D74908AA}" sibTransId="{2FC684EA-5B54-414A-8D24-57D34FE15D2C}"/>
    <dgm:cxn modelId="{EC8505A6-DF83-49C5-8BAA-5C77561AF177}" type="presOf" srcId="{1E911162-70DA-4E29-83D1-CFF4149B422C}" destId="{C622C836-0098-499D-80ED-64537C35F5E5}" srcOrd="0" destOrd="0" presId="urn:microsoft.com/office/officeart/2005/8/layout/orgChart1"/>
    <dgm:cxn modelId="{6D1CA2B6-99F8-4763-8856-C7B3055E2295}" type="presOf" srcId="{CD4D95C6-8261-474B-8DD0-FD5851BCE654}" destId="{A66E623E-F499-4666-B153-4EE4CBA830A1}" srcOrd="0" destOrd="0" presId="urn:microsoft.com/office/officeart/2005/8/layout/orgChart1"/>
    <dgm:cxn modelId="{F18804C4-BF5E-4080-AF6B-02D953F0790F}" type="presOf" srcId="{A73928E8-DE4B-45A5-A6DD-58A887256982}" destId="{81F0AB3E-7B73-4735-A6D8-AA84461F689F}" srcOrd="0" destOrd="0" presId="urn:microsoft.com/office/officeart/2005/8/layout/orgChart1"/>
    <dgm:cxn modelId="{DF0745C6-FE34-4DF3-9F81-1431723856DA}" type="presOf" srcId="{CEE92672-E29D-49DB-8BCE-7D7AFCC2B4F7}" destId="{BFFA2342-6B63-43F1-86C9-6225819F454C}" srcOrd="0" destOrd="0" presId="urn:microsoft.com/office/officeart/2005/8/layout/orgChart1"/>
    <dgm:cxn modelId="{F57079CA-CF67-4887-A247-1A8759A5E230}" type="presOf" srcId="{CD4D95C6-8261-474B-8DD0-FD5851BCE654}" destId="{BE076415-E490-43D6-A689-2C3B14289978}" srcOrd="1" destOrd="0" presId="urn:microsoft.com/office/officeart/2005/8/layout/orgChart1"/>
    <dgm:cxn modelId="{D22C85DA-9804-4C65-974D-57DEBF43DEC8}" type="presOf" srcId="{1E911162-70DA-4E29-83D1-CFF4149B422C}" destId="{721681EA-1393-49FB-990D-0E36D4E91122}" srcOrd="1" destOrd="0" presId="urn:microsoft.com/office/officeart/2005/8/layout/orgChart1"/>
    <dgm:cxn modelId="{E28595DB-2A53-44C6-9339-DB03F53D35BA}" srcId="{60228527-586D-4CD4-BCC9-362977D883B6}" destId="{CD4D95C6-8261-474B-8DD0-FD5851BCE654}" srcOrd="3" destOrd="0" parTransId="{2FCE25D0-93D6-4747-93A8-FAAD6F46D9C6}" sibTransId="{F81FF356-CB48-4E8B-B077-5F1C37151EC3}"/>
    <dgm:cxn modelId="{526BAFE9-04F4-494C-8AC4-BDE2A9AF4FDD}" type="presOf" srcId="{5C29964E-EDC2-4FCE-84C1-7055D74908AA}" destId="{73ACD8BB-4F6C-4651-BA42-C9F903B9733A}" srcOrd="0" destOrd="0" presId="urn:microsoft.com/office/officeart/2005/8/layout/orgChart1"/>
    <dgm:cxn modelId="{DEE543EA-5FF2-47D3-A30A-B856C259BFE8}" type="presOf" srcId="{3CCCC3E4-B9C7-49F7-B355-6BC00FE6BF51}" destId="{BED56DDE-BC4D-4F11-975C-8C3224CF335B}" srcOrd="0" destOrd="0" presId="urn:microsoft.com/office/officeart/2005/8/layout/orgChart1"/>
    <dgm:cxn modelId="{8BEE40EF-EB7D-480F-A83A-AB607CB52E35}" type="presOf" srcId="{60228527-586D-4CD4-BCC9-362977D883B6}" destId="{8672FA98-5DC0-404C-97CC-6B0CB492F5F0}" srcOrd="1" destOrd="0" presId="urn:microsoft.com/office/officeart/2005/8/layout/orgChart1"/>
    <dgm:cxn modelId="{5E317E7B-2BEB-4DE9-BD42-4BBB211F9959}" type="presParOf" srcId="{FE48C771-6E89-4074-978B-4315B79C32DE}" destId="{244FA523-F53C-403F-9AC8-84087C948C86}" srcOrd="0" destOrd="0" presId="urn:microsoft.com/office/officeart/2005/8/layout/orgChart1"/>
    <dgm:cxn modelId="{9FD6F799-83EA-47ED-A9FF-1422FF8F92F5}" type="presParOf" srcId="{244FA523-F53C-403F-9AC8-84087C948C86}" destId="{31528E96-D50F-476B-A725-440140B29C27}" srcOrd="0" destOrd="0" presId="urn:microsoft.com/office/officeart/2005/8/layout/orgChart1"/>
    <dgm:cxn modelId="{237EE87C-499D-46C0-A969-0D83AD3AD4A8}" type="presParOf" srcId="{31528E96-D50F-476B-A725-440140B29C27}" destId="{EEC3DF8C-F065-4C1A-8F03-727AE962C347}" srcOrd="0" destOrd="0" presId="urn:microsoft.com/office/officeart/2005/8/layout/orgChart1"/>
    <dgm:cxn modelId="{DE698C94-D053-43D5-9775-2816B4CD4451}" type="presParOf" srcId="{31528E96-D50F-476B-A725-440140B29C27}" destId="{8672FA98-5DC0-404C-97CC-6B0CB492F5F0}" srcOrd="1" destOrd="0" presId="urn:microsoft.com/office/officeart/2005/8/layout/orgChart1"/>
    <dgm:cxn modelId="{309DE0C7-2305-450F-8589-FCBBC3E0F0EC}" type="presParOf" srcId="{244FA523-F53C-403F-9AC8-84087C948C86}" destId="{D69098D6-675F-4433-B1C0-74FA154294F3}" srcOrd="1" destOrd="0" presId="urn:microsoft.com/office/officeart/2005/8/layout/orgChart1"/>
    <dgm:cxn modelId="{D077E870-32E7-4734-9937-5F25058C0DB6}" type="presParOf" srcId="{D69098D6-675F-4433-B1C0-74FA154294F3}" destId="{81F0AB3E-7B73-4735-A6D8-AA84461F689F}" srcOrd="0" destOrd="0" presId="urn:microsoft.com/office/officeart/2005/8/layout/orgChart1"/>
    <dgm:cxn modelId="{0F319330-6DA6-49C1-9EC9-A6A627000253}" type="presParOf" srcId="{D69098D6-675F-4433-B1C0-74FA154294F3}" destId="{6D4D8291-54A2-4FB3-A355-69C75EF78B0B}" srcOrd="1" destOrd="0" presId="urn:microsoft.com/office/officeart/2005/8/layout/orgChart1"/>
    <dgm:cxn modelId="{262480DF-2FA0-4966-B2F4-F66E7A482DB8}" type="presParOf" srcId="{6D4D8291-54A2-4FB3-A355-69C75EF78B0B}" destId="{E8CDE1D7-8842-43BD-98D1-CA2AE20982C7}" srcOrd="0" destOrd="0" presId="urn:microsoft.com/office/officeart/2005/8/layout/orgChart1"/>
    <dgm:cxn modelId="{F63CE055-8C6D-477F-B747-E7B6CFDFDCC6}" type="presParOf" srcId="{E8CDE1D7-8842-43BD-98D1-CA2AE20982C7}" destId="{48C9D1BD-E5CC-44F5-BF3A-F8846E5A3E17}" srcOrd="0" destOrd="0" presId="urn:microsoft.com/office/officeart/2005/8/layout/orgChart1"/>
    <dgm:cxn modelId="{3004C363-AA1D-476A-A5F4-12737815C530}" type="presParOf" srcId="{E8CDE1D7-8842-43BD-98D1-CA2AE20982C7}" destId="{185B7F70-05F5-46BD-8D7E-DF78454540B2}" srcOrd="1" destOrd="0" presId="urn:microsoft.com/office/officeart/2005/8/layout/orgChart1"/>
    <dgm:cxn modelId="{F532232E-56F6-4EFF-9F26-740DB669B8C7}" type="presParOf" srcId="{6D4D8291-54A2-4FB3-A355-69C75EF78B0B}" destId="{F2D272B5-2227-487B-8B4B-AB7284D6FD61}" srcOrd="1" destOrd="0" presId="urn:microsoft.com/office/officeart/2005/8/layout/orgChart1"/>
    <dgm:cxn modelId="{B44B81FF-E439-461C-B618-D36CB438E673}" type="presParOf" srcId="{6D4D8291-54A2-4FB3-A355-69C75EF78B0B}" destId="{D10CF1F7-746C-4CEB-AA93-683A70EBA970}" srcOrd="2" destOrd="0" presId="urn:microsoft.com/office/officeart/2005/8/layout/orgChart1"/>
    <dgm:cxn modelId="{9640D242-3BFB-4B28-A5BA-5E3B550F96A6}" type="presParOf" srcId="{D69098D6-675F-4433-B1C0-74FA154294F3}" destId="{73ACD8BB-4F6C-4651-BA42-C9F903B9733A}" srcOrd="2" destOrd="0" presId="urn:microsoft.com/office/officeart/2005/8/layout/orgChart1"/>
    <dgm:cxn modelId="{54E1278D-46CB-416F-8FD3-9F2CA79F9790}" type="presParOf" srcId="{D69098D6-675F-4433-B1C0-74FA154294F3}" destId="{E767704C-462C-4647-9A4E-FE90E45A86C7}" srcOrd="3" destOrd="0" presId="urn:microsoft.com/office/officeart/2005/8/layout/orgChart1"/>
    <dgm:cxn modelId="{73C833CF-D0E7-4066-954A-3FAC698BE7DE}" type="presParOf" srcId="{E767704C-462C-4647-9A4E-FE90E45A86C7}" destId="{817B9107-CD6F-432F-B8E6-A66ED6D3842D}" srcOrd="0" destOrd="0" presId="urn:microsoft.com/office/officeart/2005/8/layout/orgChart1"/>
    <dgm:cxn modelId="{A37F8B89-1A99-4D80-8121-63F9C6642889}" type="presParOf" srcId="{817B9107-CD6F-432F-B8E6-A66ED6D3842D}" destId="{8B967693-6A9C-4599-BBFB-FBAFE8A64358}" srcOrd="0" destOrd="0" presId="urn:microsoft.com/office/officeart/2005/8/layout/orgChart1"/>
    <dgm:cxn modelId="{FB5704EC-E8E3-4EB3-BA03-878364949FFE}" type="presParOf" srcId="{817B9107-CD6F-432F-B8E6-A66ED6D3842D}" destId="{26BCB6AB-AF58-425F-BCB5-AD8228F2636A}" srcOrd="1" destOrd="0" presId="urn:microsoft.com/office/officeart/2005/8/layout/orgChart1"/>
    <dgm:cxn modelId="{AB485586-4BB5-4116-96CC-F413D89B4821}" type="presParOf" srcId="{E767704C-462C-4647-9A4E-FE90E45A86C7}" destId="{50B6865F-B87D-478D-BCDB-97C2E215DE01}" srcOrd="1" destOrd="0" presId="urn:microsoft.com/office/officeart/2005/8/layout/orgChart1"/>
    <dgm:cxn modelId="{7EA169E8-CE1D-4C5E-B7F9-DEDDB2181726}" type="presParOf" srcId="{E767704C-462C-4647-9A4E-FE90E45A86C7}" destId="{ABB8D622-2EA0-468A-BEC4-FAC5FFF0B63F}" srcOrd="2" destOrd="0" presId="urn:microsoft.com/office/officeart/2005/8/layout/orgChart1"/>
    <dgm:cxn modelId="{106B21DA-2931-4DCC-B7A0-756BABAB1EF8}" type="presParOf" srcId="{D69098D6-675F-4433-B1C0-74FA154294F3}" destId="{588CEA20-1519-4B48-9E5F-9BF3D30E7AD2}" srcOrd="4" destOrd="0" presId="urn:microsoft.com/office/officeart/2005/8/layout/orgChart1"/>
    <dgm:cxn modelId="{D1F408AA-DCA9-45BA-B817-C4A4981AB393}" type="presParOf" srcId="{D69098D6-675F-4433-B1C0-74FA154294F3}" destId="{A73B49BC-27A6-4D3D-A344-138431D35144}" srcOrd="5" destOrd="0" presId="urn:microsoft.com/office/officeart/2005/8/layout/orgChart1"/>
    <dgm:cxn modelId="{2498B2FB-7026-4CF8-933F-E6F7D49B2108}" type="presParOf" srcId="{A73B49BC-27A6-4D3D-A344-138431D35144}" destId="{0D442C26-25B7-423F-A6C9-335CEC5343EA}" srcOrd="0" destOrd="0" presId="urn:microsoft.com/office/officeart/2005/8/layout/orgChart1"/>
    <dgm:cxn modelId="{457BC6F1-CA2C-4814-B0B7-FD2687DCEA47}" type="presParOf" srcId="{0D442C26-25B7-423F-A6C9-335CEC5343EA}" destId="{A66E623E-F499-4666-B153-4EE4CBA830A1}" srcOrd="0" destOrd="0" presId="urn:microsoft.com/office/officeart/2005/8/layout/orgChart1"/>
    <dgm:cxn modelId="{BFD5B19E-DA2A-4415-A1D8-F420BF2D018D}" type="presParOf" srcId="{0D442C26-25B7-423F-A6C9-335CEC5343EA}" destId="{BE076415-E490-43D6-A689-2C3B14289978}" srcOrd="1" destOrd="0" presId="urn:microsoft.com/office/officeart/2005/8/layout/orgChart1"/>
    <dgm:cxn modelId="{76A0E224-97E3-4275-916C-4A89B9F2008E}" type="presParOf" srcId="{A73B49BC-27A6-4D3D-A344-138431D35144}" destId="{2835EF60-6780-48F2-8845-ED355C1A965D}" srcOrd="1" destOrd="0" presId="urn:microsoft.com/office/officeart/2005/8/layout/orgChart1"/>
    <dgm:cxn modelId="{A300848E-832C-4DFA-A2F8-26F9E4E33CC1}" type="presParOf" srcId="{A73B49BC-27A6-4D3D-A344-138431D35144}" destId="{2AE25906-AF52-470E-AAAD-16646C240B6D}" srcOrd="2" destOrd="0" presId="urn:microsoft.com/office/officeart/2005/8/layout/orgChart1"/>
    <dgm:cxn modelId="{7AA93378-3515-4319-A4BB-FB0093AC51E2}" type="presParOf" srcId="{244FA523-F53C-403F-9AC8-84087C948C86}" destId="{5A28A8DA-E900-4397-80D9-629B26988581}" srcOrd="2" destOrd="0" presId="urn:microsoft.com/office/officeart/2005/8/layout/orgChart1"/>
    <dgm:cxn modelId="{575FA92E-62BA-416D-B0D7-3BEB9787BF77}" type="presParOf" srcId="{5A28A8DA-E900-4397-80D9-629B26988581}" destId="{48E86E72-99A1-4BD0-A041-C2CDC128F877}" srcOrd="0" destOrd="0" presId="urn:microsoft.com/office/officeart/2005/8/layout/orgChart1"/>
    <dgm:cxn modelId="{3BE6162B-3C40-4C16-8BA8-F86234D20E57}" type="presParOf" srcId="{5A28A8DA-E900-4397-80D9-629B26988581}" destId="{DD9F1510-1A04-4A6F-BEE1-24CC440CAA3E}" srcOrd="1" destOrd="0" presId="urn:microsoft.com/office/officeart/2005/8/layout/orgChart1"/>
    <dgm:cxn modelId="{82D2374A-FBBF-4CF9-B74E-013BB0921352}" type="presParOf" srcId="{DD9F1510-1A04-4A6F-BEE1-24CC440CAA3E}" destId="{6DD44454-BD09-48CA-898B-4B6A0586FA8D}" srcOrd="0" destOrd="0" presId="urn:microsoft.com/office/officeart/2005/8/layout/orgChart1"/>
    <dgm:cxn modelId="{6B2C45C6-C00A-496A-8E98-28A46CBBA07D}" type="presParOf" srcId="{6DD44454-BD09-48CA-898B-4B6A0586FA8D}" destId="{C622C836-0098-499D-80ED-64537C35F5E5}" srcOrd="0" destOrd="0" presId="urn:microsoft.com/office/officeart/2005/8/layout/orgChart1"/>
    <dgm:cxn modelId="{5FF856AE-27D2-4927-AD03-AE6655FECDA3}" type="presParOf" srcId="{6DD44454-BD09-48CA-898B-4B6A0586FA8D}" destId="{721681EA-1393-49FB-990D-0E36D4E91122}" srcOrd="1" destOrd="0" presId="urn:microsoft.com/office/officeart/2005/8/layout/orgChart1"/>
    <dgm:cxn modelId="{133EED4D-EBEE-4222-A5D6-30781534D0EA}" type="presParOf" srcId="{DD9F1510-1A04-4A6F-BEE1-24CC440CAA3E}" destId="{96B60F53-6266-4F66-AD7B-053F5C39994F}" srcOrd="1" destOrd="0" presId="urn:microsoft.com/office/officeart/2005/8/layout/orgChart1"/>
    <dgm:cxn modelId="{BF834263-DE5B-4852-9369-F05913619734}" type="presParOf" srcId="{96B60F53-6266-4F66-AD7B-053F5C39994F}" destId="{BFFA2342-6B63-43F1-86C9-6225819F454C}" srcOrd="0" destOrd="0" presId="urn:microsoft.com/office/officeart/2005/8/layout/orgChart1"/>
    <dgm:cxn modelId="{C2E3A517-A271-47D0-92A8-192950427947}" type="presParOf" srcId="{96B60F53-6266-4F66-AD7B-053F5C39994F}" destId="{A4A18C88-102F-4CF6-9449-421A25D972D5}" srcOrd="1" destOrd="0" presId="urn:microsoft.com/office/officeart/2005/8/layout/orgChart1"/>
    <dgm:cxn modelId="{A9B149CA-29F0-4EDF-8663-CDE9420F369E}" type="presParOf" srcId="{A4A18C88-102F-4CF6-9449-421A25D972D5}" destId="{79CF3B79-BAA0-483E-AB6E-FEC1B2167BE0}" srcOrd="0" destOrd="0" presId="urn:microsoft.com/office/officeart/2005/8/layout/orgChart1"/>
    <dgm:cxn modelId="{2C4A7D07-5E5F-4363-BE72-D95F477819DE}" type="presParOf" srcId="{79CF3B79-BAA0-483E-AB6E-FEC1B2167BE0}" destId="{BED56DDE-BC4D-4F11-975C-8C3224CF335B}" srcOrd="0" destOrd="0" presId="urn:microsoft.com/office/officeart/2005/8/layout/orgChart1"/>
    <dgm:cxn modelId="{6E48120C-1073-4697-91CE-965458F9E7E9}" type="presParOf" srcId="{79CF3B79-BAA0-483E-AB6E-FEC1B2167BE0}" destId="{A2AC7E01-E721-4389-A685-BD9B367D2F02}" srcOrd="1" destOrd="0" presId="urn:microsoft.com/office/officeart/2005/8/layout/orgChart1"/>
    <dgm:cxn modelId="{0B2CBD2C-D63C-40D0-A1BE-0E53CC0770BB}" type="presParOf" srcId="{A4A18C88-102F-4CF6-9449-421A25D972D5}" destId="{43FACEF1-49D3-475A-B6C6-9E16C0E7313E}" srcOrd="1" destOrd="0" presId="urn:microsoft.com/office/officeart/2005/8/layout/orgChart1"/>
    <dgm:cxn modelId="{78FC2238-26BF-4157-8367-F3E9560BC7F0}" type="presParOf" srcId="{A4A18C88-102F-4CF6-9449-421A25D972D5}" destId="{61E42C5E-743E-44EE-AF03-69A7B6789846}" srcOrd="2" destOrd="0" presId="urn:microsoft.com/office/officeart/2005/8/layout/orgChart1"/>
    <dgm:cxn modelId="{2B47A02B-0D44-43C2-B6E3-C6B73B7C0BB3}" type="presParOf" srcId="{DD9F1510-1A04-4A6F-BEE1-24CC440CAA3E}" destId="{930A3FE5-F54B-4D6F-8C8F-EF332B2AACB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09F7FE5-5E6D-4580-88B8-FE0656421618}" type="doc">
      <dgm:prSet loTypeId="urn:microsoft.com/office/officeart/2005/8/layout/list1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s-PE"/>
        </a:p>
      </dgm:t>
    </dgm:pt>
    <dgm:pt modelId="{BCCF1F46-CB3C-44F4-B708-0EA118F11E5A}">
      <dgm:prSet phldrT="[Texto]" custT="1"/>
      <dgm:spPr/>
      <dgm:t>
        <a:bodyPr/>
        <a:lstStyle/>
        <a:p>
          <a:r>
            <a:rPr lang="es-PE" sz="2000" dirty="0"/>
            <a:t>Prefecturas Regionales		:	26 de 26</a:t>
          </a:r>
        </a:p>
      </dgm:t>
    </dgm:pt>
    <dgm:pt modelId="{437FA004-BAC6-47EE-B51C-1BAEC46CB435}" type="parTrans" cxnId="{9CEB77AB-F4B9-4810-9ACE-FE02848E73A3}">
      <dgm:prSet/>
      <dgm:spPr/>
      <dgm:t>
        <a:bodyPr/>
        <a:lstStyle/>
        <a:p>
          <a:endParaRPr lang="es-PE" sz="2800"/>
        </a:p>
      </dgm:t>
    </dgm:pt>
    <dgm:pt modelId="{FF9CD986-5901-47CF-A5D9-F34B41F4E0BD}" type="sibTrans" cxnId="{9CEB77AB-F4B9-4810-9ACE-FE02848E73A3}">
      <dgm:prSet/>
      <dgm:spPr/>
      <dgm:t>
        <a:bodyPr/>
        <a:lstStyle/>
        <a:p>
          <a:endParaRPr lang="es-PE" sz="2800"/>
        </a:p>
      </dgm:t>
    </dgm:pt>
    <dgm:pt modelId="{AE368882-52A6-4B4C-82AF-3318CA404137}">
      <dgm:prSet phldrT="[Texto]" custT="1"/>
      <dgm:spPr/>
      <dgm:t>
        <a:bodyPr/>
        <a:lstStyle/>
        <a:p>
          <a:r>
            <a:rPr lang="es-PE" sz="2000" dirty="0"/>
            <a:t>Subprefecturas Provinciales	:          186 de 196 . </a:t>
          </a:r>
          <a:r>
            <a:rPr lang="es-PE" sz="1000" dirty="0"/>
            <a:t>La falta de presupuesto no permite la cobertura al 100% </a:t>
          </a:r>
        </a:p>
      </dgm:t>
    </dgm:pt>
    <dgm:pt modelId="{E23E8205-7E26-4496-8727-CC73A3366637}" type="parTrans" cxnId="{A2AD43F4-7ADB-4582-BC9F-9057ED7BCFDE}">
      <dgm:prSet/>
      <dgm:spPr/>
      <dgm:t>
        <a:bodyPr/>
        <a:lstStyle/>
        <a:p>
          <a:endParaRPr lang="es-PE" sz="2800"/>
        </a:p>
      </dgm:t>
    </dgm:pt>
    <dgm:pt modelId="{4ED1D759-D0EB-45E7-8C7C-0011FDB3648C}" type="sibTrans" cxnId="{A2AD43F4-7ADB-4582-BC9F-9057ED7BCFDE}">
      <dgm:prSet/>
      <dgm:spPr/>
      <dgm:t>
        <a:bodyPr/>
        <a:lstStyle/>
        <a:p>
          <a:endParaRPr lang="es-PE" sz="2800"/>
        </a:p>
      </dgm:t>
    </dgm:pt>
    <dgm:pt modelId="{02F4A065-AFF5-4D35-85FE-CE6A437783DD}">
      <dgm:prSet phldrT="[Texto]" custT="1"/>
      <dgm:spPr/>
      <dgm:t>
        <a:bodyPr/>
        <a:lstStyle/>
        <a:p>
          <a:r>
            <a:rPr lang="es-PE" sz="2000" dirty="0"/>
            <a:t>Subprefecturas Distritales		:	1396 de 1874. </a:t>
          </a:r>
        </a:p>
        <a:p>
          <a:r>
            <a:rPr lang="es-PE" sz="1000" dirty="0"/>
            <a:t>La falta de presupuesto no permite la cobertura al 100% </a:t>
          </a:r>
        </a:p>
      </dgm:t>
    </dgm:pt>
    <dgm:pt modelId="{7A756DBF-842C-4DB3-B759-3365E9F7F492}" type="parTrans" cxnId="{779ECCF1-EE84-4C69-92A7-6951CA7DC6D3}">
      <dgm:prSet/>
      <dgm:spPr/>
      <dgm:t>
        <a:bodyPr/>
        <a:lstStyle/>
        <a:p>
          <a:endParaRPr lang="es-PE" sz="2800"/>
        </a:p>
      </dgm:t>
    </dgm:pt>
    <dgm:pt modelId="{CD3FF2F3-246A-4AA0-BD95-7AC46F3B6ED4}" type="sibTrans" cxnId="{779ECCF1-EE84-4C69-92A7-6951CA7DC6D3}">
      <dgm:prSet/>
      <dgm:spPr/>
      <dgm:t>
        <a:bodyPr/>
        <a:lstStyle/>
        <a:p>
          <a:endParaRPr lang="es-PE" sz="2800"/>
        </a:p>
      </dgm:t>
    </dgm:pt>
    <dgm:pt modelId="{E4D5D317-FE21-470C-9C07-5B42A39794A7}" type="pres">
      <dgm:prSet presAssocID="{E09F7FE5-5E6D-4580-88B8-FE0656421618}" presName="linear" presStyleCnt="0">
        <dgm:presLayoutVars>
          <dgm:dir/>
          <dgm:animLvl val="lvl"/>
          <dgm:resizeHandles val="exact"/>
        </dgm:presLayoutVars>
      </dgm:prSet>
      <dgm:spPr/>
    </dgm:pt>
    <dgm:pt modelId="{F0E83494-31B0-4A6F-AB1E-92E1EF58B943}" type="pres">
      <dgm:prSet presAssocID="{BCCF1F46-CB3C-44F4-B708-0EA118F11E5A}" presName="parentLin" presStyleCnt="0"/>
      <dgm:spPr/>
    </dgm:pt>
    <dgm:pt modelId="{A3427FDD-7DC5-4D6E-AA68-E8C8F2D859D8}" type="pres">
      <dgm:prSet presAssocID="{BCCF1F46-CB3C-44F4-B708-0EA118F11E5A}" presName="parentLeftMargin" presStyleLbl="node1" presStyleIdx="0" presStyleCnt="3"/>
      <dgm:spPr/>
    </dgm:pt>
    <dgm:pt modelId="{7B28163E-3626-4EF4-8A0C-781914307730}" type="pres">
      <dgm:prSet presAssocID="{BCCF1F46-CB3C-44F4-B708-0EA118F11E5A}" presName="parentText" presStyleLbl="node1" presStyleIdx="0" presStyleCnt="3" custLinFactNeighborX="2602" custLinFactNeighborY="-5532">
        <dgm:presLayoutVars>
          <dgm:chMax val="0"/>
          <dgm:bulletEnabled val="1"/>
        </dgm:presLayoutVars>
      </dgm:prSet>
      <dgm:spPr/>
    </dgm:pt>
    <dgm:pt modelId="{5E3BF220-B3B1-479B-9B7B-ADBDD185260F}" type="pres">
      <dgm:prSet presAssocID="{BCCF1F46-CB3C-44F4-B708-0EA118F11E5A}" presName="negativeSpace" presStyleCnt="0"/>
      <dgm:spPr/>
    </dgm:pt>
    <dgm:pt modelId="{01554F0D-FADE-471A-A84D-4FB2DC72E58C}" type="pres">
      <dgm:prSet presAssocID="{BCCF1F46-CB3C-44F4-B708-0EA118F11E5A}" presName="childText" presStyleLbl="conFgAcc1" presStyleIdx="0" presStyleCnt="3">
        <dgm:presLayoutVars>
          <dgm:bulletEnabled val="1"/>
        </dgm:presLayoutVars>
      </dgm:prSet>
      <dgm:spPr>
        <a:solidFill>
          <a:srgbClr val="C00000">
            <a:alpha val="90000"/>
          </a:srgbClr>
        </a:solidFill>
      </dgm:spPr>
    </dgm:pt>
    <dgm:pt modelId="{7B0B8934-96B1-4422-8145-7D056863B929}" type="pres">
      <dgm:prSet presAssocID="{FF9CD986-5901-47CF-A5D9-F34B41F4E0BD}" presName="spaceBetweenRectangles" presStyleCnt="0"/>
      <dgm:spPr/>
    </dgm:pt>
    <dgm:pt modelId="{A2109A27-7340-4C2E-B742-1B0A6FA330ED}" type="pres">
      <dgm:prSet presAssocID="{AE368882-52A6-4B4C-82AF-3318CA404137}" presName="parentLin" presStyleCnt="0"/>
      <dgm:spPr/>
    </dgm:pt>
    <dgm:pt modelId="{82BE033B-433F-4B29-BAB7-62662DA2A24F}" type="pres">
      <dgm:prSet presAssocID="{AE368882-52A6-4B4C-82AF-3318CA404137}" presName="parentLeftMargin" presStyleLbl="node1" presStyleIdx="0" presStyleCnt="3"/>
      <dgm:spPr/>
    </dgm:pt>
    <dgm:pt modelId="{CBEFF0D4-4458-4678-BE71-7B3BA536B0E3}" type="pres">
      <dgm:prSet presAssocID="{AE368882-52A6-4B4C-82AF-3318CA40413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B8D0CEC-2BE3-4CBA-9BBF-BC01C2E7D5B1}" type="pres">
      <dgm:prSet presAssocID="{AE368882-52A6-4B4C-82AF-3318CA404137}" presName="negativeSpace" presStyleCnt="0"/>
      <dgm:spPr/>
    </dgm:pt>
    <dgm:pt modelId="{B34B1745-35E8-472D-BF86-D12D2D488C9C}" type="pres">
      <dgm:prSet presAssocID="{AE368882-52A6-4B4C-82AF-3318CA404137}" presName="childText" presStyleLbl="conFgAcc1" presStyleIdx="1" presStyleCnt="3">
        <dgm:presLayoutVars>
          <dgm:bulletEnabled val="1"/>
        </dgm:presLayoutVars>
      </dgm:prSet>
      <dgm:spPr>
        <a:solidFill>
          <a:srgbClr val="C00000">
            <a:alpha val="90000"/>
          </a:srgbClr>
        </a:solidFill>
        <a:ln>
          <a:solidFill>
            <a:srgbClr val="C00000"/>
          </a:solidFill>
        </a:ln>
      </dgm:spPr>
    </dgm:pt>
    <dgm:pt modelId="{A4215631-F23E-40DA-8D75-752AEB06572C}" type="pres">
      <dgm:prSet presAssocID="{4ED1D759-D0EB-45E7-8C7C-0011FDB3648C}" presName="spaceBetweenRectangles" presStyleCnt="0"/>
      <dgm:spPr/>
    </dgm:pt>
    <dgm:pt modelId="{3095A6A0-6723-478A-A9A6-16CBF4C6D033}" type="pres">
      <dgm:prSet presAssocID="{02F4A065-AFF5-4D35-85FE-CE6A437783DD}" presName="parentLin" presStyleCnt="0"/>
      <dgm:spPr/>
    </dgm:pt>
    <dgm:pt modelId="{45705749-1D69-405D-ABD5-94BB4977AF66}" type="pres">
      <dgm:prSet presAssocID="{02F4A065-AFF5-4D35-85FE-CE6A437783DD}" presName="parentLeftMargin" presStyleLbl="node1" presStyleIdx="1" presStyleCnt="3"/>
      <dgm:spPr/>
    </dgm:pt>
    <dgm:pt modelId="{4861E6C8-F37B-48D5-AA9F-096C4E415B8C}" type="pres">
      <dgm:prSet presAssocID="{02F4A065-AFF5-4D35-85FE-CE6A437783DD}" presName="parentText" presStyleLbl="node1" presStyleIdx="2" presStyleCnt="3" custScaleX="132742" custLinFactNeighborX="-8489" custLinFactNeighborY="-2886">
        <dgm:presLayoutVars>
          <dgm:chMax val="0"/>
          <dgm:bulletEnabled val="1"/>
        </dgm:presLayoutVars>
      </dgm:prSet>
      <dgm:spPr/>
    </dgm:pt>
    <dgm:pt modelId="{1439F65E-8964-4056-941A-2E8FD65F21CD}" type="pres">
      <dgm:prSet presAssocID="{02F4A065-AFF5-4D35-85FE-CE6A437783DD}" presName="negativeSpace" presStyleCnt="0"/>
      <dgm:spPr/>
    </dgm:pt>
    <dgm:pt modelId="{9A50FBE9-CE88-4355-A399-2D7DB55A9EE5}" type="pres">
      <dgm:prSet presAssocID="{02F4A065-AFF5-4D35-85FE-CE6A437783DD}" presName="childText" presStyleLbl="conFgAcc1" presStyleIdx="2" presStyleCnt="3">
        <dgm:presLayoutVars>
          <dgm:bulletEnabled val="1"/>
        </dgm:presLayoutVars>
      </dgm:prSet>
      <dgm:spPr>
        <a:solidFill>
          <a:srgbClr val="C00000">
            <a:alpha val="90000"/>
          </a:srgbClr>
        </a:solidFill>
      </dgm:spPr>
    </dgm:pt>
  </dgm:ptLst>
  <dgm:cxnLst>
    <dgm:cxn modelId="{3F0E5E1C-1A3D-4DA6-A603-BF4DF9BC9802}" type="presOf" srcId="{E09F7FE5-5E6D-4580-88B8-FE0656421618}" destId="{E4D5D317-FE21-470C-9C07-5B42A39794A7}" srcOrd="0" destOrd="0" presId="urn:microsoft.com/office/officeart/2005/8/layout/list1"/>
    <dgm:cxn modelId="{94711282-3B84-492F-B383-998A364CF715}" type="presOf" srcId="{02F4A065-AFF5-4D35-85FE-CE6A437783DD}" destId="{45705749-1D69-405D-ABD5-94BB4977AF66}" srcOrd="0" destOrd="0" presId="urn:microsoft.com/office/officeart/2005/8/layout/list1"/>
    <dgm:cxn modelId="{9CEB77AB-F4B9-4810-9ACE-FE02848E73A3}" srcId="{E09F7FE5-5E6D-4580-88B8-FE0656421618}" destId="{BCCF1F46-CB3C-44F4-B708-0EA118F11E5A}" srcOrd="0" destOrd="0" parTransId="{437FA004-BAC6-47EE-B51C-1BAEC46CB435}" sibTransId="{FF9CD986-5901-47CF-A5D9-F34B41F4E0BD}"/>
    <dgm:cxn modelId="{4CF062B4-FF03-4CF1-AD76-CEA132A6683D}" type="presOf" srcId="{BCCF1F46-CB3C-44F4-B708-0EA118F11E5A}" destId="{7B28163E-3626-4EF4-8A0C-781914307730}" srcOrd="1" destOrd="0" presId="urn:microsoft.com/office/officeart/2005/8/layout/list1"/>
    <dgm:cxn modelId="{A515C2BE-6FDE-4F64-B6B4-92D018CD6590}" type="presOf" srcId="{AE368882-52A6-4B4C-82AF-3318CA404137}" destId="{82BE033B-433F-4B29-BAB7-62662DA2A24F}" srcOrd="0" destOrd="0" presId="urn:microsoft.com/office/officeart/2005/8/layout/list1"/>
    <dgm:cxn modelId="{EB4630EA-F5D9-4634-942B-8F77B5D89414}" type="presOf" srcId="{AE368882-52A6-4B4C-82AF-3318CA404137}" destId="{CBEFF0D4-4458-4678-BE71-7B3BA536B0E3}" srcOrd="1" destOrd="0" presId="urn:microsoft.com/office/officeart/2005/8/layout/list1"/>
    <dgm:cxn modelId="{06F8A9EF-4145-4F8B-AD9C-7AD3F4CBBA7C}" type="presOf" srcId="{BCCF1F46-CB3C-44F4-B708-0EA118F11E5A}" destId="{A3427FDD-7DC5-4D6E-AA68-E8C8F2D859D8}" srcOrd="0" destOrd="0" presId="urn:microsoft.com/office/officeart/2005/8/layout/list1"/>
    <dgm:cxn modelId="{779ECCF1-EE84-4C69-92A7-6951CA7DC6D3}" srcId="{E09F7FE5-5E6D-4580-88B8-FE0656421618}" destId="{02F4A065-AFF5-4D35-85FE-CE6A437783DD}" srcOrd="2" destOrd="0" parTransId="{7A756DBF-842C-4DB3-B759-3365E9F7F492}" sibTransId="{CD3FF2F3-246A-4AA0-BD95-7AC46F3B6ED4}"/>
    <dgm:cxn modelId="{CD7EFEF3-8CF2-4769-A930-8F1359F3359E}" type="presOf" srcId="{02F4A065-AFF5-4D35-85FE-CE6A437783DD}" destId="{4861E6C8-F37B-48D5-AA9F-096C4E415B8C}" srcOrd="1" destOrd="0" presId="urn:microsoft.com/office/officeart/2005/8/layout/list1"/>
    <dgm:cxn modelId="{A2AD43F4-7ADB-4582-BC9F-9057ED7BCFDE}" srcId="{E09F7FE5-5E6D-4580-88B8-FE0656421618}" destId="{AE368882-52A6-4B4C-82AF-3318CA404137}" srcOrd="1" destOrd="0" parTransId="{E23E8205-7E26-4496-8727-CC73A3366637}" sibTransId="{4ED1D759-D0EB-45E7-8C7C-0011FDB3648C}"/>
    <dgm:cxn modelId="{6F4E1D73-56D5-477E-AC91-33F4E4668621}" type="presParOf" srcId="{E4D5D317-FE21-470C-9C07-5B42A39794A7}" destId="{F0E83494-31B0-4A6F-AB1E-92E1EF58B943}" srcOrd="0" destOrd="0" presId="urn:microsoft.com/office/officeart/2005/8/layout/list1"/>
    <dgm:cxn modelId="{F81DB72C-C4BE-4DB5-BC74-0B6D44AFFD2F}" type="presParOf" srcId="{F0E83494-31B0-4A6F-AB1E-92E1EF58B943}" destId="{A3427FDD-7DC5-4D6E-AA68-E8C8F2D859D8}" srcOrd="0" destOrd="0" presId="urn:microsoft.com/office/officeart/2005/8/layout/list1"/>
    <dgm:cxn modelId="{C155B89A-CBB4-46EF-A806-C6F2C59F7D89}" type="presParOf" srcId="{F0E83494-31B0-4A6F-AB1E-92E1EF58B943}" destId="{7B28163E-3626-4EF4-8A0C-781914307730}" srcOrd="1" destOrd="0" presId="urn:microsoft.com/office/officeart/2005/8/layout/list1"/>
    <dgm:cxn modelId="{52AB55D2-3DD3-47E1-8EFB-61F228E8C89E}" type="presParOf" srcId="{E4D5D317-FE21-470C-9C07-5B42A39794A7}" destId="{5E3BF220-B3B1-479B-9B7B-ADBDD185260F}" srcOrd="1" destOrd="0" presId="urn:microsoft.com/office/officeart/2005/8/layout/list1"/>
    <dgm:cxn modelId="{52400A6C-6E8A-4B5B-BE39-771AF89903A0}" type="presParOf" srcId="{E4D5D317-FE21-470C-9C07-5B42A39794A7}" destId="{01554F0D-FADE-471A-A84D-4FB2DC72E58C}" srcOrd="2" destOrd="0" presId="urn:microsoft.com/office/officeart/2005/8/layout/list1"/>
    <dgm:cxn modelId="{643F4D4D-9C03-434F-BEF9-D8253497F764}" type="presParOf" srcId="{E4D5D317-FE21-470C-9C07-5B42A39794A7}" destId="{7B0B8934-96B1-4422-8145-7D056863B929}" srcOrd="3" destOrd="0" presId="urn:microsoft.com/office/officeart/2005/8/layout/list1"/>
    <dgm:cxn modelId="{033BA741-7C6B-4BD4-86F6-517E742A2590}" type="presParOf" srcId="{E4D5D317-FE21-470C-9C07-5B42A39794A7}" destId="{A2109A27-7340-4C2E-B742-1B0A6FA330ED}" srcOrd="4" destOrd="0" presId="urn:microsoft.com/office/officeart/2005/8/layout/list1"/>
    <dgm:cxn modelId="{BF731AF4-7AED-4DE5-B3B3-A72981500434}" type="presParOf" srcId="{A2109A27-7340-4C2E-B742-1B0A6FA330ED}" destId="{82BE033B-433F-4B29-BAB7-62662DA2A24F}" srcOrd="0" destOrd="0" presId="urn:microsoft.com/office/officeart/2005/8/layout/list1"/>
    <dgm:cxn modelId="{C3826D32-7051-46FD-BFD1-631424B632EC}" type="presParOf" srcId="{A2109A27-7340-4C2E-B742-1B0A6FA330ED}" destId="{CBEFF0D4-4458-4678-BE71-7B3BA536B0E3}" srcOrd="1" destOrd="0" presId="urn:microsoft.com/office/officeart/2005/8/layout/list1"/>
    <dgm:cxn modelId="{829D61A3-3850-4756-905E-D55C21FD2AAB}" type="presParOf" srcId="{E4D5D317-FE21-470C-9C07-5B42A39794A7}" destId="{8B8D0CEC-2BE3-4CBA-9BBF-BC01C2E7D5B1}" srcOrd="5" destOrd="0" presId="urn:microsoft.com/office/officeart/2005/8/layout/list1"/>
    <dgm:cxn modelId="{2CB96467-44FE-4CAA-A554-7DA3B0A97E2B}" type="presParOf" srcId="{E4D5D317-FE21-470C-9C07-5B42A39794A7}" destId="{B34B1745-35E8-472D-BF86-D12D2D488C9C}" srcOrd="6" destOrd="0" presId="urn:microsoft.com/office/officeart/2005/8/layout/list1"/>
    <dgm:cxn modelId="{20F1F771-3E7B-40BE-A864-49B3567E9838}" type="presParOf" srcId="{E4D5D317-FE21-470C-9C07-5B42A39794A7}" destId="{A4215631-F23E-40DA-8D75-752AEB06572C}" srcOrd="7" destOrd="0" presId="urn:microsoft.com/office/officeart/2005/8/layout/list1"/>
    <dgm:cxn modelId="{57B50D3C-BC2A-46BD-A300-853516B6EDE0}" type="presParOf" srcId="{E4D5D317-FE21-470C-9C07-5B42A39794A7}" destId="{3095A6A0-6723-478A-A9A6-16CBF4C6D033}" srcOrd="8" destOrd="0" presId="urn:microsoft.com/office/officeart/2005/8/layout/list1"/>
    <dgm:cxn modelId="{65693B14-23A7-4118-9539-4A47CF74735E}" type="presParOf" srcId="{3095A6A0-6723-478A-A9A6-16CBF4C6D033}" destId="{45705749-1D69-405D-ABD5-94BB4977AF66}" srcOrd="0" destOrd="0" presId="urn:microsoft.com/office/officeart/2005/8/layout/list1"/>
    <dgm:cxn modelId="{1E896E66-44FB-4B5F-A9B3-D466EA9E9176}" type="presParOf" srcId="{3095A6A0-6723-478A-A9A6-16CBF4C6D033}" destId="{4861E6C8-F37B-48D5-AA9F-096C4E415B8C}" srcOrd="1" destOrd="0" presId="urn:microsoft.com/office/officeart/2005/8/layout/list1"/>
    <dgm:cxn modelId="{97FB70BC-D175-42EF-B3D4-12D76B1F43D7}" type="presParOf" srcId="{E4D5D317-FE21-470C-9C07-5B42A39794A7}" destId="{1439F65E-8964-4056-941A-2E8FD65F21CD}" srcOrd="9" destOrd="0" presId="urn:microsoft.com/office/officeart/2005/8/layout/list1"/>
    <dgm:cxn modelId="{AE25E138-4EFA-4987-AF29-6ECE86ABBF3D}" type="presParOf" srcId="{E4D5D317-FE21-470C-9C07-5B42A39794A7}" destId="{9A50FBE9-CE88-4355-A399-2D7DB55A9EE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703B25A-9B7E-4408-BA67-1CE8B6220F9D}" type="doc">
      <dgm:prSet loTypeId="urn:microsoft.com/office/officeart/2005/8/layout/defaul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PE"/>
        </a:p>
      </dgm:t>
    </dgm:pt>
    <dgm:pt modelId="{B0330BEB-EFEB-4371-9464-28B42808CC26}">
      <dgm:prSet phldrT="[Texto]" custT="1"/>
      <dgm:spPr/>
      <dgm:t>
        <a:bodyPr/>
        <a:lstStyle/>
        <a:p>
          <a:r>
            <a:rPr lang="es-PE" sz="1200" dirty="0">
              <a:latin typeface="Arial" panose="020B0604020202020204" pitchFamily="34" charset="0"/>
              <a:cs typeface="Arial" panose="020B0604020202020204" pitchFamily="34" charset="0"/>
            </a:rPr>
            <a:t>Planear, dirigir, coordinar, supervisar y evaluar la gestión de las autoridades políticas en el ámbito de su jurisdicción.</a:t>
          </a:r>
        </a:p>
      </dgm:t>
    </dgm:pt>
    <dgm:pt modelId="{04C5022A-D3B6-49BB-8EE5-C5A526295599}" type="parTrans" cxnId="{7A553F33-2907-4F10-9A26-CB8A49F92127}">
      <dgm:prSet/>
      <dgm:spPr/>
      <dgm:t>
        <a:bodyPr/>
        <a:lstStyle/>
        <a:p>
          <a:endParaRPr lang="es-PE" sz="1200"/>
        </a:p>
      </dgm:t>
    </dgm:pt>
    <dgm:pt modelId="{86C51D02-09BD-4DEE-9F0E-869D7C0C2C28}" type="sibTrans" cxnId="{7A553F33-2907-4F10-9A26-CB8A49F92127}">
      <dgm:prSet/>
      <dgm:spPr/>
      <dgm:t>
        <a:bodyPr/>
        <a:lstStyle/>
        <a:p>
          <a:endParaRPr lang="es-PE" sz="1200"/>
        </a:p>
      </dgm:t>
    </dgm:pt>
    <dgm:pt modelId="{DBA4196F-3598-4C6E-A199-2669CBAA9914}">
      <dgm:prSet phldrT="[Texto]" custT="1"/>
      <dgm:spPr/>
      <dgm:t>
        <a:bodyPr/>
        <a:lstStyle/>
        <a:p>
          <a:r>
            <a:rPr lang="es-PE" sz="1200" dirty="0">
              <a:latin typeface="Arial" panose="020B0604020202020204" pitchFamily="34" charset="0"/>
              <a:cs typeface="Arial" panose="020B0604020202020204" pitchFamily="34" charset="0"/>
            </a:rPr>
            <a:t>Formular el Plan Anual de Trabajo en base al Plan Operativo  y aprobar y evaluación la ejecución de las Subprefecturas Provinciales.</a:t>
          </a:r>
        </a:p>
      </dgm:t>
    </dgm:pt>
    <dgm:pt modelId="{765F367E-864D-44C9-AA78-8626EA5B812C}" type="parTrans" cxnId="{616E38FD-3A56-40F7-87A5-BABDAB98853B}">
      <dgm:prSet/>
      <dgm:spPr/>
      <dgm:t>
        <a:bodyPr/>
        <a:lstStyle/>
        <a:p>
          <a:endParaRPr lang="es-PE" sz="1200"/>
        </a:p>
      </dgm:t>
    </dgm:pt>
    <dgm:pt modelId="{BA7F2739-C246-4FF6-B622-2ACDF83EB30E}" type="sibTrans" cxnId="{616E38FD-3A56-40F7-87A5-BABDAB98853B}">
      <dgm:prSet/>
      <dgm:spPr/>
      <dgm:t>
        <a:bodyPr/>
        <a:lstStyle/>
        <a:p>
          <a:endParaRPr lang="es-PE" sz="1200"/>
        </a:p>
      </dgm:t>
    </dgm:pt>
    <dgm:pt modelId="{060AEC13-6B56-4316-81D1-146561F6460B}">
      <dgm:prSet phldrT="[Texto]" custT="1"/>
      <dgm:spPr/>
      <dgm:t>
        <a:bodyPr/>
        <a:lstStyle/>
        <a:p>
          <a:r>
            <a:rPr lang="es-PE" sz="1200" dirty="0">
              <a:latin typeface="Arial" panose="020B0604020202020204" pitchFamily="34" charset="0"/>
              <a:cs typeface="Arial" panose="020B0604020202020204" pitchFamily="34" charset="0"/>
            </a:rPr>
            <a:t>Informar a la DAP sobre la situación de los conflictos sociales, coordinaciones con las rondas campesinas, desarrollo de los programas sociales.</a:t>
          </a:r>
        </a:p>
      </dgm:t>
    </dgm:pt>
    <dgm:pt modelId="{7B67042C-E7B8-453A-8DB9-DFF4C9B2549A}" type="parTrans" cxnId="{5533F5F3-0569-49D1-A178-6F62CFF14ED2}">
      <dgm:prSet/>
      <dgm:spPr/>
      <dgm:t>
        <a:bodyPr/>
        <a:lstStyle/>
        <a:p>
          <a:endParaRPr lang="es-PE" sz="1200"/>
        </a:p>
      </dgm:t>
    </dgm:pt>
    <dgm:pt modelId="{76F75FA5-06E9-48C7-A2E2-4FE1FFD16FEC}" type="sibTrans" cxnId="{5533F5F3-0569-49D1-A178-6F62CFF14ED2}">
      <dgm:prSet/>
      <dgm:spPr/>
      <dgm:t>
        <a:bodyPr/>
        <a:lstStyle/>
        <a:p>
          <a:endParaRPr lang="es-PE" sz="1200"/>
        </a:p>
      </dgm:t>
    </dgm:pt>
    <dgm:pt modelId="{204A4DD2-48B2-4AB8-932E-51835CA4E029}">
      <dgm:prSet phldrT="[Texto]" custT="1"/>
      <dgm:spPr/>
      <dgm:t>
        <a:bodyPr/>
        <a:lstStyle/>
        <a:p>
          <a:r>
            <a:rPr lang="es-PE" sz="1200" dirty="0">
              <a:latin typeface="Arial" panose="020B0604020202020204" pitchFamily="34" charset="0"/>
              <a:cs typeface="Arial" panose="020B0604020202020204" pitchFamily="34" charset="0"/>
            </a:rPr>
            <a:t>Integrar los Comités Regionales de Seguridad Ciudadana</a:t>
          </a:r>
        </a:p>
      </dgm:t>
    </dgm:pt>
    <dgm:pt modelId="{2562B554-345A-41FF-A3D0-937D1BA136B4}" type="parTrans" cxnId="{18F27898-B201-441C-88A7-90CFD7642108}">
      <dgm:prSet/>
      <dgm:spPr/>
      <dgm:t>
        <a:bodyPr/>
        <a:lstStyle/>
        <a:p>
          <a:endParaRPr lang="es-PE" sz="1200"/>
        </a:p>
      </dgm:t>
    </dgm:pt>
    <dgm:pt modelId="{20F2B9D7-8ED6-4C29-89D9-67CEDF0EE409}" type="sibTrans" cxnId="{18F27898-B201-441C-88A7-90CFD7642108}">
      <dgm:prSet/>
      <dgm:spPr/>
      <dgm:t>
        <a:bodyPr/>
        <a:lstStyle/>
        <a:p>
          <a:endParaRPr lang="es-PE" sz="1200"/>
        </a:p>
      </dgm:t>
    </dgm:pt>
    <dgm:pt modelId="{7539427F-F4BB-4F66-BF07-CE80CEA8B250}">
      <dgm:prSet phldrT="[Texto]" custT="1"/>
      <dgm:spPr/>
      <dgm:t>
        <a:bodyPr/>
        <a:lstStyle/>
        <a:p>
          <a:r>
            <a:rPr lang="es-PE" sz="1200" dirty="0">
              <a:latin typeface="Arial" panose="020B0604020202020204" pitchFamily="34" charset="0"/>
              <a:cs typeface="Arial" panose="020B0604020202020204" pitchFamily="34" charset="0"/>
            </a:rPr>
            <a:t>Participar y apoyar en las acciones de defensa civil y gestión del riesgo de desastres</a:t>
          </a:r>
        </a:p>
      </dgm:t>
    </dgm:pt>
    <dgm:pt modelId="{E96704A1-3FB4-4BA6-9D65-D76F4DDBDD7A}" type="parTrans" cxnId="{9C78E673-D871-4BEB-8A98-B817F96458E5}">
      <dgm:prSet/>
      <dgm:spPr/>
      <dgm:t>
        <a:bodyPr/>
        <a:lstStyle/>
        <a:p>
          <a:endParaRPr lang="es-PE" sz="1200"/>
        </a:p>
      </dgm:t>
    </dgm:pt>
    <dgm:pt modelId="{59895139-B474-4C2D-A289-111075A8AB1E}" type="sibTrans" cxnId="{9C78E673-D871-4BEB-8A98-B817F96458E5}">
      <dgm:prSet/>
      <dgm:spPr/>
      <dgm:t>
        <a:bodyPr/>
        <a:lstStyle/>
        <a:p>
          <a:endParaRPr lang="es-PE" sz="1200"/>
        </a:p>
      </dgm:t>
    </dgm:pt>
    <dgm:pt modelId="{C1A28079-2821-456B-8113-6CE840F63E73}">
      <dgm:prSet custT="1"/>
      <dgm:spPr/>
      <dgm:t>
        <a:bodyPr/>
        <a:lstStyle/>
        <a:p>
          <a:r>
            <a:rPr lang="es-PE" sz="1200" dirty="0">
              <a:latin typeface="Arial" panose="020B0604020202020204" pitchFamily="34" charset="0"/>
              <a:cs typeface="Arial" panose="020B0604020202020204" pitchFamily="34" charset="0"/>
            </a:rPr>
            <a:t>Recibir, registrar y atender las quejas o denuncias formuladas contra las Subprefecturas Provinciales</a:t>
          </a:r>
        </a:p>
      </dgm:t>
    </dgm:pt>
    <dgm:pt modelId="{0B11AA8B-C7F2-43E8-9063-0119BCA6B268}" type="parTrans" cxnId="{F8C5112A-CA15-4B68-BC6B-C3BDBEFFCEDB}">
      <dgm:prSet/>
      <dgm:spPr/>
      <dgm:t>
        <a:bodyPr/>
        <a:lstStyle/>
        <a:p>
          <a:endParaRPr lang="es-PE" sz="1200"/>
        </a:p>
      </dgm:t>
    </dgm:pt>
    <dgm:pt modelId="{517E8819-1A7D-4181-A43F-5A4EE13FAF60}" type="sibTrans" cxnId="{F8C5112A-CA15-4B68-BC6B-C3BDBEFFCEDB}">
      <dgm:prSet/>
      <dgm:spPr/>
      <dgm:t>
        <a:bodyPr/>
        <a:lstStyle/>
        <a:p>
          <a:endParaRPr lang="es-PE" sz="1200"/>
        </a:p>
      </dgm:t>
    </dgm:pt>
    <dgm:pt modelId="{9B6D3D1C-3E10-452E-B8E2-A4F130545385}">
      <dgm:prSet custT="1"/>
      <dgm:spPr/>
      <dgm:t>
        <a:bodyPr/>
        <a:lstStyle/>
        <a:p>
          <a:r>
            <a:rPr lang="es-PE" sz="1200" dirty="0">
              <a:latin typeface="Arial" panose="020B0604020202020204" pitchFamily="34" charset="0"/>
              <a:cs typeface="Arial" panose="020B0604020202020204" pitchFamily="34" charset="0"/>
            </a:rPr>
            <a:t>Ejecutar las acciones de prevención relacionadas al otorgamiento de garantías en concentraciones públicas, espectáculos públicos deportivos y no deportivos, para evitar cualquier afectación al orden público, en coordinación con entidades públicas y privadas.</a:t>
          </a:r>
        </a:p>
      </dgm:t>
    </dgm:pt>
    <dgm:pt modelId="{3A70ACA4-4E7B-450E-B0CE-CC02AAFA39A4}" type="sibTrans" cxnId="{15F10D0C-E004-4A37-AEA7-861B05E56928}">
      <dgm:prSet/>
      <dgm:spPr/>
      <dgm:t>
        <a:bodyPr/>
        <a:lstStyle/>
        <a:p>
          <a:endParaRPr lang="es-PE" sz="1200"/>
        </a:p>
      </dgm:t>
    </dgm:pt>
    <dgm:pt modelId="{B88BF094-1808-4638-B307-AC24954D2B0C}" type="parTrans" cxnId="{15F10D0C-E004-4A37-AEA7-861B05E56928}">
      <dgm:prSet/>
      <dgm:spPr/>
      <dgm:t>
        <a:bodyPr/>
        <a:lstStyle/>
        <a:p>
          <a:endParaRPr lang="es-PE" sz="1200"/>
        </a:p>
      </dgm:t>
    </dgm:pt>
    <dgm:pt modelId="{3785D7A7-E5A9-43C2-9298-95BACCC8D7AD}">
      <dgm:prSet custT="1"/>
      <dgm:spPr/>
      <dgm:t>
        <a:bodyPr/>
        <a:lstStyle/>
        <a:p>
          <a:r>
            <a:rPr lang="es-PE" sz="1200" dirty="0">
              <a:latin typeface="Arial" panose="020B0604020202020204" pitchFamily="34" charset="0"/>
              <a:cs typeface="Arial" panose="020B0604020202020204" pitchFamily="34" charset="0"/>
            </a:rPr>
            <a:t>Fiscalizar el cumplimiento de la normatividad y reglamentación vigente vinculada al otorgamiento de garantías personales e inherentes al orden público y, realización de rifas con fines sociales y colectas públicas.</a:t>
          </a:r>
        </a:p>
      </dgm:t>
    </dgm:pt>
    <dgm:pt modelId="{6691F0FD-141F-4376-BB9C-E2B4B450B25A}" type="sibTrans" cxnId="{0374C646-6461-47D7-8D90-F5B6BA670518}">
      <dgm:prSet/>
      <dgm:spPr/>
      <dgm:t>
        <a:bodyPr/>
        <a:lstStyle/>
        <a:p>
          <a:endParaRPr lang="es-PE" sz="1200"/>
        </a:p>
      </dgm:t>
    </dgm:pt>
    <dgm:pt modelId="{31E1C9EC-509F-4259-AC66-3DAE2AF87371}" type="parTrans" cxnId="{0374C646-6461-47D7-8D90-F5B6BA670518}">
      <dgm:prSet/>
      <dgm:spPr/>
      <dgm:t>
        <a:bodyPr/>
        <a:lstStyle/>
        <a:p>
          <a:endParaRPr lang="es-PE" sz="1200"/>
        </a:p>
      </dgm:t>
    </dgm:pt>
    <dgm:pt modelId="{68618052-DFFE-4217-BBD1-ACE2E3493E46}">
      <dgm:prSet custT="1"/>
      <dgm:spPr/>
      <dgm:t>
        <a:bodyPr/>
        <a:lstStyle/>
        <a:p>
          <a:r>
            <a:rPr lang="es-PE" sz="1200" dirty="0">
              <a:latin typeface="Arial" panose="020B0604020202020204" pitchFamily="34" charset="0"/>
              <a:cs typeface="Arial" panose="020B0604020202020204" pitchFamily="34" charset="0"/>
            </a:rPr>
            <a:t>Emitir informes sobre cumplimiento de gestión y resolver recursos administrativos.</a:t>
          </a:r>
        </a:p>
      </dgm:t>
    </dgm:pt>
    <dgm:pt modelId="{4D46D879-730B-4C52-9A0B-D1D9B8E61002}" type="sibTrans" cxnId="{D586A0EF-147C-47CB-9512-D874A9D4EBB8}">
      <dgm:prSet/>
      <dgm:spPr/>
      <dgm:t>
        <a:bodyPr/>
        <a:lstStyle/>
        <a:p>
          <a:endParaRPr lang="es-PE" sz="1200"/>
        </a:p>
      </dgm:t>
    </dgm:pt>
    <dgm:pt modelId="{BF382E0A-A604-4461-AFEC-07418C83E012}" type="parTrans" cxnId="{D586A0EF-147C-47CB-9512-D874A9D4EBB8}">
      <dgm:prSet/>
      <dgm:spPr/>
      <dgm:t>
        <a:bodyPr/>
        <a:lstStyle/>
        <a:p>
          <a:endParaRPr lang="es-PE" sz="1200"/>
        </a:p>
      </dgm:t>
    </dgm:pt>
    <dgm:pt modelId="{9DC9B6B6-E260-460A-B94D-41520C1C1A20}" type="pres">
      <dgm:prSet presAssocID="{9703B25A-9B7E-4408-BA67-1CE8B6220F9D}" presName="diagram" presStyleCnt="0">
        <dgm:presLayoutVars>
          <dgm:dir/>
          <dgm:resizeHandles val="exact"/>
        </dgm:presLayoutVars>
      </dgm:prSet>
      <dgm:spPr/>
    </dgm:pt>
    <dgm:pt modelId="{61EBBD65-FD92-4778-8AAD-AD9DDBC2A36C}" type="pres">
      <dgm:prSet presAssocID="{B0330BEB-EFEB-4371-9464-28B42808CC26}" presName="node" presStyleLbl="node1" presStyleIdx="0" presStyleCnt="9" custScaleY="56369" custLinFactNeighborX="1609" custLinFactNeighborY="7790">
        <dgm:presLayoutVars>
          <dgm:bulletEnabled val="1"/>
        </dgm:presLayoutVars>
      </dgm:prSet>
      <dgm:spPr/>
    </dgm:pt>
    <dgm:pt modelId="{870BCFFC-4F11-426B-BD4A-9DFD8CF4F0BA}" type="pres">
      <dgm:prSet presAssocID="{86C51D02-09BD-4DEE-9F0E-869D7C0C2C28}" presName="sibTrans" presStyleCnt="0"/>
      <dgm:spPr/>
    </dgm:pt>
    <dgm:pt modelId="{DD9C5D9C-F361-49A1-A133-8189E7B7801B}" type="pres">
      <dgm:prSet presAssocID="{DBA4196F-3598-4C6E-A199-2669CBAA9914}" presName="node" presStyleLbl="node1" presStyleIdx="1" presStyleCnt="9" custScaleY="60840" custLinFactNeighborY="7258">
        <dgm:presLayoutVars>
          <dgm:bulletEnabled val="1"/>
        </dgm:presLayoutVars>
      </dgm:prSet>
      <dgm:spPr/>
    </dgm:pt>
    <dgm:pt modelId="{2CFAE004-0076-439A-8E6D-EBC0B9614E57}" type="pres">
      <dgm:prSet presAssocID="{BA7F2739-C246-4FF6-B622-2ACDF83EB30E}" presName="sibTrans" presStyleCnt="0"/>
      <dgm:spPr/>
    </dgm:pt>
    <dgm:pt modelId="{41525E66-B38A-4F6A-B94E-2D29F29EEE94}" type="pres">
      <dgm:prSet presAssocID="{060AEC13-6B56-4316-81D1-146561F6460B}" presName="node" presStyleLbl="node1" presStyleIdx="2" presStyleCnt="9" custScaleX="106359" custScaleY="56361" custLinFactNeighborX="1420" custLinFactNeighborY="7887">
        <dgm:presLayoutVars>
          <dgm:bulletEnabled val="1"/>
        </dgm:presLayoutVars>
      </dgm:prSet>
      <dgm:spPr/>
    </dgm:pt>
    <dgm:pt modelId="{7344865E-48C7-40FD-A02D-75075D6E6A60}" type="pres">
      <dgm:prSet presAssocID="{76F75FA5-06E9-48C7-A2E2-4FE1FFD16FEC}" presName="sibTrans" presStyleCnt="0"/>
      <dgm:spPr/>
    </dgm:pt>
    <dgm:pt modelId="{28A461EF-C8A5-4E4D-9D1E-BEE9F35665FE}" type="pres">
      <dgm:prSet presAssocID="{204A4DD2-48B2-4AB8-932E-51835CA4E029}" presName="node" presStyleLbl="node1" presStyleIdx="3" presStyleCnt="9" custScaleY="61262" custLinFactNeighborX="-5696" custLinFactNeighborY="2026">
        <dgm:presLayoutVars>
          <dgm:bulletEnabled val="1"/>
        </dgm:presLayoutVars>
      </dgm:prSet>
      <dgm:spPr/>
    </dgm:pt>
    <dgm:pt modelId="{B08943C5-656B-4A63-A37D-2E42092FF01D}" type="pres">
      <dgm:prSet presAssocID="{20F2B9D7-8ED6-4C29-89D9-67CEDF0EE409}" presName="sibTrans" presStyleCnt="0"/>
      <dgm:spPr/>
    </dgm:pt>
    <dgm:pt modelId="{50069F87-3AE3-4890-BCD8-9EAE394019C2}" type="pres">
      <dgm:prSet presAssocID="{7539427F-F4BB-4F66-BF07-CE80CEA8B250}" presName="node" presStyleLbl="node1" presStyleIdx="4" presStyleCnt="9" custScaleY="57246" custLinFactNeighborX="-4259">
        <dgm:presLayoutVars>
          <dgm:bulletEnabled val="1"/>
        </dgm:presLayoutVars>
      </dgm:prSet>
      <dgm:spPr/>
    </dgm:pt>
    <dgm:pt modelId="{523F7A63-01F4-4E18-A649-B2FADAD67C2B}" type="pres">
      <dgm:prSet presAssocID="{59895139-B474-4C2D-A289-111075A8AB1E}" presName="sibTrans" presStyleCnt="0"/>
      <dgm:spPr/>
    </dgm:pt>
    <dgm:pt modelId="{2D5E0A9D-27DE-4EDC-9221-770E082A0061}" type="pres">
      <dgm:prSet presAssocID="{C1A28079-2821-456B-8113-6CE840F63E73}" presName="node" presStyleLbl="node1" presStyleIdx="5" presStyleCnt="9" custScaleX="107702" custScaleY="56233" custLinFactNeighborX="-2331" custLinFactNeighborY="-642">
        <dgm:presLayoutVars>
          <dgm:bulletEnabled val="1"/>
        </dgm:presLayoutVars>
      </dgm:prSet>
      <dgm:spPr/>
    </dgm:pt>
    <dgm:pt modelId="{99ADA67E-AF48-4638-9FC8-05B86AE4D548}" type="pres">
      <dgm:prSet presAssocID="{517E8819-1A7D-4181-A43F-5A4EE13FAF60}" presName="sibTrans" presStyleCnt="0"/>
      <dgm:spPr/>
    </dgm:pt>
    <dgm:pt modelId="{5DAB8A95-7FCB-4A5F-89EB-C41C02B218B2}" type="pres">
      <dgm:prSet presAssocID="{68618052-DFFE-4217-BBD1-ACE2E3493E46}" presName="node" presStyleLbl="node1" presStyleIdx="6" presStyleCnt="9" custScaleY="63460" custLinFactNeighborX="-2215" custLinFactNeighborY="-13482">
        <dgm:presLayoutVars>
          <dgm:bulletEnabled val="1"/>
        </dgm:presLayoutVars>
      </dgm:prSet>
      <dgm:spPr/>
    </dgm:pt>
    <dgm:pt modelId="{5D2FFAF5-8D3B-45D1-9466-528AB44390AF}" type="pres">
      <dgm:prSet presAssocID="{4D46D879-730B-4C52-9A0B-D1D9B8E61002}" presName="sibTrans" presStyleCnt="0"/>
      <dgm:spPr/>
    </dgm:pt>
    <dgm:pt modelId="{823EC6C2-5530-444E-9C5D-3DFDED165EAE}" type="pres">
      <dgm:prSet presAssocID="{3785D7A7-E5A9-43C2-9298-95BACCC8D7AD}" presName="node" presStyleLbl="node1" presStyleIdx="7" presStyleCnt="9" custScaleY="67312" custLinFactNeighborX="-2696" custLinFactNeighborY="-10272">
        <dgm:presLayoutVars>
          <dgm:bulletEnabled val="1"/>
        </dgm:presLayoutVars>
      </dgm:prSet>
      <dgm:spPr/>
    </dgm:pt>
    <dgm:pt modelId="{3603968E-E3D7-4EDF-97A7-05AB17334BC4}" type="pres">
      <dgm:prSet presAssocID="{6691F0FD-141F-4376-BB9C-E2B4B450B25A}" presName="sibTrans" presStyleCnt="0"/>
      <dgm:spPr/>
    </dgm:pt>
    <dgm:pt modelId="{B4216AA2-077C-463C-941E-6CCA1FF943A9}" type="pres">
      <dgm:prSet presAssocID="{9B6D3D1C-3E10-452E-B8E2-A4F130545385}" presName="node" presStyleLbl="node1" presStyleIdx="8" presStyleCnt="9" custScaleX="107484" custScaleY="66028" custLinFactNeighborX="-2697" custLinFactNeighborY="-9630">
        <dgm:presLayoutVars>
          <dgm:bulletEnabled val="1"/>
        </dgm:presLayoutVars>
      </dgm:prSet>
      <dgm:spPr/>
    </dgm:pt>
  </dgm:ptLst>
  <dgm:cxnLst>
    <dgm:cxn modelId="{0BD31902-967E-4B3F-B220-DD9F1553236A}" type="presOf" srcId="{DBA4196F-3598-4C6E-A199-2669CBAA9914}" destId="{DD9C5D9C-F361-49A1-A133-8189E7B7801B}" srcOrd="0" destOrd="0" presId="urn:microsoft.com/office/officeart/2005/8/layout/default"/>
    <dgm:cxn modelId="{15F10D0C-E004-4A37-AEA7-861B05E56928}" srcId="{9703B25A-9B7E-4408-BA67-1CE8B6220F9D}" destId="{9B6D3D1C-3E10-452E-B8E2-A4F130545385}" srcOrd="8" destOrd="0" parTransId="{B88BF094-1808-4638-B307-AC24954D2B0C}" sibTransId="{3A70ACA4-4E7B-450E-B0CE-CC02AAFA39A4}"/>
    <dgm:cxn modelId="{F8C5112A-CA15-4B68-BC6B-C3BDBEFFCEDB}" srcId="{9703B25A-9B7E-4408-BA67-1CE8B6220F9D}" destId="{C1A28079-2821-456B-8113-6CE840F63E73}" srcOrd="5" destOrd="0" parTransId="{0B11AA8B-C7F2-43E8-9063-0119BCA6B268}" sibTransId="{517E8819-1A7D-4181-A43F-5A4EE13FAF60}"/>
    <dgm:cxn modelId="{7A553F33-2907-4F10-9A26-CB8A49F92127}" srcId="{9703B25A-9B7E-4408-BA67-1CE8B6220F9D}" destId="{B0330BEB-EFEB-4371-9464-28B42808CC26}" srcOrd="0" destOrd="0" parTransId="{04C5022A-D3B6-49BB-8EE5-C5A526295599}" sibTransId="{86C51D02-09BD-4DEE-9F0E-869D7C0C2C28}"/>
    <dgm:cxn modelId="{836FEE62-C6C0-4B69-B52F-97D6CAA6B2F6}" type="presOf" srcId="{060AEC13-6B56-4316-81D1-146561F6460B}" destId="{41525E66-B38A-4F6A-B94E-2D29F29EEE94}" srcOrd="0" destOrd="0" presId="urn:microsoft.com/office/officeart/2005/8/layout/default"/>
    <dgm:cxn modelId="{0374C646-6461-47D7-8D90-F5B6BA670518}" srcId="{9703B25A-9B7E-4408-BA67-1CE8B6220F9D}" destId="{3785D7A7-E5A9-43C2-9298-95BACCC8D7AD}" srcOrd="7" destOrd="0" parTransId="{31E1C9EC-509F-4259-AC66-3DAE2AF87371}" sibTransId="{6691F0FD-141F-4376-BB9C-E2B4B450B25A}"/>
    <dgm:cxn modelId="{AE9D0F47-5804-4555-8C5D-26B5D6D7E391}" type="presOf" srcId="{3785D7A7-E5A9-43C2-9298-95BACCC8D7AD}" destId="{823EC6C2-5530-444E-9C5D-3DFDED165EAE}" srcOrd="0" destOrd="0" presId="urn:microsoft.com/office/officeart/2005/8/layout/default"/>
    <dgm:cxn modelId="{9C78E673-D871-4BEB-8A98-B817F96458E5}" srcId="{9703B25A-9B7E-4408-BA67-1CE8B6220F9D}" destId="{7539427F-F4BB-4F66-BF07-CE80CEA8B250}" srcOrd="4" destOrd="0" parTransId="{E96704A1-3FB4-4BA6-9D65-D76F4DDBDD7A}" sibTransId="{59895139-B474-4C2D-A289-111075A8AB1E}"/>
    <dgm:cxn modelId="{5031EB81-2B0C-4763-8717-3067E533263B}" type="presOf" srcId="{204A4DD2-48B2-4AB8-932E-51835CA4E029}" destId="{28A461EF-C8A5-4E4D-9D1E-BEE9F35665FE}" srcOrd="0" destOrd="0" presId="urn:microsoft.com/office/officeart/2005/8/layout/default"/>
    <dgm:cxn modelId="{06F5C586-1DD2-4276-A5A0-2F63BBF6BC44}" type="presOf" srcId="{68618052-DFFE-4217-BBD1-ACE2E3493E46}" destId="{5DAB8A95-7FCB-4A5F-89EB-C41C02B218B2}" srcOrd="0" destOrd="0" presId="urn:microsoft.com/office/officeart/2005/8/layout/default"/>
    <dgm:cxn modelId="{20E7E486-5E20-4BF2-ADDC-E3D4AF505276}" type="presOf" srcId="{B0330BEB-EFEB-4371-9464-28B42808CC26}" destId="{61EBBD65-FD92-4778-8AAD-AD9DDBC2A36C}" srcOrd="0" destOrd="0" presId="urn:microsoft.com/office/officeart/2005/8/layout/default"/>
    <dgm:cxn modelId="{F0B16088-ACE0-49A5-A343-8443244F82A3}" type="presOf" srcId="{9B6D3D1C-3E10-452E-B8E2-A4F130545385}" destId="{B4216AA2-077C-463C-941E-6CCA1FF943A9}" srcOrd="0" destOrd="0" presId="urn:microsoft.com/office/officeart/2005/8/layout/default"/>
    <dgm:cxn modelId="{18F27898-B201-441C-88A7-90CFD7642108}" srcId="{9703B25A-9B7E-4408-BA67-1CE8B6220F9D}" destId="{204A4DD2-48B2-4AB8-932E-51835CA4E029}" srcOrd="3" destOrd="0" parTransId="{2562B554-345A-41FF-A3D0-937D1BA136B4}" sibTransId="{20F2B9D7-8ED6-4C29-89D9-67CEDF0EE409}"/>
    <dgm:cxn modelId="{62827BCA-67A2-4EC7-8E8A-74454D401971}" type="presOf" srcId="{9703B25A-9B7E-4408-BA67-1CE8B6220F9D}" destId="{9DC9B6B6-E260-460A-B94D-41520C1C1A20}" srcOrd="0" destOrd="0" presId="urn:microsoft.com/office/officeart/2005/8/layout/default"/>
    <dgm:cxn modelId="{D586A0EF-147C-47CB-9512-D874A9D4EBB8}" srcId="{9703B25A-9B7E-4408-BA67-1CE8B6220F9D}" destId="{68618052-DFFE-4217-BBD1-ACE2E3493E46}" srcOrd="6" destOrd="0" parTransId="{BF382E0A-A604-4461-AFEC-07418C83E012}" sibTransId="{4D46D879-730B-4C52-9A0B-D1D9B8E61002}"/>
    <dgm:cxn modelId="{5533F5F3-0569-49D1-A178-6F62CFF14ED2}" srcId="{9703B25A-9B7E-4408-BA67-1CE8B6220F9D}" destId="{060AEC13-6B56-4316-81D1-146561F6460B}" srcOrd="2" destOrd="0" parTransId="{7B67042C-E7B8-453A-8DB9-DFF4C9B2549A}" sibTransId="{76F75FA5-06E9-48C7-A2E2-4FE1FFD16FEC}"/>
    <dgm:cxn modelId="{7F40F0F9-41AC-42F6-A783-E8DC671842DB}" type="presOf" srcId="{7539427F-F4BB-4F66-BF07-CE80CEA8B250}" destId="{50069F87-3AE3-4890-BCD8-9EAE394019C2}" srcOrd="0" destOrd="0" presId="urn:microsoft.com/office/officeart/2005/8/layout/default"/>
    <dgm:cxn modelId="{C1FBB5FC-CBEB-4B4C-A506-BB40A760279F}" type="presOf" srcId="{C1A28079-2821-456B-8113-6CE840F63E73}" destId="{2D5E0A9D-27DE-4EDC-9221-770E082A0061}" srcOrd="0" destOrd="0" presId="urn:microsoft.com/office/officeart/2005/8/layout/default"/>
    <dgm:cxn modelId="{616E38FD-3A56-40F7-87A5-BABDAB98853B}" srcId="{9703B25A-9B7E-4408-BA67-1CE8B6220F9D}" destId="{DBA4196F-3598-4C6E-A199-2669CBAA9914}" srcOrd="1" destOrd="0" parTransId="{765F367E-864D-44C9-AA78-8626EA5B812C}" sibTransId="{BA7F2739-C246-4FF6-B622-2ACDF83EB30E}"/>
    <dgm:cxn modelId="{466768BF-98AB-4EC0-8423-67D0DCEBAE20}" type="presParOf" srcId="{9DC9B6B6-E260-460A-B94D-41520C1C1A20}" destId="{61EBBD65-FD92-4778-8AAD-AD9DDBC2A36C}" srcOrd="0" destOrd="0" presId="urn:microsoft.com/office/officeart/2005/8/layout/default"/>
    <dgm:cxn modelId="{B9CDC950-2735-41FA-ADA2-7DAA77C8C894}" type="presParOf" srcId="{9DC9B6B6-E260-460A-B94D-41520C1C1A20}" destId="{870BCFFC-4F11-426B-BD4A-9DFD8CF4F0BA}" srcOrd="1" destOrd="0" presId="urn:microsoft.com/office/officeart/2005/8/layout/default"/>
    <dgm:cxn modelId="{357D129C-DFA8-4AB8-A310-32B4017E5D99}" type="presParOf" srcId="{9DC9B6B6-E260-460A-B94D-41520C1C1A20}" destId="{DD9C5D9C-F361-49A1-A133-8189E7B7801B}" srcOrd="2" destOrd="0" presId="urn:microsoft.com/office/officeart/2005/8/layout/default"/>
    <dgm:cxn modelId="{4FB506E5-B592-4BBB-9134-B7647259E5E4}" type="presParOf" srcId="{9DC9B6B6-E260-460A-B94D-41520C1C1A20}" destId="{2CFAE004-0076-439A-8E6D-EBC0B9614E57}" srcOrd="3" destOrd="0" presId="urn:microsoft.com/office/officeart/2005/8/layout/default"/>
    <dgm:cxn modelId="{0C7A06F2-3918-4E14-839A-DC45025A7AE8}" type="presParOf" srcId="{9DC9B6B6-E260-460A-B94D-41520C1C1A20}" destId="{41525E66-B38A-4F6A-B94E-2D29F29EEE94}" srcOrd="4" destOrd="0" presId="urn:microsoft.com/office/officeart/2005/8/layout/default"/>
    <dgm:cxn modelId="{BAD9DC86-1BA8-4D9F-9606-BD480AF6E133}" type="presParOf" srcId="{9DC9B6B6-E260-460A-B94D-41520C1C1A20}" destId="{7344865E-48C7-40FD-A02D-75075D6E6A60}" srcOrd="5" destOrd="0" presId="urn:microsoft.com/office/officeart/2005/8/layout/default"/>
    <dgm:cxn modelId="{03F4E57C-1AFF-47B0-B91E-66643F82EBCF}" type="presParOf" srcId="{9DC9B6B6-E260-460A-B94D-41520C1C1A20}" destId="{28A461EF-C8A5-4E4D-9D1E-BEE9F35665FE}" srcOrd="6" destOrd="0" presId="urn:microsoft.com/office/officeart/2005/8/layout/default"/>
    <dgm:cxn modelId="{BCE1FBCB-5EA7-4578-B1C5-8B8F226471B0}" type="presParOf" srcId="{9DC9B6B6-E260-460A-B94D-41520C1C1A20}" destId="{B08943C5-656B-4A63-A37D-2E42092FF01D}" srcOrd="7" destOrd="0" presId="urn:microsoft.com/office/officeart/2005/8/layout/default"/>
    <dgm:cxn modelId="{6772DB5E-4FEC-4B72-A07C-B018B057469A}" type="presParOf" srcId="{9DC9B6B6-E260-460A-B94D-41520C1C1A20}" destId="{50069F87-3AE3-4890-BCD8-9EAE394019C2}" srcOrd="8" destOrd="0" presId="urn:microsoft.com/office/officeart/2005/8/layout/default"/>
    <dgm:cxn modelId="{59BFFC62-0461-4B3B-BBEC-FBFACB21CC9F}" type="presParOf" srcId="{9DC9B6B6-E260-460A-B94D-41520C1C1A20}" destId="{523F7A63-01F4-4E18-A649-B2FADAD67C2B}" srcOrd="9" destOrd="0" presId="urn:microsoft.com/office/officeart/2005/8/layout/default"/>
    <dgm:cxn modelId="{18610FFE-3D91-474B-A236-DF8D9DDEBD51}" type="presParOf" srcId="{9DC9B6B6-E260-460A-B94D-41520C1C1A20}" destId="{2D5E0A9D-27DE-4EDC-9221-770E082A0061}" srcOrd="10" destOrd="0" presId="urn:microsoft.com/office/officeart/2005/8/layout/default"/>
    <dgm:cxn modelId="{79CD4E67-7CD7-492D-A533-145524F6B5C2}" type="presParOf" srcId="{9DC9B6B6-E260-460A-B94D-41520C1C1A20}" destId="{99ADA67E-AF48-4638-9FC8-05B86AE4D548}" srcOrd="11" destOrd="0" presId="urn:microsoft.com/office/officeart/2005/8/layout/default"/>
    <dgm:cxn modelId="{7EDC32C6-FD9B-495E-A142-827BD75AD095}" type="presParOf" srcId="{9DC9B6B6-E260-460A-B94D-41520C1C1A20}" destId="{5DAB8A95-7FCB-4A5F-89EB-C41C02B218B2}" srcOrd="12" destOrd="0" presId="urn:microsoft.com/office/officeart/2005/8/layout/default"/>
    <dgm:cxn modelId="{32384103-E3F3-4A11-A1AE-E89C5073B6D3}" type="presParOf" srcId="{9DC9B6B6-E260-460A-B94D-41520C1C1A20}" destId="{5D2FFAF5-8D3B-45D1-9466-528AB44390AF}" srcOrd="13" destOrd="0" presId="urn:microsoft.com/office/officeart/2005/8/layout/default"/>
    <dgm:cxn modelId="{A141B91E-AB09-4271-9BA8-E9044A5B9F3B}" type="presParOf" srcId="{9DC9B6B6-E260-460A-B94D-41520C1C1A20}" destId="{823EC6C2-5530-444E-9C5D-3DFDED165EAE}" srcOrd="14" destOrd="0" presId="urn:microsoft.com/office/officeart/2005/8/layout/default"/>
    <dgm:cxn modelId="{5F21F490-457F-479C-B71B-172E5ABA2216}" type="presParOf" srcId="{9DC9B6B6-E260-460A-B94D-41520C1C1A20}" destId="{3603968E-E3D7-4EDF-97A7-05AB17334BC4}" srcOrd="15" destOrd="0" presId="urn:microsoft.com/office/officeart/2005/8/layout/default"/>
    <dgm:cxn modelId="{913CE40D-859D-455C-A992-809C44F0D218}" type="presParOf" srcId="{9DC9B6B6-E260-460A-B94D-41520C1C1A20}" destId="{B4216AA2-077C-463C-941E-6CCA1FF943A9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703B25A-9B7E-4408-BA67-1CE8B6220F9D}" type="doc">
      <dgm:prSet loTypeId="urn:microsoft.com/office/officeart/2005/8/layout/defaul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PE"/>
        </a:p>
      </dgm:t>
    </dgm:pt>
    <dgm:pt modelId="{B0330BEB-EFEB-4371-9464-28B42808CC26}">
      <dgm:prSet phldrT="[Texto]" custT="1"/>
      <dgm:spPr/>
      <dgm:t>
        <a:bodyPr/>
        <a:lstStyle/>
        <a:p>
          <a:pPr marL="0" indent="0"/>
          <a:r>
            <a:rPr lang="es-PE" sz="1200" dirty="0">
              <a:latin typeface="Arial" panose="020B0604020202020204" pitchFamily="34" charset="0"/>
              <a:cs typeface="Arial" panose="020B0604020202020204" pitchFamily="34" charset="0"/>
            </a:rPr>
            <a:t>Planear, dirigir, coordinar, supervisar y evaluar la gestión de las autoridades políticas en el ámbito de su jurisdicción.</a:t>
          </a:r>
        </a:p>
      </dgm:t>
    </dgm:pt>
    <dgm:pt modelId="{04C5022A-D3B6-49BB-8EE5-C5A526295599}" type="parTrans" cxnId="{7A553F33-2907-4F10-9A26-CB8A49F92127}">
      <dgm:prSet/>
      <dgm:spPr/>
      <dgm:t>
        <a:bodyPr/>
        <a:lstStyle/>
        <a:p>
          <a:endParaRPr lang="es-PE" sz="1200"/>
        </a:p>
      </dgm:t>
    </dgm:pt>
    <dgm:pt modelId="{86C51D02-09BD-4DEE-9F0E-869D7C0C2C28}" type="sibTrans" cxnId="{7A553F33-2907-4F10-9A26-CB8A49F92127}">
      <dgm:prSet/>
      <dgm:spPr/>
      <dgm:t>
        <a:bodyPr/>
        <a:lstStyle/>
        <a:p>
          <a:endParaRPr lang="es-PE" sz="1200"/>
        </a:p>
      </dgm:t>
    </dgm:pt>
    <dgm:pt modelId="{DBA4196F-3598-4C6E-A199-2669CBAA9914}">
      <dgm:prSet phldrT="[Texto]" custT="1"/>
      <dgm:spPr/>
      <dgm:t>
        <a:bodyPr/>
        <a:lstStyle/>
        <a:p>
          <a:r>
            <a:rPr lang="es-PE" sz="1200" dirty="0">
              <a:latin typeface="Arial" panose="020B0604020202020204" pitchFamily="34" charset="0"/>
              <a:cs typeface="Arial" panose="020B0604020202020204" pitchFamily="34" charset="0"/>
            </a:rPr>
            <a:t>Formular el Plan Anual de Trabajo en base al Plan Operativo  y aprobar y evaluación la ejecución de las Subprefecturas Distritales</a:t>
          </a:r>
        </a:p>
      </dgm:t>
    </dgm:pt>
    <dgm:pt modelId="{765F367E-864D-44C9-AA78-8626EA5B812C}" type="parTrans" cxnId="{616E38FD-3A56-40F7-87A5-BABDAB98853B}">
      <dgm:prSet/>
      <dgm:spPr/>
      <dgm:t>
        <a:bodyPr/>
        <a:lstStyle/>
        <a:p>
          <a:endParaRPr lang="es-PE" sz="1200"/>
        </a:p>
      </dgm:t>
    </dgm:pt>
    <dgm:pt modelId="{BA7F2739-C246-4FF6-B622-2ACDF83EB30E}" type="sibTrans" cxnId="{616E38FD-3A56-40F7-87A5-BABDAB98853B}">
      <dgm:prSet/>
      <dgm:spPr/>
      <dgm:t>
        <a:bodyPr/>
        <a:lstStyle/>
        <a:p>
          <a:endParaRPr lang="es-PE" sz="1200"/>
        </a:p>
      </dgm:t>
    </dgm:pt>
    <dgm:pt modelId="{060AEC13-6B56-4316-81D1-146561F6460B}">
      <dgm:prSet phldrT="[Texto]" custT="1"/>
      <dgm:spPr/>
      <dgm:t>
        <a:bodyPr/>
        <a:lstStyle/>
        <a:p>
          <a:r>
            <a:rPr lang="es-PE" sz="1200" dirty="0">
              <a:latin typeface="Arial" panose="020B0604020202020204" pitchFamily="34" charset="0"/>
              <a:cs typeface="Arial" panose="020B0604020202020204" pitchFamily="34" charset="0"/>
            </a:rPr>
            <a:t>Informar a la Prefectura sobre la situación de los conflictos sociales, coordinaciones con las rondas campesinas, desarrollo de los programas sociales.</a:t>
          </a:r>
        </a:p>
      </dgm:t>
    </dgm:pt>
    <dgm:pt modelId="{7B67042C-E7B8-453A-8DB9-DFF4C9B2549A}" type="parTrans" cxnId="{5533F5F3-0569-49D1-A178-6F62CFF14ED2}">
      <dgm:prSet/>
      <dgm:spPr/>
      <dgm:t>
        <a:bodyPr/>
        <a:lstStyle/>
        <a:p>
          <a:endParaRPr lang="es-PE" sz="1200"/>
        </a:p>
      </dgm:t>
    </dgm:pt>
    <dgm:pt modelId="{76F75FA5-06E9-48C7-A2E2-4FE1FFD16FEC}" type="sibTrans" cxnId="{5533F5F3-0569-49D1-A178-6F62CFF14ED2}">
      <dgm:prSet/>
      <dgm:spPr/>
      <dgm:t>
        <a:bodyPr/>
        <a:lstStyle/>
        <a:p>
          <a:endParaRPr lang="es-PE" sz="1200"/>
        </a:p>
      </dgm:t>
    </dgm:pt>
    <dgm:pt modelId="{204A4DD2-48B2-4AB8-932E-51835CA4E029}">
      <dgm:prSet phldrT="[Texto]" custT="1"/>
      <dgm:spPr/>
      <dgm:t>
        <a:bodyPr/>
        <a:lstStyle/>
        <a:p>
          <a:r>
            <a:rPr lang="es-PE" sz="1200" dirty="0">
              <a:latin typeface="Arial" panose="020B0604020202020204" pitchFamily="34" charset="0"/>
              <a:cs typeface="Arial" panose="020B0604020202020204" pitchFamily="34" charset="0"/>
            </a:rPr>
            <a:t>Integrar los Comités Provinciales de Seguridad Ciudadana</a:t>
          </a:r>
        </a:p>
      </dgm:t>
    </dgm:pt>
    <dgm:pt modelId="{2562B554-345A-41FF-A3D0-937D1BA136B4}" type="parTrans" cxnId="{18F27898-B201-441C-88A7-90CFD7642108}">
      <dgm:prSet/>
      <dgm:spPr/>
      <dgm:t>
        <a:bodyPr/>
        <a:lstStyle/>
        <a:p>
          <a:endParaRPr lang="es-PE" sz="1200"/>
        </a:p>
      </dgm:t>
    </dgm:pt>
    <dgm:pt modelId="{20F2B9D7-8ED6-4C29-89D9-67CEDF0EE409}" type="sibTrans" cxnId="{18F27898-B201-441C-88A7-90CFD7642108}">
      <dgm:prSet/>
      <dgm:spPr/>
      <dgm:t>
        <a:bodyPr/>
        <a:lstStyle/>
        <a:p>
          <a:endParaRPr lang="es-PE" sz="1200"/>
        </a:p>
      </dgm:t>
    </dgm:pt>
    <dgm:pt modelId="{7539427F-F4BB-4F66-BF07-CE80CEA8B250}">
      <dgm:prSet phldrT="[Texto]" custT="1"/>
      <dgm:spPr/>
      <dgm:t>
        <a:bodyPr/>
        <a:lstStyle/>
        <a:p>
          <a:r>
            <a:rPr lang="es-PE" sz="1200" dirty="0">
              <a:latin typeface="Arial" panose="020B0604020202020204" pitchFamily="34" charset="0"/>
              <a:cs typeface="Arial" panose="020B0604020202020204" pitchFamily="34" charset="0"/>
            </a:rPr>
            <a:t>Participar y apoyar en las acciones de defensa civil y gestión del riesgo de desastres</a:t>
          </a:r>
        </a:p>
      </dgm:t>
    </dgm:pt>
    <dgm:pt modelId="{E96704A1-3FB4-4BA6-9D65-D76F4DDBDD7A}" type="parTrans" cxnId="{9C78E673-D871-4BEB-8A98-B817F96458E5}">
      <dgm:prSet/>
      <dgm:spPr/>
      <dgm:t>
        <a:bodyPr/>
        <a:lstStyle/>
        <a:p>
          <a:endParaRPr lang="es-PE" sz="1200"/>
        </a:p>
      </dgm:t>
    </dgm:pt>
    <dgm:pt modelId="{59895139-B474-4C2D-A289-111075A8AB1E}" type="sibTrans" cxnId="{9C78E673-D871-4BEB-8A98-B817F96458E5}">
      <dgm:prSet/>
      <dgm:spPr/>
      <dgm:t>
        <a:bodyPr/>
        <a:lstStyle/>
        <a:p>
          <a:endParaRPr lang="es-PE" sz="1200"/>
        </a:p>
      </dgm:t>
    </dgm:pt>
    <dgm:pt modelId="{C1A28079-2821-456B-8113-6CE840F63E73}">
      <dgm:prSet custT="1"/>
      <dgm:spPr/>
      <dgm:t>
        <a:bodyPr/>
        <a:lstStyle/>
        <a:p>
          <a:r>
            <a:rPr lang="es-PE" sz="1200" dirty="0">
              <a:latin typeface="Arial" panose="020B0604020202020204" pitchFamily="34" charset="0"/>
              <a:cs typeface="Arial" panose="020B0604020202020204" pitchFamily="34" charset="0"/>
            </a:rPr>
            <a:t>Recibir, registrar y atender las quejas o denuncias formuladas contra las Subprefecturas Distritales</a:t>
          </a:r>
        </a:p>
      </dgm:t>
    </dgm:pt>
    <dgm:pt modelId="{0B11AA8B-C7F2-43E8-9063-0119BCA6B268}" type="parTrans" cxnId="{F8C5112A-CA15-4B68-BC6B-C3BDBEFFCEDB}">
      <dgm:prSet/>
      <dgm:spPr/>
      <dgm:t>
        <a:bodyPr/>
        <a:lstStyle/>
        <a:p>
          <a:endParaRPr lang="es-PE" sz="1200"/>
        </a:p>
      </dgm:t>
    </dgm:pt>
    <dgm:pt modelId="{517E8819-1A7D-4181-A43F-5A4EE13FAF60}" type="sibTrans" cxnId="{F8C5112A-CA15-4B68-BC6B-C3BDBEFFCEDB}">
      <dgm:prSet/>
      <dgm:spPr/>
      <dgm:t>
        <a:bodyPr/>
        <a:lstStyle/>
        <a:p>
          <a:endParaRPr lang="es-PE" sz="1200"/>
        </a:p>
      </dgm:t>
    </dgm:pt>
    <dgm:pt modelId="{68618052-DFFE-4217-BBD1-ACE2E3493E46}">
      <dgm:prSet custT="1"/>
      <dgm:spPr/>
      <dgm:t>
        <a:bodyPr/>
        <a:lstStyle/>
        <a:p>
          <a:r>
            <a:rPr lang="es-PE" sz="1200" dirty="0">
              <a:latin typeface="Arial" panose="020B0604020202020204" pitchFamily="34" charset="0"/>
              <a:cs typeface="Arial" panose="020B0604020202020204" pitchFamily="34" charset="0"/>
            </a:rPr>
            <a:t>Emitir informes sobre cumplimiento de gestión y resolver recursos administrativos.</a:t>
          </a:r>
        </a:p>
      </dgm:t>
    </dgm:pt>
    <dgm:pt modelId="{4D46D879-730B-4C52-9A0B-D1D9B8E61002}" type="sibTrans" cxnId="{D586A0EF-147C-47CB-9512-D874A9D4EBB8}">
      <dgm:prSet/>
      <dgm:spPr/>
      <dgm:t>
        <a:bodyPr/>
        <a:lstStyle/>
        <a:p>
          <a:endParaRPr lang="es-PE" sz="1200"/>
        </a:p>
      </dgm:t>
    </dgm:pt>
    <dgm:pt modelId="{BF382E0A-A604-4461-AFEC-07418C83E012}" type="parTrans" cxnId="{D586A0EF-147C-47CB-9512-D874A9D4EBB8}">
      <dgm:prSet/>
      <dgm:spPr/>
      <dgm:t>
        <a:bodyPr/>
        <a:lstStyle/>
        <a:p>
          <a:endParaRPr lang="es-PE" sz="1200"/>
        </a:p>
      </dgm:t>
    </dgm:pt>
    <dgm:pt modelId="{B30D6C2C-710E-4CD5-91C3-DE97884B79A6}">
      <dgm:prSet/>
      <dgm:spPr/>
      <dgm:t>
        <a:bodyPr/>
        <a:lstStyle/>
        <a:p>
          <a:r>
            <a:rPr lang="es-PE" dirty="0">
              <a:latin typeface="Arial" panose="020B0604020202020204" pitchFamily="34" charset="0"/>
              <a:cs typeface="Arial" panose="020B0604020202020204" pitchFamily="34" charset="0"/>
            </a:rPr>
            <a:t>Designar y remover y actualizar base de datos de los Tenientes gobernadores, a propuesta de la Subprefectura Distrital </a:t>
          </a:r>
          <a:endParaRPr lang="es-PE" dirty="0"/>
        </a:p>
      </dgm:t>
    </dgm:pt>
    <dgm:pt modelId="{71FFC906-AB96-4611-BD9C-CB15E758E88A}" type="parTrans" cxnId="{F95E9A40-430A-4375-ABB8-C689F8E5B310}">
      <dgm:prSet/>
      <dgm:spPr/>
      <dgm:t>
        <a:bodyPr/>
        <a:lstStyle/>
        <a:p>
          <a:endParaRPr lang="es-PE"/>
        </a:p>
      </dgm:t>
    </dgm:pt>
    <dgm:pt modelId="{CD0BEC67-7AFF-4B10-8636-F63B80019FDD}" type="sibTrans" cxnId="{F95E9A40-430A-4375-ABB8-C689F8E5B310}">
      <dgm:prSet/>
      <dgm:spPr/>
      <dgm:t>
        <a:bodyPr/>
        <a:lstStyle/>
        <a:p>
          <a:endParaRPr lang="es-PE"/>
        </a:p>
      </dgm:t>
    </dgm:pt>
    <dgm:pt modelId="{C851B4C2-8213-4EC7-9A8C-7C7727AC4F6F}">
      <dgm:prSet/>
      <dgm:spPr/>
      <dgm:t>
        <a:bodyPr/>
        <a:lstStyle/>
        <a:p>
          <a:r>
            <a:rPr lang="es-PE" dirty="0">
              <a:latin typeface="Arial" panose="020B0604020202020204" pitchFamily="34" charset="0"/>
              <a:cs typeface="Arial" panose="020B0604020202020204" pitchFamily="34" charset="0"/>
            </a:rPr>
            <a:t>Promover el diálogo entre las autoridades y las organizaciones sociales, para asegurar una adecuada coordinación de la acción del Gobierno</a:t>
          </a:r>
        </a:p>
      </dgm:t>
    </dgm:pt>
    <dgm:pt modelId="{EE5CC06D-65BE-4BC2-B651-AEC8C3095974}" type="parTrans" cxnId="{9BA3AC3D-AEBC-416B-91CD-5B24EA2E504F}">
      <dgm:prSet/>
      <dgm:spPr/>
      <dgm:t>
        <a:bodyPr/>
        <a:lstStyle/>
        <a:p>
          <a:endParaRPr lang="es-PE"/>
        </a:p>
      </dgm:t>
    </dgm:pt>
    <dgm:pt modelId="{3C8C47E3-FB8F-4B2F-A3F7-C866A706D2ED}" type="sibTrans" cxnId="{9BA3AC3D-AEBC-416B-91CD-5B24EA2E504F}">
      <dgm:prSet/>
      <dgm:spPr/>
      <dgm:t>
        <a:bodyPr/>
        <a:lstStyle/>
        <a:p>
          <a:endParaRPr lang="es-PE"/>
        </a:p>
      </dgm:t>
    </dgm:pt>
    <dgm:pt modelId="{18272688-6B61-4124-BEB8-F2E773AE7595}">
      <dgm:prSet/>
      <dgm:spPr/>
      <dgm:t>
        <a:bodyPr/>
        <a:lstStyle/>
        <a:p>
          <a:r>
            <a:rPr lang="es-PE" dirty="0">
              <a:latin typeface="Arial" panose="020B0604020202020204" pitchFamily="34" charset="0"/>
              <a:cs typeface="Arial" panose="020B0604020202020204" pitchFamily="34" charset="0"/>
            </a:rPr>
            <a:t>Otorgar y ejecutar acciones de prevención garantías inherentes al orden público para la realización de las concentraciones públicas, espectáculos públicos deportivos y no deportivos, bajo los lineamientos de la Dirección de Autorizaciones Especiales y Garantías.</a:t>
          </a:r>
        </a:p>
      </dgm:t>
    </dgm:pt>
    <dgm:pt modelId="{7B8762F9-2DD2-435F-AA74-00AAB51CB8E8}" type="parTrans" cxnId="{8D9446D2-C5F0-4609-8FC1-3E0E9F0E29B1}">
      <dgm:prSet/>
      <dgm:spPr/>
      <dgm:t>
        <a:bodyPr/>
        <a:lstStyle/>
        <a:p>
          <a:endParaRPr lang="es-PE"/>
        </a:p>
      </dgm:t>
    </dgm:pt>
    <dgm:pt modelId="{45C257F8-1D90-49C3-96C8-7FE457AAF297}" type="sibTrans" cxnId="{8D9446D2-C5F0-4609-8FC1-3E0E9F0E29B1}">
      <dgm:prSet/>
      <dgm:spPr/>
      <dgm:t>
        <a:bodyPr/>
        <a:lstStyle/>
        <a:p>
          <a:endParaRPr lang="es-PE"/>
        </a:p>
      </dgm:t>
    </dgm:pt>
    <dgm:pt modelId="{B38DFD47-147F-4927-9D9A-732C03584694}">
      <dgm:prSet/>
      <dgm:spPr/>
      <dgm:t>
        <a:bodyPr/>
        <a:lstStyle/>
        <a:p>
          <a:r>
            <a:rPr lang="es-PE" dirty="0">
              <a:latin typeface="Arial" panose="020B0604020202020204" pitchFamily="34" charset="0"/>
              <a:cs typeface="Arial" panose="020B0604020202020204" pitchFamily="34" charset="0"/>
            </a:rPr>
            <a:t>Fiscalizar el cumplimiento de la normatividad y reglamentación vigente vinculada al otorgamiento de garantías personales e inherentes al orden público y, realización de rifas con fines sociales y colectas públicas en el ámbito de su jurisdicción, bajo los lineamientos vigentes,</a:t>
          </a:r>
        </a:p>
      </dgm:t>
    </dgm:pt>
    <dgm:pt modelId="{1EB25564-D6AE-4D77-A573-7723A8544E81}" type="parTrans" cxnId="{DFEEEA41-7E6D-4C85-9F16-D499F83B92F4}">
      <dgm:prSet/>
      <dgm:spPr/>
      <dgm:t>
        <a:bodyPr/>
        <a:lstStyle/>
        <a:p>
          <a:endParaRPr lang="es-PE"/>
        </a:p>
      </dgm:t>
    </dgm:pt>
    <dgm:pt modelId="{E9883FC5-C13F-4201-935A-AB87B4380F76}" type="sibTrans" cxnId="{DFEEEA41-7E6D-4C85-9F16-D499F83B92F4}">
      <dgm:prSet/>
      <dgm:spPr/>
      <dgm:t>
        <a:bodyPr/>
        <a:lstStyle/>
        <a:p>
          <a:endParaRPr lang="es-PE"/>
        </a:p>
      </dgm:t>
    </dgm:pt>
    <dgm:pt modelId="{9DC9B6B6-E260-460A-B94D-41520C1C1A20}" type="pres">
      <dgm:prSet presAssocID="{9703B25A-9B7E-4408-BA67-1CE8B6220F9D}" presName="diagram" presStyleCnt="0">
        <dgm:presLayoutVars>
          <dgm:dir/>
          <dgm:resizeHandles val="exact"/>
        </dgm:presLayoutVars>
      </dgm:prSet>
      <dgm:spPr/>
    </dgm:pt>
    <dgm:pt modelId="{61EBBD65-FD92-4778-8AAD-AD9DDBC2A36C}" type="pres">
      <dgm:prSet presAssocID="{B0330BEB-EFEB-4371-9464-28B42808CC26}" presName="node" presStyleLbl="node1" presStyleIdx="0" presStyleCnt="11" custScaleY="56369" custLinFactNeighborX="1609" custLinFactNeighborY="7790">
        <dgm:presLayoutVars>
          <dgm:bulletEnabled val="1"/>
        </dgm:presLayoutVars>
      </dgm:prSet>
      <dgm:spPr/>
    </dgm:pt>
    <dgm:pt modelId="{870BCFFC-4F11-426B-BD4A-9DFD8CF4F0BA}" type="pres">
      <dgm:prSet presAssocID="{86C51D02-09BD-4DEE-9F0E-869D7C0C2C28}" presName="sibTrans" presStyleCnt="0"/>
      <dgm:spPr/>
    </dgm:pt>
    <dgm:pt modelId="{DD9C5D9C-F361-49A1-A133-8189E7B7801B}" type="pres">
      <dgm:prSet presAssocID="{DBA4196F-3598-4C6E-A199-2669CBAA9914}" presName="node" presStyleLbl="node1" presStyleIdx="1" presStyleCnt="11" custScaleY="60840" custLinFactNeighborY="7258">
        <dgm:presLayoutVars>
          <dgm:bulletEnabled val="1"/>
        </dgm:presLayoutVars>
      </dgm:prSet>
      <dgm:spPr/>
    </dgm:pt>
    <dgm:pt modelId="{2CFAE004-0076-439A-8E6D-EBC0B9614E57}" type="pres">
      <dgm:prSet presAssocID="{BA7F2739-C246-4FF6-B622-2ACDF83EB30E}" presName="sibTrans" presStyleCnt="0"/>
      <dgm:spPr/>
    </dgm:pt>
    <dgm:pt modelId="{E722DEF6-005C-416A-9BDE-2FEDABFF421B}" type="pres">
      <dgm:prSet presAssocID="{B30D6C2C-710E-4CD5-91C3-DE97884B79A6}" presName="node" presStyleLbl="node1" presStyleIdx="2" presStyleCnt="11" custScaleY="62192" custLinFactNeighborX="-1585" custLinFactNeighborY="10629">
        <dgm:presLayoutVars>
          <dgm:bulletEnabled val="1"/>
        </dgm:presLayoutVars>
      </dgm:prSet>
      <dgm:spPr/>
    </dgm:pt>
    <dgm:pt modelId="{A21EA672-061B-4F92-A04B-40664BC4BBEC}" type="pres">
      <dgm:prSet presAssocID="{CD0BEC67-7AFF-4B10-8636-F63B80019FDD}" presName="sibTrans" presStyleCnt="0"/>
      <dgm:spPr/>
    </dgm:pt>
    <dgm:pt modelId="{41525E66-B38A-4F6A-B94E-2D29F29EEE94}" type="pres">
      <dgm:prSet presAssocID="{060AEC13-6B56-4316-81D1-146561F6460B}" presName="node" presStyleLbl="node1" presStyleIdx="3" presStyleCnt="11" custScaleX="106359" custScaleY="56361" custLinFactNeighborX="1420" custLinFactNeighborY="7887">
        <dgm:presLayoutVars>
          <dgm:bulletEnabled val="1"/>
        </dgm:presLayoutVars>
      </dgm:prSet>
      <dgm:spPr/>
    </dgm:pt>
    <dgm:pt modelId="{7344865E-48C7-40FD-A02D-75075D6E6A60}" type="pres">
      <dgm:prSet presAssocID="{76F75FA5-06E9-48C7-A2E2-4FE1FFD16FEC}" presName="sibTrans" presStyleCnt="0"/>
      <dgm:spPr/>
    </dgm:pt>
    <dgm:pt modelId="{28A461EF-C8A5-4E4D-9D1E-BEE9F35665FE}" type="pres">
      <dgm:prSet presAssocID="{204A4DD2-48B2-4AB8-932E-51835CA4E029}" presName="node" presStyleLbl="node1" presStyleIdx="4" presStyleCnt="11" custScaleY="61262" custLinFactNeighborX="-5696" custLinFactNeighborY="2026">
        <dgm:presLayoutVars>
          <dgm:bulletEnabled val="1"/>
        </dgm:presLayoutVars>
      </dgm:prSet>
      <dgm:spPr/>
    </dgm:pt>
    <dgm:pt modelId="{B08943C5-656B-4A63-A37D-2E42092FF01D}" type="pres">
      <dgm:prSet presAssocID="{20F2B9D7-8ED6-4C29-89D9-67CEDF0EE409}" presName="sibTrans" presStyleCnt="0"/>
      <dgm:spPr/>
    </dgm:pt>
    <dgm:pt modelId="{50069F87-3AE3-4890-BCD8-9EAE394019C2}" type="pres">
      <dgm:prSet presAssocID="{7539427F-F4BB-4F66-BF07-CE80CEA8B250}" presName="node" presStyleLbl="node1" presStyleIdx="5" presStyleCnt="11" custScaleY="57246" custLinFactNeighborX="-4259">
        <dgm:presLayoutVars>
          <dgm:bulletEnabled val="1"/>
        </dgm:presLayoutVars>
      </dgm:prSet>
      <dgm:spPr/>
    </dgm:pt>
    <dgm:pt modelId="{523F7A63-01F4-4E18-A649-B2FADAD67C2B}" type="pres">
      <dgm:prSet presAssocID="{59895139-B474-4C2D-A289-111075A8AB1E}" presName="sibTrans" presStyleCnt="0"/>
      <dgm:spPr/>
    </dgm:pt>
    <dgm:pt modelId="{B599BC69-FE92-46FF-8168-8FB1EE08AEF5}" type="pres">
      <dgm:prSet presAssocID="{C851B4C2-8213-4EC7-9A8C-7C7727AC4F6F}" presName="node" presStyleLbl="node1" presStyleIdx="6" presStyleCnt="11" custScaleX="103650">
        <dgm:presLayoutVars>
          <dgm:bulletEnabled val="1"/>
        </dgm:presLayoutVars>
      </dgm:prSet>
      <dgm:spPr/>
    </dgm:pt>
    <dgm:pt modelId="{21F4C861-D474-4446-AF13-2DF139423244}" type="pres">
      <dgm:prSet presAssocID="{3C8C47E3-FB8F-4B2F-A3F7-C866A706D2ED}" presName="sibTrans" presStyleCnt="0"/>
      <dgm:spPr/>
    </dgm:pt>
    <dgm:pt modelId="{7994CA8A-1A52-4F7D-A96F-6A1308E833A7}" type="pres">
      <dgm:prSet presAssocID="{18272688-6B61-4124-BEB8-F2E773AE7595}" presName="node" presStyleLbl="node1" presStyleIdx="7" presStyleCnt="11">
        <dgm:presLayoutVars>
          <dgm:bulletEnabled val="1"/>
        </dgm:presLayoutVars>
      </dgm:prSet>
      <dgm:spPr/>
    </dgm:pt>
    <dgm:pt modelId="{9A909AA0-9C58-446F-8E04-EEFADB7BDF1E}" type="pres">
      <dgm:prSet presAssocID="{45C257F8-1D90-49C3-96C8-7FE457AAF297}" presName="sibTrans" presStyleCnt="0"/>
      <dgm:spPr/>
    </dgm:pt>
    <dgm:pt modelId="{61DCE2B0-01BE-4EFB-A578-DF435FCD9593}" type="pres">
      <dgm:prSet presAssocID="{B38DFD47-147F-4927-9D9A-732C03584694}" presName="node" presStyleLbl="node1" presStyleIdx="8" presStyleCnt="11">
        <dgm:presLayoutVars>
          <dgm:bulletEnabled val="1"/>
        </dgm:presLayoutVars>
      </dgm:prSet>
      <dgm:spPr/>
    </dgm:pt>
    <dgm:pt modelId="{76A6B6A6-34E5-4C16-A594-94EE224CDF0D}" type="pres">
      <dgm:prSet presAssocID="{E9883FC5-C13F-4201-935A-AB87B4380F76}" presName="sibTrans" presStyleCnt="0"/>
      <dgm:spPr/>
    </dgm:pt>
    <dgm:pt modelId="{2D5E0A9D-27DE-4EDC-9221-770E082A0061}" type="pres">
      <dgm:prSet presAssocID="{C1A28079-2821-456B-8113-6CE840F63E73}" presName="node" presStyleLbl="node1" presStyleIdx="9" presStyleCnt="11" custScaleX="107702" custScaleY="56233" custLinFactNeighborX="-2331" custLinFactNeighborY="-642">
        <dgm:presLayoutVars>
          <dgm:bulletEnabled val="1"/>
        </dgm:presLayoutVars>
      </dgm:prSet>
      <dgm:spPr/>
    </dgm:pt>
    <dgm:pt modelId="{99ADA67E-AF48-4638-9FC8-05B86AE4D548}" type="pres">
      <dgm:prSet presAssocID="{517E8819-1A7D-4181-A43F-5A4EE13FAF60}" presName="sibTrans" presStyleCnt="0"/>
      <dgm:spPr/>
    </dgm:pt>
    <dgm:pt modelId="{5DAB8A95-7FCB-4A5F-89EB-C41C02B218B2}" type="pres">
      <dgm:prSet presAssocID="{68618052-DFFE-4217-BBD1-ACE2E3493E46}" presName="node" presStyleLbl="node1" presStyleIdx="10" presStyleCnt="11" custScaleY="55503" custLinFactNeighborX="3968" custLinFactNeighborY="-3177">
        <dgm:presLayoutVars>
          <dgm:bulletEnabled val="1"/>
        </dgm:presLayoutVars>
      </dgm:prSet>
      <dgm:spPr/>
    </dgm:pt>
  </dgm:ptLst>
  <dgm:cxnLst>
    <dgm:cxn modelId="{3A022403-AA57-4DB5-8B25-2C4178D6FC2C}" type="presOf" srcId="{68618052-DFFE-4217-BBD1-ACE2E3493E46}" destId="{5DAB8A95-7FCB-4A5F-89EB-C41C02B218B2}" srcOrd="0" destOrd="0" presId="urn:microsoft.com/office/officeart/2005/8/layout/default"/>
    <dgm:cxn modelId="{A1B77C05-B85D-47B5-8CA2-B0D4B7FE77CB}" type="presOf" srcId="{B38DFD47-147F-4927-9D9A-732C03584694}" destId="{61DCE2B0-01BE-4EFB-A578-DF435FCD9593}" srcOrd="0" destOrd="0" presId="urn:microsoft.com/office/officeart/2005/8/layout/default"/>
    <dgm:cxn modelId="{D22A3A0F-2B2D-4583-BC3F-AA50377DF68D}" type="presOf" srcId="{9703B25A-9B7E-4408-BA67-1CE8B6220F9D}" destId="{9DC9B6B6-E260-460A-B94D-41520C1C1A20}" srcOrd="0" destOrd="0" presId="urn:microsoft.com/office/officeart/2005/8/layout/default"/>
    <dgm:cxn modelId="{F8C5112A-CA15-4B68-BC6B-C3BDBEFFCEDB}" srcId="{9703B25A-9B7E-4408-BA67-1CE8B6220F9D}" destId="{C1A28079-2821-456B-8113-6CE840F63E73}" srcOrd="9" destOrd="0" parTransId="{0B11AA8B-C7F2-43E8-9063-0119BCA6B268}" sibTransId="{517E8819-1A7D-4181-A43F-5A4EE13FAF60}"/>
    <dgm:cxn modelId="{A5AF0331-883B-4770-8377-83D1472C1074}" type="presOf" srcId="{DBA4196F-3598-4C6E-A199-2669CBAA9914}" destId="{DD9C5D9C-F361-49A1-A133-8189E7B7801B}" srcOrd="0" destOrd="0" presId="urn:microsoft.com/office/officeart/2005/8/layout/default"/>
    <dgm:cxn modelId="{7A553F33-2907-4F10-9A26-CB8A49F92127}" srcId="{9703B25A-9B7E-4408-BA67-1CE8B6220F9D}" destId="{B0330BEB-EFEB-4371-9464-28B42808CC26}" srcOrd="0" destOrd="0" parTransId="{04C5022A-D3B6-49BB-8EE5-C5A526295599}" sibTransId="{86C51D02-09BD-4DEE-9F0E-869D7C0C2C28}"/>
    <dgm:cxn modelId="{9BA3AC3D-AEBC-416B-91CD-5B24EA2E504F}" srcId="{9703B25A-9B7E-4408-BA67-1CE8B6220F9D}" destId="{C851B4C2-8213-4EC7-9A8C-7C7727AC4F6F}" srcOrd="6" destOrd="0" parTransId="{EE5CC06D-65BE-4BC2-B651-AEC8C3095974}" sibTransId="{3C8C47E3-FB8F-4B2F-A3F7-C866A706D2ED}"/>
    <dgm:cxn modelId="{F95E9A40-430A-4375-ABB8-C689F8E5B310}" srcId="{9703B25A-9B7E-4408-BA67-1CE8B6220F9D}" destId="{B30D6C2C-710E-4CD5-91C3-DE97884B79A6}" srcOrd="2" destOrd="0" parTransId="{71FFC906-AB96-4611-BD9C-CB15E758E88A}" sibTransId="{CD0BEC67-7AFF-4B10-8636-F63B80019FDD}"/>
    <dgm:cxn modelId="{648D9C5E-C4C3-43BD-B9D5-15FF32A70522}" type="presOf" srcId="{060AEC13-6B56-4316-81D1-146561F6460B}" destId="{41525E66-B38A-4F6A-B94E-2D29F29EEE94}" srcOrd="0" destOrd="0" presId="urn:microsoft.com/office/officeart/2005/8/layout/default"/>
    <dgm:cxn modelId="{DFEEEA41-7E6D-4C85-9F16-D499F83B92F4}" srcId="{9703B25A-9B7E-4408-BA67-1CE8B6220F9D}" destId="{B38DFD47-147F-4927-9D9A-732C03584694}" srcOrd="8" destOrd="0" parTransId="{1EB25564-D6AE-4D77-A573-7723A8544E81}" sibTransId="{E9883FC5-C13F-4201-935A-AB87B4380F76}"/>
    <dgm:cxn modelId="{BD94564B-FED4-414D-A3C6-64AFC5822246}" type="presOf" srcId="{7539427F-F4BB-4F66-BF07-CE80CEA8B250}" destId="{50069F87-3AE3-4890-BCD8-9EAE394019C2}" srcOrd="0" destOrd="0" presId="urn:microsoft.com/office/officeart/2005/8/layout/default"/>
    <dgm:cxn modelId="{58021F50-C5EE-4FF5-9144-A19AE67C7EF4}" type="presOf" srcId="{C851B4C2-8213-4EC7-9A8C-7C7727AC4F6F}" destId="{B599BC69-FE92-46FF-8168-8FB1EE08AEF5}" srcOrd="0" destOrd="0" presId="urn:microsoft.com/office/officeart/2005/8/layout/default"/>
    <dgm:cxn modelId="{9C78E673-D871-4BEB-8A98-B817F96458E5}" srcId="{9703B25A-9B7E-4408-BA67-1CE8B6220F9D}" destId="{7539427F-F4BB-4F66-BF07-CE80CEA8B250}" srcOrd="5" destOrd="0" parTransId="{E96704A1-3FB4-4BA6-9D65-D76F4DDBDD7A}" sibTransId="{59895139-B474-4C2D-A289-111075A8AB1E}"/>
    <dgm:cxn modelId="{AA186078-E635-40C6-85E1-71EAA6AFC090}" type="presOf" srcId="{B0330BEB-EFEB-4371-9464-28B42808CC26}" destId="{61EBBD65-FD92-4778-8AAD-AD9DDBC2A36C}" srcOrd="0" destOrd="0" presId="urn:microsoft.com/office/officeart/2005/8/layout/default"/>
    <dgm:cxn modelId="{68E3888E-0A1B-44F9-9676-BC3D879F2E57}" type="presOf" srcId="{C1A28079-2821-456B-8113-6CE840F63E73}" destId="{2D5E0A9D-27DE-4EDC-9221-770E082A0061}" srcOrd="0" destOrd="0" presId="urn:microsoft.com/office/officeart/2005/8/layout/default"/>
    <dgm:cxn modelId="{18F27898-B201-441C-88A7-90CFD7642108}" srcId="{9703B25A-9B7E-4408-BA67-1CE8B6220F9D}" destId="{204A4DD2-48B2-4AB8-932E-51835CA4E029}" srcOrd="4" destOrd="0" parTransId="{2562B554-345A-41FF-A3D0-937D1BA136B4}" sibTransId="{20F2B9D7-8ED6-4C29-89D9-67CEDF0EE409}"/>
    <dgm:cxn modelId="{9EBC79B4-C094-428A-BFE7-72A85F074D31}" type="presOf" srcId="{18272688-6B61-4124-BEB8-F2E773AE7595}" destId="{7994CA8A-1A52-4F7D-A96F-6A1308E833A7}" srcOrd="0" destOrd="0" presId="urn:microsoft.com/office/officeart/2005/8/layout/default"/>
    <dgm:cxn modelId="{827FEBB6-E8E4-4DB6-84E0-B0FE6E541F2C}" type="presOf" srcId="{B30D6C2C-710E-4CD5-91C3-DE97884B79A6}" destId="{E722DEF6-005C-416A-9BDE-2FEDABFF421B}" srcOrd="0" destOrd="0" presId="urn:microsoft.com/office/officeart/2005/8/layout/default"/>
    <dgm:cxn modelId="{8D9446D2-C5F0-4609-8FC1-3E0E9F0E29B1}" srcId="{9703B25A-9B7E-4408-BA67-1CE8B6220F9D}" destId="{18272688-6B61-4124-BEB8-F2E773AE7595}" srcOrd="7" destOrd="0" parTransId="{7B8762F9-2DD2-435F-AA74-00AAB51CB8E8}" sibTransId="{45C257F8-1D90-49C3-96C8-7FE457AAF297}"/>
    <dgm:cxn modelId="{E593FEDE-47DC-44D1-A7DC-576A20F0D38A}" type="presOf" srcId="{204A4DD2-48B2-4AB8-932E-51835CA4E029}" destId="{28A461EF-C8A5-4E4D-9D1E-BEE9F35665FE}" srcOrd="0" destOrd="0" presId="urn:microsoft.com/office/officeart/2005/8/layout/default"/>
    <dgm:cxn modelId="{D586A0EF-147C-47CB-9512-D874A9D4EBB8}" srcId="{9703B25A-9B7E-4408-BA67-1CE8B6220F9D}" destId="{68618052-DFFE-4217-BBD1-ACE2E3493E46}" srcOrd="10" destOrd="0" parTransId="{BF382E0A-A604-4461-AFEC-07418C83E012}" sibTransId="{4D46D879-730B-4C52-9A0B-D1D9B8E61002}"/>
    <dgm:cxn modelId="{5533F5F3-0569-49D1-A178-6F62CFF14ED2}" srcId="{9703B25A-9B7E-4408-BA67-1CE8B6220F9D}" destId="{060AEC13-6B56-4316-81D1-146561F6460B}" srcOrd="3" destOrd="0" parTransId="{7B67042C-E7B8-453A-8DB9-DFF4C9B2549A}" sibTransId="{76F75FA5-06E9-48C7-A2E2-4FE1FFD16FEC}"/>
    <dgm:cxn modelId="{616E38FD-3A56-40F7-87A5-BABDAB98853B}" srcId="{9703B25A-9B7E-4408-BA67-1CE8B6220F9D}" destId="{DBA4196F-3598-4C6E-A199-2669CBAA9914}" srcOrd="1" destOrd="0" parTransId="{765F367E-864D-44C9-AA78-8626EA5B812C}" sibTransId="{BA7F2739-C246-4FF6-B622-2ACDF83EB30E}"/>
    <dgm:cxn modelId="{B012FAC3-CA63-4068-87AF-18872712D138}" type="presParOf" srcId="{9DC9B6B6-E260-460A-B94D-41520C1C1A20}" destId="{61EBBD65-FD92-4778-8AAD-AD9DDBC2A36C}" srcOrd="0" destOrd="0" presId="urn:microsoft.com/office/officeart/2005/8/layout/default"/>
    <dgm:cxn modelId="{9F4676B8-579E-47B3-9CB9-653F4F8C867A}" type="presParOf" srcId="{9DC9B6B6-E260-460A-B94D-41520C1C1A20}" destId="{870BCFFC-4F11-426B-BD4A-9DFD8CF4F0BA}" srcOrd="1" destOrd="0" presId="urn:microsoft.com/office/officeart/2005/8/layout/default"/>
    <dgm:cxn modelId="{0B62CC84-BE6C-45D4-BDA2-A9B6A8CE591D}" type="presParOf" srcId="{9DC9B6B6-E260-460A-B94D-41520C1C1A20}" destId="{DD9C5D9C-F361-49A1-A133-8189E7B7801B}" srcOrd="2" destOrd="0" presId="urn:microsoft.com/office/officeart/2005/8/layout/default"/>
    <dgm:cxn modelId="{871004B9-145F-4F34-A103-5A3506C13A7C}" type="presParOf" srcId="{9DC9B6B6-E260-460A-B94D-41520C1C1A20}" destId="{2CFAE004-0076-439A-8E6D-EBC0B9614E57}" srcOrd="3" destOrd="0" presId="urn:microsoft.com/office/officeart/2005/8/layout/default"/>
    <dgm:cxn modelId="{30B11CDE-DC72-406D-A336-8ADF3FA0C836}" type="presParOf" srcId="{9DC9B6B6-E260-460A-B94D-41520C1C1A20}" destId="{E722DEF6-005C-416A-9BDE-2FEDABFF421B}" srcOrd="4" destOrd="0" presId="urn:microsoft.com/office/officeart/2005/8/layout/default"/>
    <dgm:cxn modelId="{38ADAD34-B53A-4323-8F6A-A8EC5C81DAF6}" type="presParOf" srcId="{9DC9B6B6-E260-460A-B94D-41520C1C1A20}" destId="{A21EA672-061B-4F92-A04B-40664BC4BBEC}" srcOrd="5" destOrd="0" presId="urn:microsoft.com/office/officeart/2005/8/layout/default"/>
    <dgm:cxn modelId="{6BA21CD5-B4FD-45B6-8B09-CC0B4406B19B}" type="presParOf" srcId="{9DC9B6B6-E260-460A-B94D-41520C1C1A20}" destId="{41525E66-B38A-4F6A-B94E-2D29F29EEE94}" srcOrd="6" destOrd="0" presId="urn:microsoft.com/office/officeart/2005/8/layout/default"/>
    <dgm:cxn modelId="{3DF41728-6736-44F8-9B84-24A4ED3935EC}" type="presParOf" srcId="{9DC9B6B6-E260-460A-B94D-41520C1C1A20}" destId="{7344865E-48C7-40FD-A02D-75075D6E6A60}" srcOrd="7" destOrd="0" presId="urn:microsoft.com/office/officeart/2005/8/layout/default"/>
    <dgm:cxn modelId="{1A403F1B-98E5-4E5B-B98B-F20D161B379A}" type="presParOf" srcId="{9DC9B6B6-E260-460A-B94D-41520C1C1A20}" destId="{28A461EF-C8A5-4E4D-9D1E-BEE9F35665FE}" srcOrd="8" destOrd="0" presId="urn:microsoft.com/office/officeart/2005/8/layout/default"/>
    <dgm:cxn modelId="{C6B095F0-2574-4277-8005-0D3BE7397E28}" type="presParOf" srcId="{9DC9B6B6-E260-460A-B94D-41520C1C1A20}" destId="{B08943C5-656B-4A63-A37D-2E42092FF01D}" srcOrd="9" destOrd="0" presId="urn:microsoft.com/office/officeart/2005/8/layout/default"/>
    <dgm:cxn modelId="{B5F63617-7D46-44DD-BA6B-53BDB413A37F}" type="presParOf" srcId="{9DC9B6B6-E260-460A-B94D-41520C1C1A20}" destId="{50069F87-3AE3-4890-BCD8-9EAE394019C2}" srcOrd="10" destOrd="0" presId="urn:microsoft.com/office/officeart/2005/8/layout/default"/>
    <dgm:cxn modelId="{8E100416-574E-4BBD-AFB0-10E5F3AE0055}" type="presParOf" srcId="{9DC9B6B6-E260-460A-B94D-41520C1C1A20}" destId="{523F7A63-01F4-4E18-A649-B2FADAD67C2B}" srcOrd="11" destOrd="0" presId="urn:microsoft.com/office/officeart/2005/8/layout/default"/>
    <dgm:cxn modelId="{BC0EA1D3-7BE2-4AB7-A034-D0132EBB7365}" type="presParOf" srcId="{9DC9B6B6-E260-460A-B94D-41520C1C1A20}" destId="{B599BC69-FE92-46FF-8168-8FB1EE08AEF5}" srcOrd="12" destOrd="0" presId="urn:microsoft.com/office/officeart/2005/8/layout/default"/>
    <dgm:cxn modelId="{CE1EB1B9-12D7-43A7-9065-51064BF721BF}" type="presParOf" srcId="{9DC9B6B6-E260-460A-B94D-41520C1C1A20}" destId="{21F4C861-D474-4446-AF13-2DF139423244}" srcOrd="13" destOrd="0" presId="urn:microsoft.com/office/officeart/2005/8/layout/default"/>
    <dgm:cxn modelId="{21CBB761-4E14-411C-9297-5598DA8029DD}" type="presParOf" srcId="{9DC9B6B6-E260-460A-B94D-41520C1C1A20}" destId="{7994CA8A-1A52-4F7D-A96F-6A1308E833A7}" srcOrd="14" destOrd="0" presId="urn:microsoft.com/office/officeart/2005/8/layout/default"/>
    <dgm:cxn modelId="{789C155D-DFA5-4C29-8B1B-BE7373CC7A91}" type="presParOf" srcId="{9DC9B6B6-E260-460A-B94D-41520C1C1A20}" destId="{9A909AA0-9C58-446F-8E04-EEFADB7BDF1E}" srcOrd="15" destOrd="0" presId="urn:microsoft.com/office/officeart/2005/8/layout/default"/>
    <dgm:cxn modelId="{4AC10BEE-BD78-4889-87EC-E40DA08CBE56}" type="presParOf" srcId="{9DC9B6B6-E260-460A-B94D-41520C1C1A20}" destId="{61DCE2B0-01BE-4EFB-A578-DF435FCD9593}" srcOrd="16" destOrd="0" presId="urn:microsoft.com/office/officeart/2005/8/layout/default"/>
    <dgm:cxn modelId="{CEEF01F5-583F-4B4D-930C-A6959C550D58}" type="presParOf" srcId="{9DC9B6B6-E260-460A-B94D-41520C1C1A20}" destId="{76A6B6A6-34E5-4C16-A594-94EE224CDF0D}" srcOrd="17" destOrd="0" presId="urn:microsoft.com/office/officeart/2005/8/layout/default"/>
    <dgm:cxn modelId="{0A88E895-5607-4441-811C-BD252D61F884}" type="presParOf" srcId="{9DC9B6B6-E260-460A-B94D-41520C1C1A20}" destId="{2D5E0A9D-27DE-4EDC-9221-770E082A0061}" srcOrd="18" destOrd="0" presId="urn:microsoft.com/office/officeart/2005/8/layout/default"/>
    <dgm:cxn modelId="{C1048451-A105-4F6C-BF86-FD25F29C06D6}" type="presParOf" srcId="{9DC9B6B6-E260-460A-B94D-41520C1C1A20}" destId="{99ADA67E-AF48-4638-9FC8-05B86AE4D548}" srcOrd="19" destOrd="0" presId="urn:microsoft.com/office/officeart/2005/8/layout/default"/>
    <dgm:cxn modelId="{5DEA6AE2-496C-4916-9DFB-D536736D9E6E}" type="presParOf" srcId="{9DC9B6B6-E260-460A-B94D-41520C1C1A20}" destId="{5DAB8A95-7FCB-4A5F-89EB-C41C02B218B2}" srcOrd="2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703B25A-9B7E-4408-BA67-1CE8B6220F9D}" type="doc">
      <dgm:prSet loTypeId="urn:microsoft.com/office/officeart/2005/8/layout/defaul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PE"/>
        </a:p>
      </dgm:t>
    </dgm:pt>
    <dgm:pt modelId="{B0330BEB-EFEB-4371-9464-28B42808CC26}">
      <dgm:prSet phldrT="[Texto]" custT="1"/>
      <dgm:spPr/>
      <dgm:t>
        <a:bodyPr/>
        <a:lstStyle/>
        <a:p>
          <a:pPr marL="0" indent="0"/>
          <a:r>
            <a:rPr lang="es-PE" sz="1200" dirty="0">
              <a:latin typeface="Arial" panose="020B0604020202020204" pitchFamily="34" charset="0"/>
              <a:cs typeface="Arial" panose="020B0604020202020204" pitchFamily="34" charset="0"/>
            </a:rPr>
            <a:t>Planear, dirigir, coordinar, supervisar la gestión de los Tenientes Gobernadores</a:t>
          </a:r>
        </a:p>
      </dgm:t>
    </dgm:pt>
    <dgm:pt modelId="{04C5022A-D3B6-49BB-8EE5-C5A526295599}" type="parTrans" cxnId="{7A553F33-2907-4F10-9A26-CB8A49F92127}">
      <dgm:prSet/>
      <dgm:spPr/>
      <dgm:t>
        <a:bodyPr/>
        <a:lstStyle/>
        <a:p>
          <a:endParaRPr lang="es-PE" sz="1200"/>
        </a:p>
      </dgm:t>
    </dgm:pt>
    <dgm:pt modelId="{86C51D02-09BD-4DEE-9F0E-869D7C0C2C28}" type="sibTrans" cxnId="{7A553F33-2907-4F10-9A26-CB8A49F92127}">
      <dgm:prSet/>
      <dgm:spPr/>
      <dgm:t>
        <a:bodyPr/>
        <a:lstStyle/>
        <a:p>
          <a:endParaRPr lang="es-PE" sz="1200"/>
        </a:p>
      </dgm:t>
    </dgm:pt>
    <dgm:pt modelId="{DBA4196F-3598-4C6E-A199-2669CBAA9914}">
      <dgm:prSet phldrT="[Texto]" custT="1"/>
      <dgm:spPr/>
      <dgm:t>
        <a:bodyPr/>
        <a:lstStyle/>
        <a:p>
          <a:r>
            <a:rPr lang="es-PE" sz="1200" dirty="0">
              <a:latin typeface="Arial" panose="020B0604020202020204" pitchFamily="34" charset="0"/>
              <a:cs typeface="Arial" panose="020B0604020202020204" pitchFamily="34" charset="0"/>
            </a:rPr>
            <a:t>Formular el Plan Anual de Trabajo en base al Plan Operativo</a:t>
          </a:r>
        </a:p>
      </dgm:t>
    </dgm:pt>
    <dgm:pt modelId="{765F367E-864D-44C9-AA78-8626EA5B812C}" type="parTrans" cxnId="{616E38FD-3A56-40F7-87A5-BABDAB98853B}">
      <dgm:prSet/>
      <dgm:spPr/>
      <dgm:t>
        <a:bodyPr/>
        <a:lstStyle/>
        <a:p>
          <a:endParaRPr lang="es-PE" sz="1200"/>
        </a:p>
      </dgm:t>
    </dgm:pt>
    <dgm:pt modelId="{BA7F2739-C246-4FF6-B622-2ACDF83EB30E}" type="sibTrans" cxnId="{616E38FD-3A56-40F7-87A5-BABDAB98853B}">
      <dgm:prSet/>
      <dgm:spPr/>
      <dgm:t>
        <a:bodyPr/>
        <a:lstStyle/>
        <a:p>
          <a:endParaRPr lang="es-PE" sz="1200"/>
        </a:p>
      </dgm:t>
    </dgm:pt>
    <dgm:pt modelId="{060AEC13-6B56-4316-81D1-146561F6460B}">
      <dgm:prSet phldrT="[Texto]" custT="1"/>
      <dgm:spPr/>
      <dgm:t>
        <a:bodyPr/>
        <a:lstStyle/>
        <a:p>
          <a:r>
            <a:rPr lang="es-PE" sz="1200" dirty="0">
              <a:latin typeface="Arial" panose="020B0604020202020204" pitchFamily="34" charset="0"/>
              <a:cs typeface="Arial" panose="020B0604020202020204" pitchFamily="34" charset="0"/>
            </a:rPr>
            <a:t>Informar a la Prefectura sobre la situación de los conflictos sociales, coordinaciones con las rondas campesinas, desarrollo de los programas sociales.</a:t>
          </a:r>
        </a:p>
      </dgm:t>
    </dgm:pt>
    <dgm:pt modelId="{7B67042C-E7B8-453A-8DB9-DFF4C9B2549A}" type="parTrans" cxnId="{5533F5F3-0569-49D1-A178-6F62CFF14ED2}">
      <dgm:prSet/>
      <dgm:spPr/>
      <dgm:t>
        <a:bodyPr/>
        <a:lstStyle/>
        <a:p>
          <a:endParaRPr lang="es-PE" sz="1200"/>
        </a:p>
      </dgm:t>
    </dgm:pt>
    <dgm:pt modelId="{76F75FA5-06E9-48C7-A2E2-4FE1FFD16FEC}" type="sibTrans" cxnId="{5533F5F3-0569-49D1-A178-6F62CFF14ED2}">
      <dgm:prSet/>
      <dgm:spPr/>
      <dgm:t>
        <a:bodyPr/>
        <a:lstStyle/>
        <a:p>
          <a:endParaRPr lang="es-PE" sz="1200"/>
        </a:p>
      </dgm:t>
    </dgm:pt>
    <dgm:pt modelId="{204A4DD2-48B2-4AB8-932E-51835CA4E029}">
      <dgm:prSet phldrT="[Texto]" custT="1"/>
      <dgm:spPr/>
      <dgm:t>
        <a:bodyPr/>
        <a:lstStyle/>
        <a:p>
          <a:r>
            <a:rPr lang="es-PE" sz="1200" dirty="0">
              <a:latin typeface="Arial" panose="020B0604020202020204" pitchFamily="34" charset="0"/>
              <a:cs typeface="Arial" panose="020B0604020202020204" pitchFamily="34" charset="0"/>
            </a:rPr>
            <a:t>Integrar los Comités Distritales de Seguridad Ciudadana</a:t>
          </a:r>
        </a:p>
      </dgm:t>
    </dgm:pt>
    <dgm:pt modelId="{2562B554-345A-41FF-A3D0-937D1BA136B4}" type="parTrans" cxnId="{18F27898-B201-441C-88A7-90CFD7642108}">
      <dgm:prSet/>
      <dgm:spPr/>
      <dgm:t>
        <a:bodyPr/>
        <a:lstStyle/>
        <a:p>
          <a:endParaRPr lang="es-PE" sz="1200"/>
        </a:p>
      </dgm:t>
    </dgm:pt>
    <dgm:pt modelId="{20F2B9D7-8ED6-4C29-89D9-67CEDF0EE409}" type="sibTrans" cxnId="{18F27898-B201-441C-88A7-90CFD7642108}">
      <dgm:prSet/>
      <dgm:spPr/>
      <dgm:t>
        <a:bodyPr/>
        <a:lstStyle/>
        <a:p>
          <a:endParaRPr lang="es-PE" sz="1200"/>
        </a:p>
      </dgm:t>
    </dgm:pt>
    <dgm:pt modelId="{7539427F-F4BB-4F66-BF07-CE80CEA8B250}">
      <dgm:prSet phldrT="[Texto]" custT="1"/>
      <dgm:spPr/>
      <dgm:t>
        <a:bodyPr/>
        <a:lstStyle/>
        <a:p>
          <a:r>
            <a:rPr lang="es-PE" sz="1200" dirty="0">
              <a:latin typeface="Arial" panose="020B0604020202020204" pitchFamily="34" charset="0"/>
              <a:cs typeface="Arial" panose="020B0604020202020204" pitchFamily="34" charset="0"/>
            </a:rPr>
            <a:t>Participar y apoyar en las acciones de defensa civil y gestión del riesgo de desastres</a:t>
          </a:r>
        </a:p>
      </dgm:t>
    </dgm:pt>
    <dgm:pt modelId="{E96704A1-3FB4-4BA6-9D65-D76F4DDBDD7A}" type="parTrans" cxnId="{9C78E673-D871-4BEB-8A98-B817F96458E5}">
      <dgm:prSet/>
      <dgm:spPr/>
      <dgm:t>
        <a:bodyPr/>
        <a:lstStyle/>
        <a:p>
          <a:endParaRPr lang="es-PE" sz="1200"/>
        </a:p>
      </dgm:t>
    </dgm:pt>
    <dgm:pt modelId="{59895139-B474-4C2D-A289-111075A8AB1E}" type="sibTrans" cxnId="{9C78E673-D871-4BEB-8A98-B817F96458E5}">
      <dgm:prSet/>
      <dgm:spPr/>
      <dgm:t>
        <a:bodyPr/>
        <a:lstStyle/>
        <a:p>
          <a:endParaRPr lang="es-PE" sz="1200"/>
        </a:p>
      </dgm:t>
    </dgm:pt>
    <dgm:pt modelId="{68618052-DFFE-4217-BBD1-ACE2E3493E46}">
      <dgm:prSet custT="1"/>
      <dgm:spPr/>
      <dgm:t>
        <a:bodyPr/>
        <a:lstStyle/>
        <a:p>
          <a:r>
            <a:rPr lang="es-PE" sz="1200" dirty="0">
              <a:latin typeface="Arial" panose="020B0604020202020204" pitchFamily="34" charset="0"/>
              <a:cs typeface="Arial" panose="020B0604020202020204" pitchFamily="34" charset="0"/>
            </a:rPr>
            <a:t>Emitir informes sobre cumplimiento de gestión y resolver recursos administrativos.</a:t>
          </a:r>
        </a:p>
      </dgm:t>
    </dgm:pt>
    <dgm:pt modelId="{4D46D879-730B-4C52-9A0B-D1D9B8E61002}" type="sibTrans" cxnId="{D586A0EF-147C-47CB-9512-D874A9D4EBB8}">
      <dgm:prSet/>
      <dgm:spPr/>
      <dgm:t>
        <a:bodyPr/>
        <a:lstStyle/>
        <a:p>
          <a:endParaRPr lang="es-PE" sz="1200"/>
        </a:p>
      </dgm:t>
    </dgm:pt>
    <dgm:pt modelId="{BF382E0A-A604-4461-AFEC-07418C83E012}" type="parTrans" cxnId="{D586A0EF-147C-47CB-9512-D874A9D4EBB8}">
      <dgm:prSet/>
      <dgm:spPr/>
      <dgm:t>
        <a:bodyPr/>
        <a:lstStyle/>
        <a:p>
          <a:endParaRPr lang="es-PE" sz="1200"/>
        </a:p>
      </dgm:t>
    </dgm:pt>
    <dgm:pt modelId="{B30D6C2C-710E-4CD5-91C3-DE97884B79A6}">
      <dgm:prSet/>
      <dgm:spPr/>
      <dgm:t>
        <a:bodyPr/>
        <a:lstStyle/>
        <a:p>
          <a:r>
            <a:rPr lang="es-PE" dirty="0">
              <a:latin typeface="Arial" panose="020B0604020202020204" pitchFamily="34" charset="0"/>
              <a:cs typeface="Arial" panose="020B0604020202020204" pitchFamily="34" charset="0"/>
            </a:rPr>
            <a:t>Proponer la designación y remoción de Tenientes Gobernadores a la Subprefectura Provincial en el ámbito de su jurisdicción.</a:t>
          </a:r>
          <a:endParaRPr lang="es-PE" dirty="0"/>
        </a:p>
      </dgm:t>
    </dgm:pt>
    <dgm:pt modelId="{71FFC906-AB96-4611-BD9C-CB15E758E88A}" type="parTrans" cxnId="{F95E9A40-430A-4375-ABB8-C689F8E5B310}">
      <dgm:prSet/>
      <dgm:spPr/>
      <dgm:t>
        <a:bodyPr/>
        <a:lstStyle/>
        <a:p>
          <a:endParaRPr lang="es-PE"/>
        </a:p>
      </dgm:t>
    </dgm:pt>
    <dgm:pt modelId="{CD0BEC67-7AFF-4B10-8636-F63B80019FDD}" type="sibTrans" cxnId="{F95E9A40-430A-4375-ABB8-C689F8E5B310}">
      <dgm:prSet/>
      <dgm:spPr/>
      <dgm:t>
        <a:bodyPr/>
        <a:lstStyle/>
        <a:p>
          <a:endParaRPr lang="es-PE"/>
        </a:p>
      </dgm:t>
    </dgm:pt>
    <dgm:pt modelId="{C851B4C2-8213-4EC7-9A8C-7C7727AC4F6F}">
      <dgm:prSet/>
      <dgm:spPr/>
      <dgm:t>
        <a:bodyPr/>
        <a:lstStyle/>
        <a:p>
          <a:r>
            <a:rPr lang="es-PE" dirty="0">
              <a:latin typeface="Arial" panose="020B0604020202020204" pitchFamily="34" charset="0"/>
              <a:cs typeface="Arial" panose="020B0604020202020204" pitchFamily="34" charset="0"/>
            </a:rPr>
            <a:t>Promover el diálogo entre las autoridades y las organizaciones sociales, para asegurar una adecuada coordinación de la acción del Gobierno</a:t>
          </a:r>
        </a:p>
      </dgm:t>
    </dgm:pt>
    <dgm:pt modelId="{EE5CC06D-65BE-4BC2-B651-AEC8C3095974}" type="parTrans" cxnId="{9BA3AC3D-AEBC-416B-91CD-5B24EA2E504F}">
      <dgm:prSet/>
      <dgm:spPr/>
      <dgm:t>
        <a:bodyPr/>
        <a:lstStyle/>
        <a:p>
          <a:endParaRPr lang="es-PE"/>
        </a:p>
      </dgm:t>
    </dgm:pt>
    <dgm:pt modelId="{3C8C47E3-FB8F-4B2F-A3F7-C866A706D2ED}" type="sibTrans" cxnId="{9BA3AC3D-AEBC-416B-91CD-5B24EA2E504F}">
      <dgm:prSet/>
      <dgm:spPr/>
      <dgm:t>
        <a:bodyPr/>
        <a:lstStyle/>
        <a:p>
          <a:endParaRPr lang="es-PE"/>
        </a:p>
      </dgm:t>
    </dgm:pt>
    <dgm:pt modelId="{18272688-6B61-4124-BEB8-F2E773AE7595}">
      <dgm:prSet/>
      <dgm:spPr/>
      <dgm:t>
        <a:bodyPr/>
        <a:lstStyle/>
        <a:p>
          <a:r>
            <a:rPr lang="es-PE" dirty="0">
              <a:latin typeface="Arial" panose="020B0604020202020204" pitchFamily="34" charset="0"/>
              <a:cs typeface="Arial" panose="020B0604020202020204" pitchFamily="34" charset="0"/>
            </a:rPr>
            <a:t>Otorgar garantías personales, bajo los lineamientos de la Dirección de Autorizaciones Especiales y Garantías</a:t>
          </a:r>
        </a:p>
      </dgm:t>
    </dgm:pt>
    <dgm:pt modelId="{7B8762F9-2DD2-435F-AA74-00AAB51CB8E8}" type="parTrans" cxnId="{8D9446D2-C5F0-4609-8FC1-3E0E9F0E29B1}">
      <dgm:prSet/>
      <dgm:spPr/>
      <dgm:t>
        <a:bodyPr/>
        <a:lstStyle/>
        <a:p>
          <a:endParaRPr lang="es-PE"/>
        </a:p>
      </dgm:t>
    </dgm:pt>
    <dgm:pt modelId="{45C257F8-1D90-49C3-96C8-7FE457AAF297}" type="sibTrans" cxnId="{8D9446D2-C5F0-4609-8FC1-3E0E9F0E29B1}">
      <dgm:prSet/>
      <dgm:spPr/>
      <dgm:t>
        <a:bodyPr/>
        <a:lstStyle/>
        <a:p>
          <a:endParaRPr lang="es-PE"/>
        </a:p>
      </dgm:t>
    </dgm:pt>
    <dgm:pt modelId="{B38DFD47-147F-4927-9D9A-732C03584694}">
      <dgm:prSet/>
      <dgm:spPr/>
      <dgm:t>
        <a:bodyPr/>
        <a:lstStyle/>
        <a:p>
          <a:r>
            <a:rPr lang="es-PE" dirty="0">
              <a:latin typeface="Arial" panose="020B0604020202020204" pitchFamily="34" charset="0"/>
              <a:cs typeface="Arial" panose="020B0604020202020204" pitchFamily="34" charset="0"/>
            </a:rPr>
            <a:t>Ejecutar acciones de prevención  relacionadas al otorgamiento de garantías en concentraciones públicas, espectáculos públicos deportivos y no deportivos, para evitar cualquier afectación al orden público, en coordinación con entidades públicas y privadas; bajo los lineamientos vigentes y fiscalizar su cumplimiento.</a:t>
          </a:r>
        </a:p>
      </dgm:t>
    </dgm:pt>
    <dgm:pt modelId="{1EB25564-D6AE-4D77-A573-7723A8544E81}" type="parTrans" cxnId="{DFEEEA41-7E6D-4C85-9F16-D499F83B92F4}">
      <dgm:prSet/>
      <dgm:spPr/>
      <dgm:t>
        <a:bodyPr/>
        <a:lstStyle/>
        <a:p>
          <a:endParaRPr lang="es-PE"/>
        </a:p>
      </dgm:t>
    </dgm:pt>
    <dgm:pt modelId="{E9883FC5-C13F-4201-935A-AB87B4380F76}" type="sibTrans" cxnId="{DFEEEA41-7E6D-4C85-9F16-D499F83B92F4}">
      <dgm:prSet/>
      <dgm:spPr/>
      <dgm:t>
        <a:bodyPr/>
        <a:lstStyle/>
        <a:p>
          <a:endParaRPr lang="es-PE"/>
        </a:p>
      </dgm:t>
    </dgm:pt>
    <dgm:pt modelId="{9DC9B6B6-E260-460A-B94D-41520C1C1A20}" type="pres">
      <dgm:prSet presAssocID="{9703B25A-9B7E-4408-BA67-1CE8B6220F9D}" presName="diagram" presStyleCnt="0">
        <dgm:presLayoutVars>
          <dgm:dir/>
          <dgm:resizeHandles val="exact"/>
        </dgm:presLayoutVars>
      </dgm:prSet>
      <dgm:spPr/>
    </dgm:pt>
    <dgm:pt modelId="{61EBBD65-FD92-4778-8AAD-AD9DDBC2A36C}" type="pres">
      <dgm:prSet presAssocID="{B0330BEB-EFEB-4371-9464-28B42808CC26}" presName="node" presStyleLbl="node1" presStyleIdx="0" presStyleCnt="10" custScaleY="56369" custLinFactNeighborX="1609" custLinFactNeighborY="7790">
        <dgm:presLayoutVars>
          <dgm:bulletEnabled val="1"/>
        </dgm:presLayoutVars>
      </dgm:prSet>
      <dgm:spPr/>
    </dgm:pt>
    <dgm:pt modelId="{870BCFFC-4F11-426B-BD4A-9DFD8CF4F0BA}" type="pres">
      <dgm:prSet presAssocID="{86C51D02-09BD-4DEE-9F0E-869D7C0C2C28}" presName="sibTrans" presStyleCnt="0"/>
      <dgm:spPr/>
    </dgm:pt>
    <dgm:pt modelId="{DD9C5D9C-F361-49A1-A133-8189E7B7801B}" type="pres">
      <dgm:prSet presAssocID="{DBA4196F-3598-4C6E-A199-2669CBAA9914}" presName="node" presStyleLbl="node1" presStyleIdx="1" presStyleCnt="10" custScaleY="60840" custLinFactNeighborY="7258">
        <dgm:presLayoutVars>
          <dgm:bulletEnabled val="1"/>
        </dgm:presLayoutVars>
      </dgm:prSet>
      <dgm:spPr/>
    </dgm:pt>
    <dgm:pt modelId="{2CFAE004-0076-439A-8E6D-EBC0B9614E57}" type="pres">
      <dgm:prSet presAssocID="{BA7F2739-C246-4FF6-B622-2ACDF83EB30E}" presName="sibTrans" presStyleCnt="0"/>
      <dgm:spPr/>
    </dgm:pt>
    <dgm:pt modelId="{E722DEF6-005C-416A-9BDE-2FEDABFF421B}" type="pres">
      <dgm:prSet presAssocID="{B30D6C2C-710E-4CD5-91C3-DE97884B79A6}" presName="node" presStyleLbl="node1" presStyleIdx="2" presStyleCnt="10" custScaleY="62192" custLinFactNeighborX="-1585" custLinFactNeighborY="10629">
        <dgm:presLayoutVars>
          <dgm:bulletEnabled val="1"/>
        </dgm:presLayoutVars>
      </dgm:prSet>
      <dgm:spPr/>
    </dgm:pt>
    <dgm:pt modelId="{A21EA672-061B-4F92-A04B-40664BC4BBEC}" type="pres">
      <dgm:prSet presAssocID="{CD0BEC67-7AFF-4B10-8636-F63B80019FDD}" presName="sibTrans" presStyleCnt="0"/>
      <dgm:spPr/>
    </dgm:pt>
    <dgm:pt modelId="{41525E66-B38A-4F6A-B94E-2D29F29EEE94}" type="pres">
      <dgm:prSet presAssocID="{060AEC13-6B56-4316-81D1-146561F6460B}" presName="node" presStyleLbl="node1" presStyleIdx="3" presStyleCnt="10" custScaleX="106359" custScaleY="56361" custLinFactNeighborX="1420" custLinFactNeighborY="7887">
        <dgm:presLayoutVars>
          <dgm:bulletEnabled val="1"/>
        </dgm:presLayoutVars>
      </dgm:prSet>
      <dgm:spPr/>
    </dgm:pt>
    <dgm:pt modelId="{7344865E-48C7-40FD-A02D-75075D6E6A60}" type="pres">
      <dgm:prSet presAssocID="{76F75FA5-06E9-48C7-A2E2-4FE1FFD16FEC}" presName="sibTrans" presStyleCnt="0"/>
      <dgm:spPr/>
    </dgm:pt>
    <dgm:pt modelId="{28A461EF-C8A5-4E4D-9D1E-BEE9F35665FE}" type="pres">
      <dgm:prSet presAssocID="{204A4DD2-48B2-4AB8-932E-51835CA4E029}" presName="node" presStyleLbl="node1" presStyleIdx="4" presStyleCnt="10" custScaleY="61262" custLinFactNeighborX="-5696" custLinFactNeighborY="2026">
        <dgm:presLayoutVars>
          <dgm:bulletEnabled val="1"/>
        </dgm:presLayoutVars>
      </dgm:prSet>
      <dgm:spPr/>
    </dgm:pt>
    <dgm:pt modelId="{B08943C5-656B-4A63-A37D-2E42092FF01D}" type="pres">
      <dgm:prSet presAssocID="{20F2B9D7-8ED6-4C29-89D9-67CEDF0EE409}" presName="sibTrans" presStyleCnt="0"/>
      <dgm:spPr/>
    </dgm:pt>
    <dgm:pt modelId="{50069F87-3AE3-4890-BCD8-9EAE394019C2}" type="pres">
      <dgm:prSet presAssocID="{7539427F-F4BB-4F66-BF07-CE80CEA8B250}" presName="node" presStyleLbl="node1" presStyleIdx="5" presStyleCnt="10" custScaleY="57246" custLinFactNeighborX="-4259">
        <dgm:presLayoutVars>
          <dgm:bulletEnabled val="1"/>
        </dgm:presLayoutVars>
      </dgm:prSet>
      <dgm:spPr/>
    </dgm:pt>
    <dgm:pt modelId="{523F7A63-01F4-4E18-A649-B2FADAD67C2B}" type="pres">
      <dgm:prSet presAssocID="{59895139-B474-4C2D-A289-111075A8AB1E}" presName="sibTrans" presStyleCnt="0"/>
      <dgm:spPr/>
    </dgm:pt>
    <dgm:pt modelId="{B599BC69-FE92-46FF-8168-8FB1EE08AEF5}" type="pres">
      <dgm:prSet presAssocID="{C851B4C2-8213-4EC7-9A8C-7C7727AC4F6F}" presName="node" presStyleLbl="node1" presStyleIdx="6" presStyleCnt="10" custScaleX="103650">
        <dgm:presLayoutVars>
          <dgm:bulletEnabled val="1"/>
        </dgm:presLayoutVars>
      </dgm:prSet>
      <dgm:spPr/>
    </dgm:pt>
    <dgm:pt modelId="{21F4C861-D474-4446-AF13-2DF139423244}" type="pres">
      <dgm:prSet presAssocID="{3C8C47E3-FB8F-4B2F-A3F7-C866A706D2ED}" presName="sibTrans" presStyleCnt="0"/>
      <dgm:spPr/>
    </dgm:pt>
    <dgm:pt modelId="{7994CA8A-1A52-4F7D-A96F-6A1308E833A7}" type="pres">
      <dgm:prSet presAssocID="{18272688-6B61-4124-BEB8-F2E773AE7595}" presName="node" presStyleLbl="node1" presStyleIdx="7" presStyleCnt="10">
        <dgm:presLayoutVars>
          <dgm:bulletEnabled val="1"/>
        </dgm:presLayoutVars>
      </dgm:prSet>
      <dgm:spPr/>
    </dgm:pt>
    <dgm:pt modelId="{9A909AA0-9C58-446F-8E04-EEFADB7BDF1E}" type="pres">
      <dgm:prSet presAssocID="{45C257F8-1D90-49C3-96C8-7FE457AAF297}" presName="sibTrans" presStyleCnt="0"/>
      <dgm:spPr/>
    </dgm:pt>
    <dgm:pt modelId="{61DCE2B0-01BE-4EFB-A578-DF435FCD9593}" type="pres">
      <dgm:prSet presAssocID="{B38DFD47-147F-4927-9D9A-732C03584694}" presName="node" presStyleLbl="node1" presStyleIdx="8" presStyleCnt="10">
        <dgm:presLayoutVars>
          <dgm:bulletEnabled val="1"/>
        </dgm:presLayoutVars>
      </dgm:prSet>
      <dgm:spPr/>
    </dgm:pt>
    <dgm:pt modelId="{76A6B6A6-34E5-4C16-A594-94EE224CDF0D}" type="pres">
      <dgm:prSet presAssocID="{E9883FC5-C13F-4201-935A-AB87B4380F76}" presName="sibTrans" presStyleCnt="0"/>
      <dgm:spPr/>
    </dgm:pt>
    <dgm:pt modelId="{5DAB8A95-7FCB-4A5F-89EB-C41C02B218B2}" type="pres">
      <dgm:prSet presAssocID="{68618052-DFFE-4217-BBD1-ACE2E3493E46}" presName="node" presStyleLbl="node1" presStyleIdx="9" presStyleCnt="10" custScaleY="55503" custLinFactNeighborX="3968" custLinFactNeighborY="-3177">
        <dgm:presLayoutVars>
          <dgm:bulletEnabled val="1"/>
        </dgm:presLayoutVars>
      </dgm:prSet>
      <dgm:spPr/>
    </dgm:pt>
  </dgm:ptLst>
  <dgm:cxnLst>
    <dgm:cxn modelId="{BC7C6B16-3516-4E64-B1DA-DAAA92C6C20C}" type="presOf" srcId="{68618052-DFFE-4217-BBD1-ACE2E3493E46}" destId="{5DAB8A95-7FCB-4A5F-89EB-C41C02B218B2}" srcOrd="0" destOrd="0" presId="urn:microsoft.com/office/officeart/2005/8/layout/default"/>
    <dgm:cxn modelId="{A0980E2C-F3F1-4F8D-B8AA-700F5399DD27}" type="presOf" srcId="{204A4DD2-48B2-4AB8-932E-51835CA4E029}" destId="{28A461EF-C8A5-4E4D-9D1E-BEE9F35665FE}" srcOrd="0" destOrd="0" presId="urn:microsoft.com/office/officeart/2005/8/layout/default"/>
    <dgm:cxn modelId="{7A553F33-2907-4F10-9A26-CB8A49F92127}" srcId="{9703B25A-9B7E-4408-BA67-1CE8B6220F9D}" destId="{B0330BEB-EFEB-4371-9464-28B42808CC26}" srcOrd="0" destOrd="0" parTransId="{04C5022A-D3B6-49BB-8EE5-C5A526295599}" sibTransId="{86C51D02-09BD-4DEE-9F0E-869D7C0C2C28}"/>
    <dgm:cxn modelId="{9BA3AC3D-AEBC-416B-91CD-5B24EA2E504F}" srcId="{9703B25A-9B7E-4408-BA67-1CE8B6220F9D}" destId="{C851B4C2-8213-4EC7-9A8C-7C7727AC4F6F}" srcOrd="6" destOrd="0" parTransId="{EE5CC06D-65BE-4BC2-B651-AEC8C3095974}" sibTransId="{3C8C47E3-FB8F-4B2F-A3F7-C866A706D2ED}"/>
    <dgm:cxn modelId="{D011BF3D-CB7F-4B10-9F3E-A0211D861C51}" type="presOf" srcId="{9703B25A-9B7E-4408-BA67-1CE8B6220F9D}" destId="{9DC9B6B6-E260-460A-B94D-41520C1C1A20}" srcOrd="0" destOrd="0" presId="urn:microsoft.com/office/officeart/2005/8/layout/default"/>
    <dgm:cxn modelId="{F95E9A40-430A-4375-ABB8-C689F8E5B310}" srcId="{9703B25A-9B7E-4408-BA67-1CE8B6220F9D}" destId="{B30D6C2C-710E-4CD5-91C3-DE97884B79A6}" srcOrd="2" destOrd="0" parTransId="{71FFC906-AB96-4611-BD9C-CB15E758E88A}" sibTransId="{CD0BEC67-7AFF-4B10-8636-F63B80019FDD}"/>
    <dgm:cxn modelId="{2DFFBE5E-7078-494C-839B-702D989A0101}" type="presOf" srcId="{DBA4196F-3598-4C6E-A199-2669CBAA9914}" destId="{DD9C5D9C-F361-49A1-A133-8189E7B7801B}" srcOrd="0" destOrd="0" presId="urn:microsoft.com/office/officeart/2005/8/layout/default"/>
    <dgm:cxn modelId="{E16E5661-E4A1-44CA-AFA4-2F971598E8D6}" type="presOf" srcId="{7539427F-F4BB-4F66-BF07-CE80CEA8B250}" destId="{50069F87-3AE3-4890-BCD8-9EAE394019C2}" srcOrd="0" destOrd="0" presId="urn:microsoft.com/office/officeart/2005/8/layout/default"/>
    <dgm:cxn modelId="{DFEEEA41-7E6D-4C85-9F16-D499F83B92F4}" srcId="{9703B25A-9B7E-4408-BA67-1CE8B6220F9D}" destId="{B38DFD47-147F-4927-9D9A-732C03584694}" srcOrd="8" destOrd="0" parTransId="{1EB25564-D6AE-4D77-A573-7723A8544E81}" sibTransId="{E9883FC5-C13F-4201-935A-AB87B4380F76}"/>
    <dgm:cxn modelId="{BE391964-C189-4019-B7CE-55D1FE8A0750}" type="presOf" srcId="{C851B4C2-8213-4EC7-9A8C-7C7727AC4F6F}" destId="{B599BC69-FE92-46FF-8168-8FB1EE08AEF5}" srcOrd="0" destOrd="0" presId="urn:microsoft.com/office/officeart/2005/8/layout/default"/>
    <dgm:cxn modelId="{9C78E673-D871-4BEB-8A98-B817F96458E5}" srcId="{9703B25A-9B7E-4408-BA67-1CE8B6220F9D}" destId="{7539427F-F4BB-4F66-BF07-CE80CEA8B250}" srcOrd="5" destOrd="0" parTransId="{E96704A1-3FB4-4BA6-9D65-D76F4DDBDD7A}" sibTransId="{59895139-B474-4C2D-A289-111075A8AB1E}"/>
    <dgm:cxn modelId="{18F27898-B201-441C-88A7-90CFD7642108}" srcId="{9703B25A-9B7E-4408-BA67-1CE8B6220F9D}" destId="{204A4DD2-48B2-4AB8-932E-51835CA4E029}" srcOrd="4" destOrd="0" parTransId="{2562B554-345A-41FF-A3D0-937D1BA136B4}" sibTransId="{20F2B9D7-8ED6-4C29-89D9-67CEDF0EE409}"/>
    <dgm:cxn modelId="{528B7DA9-E454-42ED-821E-BF10EF5F1858}" type="presOf" srcId="{B30D6C2C-710E-4CD5-91C3-DE97884B79A6}" destId="{E722DEF6-005C-416A-9BDE-2FEDABFF421B}" srcOrd="0" destOrd="0" presId="urn:microsoft.com/office/officeart/2005/8/layout/default"/>
    <dgm:cxn modelId="{1E5A87C2-3B7F-493B-BD2F-096D4F1A2259}" type="presOf" srcId="{B0330BEB-EFEB-4371-9464-28B42808CC26}" destId="{61EBBD65-FD92-4778-8AAD-AD9DDBC2A36C}" srcOrd="0" destOrd="0" presId="urn:microsoft.com/office/officeart/2005/8/layout/default"/>
    <dgm:cxn modelId="{8D9446D2-C5F0-4609-8FC1-3E0E9F0E29B1}" srcId="{9703B25A-9B7E-4408-BA67-1CE8B6220F9D}" destId="{18272688-6B61-4124-BEB8-F2E773AE7595}" srcOrd="7" destOrd="0" parTransId="{7B8762F9-2DD2-435F-AA74-00AAB51CB8E8}" sibTransId="{45C257F8-1D90-49C3-96C8-7FE457AAF297}"/>
    <dgm:cxn modelId="{09CEE5DE-DD4B-4F09-99B2-930D05D20BE4}" type="presOf" srcId="{18272688-6B61-4124-BEB8-F2E773AE7595}" destId="{7994CA8A-1A52-4F7D-A96F-6A1308E833A7}" srcOrd="0" destOrd="0" presId="urn:microsoft.com/office/officeart/2005/8/layout/default"/>
    <dgm:cxn modelId="{276044DF-FEE9-466F-B8C0-08E6BB443363}" type="presOf" srcId="{060AEC13-6B56-4316-81D1-146561F6460B}" destId="{41525E66-B38A-4F6A-B94E-2D29F29EEE94}" srcOrd="0" destOrd="0" presId="urn:microsoft.com/office/officeart/2005/8/layout/default"/>
    <dgm:cxn modelId="{D4FA41EB-64F5-45B0-8AC2-2923994FC87D}" type="presOf" srcId="{B38DFD47-147F-4927-9D9A-732C03584694}" destId="{61DCE2B0-01BE-4EFB-A578-DF435FCD9593}" srcOrd="0" destOrd="0" presId="urn:microsoft.com/office/officeart/2005/8/layout/default"/>
    <dgm:cxn modelId="{D586A0EF-147C-47CB-9512-D874A9D4EBB8}" srcId="{9703B25A-9B7E-4408-BA67-1CE8B6220F9D}" destId="{68618052-DFFE-4217-BBD1-ACE2E3493E46}" srcOrd="9" destOrd="0" parTransId="{BF382E0A-A604-4461-AFEC-07418C83E012}" sibTransId="{4D46D879-730B-4C52-9A0B-D1D9B8E61002}"/>
    <dgm:cxn modelId="{5533F5F3-0569-49D1-A178-6F62CFF14ED2}" srcId="{9703B25A-9B7E-4408-BA67-1CE8B6220F9D}" destId="{060AEC13-6B56-4316-81D1-146561F6460B}" srcOrd="3" destOrd="0" parTransId="{7B67042C-E7B8-453A-8DB9-DFF4C9B2549A}" sibTransId="{76F75FA5-06E9-48C7-A2E2-4FE1FFD16FEC}"/>
    <dgm:cxn modelId="{616E38FD-3A56-40F7-87A5-BABDAB98853B}" srcId="{9703B25A-9B7E-4408-BA67-1CE8B6220F9D}" destId="{DBA4196F-3598-4C6E-A199-2669CBAA9914}" srcOrd="1" destOrd="0" parTransId="{765F367E-864D-44C9-AA78-8626EA5B812C}" sibTransId="{BA7F2739-C246-4FF6-B622-2ACDF83EB30E}"/>
    <dgm:cxn modelId="{494850FA-31E7-427F-9D1B-14169035B3CE}" type="presParOf" srcId="{9DC9B6B6-E260-460A-B94D-41520C1C1A20}" destId="{61EBBD65-FD92-4778-8AAD-AD9DDBC2A36C}" srcOrd="0" destOrd="0" presId="urn:microsoft.com/office/officeart/2005/8/layout/default"/>
    <dgm:cxn modelId="{7ED061F9-4DB7-492D-9A26-7A5819133C47}" type="presParOf" srcId="{9DC9B6B6-E260-460A-B94D-41520C1C1A20}" destId="{870BCFFC-4F11-426B-BD4A-9DFD8CF4F0BA}" srcOrd="1" destOrd="0" presId="urn:microsoft.com/office/officeart/2005/8/layout/default"/>
    <dgm:cxn modelId="{C322F055-40CB-4A90-8057-EE3E135641DD}" type="presParOf" srcId="{9DC9B6B6-E260-460A-B94D-41520C1C1A20}" destId="{DD9C5D9C-F361-49A1-A133-8189E7B7801B}" srcOrd="2" destOrd="0" presId="urn:microsoft.com/office/officeart/2005/8/layout/default"/>
    <dgm:cxn modelId="{E7EDD289-1247-4BD6-8AED-F832893EE3D5}" type="presParOf" srcId="{9DC9B6B6-E260-460A-B94D-41520C1C1A20}" destId="{2CFAE004-0076-439A-8E6D-EBC0B9614E57}" srcOrd="3" destOrd="0" presId="urn:microsoft.com/office/officeart/2005/8/layout/default"/>
    <dgm:cxn modelId="{443EC290-2692-45D6-B85B-E784787CC7E7}" type="presParOf" srcId="{9DC9B6B6-E260-460A-B94D-41520C1C1A20}" destId="{E722DEF6-005C-416A-9BDE-2FEDABFF421B}" srcOrd="4" destOrd="0" presId="urn:microsoft.com/office/officeart/2005/8/layout/default"/>
    <dgm:cxn modelId="{D8E15CFF-1F83-40EC-AA64-A33B186B68AB}" type="presParOf" srcId="{9DC9B6B6-E260-460A-B94D-41520C1C1A20}" destId="{A21EA672-061B-4F92-A04B-40664BC4BBEC}" srcOrd="5" destOrd="0" presId="urn:microsoft.com/office/officeart/2005/8/layout/default"/>
    <dgm:cxn modelId="{3C657A40-746E-44DE-B72F-11093D0EEA9A}" type="presParOf" srcId="{9DC9B6B6-E260-460A-B94D-41520C1C1A20}" destId="{41525E66-B38A-4F6A-B94E-2D29F29EEE94}" srcOrd="6" destOrd="0" presId="urn:microsoft.com/office/officeart/2005/8/layout/default"/>
    <dgm:cxn modelId="{31877C4F-966E-43A8-99E2-84AF6DA23520}" type="presParOf" srcId="{9DC9B6B6-E260-460A-B94D-41520C1C1A20}" destId="{7344865E-48C7-40FD-A02D-75075D6E6A60}" srcOrd="7" destOrd="0" presId="urn:microsoft.com/office/officeart/2005/8/layout/default"/>
    <dgm:cxn modelId="{FA2D0749-445C-48E8-A659-EEA03CBC55E4}" type="presParOf" srcId="{9DC9B6B6-E260-460A-B94D-41520C1C1A20}" destId="{28A461EF-C8A5-4E4D-9D1E-BEE9F35665FE}" srcOrd="8" destOrd="0" presId="urn:microsoft.com/office/officeart/2005/8/layout/default"/>
    <dgm:cxn modelId="{BF3E3899-D6F4-40C5-9E22-F5F98AAF07E1}" type="presParOf" srcId="{9DC9B6B6-E260-460A-B94D-41520C1C1A20}" destId="{B08943C5-656B-4A63-A37D-2E42092FF01D}" srcOrd="9" destOrd="0" presId="urn:microsoft.com/office/officeart/2005/8/layout/default"/>
    <dgm:cxn modelId="{1B232A24-4AEA-4D04-9B39-3E94F0BE1B63}" type="presParOf" srcId="{9DC9B6B6-E260-460A-B94D-41520C1C1A20}" destId="{50069F87-3AE3-4890-BCD8-9EAE394019C2}" srcOrd="10" destOrd="0" presId="urn:microsoft.com/office/officeart/2005/8/layout/default"/>
    <dgm:cxn modelId="{6EC33526-9F89-4AFD-8293-628AD5CA6EBC}" type="presParOf" srcId="{9DC9B6B6-E260-460A-B94D-41520C1C1A20}" destId="{523F7A63-01F4-4E18-A649-B2FADAD67C2B}" srcOrd="11" destOrd="0" presId="urn:microsoft.com/office/officeart/2005/8/layout/default"/>
    <dgm:cxn modelId="{42AFF7DE-4127-4791-9BD3-1F76B34FA4A7}" type="presParOf" srcId="{9DC9B6B6-E260-460A-B94D-41520C1C1A20}" destId="{B599BC69-FE92-46FF-8168-8FB1EE08AEF5}" srcOrd="12" destOrd="0" presId="urn:microsoft.com/office/officeart/2005/8/layout/default"/>
    <dgm:cxn modelId="{E4C2E9F1-4594-4078-A55D-8E94C348FB64}" type="presParOf" srcId="{9DC9B6B6-E260-460A-B94D-41520C1C1A20}" destId="{21F4C861-D474-4446-AF13-2DF139423244}" srcOrd="13" destOrd="0" presId="urn:microsoft.com/office/officeart/2005/8/layout/default"/>
    <dgm:cxn modelId="{3E3445EE-EEA2-4535-8B85-9E99636E8E3D}" type="presParOf" srcId="{9DC9B6B6-E260-460A-B94D-41520C1C1A20}" destId="{7994CA8A-1A52-4F7D-A96F-6A1308E833A7}" srcOrd="14" destOrd="0" presId="urn:microsoft.com/office/officeart/2005/8/layout/default"/>
    <dgm:cxn modelId="{2B49C34A-46CC-4011-B0F3-E28EDCE90750}" type="presParOf" srcId="{9DC9B6B6-E260-460A-B94D-41520C1C1A20}" destId="{9A909AA0-9C58-446F-8E04-EEFADB7BDF1E}" srcOrd="15" destOrd="0" presId="urn:microsoft.com/office/officeart/2005/8/layout/default"/>
    <dgm:cxn modelId="{CBE8F097-5AD8-42C9-9DE7-9E1E2090C6D6}" type="presParOf" srcId="{9DC9B6B6-E260-460A-B94D-41520C1C1A20}" destId="{61DCE2B0-01BE-4EFB-A578-DF435FCD9593}" srcOrd="16" destOrd="0" presId="urn:microsoft.com/office/officeart/2005/8/layout/default"/>
    <dgm:cxn modelId="{249F6199-FA5E-46DC-A707-78EDDD7CA267}" type="presParOf" srcId="{9DC9B6B6-E260-460A-B94D-41520C1C1A20}" destId="{76A6B6A6-34E5-4C16-A594-94EE224CDF0D}" srcOrd="17" destOrd="0" presId="urn:microsoft.com/office/officeart/2005/8/layout/default"/>
    <dgm:cxn modelId="{7121CFAA-6EFC-4833-BA2A-2F91BCAAAC80}" type="presParOf" srcId="{9DC9B6B6-E260-460A-B94D-41520C1C1A20}" destId="{5DAB8A95-7FCB-4A5F-89EB-C41C02B218B2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703B25A-9B7E-4408-BA67-1CE8B6220F9D}" type="doc">
      <dgm:prSet loTypeId="urn:microsoft.com/office/officeart/2005/8/layout/defaul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PE"/>
        </a:p>
      </dgm:t>
    </dgm:pt>
    <dgm:pt modelId="{B0330BEB-EFEB-4371-9464-28B42808CC26}">
      <dgm:prSet phldrT="[Texto]" custT="1"/>
      <dgm:spPr/>
      <dgm:t>
        <a:bodyPr/>
        <a:lstStyle/>
        <a:p>
          <a:pPr marL="0" indent="0"/>
          <a:r>
            <a:rPr lang="es-PE" sz="1200" dirty="0">
              <a:latin typeface="Arial" panose="020B0604020202020204" pitchFamily="34" charset="0"/>
              <a:cs typeface="Arial" panose="020B0604020202020204" pitchFamily="34" charset="0"/>
            </a:rPr>
            <a:t>Promover la organización y participación de la ciudadanía en materia de seguridad ciudadana en coordinación con las autoridades de su jurisdicción</a:t>
          </a:r>
        </a:p>
      </dgm:t>
    </dgm:pt>
    <dgm:pt modelId="{04C5022A-D3B6-49BB-8EE5-C5A526295599}" type="parTrans" cxnId="{7A553F33-2907-4F10-9A26-CB8A49F92127}">
      <dgm:prSet/>
      <dgm:spPr/>
      <dgm:t>
        <a:bodyPr/>
        <a:lstStyle/>
        <a:p>
          <a:endParaRPr lang="es-PE" sz="1200"/>
        </a:p>
      </dgm:t>
    </dgm:pt>
    <dgm:pt modelId="{86C51D02-09BD-4DEE-9F0E-869D7C0C2C28}" type="sibTrans" cxnId="{7A553F33-2907-4F10-9A26-CB8A49F92127}">
      <dgm:prSet/>
      <dgm:spPr/>
      <dgm:t>
        <a:bodyPr/>
        <a:lstStyle/>
        <a:p>
          <a:endParaRPr lang="es-PE" sz="1200"/>
        </a:p>
      </dgm:t>
    </dgm:pt>
    <dgm:pt modelId="{DBA4196F-3598-4C6E-A199-2669CBAA9914}">
      <dgm:prSet phldrT="[Texto]" custT="1"/>
      <dgm:spPr/>
      <dgm:t>
        <a:bodyPr/>
        <a:lstStyle/>
        <a:p>
          <a:r>
            <a:rPr lang="es-PE" sz="1200" dirty="0">
              <a:latin typeface="Arial" panose="020B0604020202020204" pitchFamily="34" charset="0"/>
              <a:cs typeface="Arial" panose="020B0604020202020204" pitchFamily="34" charset="0"/>
            </a:rPr>
            <a:t>Participar en las propuesta, apoyo y ejecución de acciones de integración e intercambio fronterizo, donde corresponda</a:t>
          </a:r>
        </a:p>
      </dgm:t>
    </dgm:pt>
    <dgm:pt modelId="{765F367E-864D-44C9-AA78-8626EA5B812C}" type="parTrans" cxnId="{616E38FD-3A56-40F7-87A5-BABDAB98853B}">
      <dgm:prSet/>
      <dgm:spPr/>
      <dgm:t>
        <a:bodyPr/>
        <a:lstStyle/>
        <a:p>
          <a:endParaRPr lang="es-PE" sz="1200"/>
        </a:p>
      </dgm:t>
    </dgm:pt>
    <dgm:pt modelId="{BA7F2739-C246-4FF6-B622-2ACDF83EB30E}" type="sibTrans" cxnId="{616E38FD-3A56-40F7-87A5-BABDAB98853B}">
      <dgm:prSet/>
      <dgm:spPr/>
      <dgm:t>
        <a:bodyPr/>
        <a:lstStyle/>
        <a:p>
          <a:endParaRPr lang="es-PE" sz="1200"/>
        </a:p>
      </dgm:t>
    </dgm:pt>
    <dgm:pt modelId="{060AEC13-6B56-4316-81D1-146561F6460B}">
      <dgm:prSet phldrT="[Texto]" custT="1"/>
      <dgm:spPr/>
      <dgm:t>
        <a:bodyPr/>
        <a:lstStyle/>
        <a:p>
          <a:r>
            <a:rPr lang="es-PE" sz="1200" dirty="0">
              <a:latin typeface="Arial" panose="020B0604020202020204" pitchFamily="34" charset="0"/>
              <a:cs typeface="Arial" panose="020B0604020202020204" pitchFamily="34" charset="0"/>
            </a:rPr>
            <a:t>Promover la identidad nacional en el marco del respeto a la interculturalidad y a las distintas variables étnicas existentes en el país </a:t>
          </a:r>
        </a:p>
      </dgm:t>
    </dgm:pt>
    <dgm:pt modelId="{7B67042C-E7B8-453A-8DB9-DFF4C9B2549A}" type="parTrans" cxnId="{5533F5F3-0569-49D1-A178-6F62CFF14ED2}">
      <dgm:prSet/>
      <dgm:spPr/>
      <dgm:t>
        <a:bodyPr/>
        <a:lstStyle/>
        <a:p>
          <a:endParaRPr lang="es-PE" sz="1200"/>
        </a:p>
      </dgm:t>
    </dgm:pt>
    <dgm:pt modelId="{76F75FA5-06E9-48C7-A2E2-4FE1FFD16FEC}" type="sibTrans" cxnId="{5533F5F3-0569-49D1-A178-6F62CFF14ED2}">
      <dgm:prSet/>
      <dgm:spPr/>
      <dgm:t>
        <a:bodyPr/>
        <a:lstStyle/>
        <a:p>
          <a:endParaRPr lang="es-PE" sz="1200"/>
        </a:p>
      </dgm:t>
    </dgm:pt>
    <dgm:pt modelId="{204A4DD2-48B2-4AB8-932E-51835CA4E029}">
      <dgm:prSet phldrT="[Texto]" custT="1"/>
      <dgm:spPr/>
      <dgm:t>
        <a:bodyPr/>
        <a:lstStyle/>
        <a:p>
          <a:r>
            <a:rPr lang="es-PE" sz="1200" dirty="0">
              <a:latin typeface="Arial" panose="020B0604020202020204" pitchFamily="34" charset="0"/>
              <a:cs typeface="Arial" panose="020B0604020202020204" pitchFamily="34" charset="0"/>
            </a:rPr>
            <a:t>Participar con las autoridades pertinentes en la realización de campañas y operativos destinados a controlar actos que atenten contra la moral y las buenas costumbres</a:t>
          </a:r>
        </a:p>
      </dgm:t>
    </dgm:pt>
    <dgm:pt modelId="{2562B554-345A-41FF-A3D0-937D1BA136B4}" type="parTrans" cxnId="{18F27898-B201-441C-88A7-90CFD7642108}">
      <dgm:prSet/>
      <dgm:spPr/>
      <dgm:t>
        <a:bodyPr/>
        <a:lstStyle/>
        <a:p>
          <a:endParaRPr lang="es-PE" sz="1200"/>
        </a:p>
      </dgm:t>
    </dgm:pt>
    <dgm:pt modelId="{20F2B9D7-8ED6-4C29-89D9-67CEDF0EE409}" type="sibTrans" cxnId="{18F27898-B201-441C-88A7-90CFD7642108}">
      <dgm:prSet/>
      <dgm:spPr/>
      <dgm:t>
        <a:bodyPr/>
        <a:lstStyle/>
        <a:p>
          <a:endParaRPr lang="es-PE" sz="1200"/>
        </a:p>
      </dgm:t>
    </dgm:pt>
    <dgm:pt modelId="{7539427F-F4BB-4F66-BF07-CE80CEA8B250}">
      <dgm:prSet phldrT="[Texto]" custT="1"/>
      <dgm:spPr/>
      <dgm:t>
        <a:bodyPr/>
        <a:lstStyle/>
        <a:p>
          <a:r>
            <a:rPr lang="es-PE" sz="1200" dirty="0">
              <a:latin typeface="Arial" panose="020B0604020202020204" pitchFamily="34" charset="0"/>
              <a:cs typeface="Arial" panose="020B0604020202020204" pitchFamily="34" charset="0"/>
            </a:rPr>
            <a:t>Promover y difundir los programas sociales</a:t>
          </a:r>
        </a:p>
      </dgm:t>
    </dgm:pt>
    <dgm:pt modelId="{E96704A1-3FB4-4BA6-9D65-D76F4DDBDD7A}" type="parTrans" cxnId="{9C78E673-D871-4BEB-8A98-B817F96458E5}">
      <dgm:prSet/>
      <dgm:spPr/>
      <dgm:t>
        <a:bodyPr/>
        <a:lstStyle/>
        <a:p>
          <a:endParaRPr lang="es-PE" sz="1200"/>
        </a:p>
      </dgm:t>
    </dgm:pt>
    <dgm:pt modelId="{59895139-B474-4C2D-A289-111075A8AB1E}" type="sibTrans" cxnId="{9C78E673-D871-4BEB-8A98-B817F96458E5}">
      <dgm:prSet/>
      <dgm:spPr/>
      <dgm:t>
        <a:bodyPr/>
        <a:lstStyle/>
        <a:p>
          <a:endParaRPr lang="es-PE" sz="1200"/>
        </a:p>
      </dgm:t>
    </dgm:pt>
    <dgm:pt modelId="{B30D6C2C-710E-4CD5-91C3-DE97884B79A6}">
      <dgm:prSet custT="1"/>
      <dgm:spPr/>
      <dgm:t>
        <a:bodyPr/>
        <a:lstStyle/>
        <a:p>
          <a:r>
            <a:rPr lang="es-PE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Velar por la prestación de los servicios públicos en general </a:t>
          </a:r>
        </a:p>
      </dgm:t>
    </dgm:pt>
    <dgm:pt modelId="{71FFC906-AB96-4611-BD9C-CB15E758E88A}" type="parTrans" cxnId="{F95E9A40-430A-4375-ABB8-C689F8E5B310}">
      <dgm:prSet/>
      <dgm:spPr/>
      <dgm:t>
        <a:bodyPr/>
        <a:lstStyle/>
        <a:p>
          <a:endParaRPr lang="es-PE"/>
        </a:p>
      </dgm:t>
    </dgm:pt>
    <dgm:pt modelId="{CD0BEC67-7AFF-4B10-8636-F63B80019FDD}" type="sibTrans" cxnId="{F95E9A40-430A-4375-ABB8-C689F8E5B310}">
      <dgm:prSet/>
      <dgm:spPr/>
      <dgm:t>
        <a:bodyPr/>
        <a:lstStyle/>
        <a:p>
          <a:endParaRPr lang="es-PE"/>
        </a:p>
      </dgm:t>
    </dgm:pt>
    <dgm:pt modelId="{C851B4C2-8213-4EC7-9A8C-7C7727AC4F6F}">
      <dgm:prSet custT="1"/>
      <dgm:spPr/>
      <dgm:t>
        <a:bodyPr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Promover el diálogo entre las autoridades y las organizaciones sociales, para asegurar una adecuada coordinación de la acción del Gobierno</a:t>
          </a:r>
        </a:p>
      </dgm:t>
    </dgm:pt>
    <dgm:pt modelId="{EE5CC06D-65BE-4BC2-B651-AEC8C3095974}" type="parTrans" cxnId="{9BA3AC3D-AEBC-416B-91CD-5B24EA2E504F}">
      <dgm:prSet/>
      <dgm:spPr/>
      <dgm:t>
        <a:bodyPr/>
        <a:lstStyle/>
        <a:p>
          <a:endParaRPr lang="es-PE"/>
        </a:p>
      </dgm:t>
    </dgm:pt>
    <dgm:pt modelId="{3C8C47E3-FB8F-4B2F-A3F7-C866A706D2ED}" type="sibTrans" cxnId="{9BA3AC3D-AEBC-416B-91CD-5B24EA2E504F}">
      <dgm:prSet/>
      <dgm:spPr/>
      <dgm:t>
        <a:bodyPr/>
        <a:lstStyle/>
        <a:p>
          <a:endParaRPr lang="es-PE"/>
        </a:p>
      </dgm:t>
    </dgm:pt>
    <dgm:pt modelId="{18272688-6B61-4124-BEB8-F2E773AE7595}">
      <dgm:prSet custT="1"/>
      <dgm:spPr/>
      <dgm:t>
        <a:bodyPr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Participar y apoyar en la gestión de riesgos y desastres</a:t>
          </a:r>
        </a:p>
      </dgm:t>
    </dgm:pt>
    <dgm:pt modelId="{7B8762F9-2DD2-435F-AA74-00AAB51CB8E8}" type="parTrans" cxnId="{8D9446D2-C5F0-4609-8FC1-3E0E9F0E29B1}">
      <dgm:prSet/>
      <dgm:spPr/>
      <dgm:t>
        <a:bodyPr/>
        <a:lstStyle/>
        <a:p>
          <a:endParaRPr lang="es-PE"/>
        </a:p>
      </dgm:t>
    </dgm:pt>
    <dgm:pt modelId="{45C257F8-1D90-49C3-96C8-7FE457AAF297}" type="sibTrans" cxnId="{8D9446D2-C5F0-4609-8FC1-3E0E9F0E29B1}">
      <dgm:prSet/>
      <dgm:spPr/>
      <dgm:t>
        <a:bodyPr/>
        <a:lstStyle/>
        <a:p>
          <a:endParaRPr lang="es-PE"/>
        </a:p>
      </dgm:t>
    </dgm:pt>
    <dgm:pt modelId="{B38DFD47-147F-4927-9D9A-732C03584694}">
      <dgm:prSet custT="1"/>
      <dgm:spPr/>
      <dgm:t>
        <a:bodyPr/>
        <a:lstStyle/>
        <a:p>
          <a:r>
            <a:rPr lang="es-PE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Informar a la Subprefectura Distrital sobre los conflictos sociales, coordinaciones con las rondas campesinas u otras organizaciones comunales, desarrollo de los programas sociales en su jurisdicción y acciones del estado proponiendo las medidas mas convenientes para el logro de objetivos</a:t>
          </a:r>
        </a:p>
      </dgm:t>
    </dgm:pt>
    <dgm:pt modelId="{1EB25564-D6AE-4D77-A573-7723A8544E81}" type="parTrans" cxnId="{DFEEEA41-7E6D-4C85-9F16-D499F83B92F4}">
      <dgm:prSet/>
      <dgm:spPr/>
      <dgm:t>
        <a:bodyPr/>
        <a:lstStyle/>
        <a:p>
          <a:endParaRPr lang="es-PE"/>
        </a:p>
      </dgm:t>
    </dgm:pt>
    <dgm:pt modelId="{E9883FC5-C13F-4201-935A-AB87B4380F76}" type="sibTrans" cxnId="{DFEEEA41-7E6D-4C85-9F16-D499F83B92F4}">
      <dgm:prSet/>
      <dgm:spPr/>
      <dgm:t>
        <a:bodyPr/>
        <a:lstStyle/>
        <a:p>
          <a:endParaRPr lang="es-PE"/>
        </a:p>
      </dgm:t>
    </dgm:pt>
    <dgm:pt modelId="{9DC9B6B6-E260-460A-B94D-41520C1C1A20}" type="pres">
      <dgm:prSet presAssocID="{9703B25A-9B7E-4408-BA67-1CE8B6220F9D}" presName="diagram" presStyleCnt="0">
        <dgm:presLayoutVars>
          <dgm:dir/>
          <dgm:resizeHandles val="exact"/>
        </dgm:presLayoutVars>
      </dgm:prSet>
      <dgm:spPr/>
    </dgm:pt>
    <dgm:pt modelId="{61EBBD65-FD92-4778-8AAD-AD9DDBC2A36C}" type="pres">
      <dgm:prSet presAssocID="{B0330BEB-EFEB-4371-9464-28B42808CC26}" presName="node" presStyleLbl="node1" presStyleIdx="0" presStyleCnt="9" custScaleY="45882" custLinFactNeighborX="1609" custLinFactNeighborY="7790">
        <dgm:presLayoutVars>
          <dgm:bulletEnabled val="1"/>
        </dgm:presLayoutVars>
      </dgm:prSet>
      <dgm:spPr/>
    </dgm:pt>
    <dgm:pt modelId="{870BCFFC-4F11-426B-BD4A-9DFD8CF4F0BA}" type="pres">
      <dgm:prSet presAssocID="{86C51D02-09BD-4DEE-9F0E-869D7C0C2C28}" presName="sibTrans" presStyleCnt="0"/>
      <dgm:spPr/>
    </dgm:pt>
    <dgm:pt modelId="{DD9C5D9C-F361-49A1-A133-8189E7B7801B}" type="pres">
      <dgm:prSet presAssocID="{DBA4196F-3598-4C6E-A199-2669CBAA9914}" presName="node" presStyleLbl="node1" presStyleIdx="1" presStyleCnt="9" custScaleY="48436" custLinFactNeighborY="7258">
        <dgm:presLayoutVars>
          <dgm:bulletEnabled val="1"/>
        </dgm:presLayoutVars>
      </dgm:prSet>
      <dgm:spPr/>
    </dgm:pt>
    <dgm:pt modelId="{2CFAE004-0076-439A-8E6D-EBC0B9614E57}" type="pres">
      <dgm:prSet presAssocID="{BA7F2739-C246-4FF6-B622-2ACDF83EB30E}" presName="sibTrans" presStyleCnt="0"/>
      <dgm:spPr/>
    </dgm:pt>
    <dgm:pt modelId="{E722DEF6-005C-416A-9BDE-2FEDABFF421B}" type="pres">
      <dgm:prSet presAssocID="{B30D6C2C-710E-4CD5-91C3-DE97884B79A6}" presName="node" presStyleLbl="node1" presStyleIdx="2" presStyleCnt="9" custScaleY="49486" custLinFactNeighborX="-1585" custLinFactNeighborY="10629">
        <dgm:presLayoutVars>
          <dgm:bulletEnabled val="1"/>
        </dgm:presLayoutVars>
      </dgm:prSet>
      <dgm:spPr/>
    </dgm:pt>
    <dgm:pt modelId="{A21EA672-061B-4F92-A04B-40664BC4BBEC}" type="pres">
      <dgm:prSet presAssocID="{CD0BEC67-7AFF-4B10-8636-F63B80019FDD}" presName="sibTrans" presStyleCnt="0"/>
      <dgm:spPr/>
    </dgm:pt>
    <dgm:pt modelId="{41525E66-B38A-4F6A-B94E-2D29F29EEE94}" type="pres">
      <dgm:prSet presAssocID="{060AEC13-6B56-4316-81D1-146561F6460B}" presName="node" presStyleLbl="node1" presStyleIdx="3" presStyleCnt="9" custScaleX="106359" custScaleY="56361" custLinFactNeighborX="502" custLinFactNeighborY="6867">
        <dgm:presLayoutVars>
          <dgm:bulletEnabled val="1"/>
        </dgm:presLayoutVars>
      </dgm:prSet>
      <dgm:spPr/>
    </dgm:pt>
    <dgm:pt modelId="{7344865E-48C7-40FD-A02D-75075D6E6A60}" type="pres">
      <dgm:prSet presAssocID="{76F75FA5-06E9-48C7-A2E2-4FE1FFD16FEC}" presName="sibTrans" presStyleCnt="0"/>
      <dgm:spPr/>
    </dgm:pt>
    <dgm:pt modelId="{28A461EF-C8A5-4E4D-9D1E-BEE9F35665FE}" type="pres">
      <dgm:prSet presAssocID="{204A4DD2-48B2-4AB8-932E-51835CA4E029}" presName="node" presStyleLbl="node1" presStyleIdx="4" presStyleCnt="9" custScaleY="61262" custLinFactNeighborX="-5696" custLinFactNeighborY="2026">
        <dgm:presLayoutVars>
          <dgm:bulletEnabled val="1"/>
        </dgm:presLayoutVars>
      </dgm:prSet>
      <dgm:spPr/>
    </dgm:pt>
    <dgm:pt modelId="{B08943C5-656B-4A63-A37D-2E42092FF01D}" type="pres">
      <dgm:prSet presAssocID="{20F2B9D7-8ED6-4C29-89D9-67CEDF0EE409}" presName="sibTrans" presStyleCnt="0"/>
      <dgm:spPr/>
    </dgm:pt>
    <dgm:pt modelId="{50069F87-3AE3-4890-BCD8-9EAE394019C2}" type="pres">
      <dgm:prSet presAssocID="{7539427F-F4BB-4F66-BF07-CE80CEA8B250}" presName="node" presStyleLbl="node1" presStyleIdx="5" presStyleCnt="9" custScaleY="57246" custLinFactNeighborX="-4259">
        <dgm:presLayoutVars>
          <dgm:bulletEnabled val="1"/>
        </dgm:presLayoutVars>
      </dgm:prSet>
      <dgm:spPr/>
    </dgm:pt>
    <dgm:pt modelId="{523F7A63-01F4-4E18-A649-B2FADAD67C2B}" type="pres">
      <dgm:prSet presAssocID="{59895139-B474-4C2D-A289-111075A8AB1E}" presName="sibTrans" presStyleCnt="0"/>
      <dgm:spPr/>
    </dgm:pt>
    <dgm:pt modelId="{B599BC69-FE92-46FF-8168-8FB1EE08AEF5}" type="pres">
      <dgm:prSet presAssocID="{C851B4C2-8213-4EC7-9A8C-7C7727AC4F6F}" presName="node" presStyleLbl="node1" presStyleIdx="6" presStyleCnt="9" custScaleX="103650" custScaleY="63850">
        <dgm:presLayoutVars>
          <dgm:bulletEnabled val="1"/>
        </dgm:presLayoutVars>
      </dgm:prSet>
      <dgm:spPr/>
    </dgm:pt>
    <dgm:pt modelId="{21F4C861-D474-4446-AF13-2DF139423244}" type="pres">
      <dgm:prSet presAssocID="{3C8C47E3-FB8F-4B2F-A3F7-C866A706D2ED}" presName="sibTrans" presStyleCnt="0"/>
      <dgm:spPr/>
    </dgm:pt>
    <dgm:pt modelId="{7994CA8A-1A52-4F7D-A96F-6A1308E833A7}" type="pres">
      <dgm:prSet presAssocID="{18272688-6B61-4124-BEB8-F2E773AE7595}" presName="node" presStyleLbl="node1" presStyleIdx="7" presStyleCnt="9" custScaleY="66004">
        <dgm:presLayoutVars>
          <dgm:bulletEnabled val="1"/>
        </dgm:presLayoutVars>
      </dgm:prSet>
      <dgm:spPr/>
    </dgm:pt>
    <dgm:pt modelId="{9A909AA0-9C58-446F-8E04-EEFADB7BDF1E}" type="pres">
      <dgm:prSet presAssocID="{45C257F8-1D90-49C3-96C8-7FE457AAF297}" presName="sibTrans" presStyleCnt="0"/>
      <dgm:spPr/>
    </dgm:pt>
    <dgm:pt modelId="{61DCE2B0-01BE-4EFB-A578-DF435FCD9593}" type="pres">
      <dgm:prSet presAssocID="{B38DFD47-147F-4927-9D9A-732C03584694}" presName="node" presStyleLbl="node1" presStyleIdx="8" presStyleCnt="9" custScaleY="71566" custLinFactNeighborX="-3977" custLinFactNeighborY="510">
        <dgm:presLayoutVars>
          <dgm:bulletEnabled val="1"/>
        </dgm:presLayoutVars>
      </dgm:prSet>
      <dgm:spPr/>
    </dgm:pt>
  </dgm:ptLst>
  <dgm:cxnLst>
    <dgm:cxn modelId="{A0980E2C-F3F1-4F8D-B8AA-700F5399DD27}" type="presOf" srcId="{204A4DD2-48B2-4AB8-932E-51835CA4E029}" destId="{28A461EF-C8A5-4E4D-9D1E-BEE9F35665FE}" srcOrd="0" destOrd="0" presId="urn:microsoft.com/office/officeart/2005/8/layout/default"/>
    <dgm:cxn modelId="{7A553F33-2907-4F10-9A26-CB8A49F92127}" srcId="{9703B25A-9B7E-4408-BA67-1CE8B6220F9D}" destId="{B0330BEB-EFEB-4371-9464-28B42808CC26}" srcOrd="0" destOrd="0" parTransId="{04C5022A-D3B6-49BB-8EE5-C5A526295599}" sibTransId="{86C51D02-09BD-4DEE-9F0E-869D7C0C2C28}"/>
    <dgm:cxn modelId="{9BA3AC3D-AEBC-416B-91CD-5B24EA2E504F}" srcId="{9703B25A-9B7E-4408-BA67-1CE8B6220F9D}" destId="{C851B4C2-8213-4EC7-9A8C-7C7727AC4F6F}" srcOrd="6" destOrd="0" parTransId="{EE5CC06D-65BE-4BC2-B651-AEC8C3095974}" sibTransId="{3C8C47E3-FB8F-4B2F-A3F7-C866A706D2ED}"/>
    <dgm:cxn modelId="{D011BF3D-CB7F-4B10-9F3E-A0211D861C51}" type="presOf" srcId="{9703B25A-9B7E-4408-BA67-1CE8B6220F9D}" destId="{9DC9B6B6-E260-460A-B94D-41520C1C1A20}" srcOrd="0" destOrd="0" presId="urn:microsoft.com/office/officeart/2005/8/layout/default"/>
    <dgm:cxn modelId="{F95E9A40-430A-4375-ABB8-C689F8E5B310}" srcId="{9703B25A-9B7E-4408-BA67-1CE8B6220F9D}" destId="{B30D6C2C-710E-4CD5-91C3-DE97884B79A6}" srcOrd="2" destOrd="0" parTransId="{71FFC906-AB96-4611-BD9C-CB15E758E88A}" sibTransId="{CD0BEC67-7AFF-4B10-8636-F63B80019FDD}"/>
    <dgm:cxn modelId="{2DFFBE5E-7078-494C-839B-702D989A0101}" type="presOf" srcId="{DBA4196F-3598-4C6E-A199-2669CBAA9914}" destId="{DD9C5D9C-F361-49A1-A133-8189E7B7801B}" srcOrd="0" destOrd="0" presId="urn:microsoft.com/office/officeart/2005/8/layout/default"/>
    <dgm:cxn modelId="{E16E5661-E4A1-44CA-AFA4-2F971598E8D6}" type="presOf" srcId="{7539427F-F4BB-4F66-BF07-CE80CEA8B250}" destId="{50069F87-3AE3-4890-BCD8-9EAE394019C2}" srcOrd="0" destOrd="0" presId="urn:microsoft.com/office/officeart/2005/8/layout/default"/>
    <dgm:cxn modelId="{DFEEEA41-7E6D-4C85-9F16-D499F83B92F4}" srcId="{9703B25A-9B7E-4408-BA67-1CE8B6220F9D}" destId="{B38DFD47-147F-4927-9D9A-732C03584694}" srcOrd="8" destOrd="0" parTransId="{1EB25564-D6AE-4D77-A573-7723A8544E81}" sibTransId="{E9883FC5-C13F-4201-935A-AB87B4380F76}"/>
    <dgm:cxn modelId="{BE391964-C189-4019-B7CE-55D1FE8A0750}" type="presOf" srcId="{C851B4C2-8213-4EC7-9A8C-7C7727AC4F6F}" destId="{B599BC69-FE92-46FF-8168-8FB1EE08AEF5}" srcOrd="0" destOrd="0" presId="urn:microsoft.com/office/officeart/2005/8/layout/default"/>
    <dgm:cxn modelId="{9C78E673-D871-4BEB-8A98-B817F96458E5}" srcId="{9703B25A-9B7E-4408-BA67-1CE8B6220F9D}" destId="{7539427F-F4BB-4F66-BF07-CE80CEA8B250}" srcOrd="5" destOrd="0" parTransId="{E96704A1-3FB4-4BA6-9D65-D76F4DDBDD7A}" sibTransId="{59895139-B474-4C2D-A289-111075A8AB1E}"/>
    <dgm:cxn modelId="{18F27898-B201-441C-88A7-90CFD7642108}" srcId="{9703B25A-9B7E-4408-BA67-1CE8B6220F9D}" destId="{204A4DD2-48B2-4AB8-932E-51835CA4E029}" srcOrd="4" destOrd="0" parTransId="{2562B554-345A-41FF-A3D0-937D1BA136B4}" sibTransId="{20F2B9D7-8ED6-4C29-89D9-67CEDF0EE409}"/>
    <dgm:cxn modelId="{528B7DA9-E454-42ED-821E-BF10EF5F1858}" type="presOf" srcId="{B30D6C2C-710E-4CD5-91C3-DE97884B79A6}" destId="{E722DEF6-005C-416A-9BDE-2FEDABFF421B}" srcOrd="0" destOrd="0" presId="urn:microsoft.com/office/officeart/2005/8/layout/default"/>
    <dgm:cxn modelId="{1E5A87C2-3B7F-493B-BD2F-096D4F1A2259}" type="presOf" srcId="{B0330BEB-EFEB-4371-9464-28B42808CC26}" destId="{61EBBD65-FD92-4778-8AAD-AD9DDBC2A36C}" srcOrd="0" destOrd="0" presId="urn:microsoft.com/office/officeart/2005/8/layout/default"/>
    <dgm:cxn modelId="{8D9446D2-C5F0-4609-8FC1-3E0E9F0E29B1}" srcId="{9703B25A-9B7E-4408-BA67-1CE8B6220F9D}" destId="{18272688-6B61-4124-BEB8-F2E773AE7595}" srcOrd="7" destOrd="0" parTransId="{7B8762F9-2DD2-435F-AA74-00AAB51CB8E8}" sibTransId="{45C257F8-1D90-49C3-96C8-7FE457AAF297}"/>
    <dgm:cxn modelId="{09CEE5DE-DD4B-4F09-99B2-930D05D20BE4}" type="presOf" srcId="{18272688-6B61-4124-BEB8-F2E773AE7595}" destId="{7994CA8A-1A52-4F7D-A96F-6A1308E833A7}" srcOrd="0" destOrd="0" presId="urn:microsoft.com/office/officeart/2005/8/layout/default"/>
    <dgm:cxn modelId="{276044DF-FEE9-466F-B8C0-08E6BB443363}" type="presOf" srcId="{060AEC13-6B56-4316-81D1-146561F6460B}" destId="{41525E66-B38A-4F6A-B94E-2D29F29EEE94}" srcOrd="0" destOrd="0" presId="urn:microsoft.com/office/officeart/2005/8/layout/default"/>
    <dgm:cxn modelId="{D4FA41EB-64F5-45B0-8AC2-2923994FC87D}" type="presOf" srcId="{B38DFD47-147F-4927-9D9A-732C03584694}" destId="{61DCE2B0-01BE-4EFB-A578-DF435FCD9593}" srcOrd="0" destOrd="0" presId="urn:microsoft.com/office/officeart/2005/8/layout/default"/>
    <dgm:cxn modelId="{5533F5F3-0569-49D1-A178-6F62CFF14ED2}" srcId="{9703B25A-9B7E-4408-BA67-1CE8B6220F9D}" destId="{060AEC13-6B56-4316-81D1-146561F6460B}" srcOrd="3" destOrd="0" parTransId="{7B67042C-E7B8-453A-8DB9-DFF4C9B2549A}" sibTransId="{76F75FA5-06E9-48C7-A2E2-4FE1FFD16FEC}"/>
    <dgm:cxn modelId="{616E38FD-3A56-40F7-87A5-BABDAB98853B}" srcId="{9703B25A-9B7E-4408-BA67-1CE8B6220F9D}" destId="{DBA4196F-3598-4C6E-A199-2669CBAA9914}" srcOrd="1" destOrd="0" parTransId="{765F367E-864D-44C9-AA78-8626EA5B812C}" sibTransId="{BA7F2739-C246-4FF6-B622-2ACDF83EB30E}"/>
    <dgm:cxn modelId="{494850FA-31E7-427F-9D1B-14169035B3CE}" type="presParOf" srcId="{9DC9B6B6-E260-460A-B94D-41520C1C1A20}" destId="{61EBBD65-FD92-4778-8AAD-AD9DDBC2A36C}" srcOrd="0" destOrd="0" presId="urn:microsoft.com/office/officeart/2005/8/layout/default"/>
    <dgm:cxn modelId="{7ED061F9-4DB7-492D-9A26-7A5819133C47}" type="presParOf" srcId="{9DC9B6B6-E260-460A-B94D-41520C1C1A20}" destId="{870BCFFC-4F11-426B-BD4A-9DFD8CF4F0BA}" srcOrd="1" destOrd="0" presId="urn:microsoft.com/office/officeart/2005/8/layout/default"/>
    <dgm:cxn modelId="{C322F055-40CB-4A90-8057-EE3E135641DD}" type="presParOf" srcId="{9DC9B6B6-E260-460A-B94D-41520C1C1A20}" destId="{DD9C5D9C-F361-49A1-A133-8189E7B7801B}" srcOrd="2" destOrd="0" presId="urn:microsoft.com/office/officeart/2005/8/layout/default"/>
    <dgm:cxn modelId="{E7EDD289-1247-4BD6-8AED-F832893EE3D5}" type="presParOf" srcId="{9DC9B6B6-E260-460A-B94D-41520C1C1A20}" destId="{2CFAE004-0076-439A-8E6D-EBC0B9614E57}" srcOrd="3" destOrd="0" presId="urn:microsoft.com/office/officeart/2005/8/layout/default"/>
    <dgm:cxn modelId="{443EC290-2692-45D6-B85B-E784787CC7E7}" type="presParOf" srcId="{9DC9B6B6-E260-460A-B94D-41520C1C1A20}" destId="{E722DEF6-005C-416A-9BDE-2FEDABFF421B}" srcOrd="4" destOrd="0" presId="urn:microsoft.com/office/officeart/2005/8/layout/default"/>
    <dgm:cxn modelId="{D8E15CFF-1F83-40EC-AA64-A33B186B68AB}" type="presParOf" srcId="{9DC9B6B6-E260-460A-B94D-41520C1C1A20}" destId="{A21EA672-061B-4F92-A04B-40664BC4BBEC}" srcOrd="5" destOrd="0" presId="urn:microsoft.com/office/officeart/2005/8/layout/default"/>
    <dgm:cxn modelId="{3C657A40-746E-44DE-B72F-11093D0EEA9A}" type="presParOf" srcId="{9DC9B6B6-E260-460A-B94D-41520C1C1A20}" destId="{41525E66-B38A-4F6A-B94E-2D29F29EEE94}" srcOrd="6" destOrd="0" presId="urn:microsoft.com/office/officeart/2005/8/layout/default"/>
    <dgm:cxn modelId="{31877C4F-966E-43A8-99E2-84AF6DA23520}" type="presParOf" srcId="{9DC9B6B6-E260-460A-B94D-41520C1C1A20}" destId="{7344865E-48C7-40FD-A02D-75075D6E6A60}" srcOrd="7" destOrd="0" presId="urn:microsoft.com/office/officeart/2005/8/layout/default"/>
    <dgm:cxn modelId="{FA2D0749-445C-48E8-A659-EEA03CBC55E4}" type="presParOf" srcId="{9DC9B6B6-E260-460A-B94D-41520C1C1A20}" destId="{28A461EF-C8A5-4E4D-9D1E-BEE9F35665FE}" srcOrd="8" destOrd="0" presId="urn:microsoft.com/office/officeart/2005/8/layout/default"/>
    <dgm:cxn modelId="{BF3E3899-D6F4-40C5-9E22-F5F98AAF07E1}" type="presParOf" srcId="{9DC9B6B6-E260-460A-B94D-41520C1C1A20}" destId="{B08943C5-656B-4A63-A37D-2E42092FF01D}" srcOrd="9" destOrd="0" presId="urn:microsoft.com/office/officeart/2005/8/layout/default"/>
    <dgm:cxn modelId="{1B232A24-4AEA-4D04-9B39-3E94F0BE1B63}" type="presParOf" srcId="{9DC9B6B6-E260-460A-B94D-41520C1C1A20}" destId="{50069F87-3AE3-4890-BCD8-9EAE394019C2}" srcOrd="10" destOrd="0" presId="urn:microsoft.com/office/officeart/2005/8/layout/default"/>
    <dgm:cxn modelId="{6EC33526-9F89-4AFD-8293-628AD5CA6EBC}" type="presParOf" srcId="{9DC9B6B6-E260-460A-B94D-41520C1C1A20}" destId="{523F7A63-01F4-4E18-A649-B2FADAD67C2B}" srcOrd="11" destOrd="0" presId="urn:microsoft.com/office/officeart/2005/8/layout/default"/>
    <dgm:cxn modelId="{42AFF7DE-4127-4791-9BD3-1F76B34FA4A7}" type="presParOf" srcId="{9DC9B6B6-E260-460A-B94D-41520C1C1A20}" destId="{B599BC69-FE92-46FF-8168-8FB1EE08AEF5}" srcOrd="12" destOrd="0" presId="urn:microsoft.com/office/officeart/2005/8/layout/default"/>
    <dgm:cxn modelId="{E4C2E9F1-4594-4078-A55D-8E94C348FB64}" type="presParOf" srcId="{9DC9B6B6-E260-460A-B94D-41520C1C1A20}" destId="{21F4C861-D474-4446-AF13-2DF139423244}" srcOrd="13" destOrd="0" presId="urn:microsoft.com/office/officeart/2005/8/layout/default"/>
    <dgm:cxn modelId="{3E3445EE-EEA2-4535-8B85-9E99636E8E3D}" type="presParOf" srcId="{9DC9B6B6-E260-460A-B94D-41520C1C1A20}" destId="{7994CA8A-1A52-4F7D-A96F-6A1308E833A7}" srcOrd="14" destOrd="0" presId="urn:microsoft.com/office/officeart/2005/8/layout/default"/>
    <dgm:cxn modelId="{2B49C34A-46CC-4011-B0F3-E28EDCE90750}" type="presParOf" srcId="{9DC9B6B6-E260-460A-B94D-41520C1C1A20}" destId="{9A909AA0-9C58-446F-8E04-EEFADB7BDF1E}" srcOrd="15" destOrd="0" presId="urn:microsoft.com/office/officeart/2005/8/layout/default"/>
    <dgm:cxn modelId="{CBE8F097-5AD8-42C9-9DE7-9E1E2090C6D6}" type="presParOf" srcId="{9DC9B6B6-E260-460A-B94D-41520C1C1A20}" destId="{61DCE2B0-01BE-4EFB-A578-DF435FCD9593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FA2342-6B63-43F1-86C9-6225819F454C}">
      <dsp:nvSpPr>
        <dsp:cNvPr id="0" name=""/>
        <dsp:cNvSpPr/>
      </dsp:nvSpPr>
      <dsp:spPr>
        <a:xfrm>
          <a:off x="2966380" y="1580025"/>
          <a:ext cx="195786" cy="6004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0412"/>
              </a:lnTo>
              <a:lnTo>
                <a:pt x="195786" y="60041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E86E72-99A1-4BD0-A041-C2CDC128F877}">
      <dsp:nvSpPr>
        <dsp:cNvPr id="0" name=""/>
        <dsp:cNvSpPr/>
      </dsp:nvSpPr>
      <dsp:spPr>
        <a:xfrm>
          <a:off x="3619002" y="652622"/>
          <a:ext cx="1298626" cy="601091"/>
        </a:xfrm>
        <a:custGeom>
          <a:avLst/>
          <a:gdLst/>
          <a:ahLst/>
          <a:cxnLst/>
          <a:rect l="0" t="0" r="0" b="0"/>
          <a:pathLst>
            <a:path>
              <a:moveTo>
                <a:pt x="1298626" y="0"/>
              </a:moveTo>
              <a:lnTo>
                <a:pt x="1298626" y="601091"/>
              </a:lnTo>
              <a:lnTo>
                <a:pt x="0" y="60109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8CEA20-1519-4B48-9E5F-9BF3D30E7AD2}">
      <dsp:nvSpPr>
        <dsp:cNvPr id="0" name=""/>
        <dsp:cNvSpPr/>
      </dsp:nvSpPr>
      <dsp:spPr>
        <a:xfrm>
          <a:off x="4917629" y="652622"/>
          <a:ext cx="351469" cy="21550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8039"/>
              </a:lnTo>
              <a:lnTo>
                <a:pt x="351469" y="2018039"/>
              </a:lnTo>
              <a:lnTo>
                <a:pt x="351469" y="215508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ACD8BB-4F6C-4651-BA42-C9F903B9733A}">
      <dsp:nvSpPr>
        <dsp:cNvPr id="0" name=""/>
        <dsp:cNvSpPr/>
      </dsp:nvSpPr>
      <dsp:spPr>
        <a:xfrm>
          <a:off x="4917629" y="652622"/>
          <a:ext cx="3217577" cy="21124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75435"/>
              </a:lnTo>
              <a:lnTo>
                <a:pt x="3217577" y="1975435"/>
              </a:lnTo>
              <a:lnTo>
                <a:pt x="3217577" y="211248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F0AB3E-7B73-4735-A6D8-AA84461F689F}">
      <dsp:nvSpPr>
        <dsp:cNvPr id="0" name=""/>
        <dsp:cNvSpPr/>
      </dsp:nvSpPr>
      <dsp:spPr>
        <a:xfrm>
          <a:off x="2603196" y="652622"/>
          <a:ext cx="2314433" cy="2128227"/>
        </a:xfrm>
        <a:custGeom>
          <a:avLst/>
          <a:gdLst/>
          <a:ahLst/>
          <a:cxnLst/>
          <a:rect l="0" t="0" r="0" b="0"/>
          <a:pathLst>
            <a:path>
              <a:moveTo>
                <a:pt x="2314433" y="0"/>
              </a:moveTo>
              <a:lnTo>
                <a:pt x="2314433" y="1991177"/>
              </a:lnTo>
              <a:lnTo>
                <a:pt x="0" y="1991177"/>
              </a:lnTo>
              <a:lnTo>
                <a:pt x="0" y="212822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C3DF8C-F065-4C1A-8F03-727AE962C347}">
      <dsp:nvSpPr>
        <dsp:cNvPr id="0" name=""/>
        <dsp:cNvSpPr/>
      </dsp:nvSpPr>
      <dsp:spPr>
        <a:xfrm>
          <a:off x="4265007" y="0"/>
          <a:ext cx="1305244" cy="6526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MINISTERIO DEL INTERIOR</a:t>
          </a:r>
          <a:endParaRPr lang="es-PE" sz="1400" kern="1200" dirty="0"/>
        </a:p>
      </dsp:txBody>
      <dsp:txXfrm>
        <a:off x="4265007" y="0"/>
        <a:ext cx="1305244" cy="652622"/>
      </dsp:txXfrm>
    </dsp:sp>
    <dsp:sp modelId="{48C9D1BD-E5CC-44F5-BF3A-F8846E5A3E17}">
      <dsp:nvSpPr>
        <dsp:cNvPr id="0" name=""/>
        <dsp:cNvSpPr/>
      </dsp:nvSpPr>
      <dsp:spPr>
        <a:xfrm>
          <a:off x="1950573" y="2780850"/>
          <a:ext cx="1305244" cy="6526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DIRECCION  DE AUTORIDADES POLITICAS</a:t>
          </a:r>
          <a:endParaRPr lang="es-PE" sz="1400" kern="1200" dirty="0"/>
        </a:p>
      </dsp:txBody>
      <dsp:txXfrm>
        <a:off x="1950573" y="2780850"/>
        <a:ext cx="1305244" cy="652622"/>
      </dsp:txXfrm>
    </dsp:sp>
    <dsp:sp modelId="{8B967693-6A9C-4599-BBFB-FBAFE8A64358}">
      <dsp:nvSpPr>
        <dsp:cNvPr id="0" name=""/>
        <dsp:cNvSpPr/>
      </dsp:nvSpPr>
      <dsp:spPr>
        <a:xfrm>
          <a:off x="6852027" y="2765108"/>
          <a:ext cx="2566358" cy="12521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ORGANOS DESCONCENTRADOS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PREFECTURAS REGIONALES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SUBPREFECTURAS PROVINCIALES Y DISTRITALES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TENENCIAS DE GOBERNACION</a:t>
          </a:r>
          <a:endParaRPr lang="es-PE" sz="1400" kern="1200" dirty="0"/>
        </a:p>
      </dsp:txBody>
      <dsp:txXfrm>
        <a:off x="6852027" y="2765108"/>
        <a:ext cx="2566358" cy="1252101"/>
      </dsp:txXfrm>
    </dsp:sp>
    <dsp:sp modelId="{A66E623E-F499-4666-B153-4EE4CBA830A1}">
      <dsp:nvSpPr>
        <dsp:cNvPr id="0" name=""/>
        <dsp:cNvSpPr/>
      </dsp:nvSpPr>
      <dsp:spPr>
        <a:xfrm>
          <a:off x="4479315" y="2807712"/>
          <a:ext cx="1579567" cy="107971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DIRECCION DE AUTORIZACIONES ESPECIALES Y GARANTIAS</a:t>
          </a:r>
          <a:endParaRPr lang="es-PE" sz="1400" kern="1200" dirty="0"/>
        </a:p>
      </dsp:txBody>
      <dsp:txXfrm>
        <a:off x="4479315" y="2807712"/>
        <a:ext cx="1579567" cy="1079717"/>
      </dsp:txXfrm>
    </dsp:sp>
    <dsp:sp modelId="{C622C836-0098-499D-80ED-64537C35F5E5}">
      <dsp:nvSpPr>
        <dsp:cNvPr id="0" name=""/>
        <dsp:cNvSpPr/>
      </dsp:nvSpPr>
      <dsp:spPr>
        <a:xfrm>
          <a:off x="2313758" y="927402"/>
          <a:ext cx="1305244" cy="6526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VICEMINISTERIO DE ORDEN INTERNO</a:t>
          </a:r>
          <a:endParaRPr lang="es-PE" sz="1400" kern="1200" dirty="0"/>
        </a:p>
      </dsp:txBody>
      <dsp:txXfrm>
        <a:off x="2313758" y="927402"/>
        <a:ext cx="1305244" cy="652622"/>
      </dsp:txXfrm>
    </dsp:sp>
    <dsp:sp modelId="{BED56DDE-BC4D-4F11-975C-8C3224CF335B}">
      <dsp:nvSpPr>
        <dsp:cNvPr id="0" name=""/>
        <dsp:cNvSpPr/>
      </dsp:nvSpPr>
      <dsp:spPr>
        <a:xfrm>
          <a:off x="3162166" y="1854126"/>
          <a:ext cx="1651042" cy="6526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DIRECCION GENERAL DE GOBIERNO INTERIO</a:t>
          </a:r>
          <a:endParaRPr lang="es-PE" sz="1400" kern="1200" dirty="0"/>
        </a:p>
      </dsp:txBody>
      <dsp:txXfrm>
        <a:off x="3162166" y="1854126"/>
        <a:ext cx="1651042" cy="6526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554F0D-FADE-471A-A84D-4FB2DC72E58C}">
      <dsp:nvSpPr>
        <dsp:cNvPr id="0" name=""/>
        <dsp:cNvSpPr/>
      </dsp:nvSpPr>
      <dsp:spPr>
        <a:xfrm>
          <a:off x="0" y="298717"/>
          <a:ext cx="8366720" cy="504000"/>
        </a:xfrm>
        <a:prstGeom prst="rect">
          <a:avLst/>
        </a:prstGeom>
        <a:solidFill>
          <a:srgbClr val="C00000">
            <a:alpha val="90000"/>
          </a:srgb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28163E-3626-4EF4-8A0C-781914307730}">
      <dsp:nvSpPr>
        <dsp:cNvPr id="0" name=""/>
        <dsp:cNvSpPr/>
      </dsp:nvSpPr>
      <dsp:spPr>
        <a:xfrm>
          <a:off x="429221" y="0"/>
          <a:ext cx="5856704" cy="590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369" tIns="0" rIns="221369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2000" kern="1200" dirty="0"/>
            <a:t>Prefecturas Regionales		:	26 de 26</a:t>
          </a:r>
        </a:p>
      </dsp:txBody>
      <dsp:txXfrm>
        <a:off x="458042" y="28821"/>
        <a:ext cx="5799062" cy="532758"/>
      </dsp:txXfrm>
    </dsp:sp>
    <dsp:sp modelId="{B34B1745-35E8-472D-BF86-D12D2D488C9C}">
      <dsp:nvSpPr>
        <dsp:cNvPr id="0" name=""/>
        <dsp:cNvSpPr/>
      </dsp:nvSpPr>
      <dsp:spPr>
        <a:xfrm>
          <a:off x="0" y="1205917"/>
          <a:ext cx="8366720" cy="504000"/>
        </a:xfrm>
        <a:prstGeom prst="rect">
          <a:avLst/>
        </a:prstGeom>
        <a:solidFill>
          <a:srgbClr val="C00000">
            <a:alpha val="90000"/>
          </a:srgbClr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EFF0D4-4458-4678-BE71-7B3BA536B0E3}">
      <dsp:nvSpPr>
        <dsp:cNvPr id="0" name=""/>
        <dsp:cNvSpPr/>
      </dsp:nvSpPr>
      <dsp:spPr>
        <a:xfrm>
          <a:off x="418336" y="910717"/>
          <a:ext cx="5856704" cy="590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369" tIns="0" rIns="221369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2000" kern="1200" dirty="0"/>
            <a:t>Subprefecturas Provinciales	:          186 de 196 . </a:t>
          </a:r>
          <a:r>
            <a:rPr lang="es-PE" sz="1000" kern="1200" dirty="0"/>
            <a:t>La falta de presupuesto no permite la cobertura al 100% </a:t>
          </a:r>
        </a:p>
      </dsp:txBody>
      <dsp:txXfrm>
        <a:off x="447157" y="939538"/>
        <a:ext cx="5799062" cy="532758"/>
      </dsp:txXfrm>
    </dsp:sp>
    <dsp:sp modelId="{9A50FBE9-CE88-4355-A399-2D7DB55A9EE5}">
      <dsp:nvSpPr>
        <dsp:cNvPr id="0" name=""/>
        <dsp:cNvSpPr/>
      </dsp:nvSpPr>
      <dsp:spPr>
        <a:xfrm>
          <a:off x="0" y="2113117"/>
          <a:ext cx="8366720" cy="504000"/>
        </a:xfrm>
        <a:prstGeom prst="rect">
          <a:avLst/>
        </a:prstGeom>
        <a:solidFill>
          <a:srgbClr val="C00000">
            <a:alpha val="90000"/>
          </a:srgb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61E6C8-F37B-48D5-AA9F-096C4E415B8C}">
      <dsp:nvSpPr>
        <dsp:cNvPr id="0" name=""/>
        <dsp:cNvSpPr/>
      </dsp:nvSpPr>
      <dsp:spPr>
        <a:xfrm>
          <a:off x="382823" y="1800878"/>
          <a:ext cx="7774306" cy="590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369" tIns="0" rIns="221369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2000" kern="1200" dirty="0"/>
            <a:t>Subprefecturas Distritales		:	1396 de 1874. 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000" kern="1200" dirty="0"/>
            <a:t>La falta de presupuesto no permite la cobertura al 100% </a:t>
          </a:r>
        </a:p>
      </dsp:txBody>
      <dsp:txXfrm>
        <a:off x="411644" y="1829699"/>
        <a:ext cx="7716664" cy="5327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EBBD65-FD92-4778-8AAD-AD9DDBC2A36C}">
      <dsp:nvSpPr>
        <dsp:cNvPr id="0" name=""/>
        <dsp:cNvSpPr/>
      </dsp:nvSpPr>
      <dsp:spPr>
        <a:xfrm>
          <a:off x="95565" y="698209"/>
          <a:ext cx="3418590" cy="11562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200" kern="1200" dirty="0">
              <a:latin typeface="Arial" panose="020B0604020202020204" pitchFamily="34" charset="0"/>
              <a:cs typeface="Arial" panose="020B0604020202020204" pitchFamily="34" charset="0"/>
            </a:rPr>
            <a:t>Planear, dirigir, coordinar, supervisar y evaluar la gestión de las autoridades políticas en el ámbito de su jurisdicción.</a:t>
          </a:r>
        </a:p>
      </dsp:txBody>
      <dsp:txXfrm>
        <a:off x="95565" y="698209"/>
        <a:ext cx="3418590" cy="1156215"/>
      </dsp:txXfrm>
    </dsp:sp>
    <dsp:sp modelId="{DD9C5D9C-F361-49A1-A133-8189E7B7801B}">
      <dsp:nvSpPr>
        <dsp:cNvPr id="0" name=""/>
        <dsp:cNvSpPr/>
      </dsp:nvSpPr>
      <dsp:spPr>
        <a:xfrm>
          <a:off x="3801010" y="641444"/>
          <a:ext cx="3418590" cy="12479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200" kern="1200" dirty="0">
              <a:latin typeface="Arial" panose="020B0604020202020204" pitchFamily="34" charset="0"/>
              <a:cs typeface="Arial" panose="020B0604020202020204" pitchFamily="34" charset="0"/>
            </a:rPr>
            <a:t>Formular el Plan Anual de Trabajo en base al Plan Operativo  y aprobar y evaluación la ejecución de las Subprefecturas Provinciales.</a:t>
          </a:r>
        </a:p>
      </dsp:txBody>
      <dsp:txXfrm>
        <a:off x="3801010" y="641444"/>
        <a:ext cx="3418590" cy="1247922"/>
      </dsp:txXfrm>
    </dsp:sp>
    <dsp:sp modelId="{41525E66-B38A-4F6A-B94E-2D29F29EEE94}">
      <dsp:nvSpPr>
        <dsp:cNvPr id="0" name=""/>
        <dsp:cNvSpPr/>
      </dsp:nvSpPr>
      <dsp:spPr>
        <a:xfrm>
          <a:off x="7602020" y="700281"/>
          <a:ext cx="3635978" cy="115605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200" kern="1200" dirty="0">
              <a:latin typeface="Arial" panose="020B0604020202020204" pitchFamily="34" charset="0"/>
              <a:cs typeface="Arial" panose="020B0604020202020204" pitchFamily="34" charset="0"/>
            </a:rPr>
            <a:t>Informar a la DAP sobre la situación de los conflictos sociales, coordinaciones con las rondas campesinas, desarrollo de los programas sociales.</a:t>
          </a:r>
        </a:p>
      </dsp:txBody>
      <dsp:txXfrm>
        <a:off x="7602020" y="700281"/>
        <a:ext cx="3635978" cy="1156051"/>
      </dsp:txXfrm>
    </dsp:sp>
    <dsp:sp modelId="{28A461EF-C8A5-4E4D-9D1E-BEE9F35665FE}">
      <dsp:nvSpPr>
        <dsp:cNvPr id="0" name=""/>
        <dsp:cNvSpPr/>
      </dsp:nvSpPr>
      <dsp:spPr>
        <a:xfrm>
          <a:off x="0" y="2123908"/>
          <a:ext cx="3418590" cy="125657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200" kern="1200" dirty="0">
              <a:latin typeface="Arial" panose="020B0604020202020204" pitchFamily="34" charset="0"/>
              <a:cs typeface="Arial" panose="020B0604020202020204" pitchFamily="34" charset="0"/>
            </a:rPr>
            <a:t>Integrar los Comités Regionales de Seguridad Ciudadana</a:t>
          </a:r>
        </a:p>
      </dsp:txBody>
      <dsp:txXfrm>
        <a:off x="0" y="2123908"/>
        <a:ext cx="3418590" cy="1256578"/>
      </dsp:txXfrm>
    </dsp:sp>
    <dsp:sp modelId="{50069F87-3AE3-4890-BCD8-9EAE394019C2}">
      <dsp:nvSpPr>
        <dsp:cNvPr id="0" name=""/>
        <dsp:cNvSpPr/>
      </dsp:nvSpPr>
      <dsp:spPr>
        <a:xfrm>
          <a:off x="3632456" y="2123539"/>
          <a:ext cx="3418590" cy="117420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200" kern="1200" dirty="0">
              <a:latin typeface="Arial" panose="020B0604020202020204" pitchFamily="34" charset="0"/>
              <a:cs typeface="Arial" panose="020B0604020202020204" pitchFamily="34" charset="0"/>
            </a:rPr>
            <a:t>Participar y apoyar en las acciones de defensa civil y gestión del riesgo de desastres</a:t>
          </a:r>
        </a:p>
      </dsp:txBody>
      <dsp:txXfrm>
        <a:off x="3632456" y="2123539"/>
        <a:ext cx="3418590" cy="1174203"/>
      </dsp:txXfrm>
    </dsp:sp>
    <dsp:sp modelId="{2D5E0A9D-27DE-4EDC-9221-770E082A0061}">
      <dsp:nvSpPr>
        <dsp:cNvPr id="0" name=""/>
        <dsp:cNvSpPr/>
      </dsp:nvSpPr>
      <dsp:spPr>
        <a:xfrm>
          <a:off x="7458816" y="2120760"/>
          <a:ext cx="3681890" cy="11534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200" kern="1200" dirty="0">
              <a:latin typeface="Arial" panose="020B0604020202020204" pitchFamily="34" charset="0"/>
              <a:cs typeface="Arial" panose="020B0604020202020204" pitchFamily="34" charset="0"/>
            </a:rPr>
            <a:t>Recibir, registrar y atender las quejas o denuncias formuladas contra las Subprefecturas Provinciales</a:t>
          </a:r>
        </a:p>
      </dsp:txBody>
      <dsp:txXfrm>
        <a:off x="7458816" y="2120760"/>
        <a:ext cx="3681890" cy="1153425"/>
      </dsp:txXfrm>
    </dsp:sp>
    <dsp:sp modelId="{5DAB8A95-7FCB-4A5F-89EB-C41C02B218B2}">
      <dsp:nvSpPr>
        <dsp:cNvPr id="0" name=""/>
        <dsp:cNvSpPr/>
      </dsp:nvSpPr>
      <dsp:spPr>
        <a:xfrm>
          <a:off x="0" y="3443758"/>
          <a:ext cx="3418590" cy="13016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200" kern="1200" dirty="0">
              <a:latin typeface="Arial" panose="020B0604020202020204" pitchFamily="34" charset="0"/>
              <a:cs typeface="Arial" panose="020B0604020202020204" pitchFamily="34" charset="0"/>
            </a:rPr>
            <a:t>Emitir informes sobre cumplimiento de gestión y resolver recursos administrativos.</a:t>
          </a:r>
        </a:p>
      </dsp:txBody>
      <dsp:txXfrm>
        <a:off x="0" y="3443758"/>
        <a:ext cx="3418590" cy="1301662"/>
      </dsp:txXfrm>
    </dsp:sp>
    <dsp:sp modelId="{823EC6C2-5530-444E-9C5D-3DFDED165EAE}">
      <dsp:nvSpPr>
        <dsp:cNvPr id="0" name=""/>
        <dsp:cNvSpPr/>
      </dsp:nvSpPr>
      <dsp:spPr>
        <a:xfrm>
          <a:off x="3689615" y="3470095"/>
          <a:ext cx="3418590" cy="138067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200" kern="1200" dirty="0">
              <a:latin typeface="Arial" panose="020B0604020202020204" pitchFamily="34" charset="0"/>
              <a:cs typeface="Arial" panose="020B0604020202020204" pitchFamily="34" charset="0"/>
            </a:rPr>
            <a:t>Fiscalizar el cumplimiento de la normatividad y reglamentación vigente vinculada al otorgamiento de garantías personales e inherentes al orden público y, realización de rifas con fines sociales y colectas públicas.</a:t>
          </a:r>
        </a:p>
      </dsp:txBody>
      <dsp:txXfrm>
        <a:off x="3689615" y="3470095"/>
        <a:ext cx="3418590" cy="1380672"/>
      </dsp:txXfrm>
    </dsp:sp>
    <dsp:sp modelId="{B4216AA2-077C-463C-941E-6CCA1FF943A9}">
      <dsp:nvSpPr>
        <dsp:cNvPr id="0" name=""/>
        <dsp:cNvSpPr/>
      </dsp:nvSpPr>
      <dsp:spPr>
        <a:xfrm>
          <a:off x="7450030" y="3496432"/>
          <a:ext cx="3674437" cy="13543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200" kern="1200" dirty="0">
              <a:latin typeface="Arial" panose="020B0604020202020204" pitchFamily="34" charset="0"/>
              <a:cs typeface="Arial" panose="020B0604020202020204" pitchFamily="34" charset="0"/>
            </a:rPr>
            <a:t>Ejecutar las acciones de prevención relacionadas al otorgamiento de garantías en concentraciones públicas, espectáculos públicos deportivos y no deportivos, para evitar cualquier afectación al orden público, en coordinación con entidades públicas y privadas.</a:t>
          </a:r>
        </a:p>
      </dsp:txBody>
      <dsp:txXfrm>
        <a:off x="7450030" y="3496432"/>
        <a:ext cx="3674437" cy="135433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EBBD65-FD92-4778-8AAD-AD9DDBC2A36C}">
      <dsp:nvSpPr>
        <dsp:cNvPr id="0" name=""/>
        <dsp:cNvSpPr/>
      </dsp:nvSpPr>
      <dsp:spPr>
        <a:xfrm>
          <a:off x="1554881" y="180709"/>
          <a:ext cx="2807267" cy="9494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200" kern="1200" dirty="0">
              <a:latin typeface="Arial" panose="020B0604020202020204" pitchFamily="34" charset="0"/>
              <a:cs typeface="Arial" panose="020B0604020202020204" pitchFamily="34" charset="0"/>
            </a:rPr>
            <a:t>Planear, dirigir, coordinar, supervisar y evaluar la gestión de las autoridades políticas en el ámbito de su jurisdicción.</a:t>
          </a:r>
        </a:p>
      </dsp:txBody>
      <dsp:txXfrm>
        <a:off x="1554881" y="180709"/>
        <a:ext cx="2807267" cy="949457"/>
      </dsp:txXfrm>
    </dsp:sp>
    <dsp:sp modelId="{DD9C5D9C-F361-49A1-A133-8189E7B7801B}">
      <dsp:nvSpPr>
        <dsp:cNvPr id="0" name=""/>
        <dsp:cNvSpPr/>
      </dsp:nvSpPr>
      <dsp:spPr>
        <a:xfrm>
          <a:off x="4597706" y="134095"/>
          <a:ext cx="2807267" cy="10247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200" kern="1200" dirty="0">
              <a:latin typeface="Arial" panose="020B0604020202020204" pitchFamily="34" charset="0"/>
              <a:cs typeface="Arial" panose="020B0604020202020204" pitchFamily="34" charset="0"/>
            </a:rPr>
            <a:t>Formular el Plan Anual de Trabajo en base al Plan Operativo  y aprobar y evaluación la ejecución de las Subprefecturas Distritales</a:t>
          </a:r>
        </a:p>
      </dsp:txBody>
      <dsp:txXfrm>
        <a:off x="4597706" y="134095"/>
        <a:ext cx="2807267" cy="1024764"/>
      </dsp:txXfrm>
    </dsp:sp>
    <dsp:sp modelId="{E722DEF6-005C-416A-9BDE-2FEDABFF421B}">
      <dsp:nvSpPr>
        <dsp:cNvPr id="0" name=""/>
        <dsp:cNvSpPr/>
      </dsp:nvSpPr>
      <dsp:spPr>
        <a:xfrm>
          <a:off x="7641205" y="179488"/>
          <a:ext cx="2807267" cy="10475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300" kern="1200" dirty="0">
              <a:latin typeface="Arial" panose="020B0604020202020204" pitchFamily="34" charset="0"/>
              <a:cs typeface="Arial" panose="020B0604020202020204" pitchFamily="34" charset="0"/>
            </a:rPr>
            <a:t>Designar y remover y actualizar base de datos de los Tenientes gobernadores, a propuesta de la Subprefectura Distrital </a:t>
          </a:r>
          <a:endParaRPr lang="es-PE" sz="1300" kern="1200" dirty="0"/>
        </a:p>
      </dsp:txBody>
      <dsp:txXfrm>
        <a:off x="7641205" y="179488"/>
        <a:ext cx="2807267" cy="1047537"/>
      </dsp:txXfrm>
    </dsp:sp>
    <dsp:sp modelId="{41525E66-B38A-4F6A-B94E-2D29F29EEE94}">
      <dsp:nvSpPr>
        <dsp:cNvPr id="0" name=""/>
        <dsp:cNvSpPr/>
      </dsp:nvSpPr>
      <dsp:spPr>
        <a:xfrm>
          <a:off x="1460318" y="1502843"/>
          <a:ext cx="2985781" cy="9493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200" kern="1200" dirty="0">
              <a:latin typeface="Arial" panose="020B0604020202020204" pitchFamily="34" charset="0"/>
              <a:cs typeface="Arial" panose="020B0604020202020204" pitchFamily="34" charset="0"/>
            </a:rPr>
            <a:t>Informar a la Prefectura sobre la situación de los conflictos sociales, coordinaciones con las rondas campesinas, desarrollo de los programas sociales.</a:t>
          </a:r>
        </a:p>
      </dsp:txBody>
      <dsp:txXfrm>
        <a:off x="1460318" y="1502843"/>
        <a:ext cx="2985781" cy="949322"/>
      </dsp:txXfrm>
    </dsp:sp>
    <dsp:sp modelId="{28A461EF-C8A5-4E4D-9D1E-BEE9F35665FE}">
      <dsp:nvSpPr>
        <dsp:cNvPr id="0" name=""/>
        <dsp:cNvSpPr/>
      </dsp:nvSpPr>
      <dsp:spPr>
        <a:xfrm>
          <a:off x="4527061" y="1362847"/>
          <a:ext cx="2807267" cy="103187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200" kern="1200" dirty="0">
              <a:latin typeface="Arial" panose="020B0604020202020204" pitchFamily="34" charset="0"/>
              <a:cs typeface="Arial" panose="020B0604020202020204" pitchFamily="34" charset="0"/>
            </a:rPr>
            <a:t>Integrar los Comités Provinciales de Seguridad Ciudadana</a:t>
          </a:r>
        </a:p>
      </dsp:txBody>
      <dsp:txXfrm>
        <a:off x="4527061" y="1362847"/>
        <a:ext cx="2807267" cy="1031872"/>
      </dsp:txXfrm>
    </dsp:sp>
    <dsp:sp modelId="{50069F87-3AE3-4890-BCD8-9EAE394019C2}">
      <dsp:nvSpPr>
        <dsp:cNvPr id="0" name=""/>
        <dsp:cNvSpPr/>
      </dsp:nvSpPr>
      <dsp:spPr>
        <a:xfrm>
          <a:off x="7655396" y="1362544"/>
          <a:ext cx="2807267" cy="9642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200" kern="1200" dirty="0">
              <a:latin typeface="Arial" panose="020B0604020202020204" pitchFamily="34" charset="0"/>
              <a:cs typeface="Arial" panose="020B0604020202020204" pitchFamily="34" charset="0"/>
            </a:rPr>
            <a:t>Participar y apoyar en las acciones de defensa civil y gestión del riesgo de desastres</a:t>
          </a:r>
        </a:p>
      </dsp:txBody>
      <dsp:txXfrm>
        <a:off x="7655396" y="1362544"/>
        <a:ext cx="2807267" cy="964229"/>
      </dsp:txXfrm>
    </dsp:sp>
    <dsp:sp modelId="{B599BC69-FE92-46FF-8168-8FB1EE08AEF5}">
      <dsp:nvSpPr>
        <dsp:cNvPr id="0" name=""/>
        <dsp:cNvSpPr/>
      </dsp:nvSpPr>
      <dsp:spPr>
        <a:xfrm>
          <a:off x="1458479" y="2641322"/>
          <a:ext cx="2909732" cy="16843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300" kern="1200" dirty="0">
              <a:latin typeface="Arial" panose="020B0604020202020204" pitchFamily="34" charset="0"/>
              <a:cs typeface="Arial" panose="020B0604020202020204" pitchFamily="34" charset="0"/>
            </a:rPr>
            <a:t>Promover el diálogo entre las autoridades y las organizaciones sociales, para asegurar una adecuada coordinación de la acción del Gobierno</a:t>
          </a:r>
        </a:p>
      </dsp:txBody>
      <dsp:txXfrm>
        <a:off x="1458479" y="2641322"/>
        <a:ext cx="2909732" cy="1684360"/>
      </dsp:txXfrm>
    </dsp:sp>
    <dsp:sp modelId="{7994CA8A-1A52-4F7D-A96F-6A1308E833A7}">
      <dsp:nvSpPr>
        <dsp:cNvPr id="0" name=""/>
        <dsp:cNvSpPr/>
      </dsp:nvSpPr>
      <dsp:spPr>
        <a:xfrm>
          <a:off x="4648939" y="2641322"/>
          <a:ext cx="2807267" cy="16843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300" kern="1200" dirty="0">
              <a:latin typeface="Arial" panose="020B0604020202020204" pitchFamily="34" charset="0"/>
              <a:cs typeface="Arial" panose="020B0604020202020204" pitchFamily="34" charset="0"/>
            </a:rPr>
            <a:t>Otorgar y ejecutar acciones de prevención garantías inherentes al orden público para la realización de las concentraciones públicas, espectáculos públicos deportivos y no deportivos, bajo los lineamientos de la Dirección de Autorizaciones Especiales y Garantías.</a:t>
          </a:r>
        </a:p>
      </dsp:txBody>
      <dsp:txXfrm>
        <a:off x="4648939" y="2641322"/>
        <a:ext cx="2807267" cy="1684360"/>
      </dsp:txXfrm>
    </dsp:sp>
    <dsp:sp modelId="{61DCE2B0-01BE-4EFB-A578-DF435FCD9593}">
      <dsp:nvSpPr>
        <dsp:cNvPr id="0" name=""/>
        <dsp:cNvSpPr/>
      </dsp:nvSpPr>
      <dsp:spPr>
        <a:xfrm>
          <a:off x="7736933" y="2641322"/>
          <a:ext cx="2807267" cy="16843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300" kern="1200" dirty="0">
              <a:latin typeface="Arial" panose="020B0604020202020204" pitchFamily="34" charset="0"/>
              <a:cs typeface="Arial" panose="020B0604020202020204" pitchFamily="34" charset="0"/>
            </a:rPr>
            <a:t>Fiscalizar el cumplimiento de la normatividad y reglamentación vigente vinculada al otorgamiento de garantías personales e inherentes al orden público y, realización de rifas con fines sociales y colectas públicas en el ámbito de su jurisdicción, bajo los lineamientos vigentes,</a:t>
          </a:r>
        </a:p>
      </dsp:txBody>
      <dsp:txXfrm>
        <a:off x="7736933" y="2641322"/>
        <a:ext cx="2807267" cy="1684360"/>
      </dsp:txXfrm>
    </dsp:sp>
    <dsp:sp modelId="{2D5E0A9D-27DE-4EDC-9221-770E082A0061}">
      <dsp:nvSpPr>
        <dsp:cNvPr id="0" name=""/>
        <dsp:cNvSpPr/>
      </dsp:nvSpPr>
      <dsp:spPr>
        <a:xfrm>
          <a:off x="2924792" y="4595595"/>
          <a:ext cx="3023483" cy="9471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200" kern="1200" dirty="0">
              <a:latin typeface="Arial" panose="020B0604020202020204" pitchFamily="34" charset="0"/>
              <a:cs typeface="Arial" panose="020B0604020202020204" pitchFamily="34" charset="0"/>
            </a:rPr>
            <a:t>Recibir, registrar y atender las quejas o denuncias formuladas contra las Subprefecturas Distritales</a:t>
          </a:r>
        </a:p>
      </dsp:txBody>
      <dsp:txXfrm>
        <a:off x="2924792" y="4595595"/>
        <a:ext cx="3023483" cy="947166"/>
      </dsp:txXfrm>
    </dsp:sp>
    <dsp:sp modelId="{5DAB8A95-7FCB-4A5F-89EB-C41C02B218B2}">
      <dsp:nvSpPr>
        <dsp:cNvPr id="0" name=""/>
        <dsp:cNvSpPr/>
      </dsp:nvSpPr>
      <dsp:spPr>
        <a:xfrm>
          <a:off x="6405832" y="4559045"/>
          <a:ext cx="2807267" cy="93487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200" kern="1200" dirty="0">
              <a:latin typeface="Arial" panose="020B0604020202020204" pitchFamily="34" charset="0"/>
              <a:cs typeface="Arial" panose="020B0604020202020204" pitchFamily="34" charset="0"/>
            </a:rPr>
            <a:t>Emitir informes sobre cumplimiento de gestión y resolver recursos administrativos.</a:t>
          </a:r>
        </a:p>
      </dsp:txBody>
      <dsp:txXfrm>
        <a:off x="6405832" y="4559045"/>
        <a:ext cx="2807267" cy="93487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EBBD65-FD92-4778-8AAD-AD9DDBC2A36C}">
      <dsp:nvSpPr>
        <dsp:cNvPr id="0" name=""/>
        <dsp:cNvSpPr/>
      </dsp:nvSpPr>
      <dsp:spPr>
        <a:xfrm>
          <a:off x="1555817" y="188928"/>
          <a:ext cx="2901708" cy="9813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200" kern="1200" dirty="0">
              <a:latin typeface="Arial" panose="020B0604020202020204" pitchFamily="34" charset="0"/>
              <a:cs typeface="Arial" panose="020B0604020202020204" pitchFamily="34" charset="0"/>
            </a:rPr>
            <a:t>Planear, dirigir, coordinar, supervisar la gestión de los Tenientes Gobernadores</a:t>
          </a:r>
        </a:p>
      </dsp:txBody>
      <dsp:txXfrm>
        <a:off x="1555817" y="188928"/>
        <a:ext cx="2901708" cy="981398"/>
      </dsp:txXfrm>
    </dsp:sp>
    <dsp:sp modelId="{DD9C5D9C-F361-49A1-A133-8189E7B7801B}">
      <dsp:nvSpPr>
        <dsp:cNvPr id="0" name=""/>
        <dsp:cNvSpPr/>
      </dsp:nvSpPr>
      <dsp:spPr>
        <a:xfrm>
          <a:off x="4701007" y="140746"/>
          <a:ext cx="2901708" cy="10592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200" kern="1200" dirty="0">
              <a:latin typeface="Arial" panose="020B0604020202020204" pitchFamily="34" charset="0"/>
              <a:cs typeface="Arial" panose="020B0604020202020204" pitchFamily="34" charset="0"/>
            </a:rPr>
            <a:t>Formular el Plan Anual de Trabajo en base al Plan Operativo</a:t>
          </a:r>
        </a:p>
      </dsp:txBody>
      <dsp:txXfrm>
        <a:off x="4701007" y="140746"/>
        <a:ext cx="2901708" cy="1059239"/>
      </dsp:txXfrm>
    </dsp:sp>
    <dsp:sp modelId="{E722DEF6-005C-416A-9BDE-2FEDABFF421B}">
      <dsp:nvSpPr>
        <dsp:cNvPr id="0" name=""/>
        <dsp:cNvSpPr/>
      </dsp:nvSpPr>
      <dsp:spPr>
        <a:xfrm>
          <a:off x="7846894" y="187666"/>
          <a:ext cx="2901708" cy="108277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200" kern="1200" dirty="0">
              <a:latin typeface="Arial" panose="020B0604020202020204" pitchFamily="34" charset="0"/>
              <a:cs typeface="Arial" panose="020B0604020202020204" pitchFamily="34" charset="0"/>
            </a:rPr>
            <a:t>Proponer la designación y remoción de Tenientes Gobernadores a la Subprefectura Provincial en el ámbito de su jurisdicción.</a:t>
          </a:r>
          <a:endParaRPr lang="es-PE" sz="1200" kern="1200" dirty="0"/>
        </a:p>
      </dsp:txBody>
      <dsp:txXfrm>
        <a:off x="7846894" y="187666"/>
        <a:ext cx="2901708" cy="1082778"/>
      </dsp:txXfrm>
    </dsp:sp>
    <dsp:sp modelId="{41525E66-B38A-4F6A-B94E-2D29F29EEE94}">
      <dsp:nvSpPr>
        <dsp:cNvPr id="0" name=""/>
        <dsp:cNvSpPr/>
      </dsp:nvSpPr>
      <dsp:spPr>
        <a:xfrm>
          <a:off x="1458073" y="1555540"/>
          <a:ext cx="3086227" cy="9812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200" kern="1200" dirty="0">
              <a:latin typeface="Arial" panose="020B0604020202020204" pitchFamily="34" charset="0"/>
              <a:cs typeface="Arial" panose="020B0604020202020204" pitchFamily="34" charset="0"/>
            </a:rPr>
            <a:t>Informar a la Prefectura sobre la situación de los conflictos sociales, coordinaciones con las rondas campesinas, desarrollo de los programas sociales.</a:t>
          </a:r>
        </a:p>
      </dsp:txBody>
      <dsp:txXfrm>
        <a:off x="1458073" y="1555540"/>
        <a:ext cx="3086227" cy="981259"/>
      </dsp:txXfrm>
    </dsp:sp>
    <dsp:sp modelId="{28A461EF-C8A5-4E4D-9D1E-BEE9F35665FE}">
      <dsp:nvSpPr>
        <dsp:cNvPr id="0" name=""/>
        <dsp:cNvSpPr/>
      </dsp:nvSpPr>
      <dsp:spPr>
        <a:xfrm>
          <a:off x="4627986" y="1410835"/>
          <a:ext cx="2901708" cy="10665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200" kern="1200" dirty="0">
              <a:latin typeface="Arial" panose="020B0604020202020204" pitchFamily="34" charset="0"/>
              <a:cs typeface="Arial" panose="020B0604020202020204" pitchFamily="34" charset="0"/>
            </a:rPr>
            <a:t>Integrar los Comités Distritales de Seguridad Ciudadana</a:t>
          </a:r>
        </a:p>
      </dsp:txBody>
      <dsp:txXfrm>
        <a:off x="4627986" y="1410835"/>
        <a:ext cx="2901708" cy="1066586"/>
      </dsp:txXfrm>
    </dsp:sp>
    <dsp:sp modelId="{50069F87-3AE3-4890-BCD8-9EAE394019C2}">
      <dsp:nvSpPr>
        <dsp:cNvPr id="0" name=""/>
        <dsp:cNvSpPr/>
      </dsp:nvSpPr>
      <dsp:spPr>
        <a:xfrm>
          <a:off x="7861563" y="1410522"/>
          <a:ext cx="2901708" cy="9966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200" kern="1200" dirty="0">
              <a:latin typeface="Arial" panose="020B0604020202020204" pitchFamily="34" charset="0"/>
              <a:cs typeface="Arial" panose="020B0604020202020204" pitchFamily="34" charset="0"/>
            </a:rPr>
            <a:t>Participar y apoyar en las acciones de defensa civil y gestión del riesgo de desastres</a:t>
          </a:r>
        </a:p>
      </dsp:txBody>
      <dsp:txXfrm>
        <a:off x="7861563" y="1410522"/>
        <a:ext cx="2901708" cy="996667"/>
      </dsp:txXfrm>
    </dsp:sp>
    <dsp:sp modelId="{B599BC69-FE92-46FF-8168-8FB1EE08AEF5}">
      <dsp:nvSpPr>
        <dsp:cNvPr id="0" name=""/>
        <dsp:cNvSpPr/>
      </dsp:nvSpPr>
      <dsp:spPr>
        <a:xfrm>
          <a:off x="1456172" y="2732319"/>
          <a:ext cx="3007620" cy="17410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200" kern="1200" dirty="0">
              <a:latin typeface="Arial" panose="020B0604020202020204" pitchFamily="34" charset="0"/>
              <a:cs typeface="Arial" panose="020B0604020202020204" pitchFamily="34" charset="0"/>
            </a:rPr>
            <a:t>Promover el diálogo entre las autoridades y las organizaciones sociales, para asegurar una adecuada coordinación de la acción del Gobierno</a:t>
          </a:r>
        </a:p>
      </dsp:txBody>
      <dsp:txXfrm>
        <a:off x="1456172" y="2732319"/>
        <a:ext cx="3007620" cy="1741025"/>
      </dsp:txXfrm>
    </dsp:sp>
    <dsp:sp modelId="{7994CA8A-1A52-4F7D-A96F-6A1308E833A7}">
      <dsp:nvSpPr>
        <dsp:cNvPr id="0" name=""/>
        <dsp:cNvSpPr/>
      </dsp:nvSpPr>
      <dsp:spPr>
        <a:xfrm>
          <a:off x="4753964" y="2732319"/>
          <a:ext cx="2901708" cy="17410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200" kern="1200" dirty="0">
              <a:latin typeface="Arial" panose="020B0604020202020204" pitchFamily="34" charset="0"/>
              <a:cs typeface="Arial" panose="020B0604020202020204" pitchFamily="34" charset="0"/>
            </a:rPr>
            <a:t>Otorgar garantías personales, bajo los lineamientos de la Dirección de Autorizaciones Especiales y Garantías</a:t>
          </a:r>
        </a:p>
      </dsp:txBody>
      <dsp:txXfrm>
        <a:off x="4753964" y="2732319"/>
        <a:ext cx="2901708" cy="1741025"/>
      </dsp:txXfrm>
    </dsp:sp>
    <dsp:sp modelId="{61DCE2B0-01BE-4EFB-A578-DF435FCD9593}">
      <dsp:nvSpPr>
        <dsp:cNvPr id="0" name=""/>
        <dsp:cNvSpPr/>
      </dsp:nvSpPr>
      <dsp:spPr>
        <a:xfrm>
          <a:off x="7945843" y="2732319"/>
          <a:ext cx="2901708" cy="17410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200" kern="1200" dirty="0">
              <a:latin typeface="Arial" panose="020B0604020202020204" pitchFamily="34" charset="0"/>
              <a:cs typeface="Arial" panose="020B0604020202020204" pitchFamily="34" charset="0"/>
            </a:rPr>
            <a:t>Ejecutar acciones de prevención  relacionadas al otorgamiento de garantías en concentraciones públicas, espectáculos públicos deportivos y no deportivos, para evitar cualquier afectación al orden público, en coordinación con entidades públicas y privadas; bajo los lineamientos vigentes y fiscalizar su cumplimiento.</a:t>
          </a:r>
        </a:p>
      </dsp:txBody>
      <dsp:txXfrm>
        <a:off x="7945843" y="2732319"/>
        <a:ext cx="2901708" cy="1741025"/>
      </dsp:txXfrm>
    </dsp:sp>
    <dsp:sp modelId="{5DAB8A95-7FCB-4A5F-89EB-C41C02B218B2}">
      <dsp:nvSpPr>
        <dsp:cNvPr id="0" name=""/>
        <dsp:cNvSpPr/>
      </dsp:nvSpPr>
      <dsp:spPr>
        <a:xfrm>
          <a:off x="4862277" y="4708203"/>
          <a:ext cx="2901708" cy="9663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200" kern="1200" dirty="0">
              <a:latin typeface="Arial" panose="020B0604020202020204" pitchFamily="34" charset="0"/>
              <a:cs typeface="Arial" panose="020B0604020202020204" pitchFamily="34" charset="0"/>
            </a:rPr>
            <a:t>Emitir informes sobre cumplimiento de gestión y resolver recursos administrativos.</a:t>
          </a:r>
        </a:p>
      </dsp:txBody>
      <dsp:txXfrm>
        <a:off x="4862277" y="4708203"/>
        <a:ext cx="2901708" cy="96632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EBBD65-FD92-4778-8AAD-AD9DDBC2A36C}">
      <dsp:nvSpPr>
        <dsp:cNvPr id="0" name=""/>
        <dsp:cNvSpPr/>
      </dsp:nvSpPr>
      <dsp:spPr>
        <a:xfrm>
          <a:off x="483470" y="192320"/>
          <a:ext cx="3315532" cy="9127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200" kern="1200" dirty="0">
              <a:latin typeface="Arial" panose="020B0604020202020204" pitchFamily="34" charset="0"/>
              <a:cs typeface="Arial" panose="020B0604020202020204" pitchFamily="34" charset="0"/>
            </a:rPr>
            <a:t>Promover la organización y participación de la ciudadanía en materia de seguridad ciudadana en coordinación con las autoridades de su jurisdicción</a:t>
          </a:r>
        </a:p>
      </dsp:txBody>
      <dsp:txXfrm>
        <a:off x="483470" y="192320"/>
        <a:ext cx="3315532" cy="912739"/>
      </dsp:txXfrm>
    </dsp:sp>
    <dsp:sp modelId="{DD9C5D9C-F361-49A1-A133-8189E7B7801B}">
      <dsp:nvSpPr>
        <dsp:cNvPr id="0" name=""/>
        <dsp:cNvSpPr/>
      </dsp:nvSpPr>
      <dsp:spPr>
        <a:xfrm>
          <a:off x="4077208" y="156333"/>
          <a:ext cx="3315532" cy="9635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200" kern="1200" dirty="0">
              <a:latin typeface="Arial" panose="020B0604020202020204" pitchFamily="34" charset="0"/>
              <a:cs typeface="Arial" panose="020B0604020202020204" pitchFamily="34" charset="0"/>
            </a:rPr>
            <a:t>Participar en las propuesta, apoyo y ejecución de acciones de integración e intercambio fronterizo, donde corresponda</a:t>
          </a:r>
        </a:p>
      </dsp:txBody>
      <dsp:txXfrm>
        <a:off x="4077208" y="156333"/>
        <a:ext cx="3315532" cy="963546"/>
      </dsp:txXfrm>
    </dsp:sp>
    <dsp:sp modelId="{E722DEF6-005C-416A-9BDE-2FEDABFF421B}">
      <dsp:nvSpPr>
        <dsp:cNvPr id="0" name=""/>
        <dsp:cNvSpPr/>
      </dsp:nvSpPr>
      <dsp:spPr>
        <a:xfrm>
          <a:off x="7671743" y="212949"/>
          <a:ext cx="3315532" cy="98443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Velar por la prestación de los servicios públicos en general </a:t>
          </a:r>
        </a:p>
      </dsp:txBody>
      <dsp:txXfrm>
        <a:off x="7671743" y="212949"/>
        <a:ext cx="3315532" cy="984434"/>
      </dsp:txXfrm>
    </dsp:sp>
    <dsp:sp modelId="{41525E66-B38A-4F6A-B94E-2D29F29EEE94}">
      <dsp:nvSpPr>
        <dsp:cNvPr id="0" name=""/>
        <dsp:cNvSpPr/>
      </dsp:nvSpPr>
      <dsp:spPr>
        <a:xfrm>
          <a:off x="341349" y="1502847"/>
          <a:ext cx="3526367" cy="11212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200" kern="1200" dirty="0">
              <a:latin typeface="Arial" panose="020B0604020202020204" pitchFamily="34" charset="0"/>
              <a:cs typeface="Arial" panose="020B0604020202020204" pitchFamily="34" charset="0"/>
            </a:rPr>
            <a:t>Promover la identidad nacional en el marco del respeto a la interculturalidad y a las distintas variables étnicas existentes en el país </a:t>
          </a:r>
        </a:p>
      </dsp:txBody>
      <dsp:txXfrm>
        <a:off x="341349" y="1502847"/>
        <a:ext cx="3526367" cy="1121200"/>
      </dsp:txXfrm>
    </dsp:sp>
    <dsp:sp modelId="{28A461EF-C8A5-4E4D-9D1E-BEE9F35665FE}">
      <dsp:nvSpPr>
        <dsp:cNvPr id="0" name=""/>
        <dsp:cNvSpPr/>
      </dsp:nvSpPr>
      <dsp:spPr>
        <a:xfrm>
          <a:off x="3993773" y="1357796"/>
          <a:ext cx="3315532" cy="12186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200" kern="1200" dirty="0">
              <a:latin typeface="Arial" panose="020B0604020202020204" pitchFamily="34" charset="0"/>
              <a:cs typeface="Arial" panose="020B0604020202020204" pitchFamily="34" charset="0"/>
            </a:rPr>
            <a:t>Participar con las autoridades pertinentes en la realización de campañas y operativos destinados a controlar actos que atenten contra la moral y las buenas costumbres</a:t>
          </a:r>
        </a:p>
      </dsp:txBody>
      <dsp:txXfrm>
        <a:off x="3993773" y="1357796"/>
        <a:ext cx="3315532" cy="1218696"/>
      </dsp:txXfrm>
    </dsp:sp>
    <dsp:sp modelId="{50069F87-3AE3-4890-BCD8-9EAE394019C2}">
      <dsp:nvSpPr>
        <dsp:cNvPr id="0" name=""/>
        <dsp:cNvSpPr/>
      </dsp:nvSpPr>
      <dsp:spPr>
        <a:xfrm>
          <a:off x="7688503" y="1357438"/>
          <a:ext cx="3315532" cy="113880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200" kern="1200" dirty="0">
              <a:latin typeface="Arial" panose="020B0604020202020204" pitchFamily="34" charset="0"/>
              <a:cs typeface="Arial" panose="020B0604020202020204" pitchFamily="34" charset="0"/>
            </a:rPr>
            <a:t>Promover y difundir los programas sociales</a:t>
          </a:r>
        </a:p>
      </dsp:txBody>
      <dsp:txXfrm>
        <a:off x="7688503" y="1357438"/>
        <a:ext cx="3315532" cy="1138805"/>
      </dsp:txXfrm>
    </dsp:sp>
    <dsp:sp modelId="{B599BC69-FE92-46FF-8168-8FB1EE08AEF5}">
      <dsp:nvSpPr>
        <dsp:cNvPr id="0" name=""/>
        <dsp:cNvSpPr/>
      </dsp:nvSpPr>
      <dsp:spPr>
        <a:xfrm>
          <a:off x="369614" y="2944490"/>
          <a:ext cx="3436549" cy="12701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Promover el diálogo entre las autoridades y las organizaciones sociales, para asegurar una adecuada coordinación de la acción del Gobierno</a:t>
          </a:r>
        </a:p>
      </dsp:txBody>
      <dsp:txXfrm>
        <a:off x="369614" y="2944490"/>
        <a:ext cx="3436549" cy="1270180"/>
      </dsp:txXfrm>
    </dsp:sp>
    <dsp:sp modelId="{7994CA8A-1A52-4F7D-A96F-6A1308E833A7}">
      <dsp:nvSpPr>
        <dsp:cNvPr id="0" name=""/>
        <dsp:cNvSpPr/>
      </dsp:nvSpPr>
      <dsp:spPr>
        <a:xfrm>
          <a:off x="4137717" y="2923065"/>
          <a:ext cx="3315532" cy="131303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Participar y apoyar en la gestión de riesgos y desastres</a:t>
          </a:r>
        </a:p>
      </dsp:txBody>
      <dsp:txXfrm>
        <a:off x="4137717" y="2923065"/>
        <a:ext cx="3315532" cy="1313030"/>
      </dsp:txXfrm>
    </dsp:sp>
    <dsp:sp modelId="{61DCE2B0-01BE-4EFB-A578-DF435FCD9593}">
      <dsp:nvSpPr>
        <dsp:cNvPr id="0" name=""/>
        <dsp:cNvSpPr/>
      </dsp:nvSpPr>
      <dsp:spPr>
        <a:xfrm>
          <a:off x="7652944" y="2869247"/>
          <a:ext cx="3315532" cy="14236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Informar a la Subprefectura Distrital sobre los conflictos sociales, coordinaciones con las rondas campesinas u otras organizaciones comunales, desarrollo de los programas sociales en su jurisdicción y acciones del estado proponiendo las medidas mas convenientes para el logro de objetivos</a:t>
          </a:r>
        </a:p>
      </dsp:txBody>
      <dsp:txXfrm>
        <a:off x="7652944" y="2869247"/>
        <a:ext cx="3315532" cy="14236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6675C8-6D5F-468F-AF51-669A0428FC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C7B38A4-6BB7-4411-9B9F-0D0F202DBD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887F640-2718-4752-9ACC-9A2C69556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71CF-FD53-4E85-9690-3272DAAFCB79}" type="datetimeFigureOut">
              <a:rPr lang="es-PE" smtClean="0"/>
              <a:t>5/10/2022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99194DA-D915-4A36-B3C2-A50BE75D8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0CA12D0-2645-4875-804D-B6BDE6237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FC82D-78EB-4CA3-AE78-90BCCDCF17C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02373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4DDFA5-8498-4378-B2AF-B5324D6D3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C1043CD-19D7-4BF6-BB6F-663A0420BC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DF415F-C132-47FE-B351-E229855FD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71CF-FD53-4E85-9690-3272DAAFCB79}" type="datetimeFigureOut">
              <a:rPr lang="es-PE" smtClean="0"/>
              <a:t>5/10/2022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F41C36-9C73-4BF9-89D8-2485148E8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A8C98A6-B95A-4429-BB93-516EE911C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FC82D-78EB-4CA3-AE78-90BCCDCF17C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74812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266CB42-B593-4B25-9340-8418A455AC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B377986-FD9D-444C-84F1-9FF3279AB8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FE1C038-4883-45A4-81C0-5D66D4D32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71CF-FD53-4E85-9690-3272DAAFCB79}" type="datetimeFigureOut">
              <a:rPr lang="es-PE" smtClean="0"/>
              <a:t>5/10/2022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FA7B81-C2F4-4263-B525-8E7523B20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751F75D-6F66-4165-B573-B022EF4A5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FC82D-78EB-4CA3-AE78-90BCCDCF17C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0912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301A00-E853-4854-937C-98B2BC87B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0084773-A750-4D43-B9ED-812A14B492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38E80D6-E96C-4550-A947-85294B455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71CF-FD53-4E85-9690-3272DAAFCB79}" type="datetimeFigureOut">
              <a:rPr lang="es-PE" smtClean="0"/>
              <a:t>5/10/2022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1015B2D-6330-4755-A913-66AF79A52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F3414F-2B0D-4768-9B9D-00499CC9D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FC82D-78EB-4CA3-AE78-90BCCDCF17C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76855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1A473F-FD6E-4BF5-98C8-6F7AB40FE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6D6FDC2-9918-48F7-82F5-6FDC9A0578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5F09DE1-DEF2-4CA7-B337-E1D605870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71CF-FD53-4E85-9690-3272DAAFCB79}" type="datetimeFigureOut">
              <a:rPr lang="es-PE" smtClean="0"/>
              <a:t>5/10/2022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981BE18-A4EE-400B-BA7B-4C2B0CFA4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4CCF2A9-B40E-443C-B4D0-E1DE0440B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FC82D-78EB-4CA3-AE78-90BCCDCF17C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76847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F4925C-37E6-4841-A1FE-F772F6611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BA019D-DF1F-4D9A-B2FA-F333302180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73C3641-F501-4E41-BE6A-A646A3933B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6FE4ABD-E266-4EDA-BD64-DFD0261BA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71CF-FD53-4E85-9690-3272DAAFCB79}" type="datetimeFigureOut">
              <a:rPr lang="es-PE" smtClean="0"/>
              <a:t>5/10/2022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231B790-957F-4C89-B1A7-80380F8B1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11D17B2-2594-49F7-A215-14EE662AC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FC82D-78EB-4CA3-AE78-90BCCDCF17C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85924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9EC0A2-0F5F-4D32-AFA1-7DEF80A1E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4B71344-3251-4852-9F1B-5016C62B73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C59AF95-F90C-4762-8955-DC476E38D7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1238847-16F2-4441-90C9-23C7E324B8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961FE6E-2C6B-4BBD-9459-C2BB5CADA7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B0A1EAA-0B2F-46E8-B83F-545F95908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71CF-FD53-4E85-9690-3272DAAFCB79}" type="datetimeFigureOut">
              <a:rPr lang="es-PE" smtClean="0"/>
              <a:t>5/10/2022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CB116CE-9575-4D29-8498-BEC4590C5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03F8A77-7093-483C-AB75-EAFFBF9B5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FC82D-78EB-4CA3-AE78-90BCCDCF17C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49825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B68142-DD9A-4CBF-A339-85BF58972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5F57747-8216-4E9E-8627-610215987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71CF-FD53-4E85-9690-3272DAAFCB79}" type="datetimeFigureOut">
              <a:rPr lang="es-PE" smtClean="0"/>
              <a:t>5/10/2022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592D043-2FD7-4DDD-8E39-E67D8CDB3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F0397D4-F764-4726-B79A-73A932DCE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FC82D-78EB-4CA3-AE78-90BCCDCF17C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26959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A3DCD30-BACB-4A10-B370-ED49349BE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71CF-FD53-4E85-9690-3272DAAFCB79}" type="datetimeFigureOut">
              <a:rPr lang="es-PE" smtClean="0"/>
              <a:t>5/10/2022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86714E0-904B-4CC4-9B5C-2D4F8EC2D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625F638-60DC-4B22-BFD7-EFC1785BA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FC82D-78EB-4CA3-AE78-90BCCDCF17C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76990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9150CD-CBF3-41E4-9274-C3C871E69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40C2ED4-DF98-43BD-A7A4-8D35BB43C8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6ED5CE2-83DE-4569-B17E-61247F29DB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80DEF0B-D339-49BE-B4DF-EEF6BE318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71CF-FD53-4E85-9690-3272DAAFCB79}" type="datetimeFigureOut">
              <a:rPr lang="es-PE" smtClean="0"/>
              <a:t>5/10/2022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CCBD921-E8CE-4B74-9311-A889BDF52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FABCF92-1A76-4952-80D4-1D2A1FC9A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FC82D-78EB-4CA3-AE78-90BCCDCF17C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82039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0A992C-C7A6-4818-B95C-B6B3D4DD5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6980BDF-D4A2-455C-BF9D-4FBBC1CA28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E37CABE-D79C-4A68-8AA8-A5BFA676AA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FC9BF6A-2164-47FC-A764-79906AE34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71CF-FD53-4E85-9690-3272DAAFCB79}" type="datetimeFigureOut">
              <a:rPr lang="es-PE" smtClean="0"/>
              <a:t>5/10/2022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8E94BB4-E2B5-46B4-BE5E-B3E8292C3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6B783D7-3EB1-474D-BFA9-FEBFD90F3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FC82D-78EB-4CA3-AE78-90BCCDCF17C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24974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9FB2BBC-BBD3-4645-8D5C-B8118F788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4476385-A5F3-4E9B-922B-2F9B6B2BD4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3DD4609-DDCF-4017-A933-261407AD8B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71CF-FD53-4E85-9690-3272DAAFCB79}" type="datetimeFigureOut">
              <a:rPr lang="es-PE" smtClean="0"/>
              <a:t>5/10/2022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88A4912-775E-422C-837F-2AB17AD1B0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E80CA0-433E-4B81-99F7-95C9178B54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FC82D-78EB-4CA3-AE78-90BCCDCF17C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69128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4" name="Google Shape;4124;p1"/>
          <p:cNvSpPr txBox="1"/>
          <p:nvPr/>
        </p:nvSpPr>
        <p:spPr>
          <a:xfrm>
            <a:off x="3726595" y="2306685"/>
            <a:ext cx="7560900" cy="30161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r"/>
            <a:r>
              <a:rPr lang="es-PE" sz="4500" b="1" dirty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ea typeface="Arial" panose="020B0604020202020204"/>
                <a:cs typeface="Segoe UI" panose="020B0502040204020203" pitchFamily="34" charset="0"/>
                <a:sym typeface="Arial" panose="020B0604020202020204"/>
              </a:rPr>
              <a:t>Dirección General </a:t>
            </a:r>
          </a:p>
          <a:p>
            <a:pPr algn="r"/>
            <a:r>
              <a:rPr lang="es-PE" sz="4500" b="1" dirty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ea typeface="Arial" panose="020B0604020202020204"/>
                <a:cs typeface="Segoe UI" panose="020B0502040204020203" pitchFamily="34" charset="0"/>
                <a:sym typeface="Arial" panose="020B0604020202020204"/>
              </a:rPr>
              <a:t>de Gobierno Interior</a:t>
            </a:r>
          </a:p>
          <a:p>
            <a:pPr algn="r"/>
            <a:endParaRPr lang="es-PE" sz="4000" b="1" dirty="0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ea typeface="Arial" panose="020B0604020202020204"/>
              <a:cs typeface="Segoe UI" panose="020B0502040204020203" pitchFamily="34" charset="0"/>
              <a:sym typeface="Arial" panose="020B0604020202020204"/>
            </a:endParaRPr>
          </a:p>
          <a:p>
            <a:pPr algn="r"/>
            <a:r>
              <a:rPr lang="es-PE" sz="1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  <a:sym typeface="Arial" panose="020B0604020202020204"/>
              </a:rPr>
              <a:t>FUNCIONES, ACTIVIDADES Y ESTRUCTURA DISTRIBUTIVA DE LAS AUTORIDADES POLÍTICAS</a:t>
            </a:r>
          </a:p>
          <a:p>
            <a:pPr algn="r"/>
            <a:endParaRPr sz="2800" dirty="0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ea typeface="Calibri" panose="020F0502020204030204"/>
              <a:cs typeface="Segoe UI" panose="020B0502040204020203" pitchFamily="34" charset="0"/>
              <a:sym typeface="Calibri" panose="020F0502020204030204"/>
            </a:endParaRPr>
          </a:p>
        </p:txBody>
      </p:sp>
      <p:sp>
        <p:nvSpPr>
          <p:cNvPr id="2" name="Triángulo rectángulo 1"/>
          <p:cNvSpPr/>
          <p:nvPr/>
        </p:nvSpPr>
        <p:spPr>
          <a:xfrm rot="5400000">
            <a:off x="325471" y="-325473"/>
            <a:ext cx="4940490" cy="5591433"/>
          </a:xfrm>
          <a:prstGeom prst="rt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970" y="314372"/>
            <a:ext cx="2669641" cy="533928"/>
          </a:xfrm>
          <a:prstGeom prst="rect">
            <a:avLst/>
          </a:prstGeom>
        </p:spPr>
      </p:pic>
      <p:sp>
        <p:nvSpPr>
          <p:cNvPr id="6" name="Triángulo rectángulo 5"/>
          <p:cNvSpPr/>
          <p:nvPr/>
        </p:nvSpPr>
        <p:spPr>
          <a:xfrm>
            <a:off x="0" y="1266567"/>
            <a:ext cx="4940490" cy="5591433"/>
          </a:xfrm>
          <a:prstGeom prst="rtTriangle">
            <a:avLst/>
          </a:prstGeom>
          <a:solidFill>
            <a:srgbClr val="A4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5" name="Rectángulo 4"/>
          <p:cNvSpPr/>
          <p:nvPr/>
        </p:nvSpPr>
        <p:spPr>
          <a:xfrm>
            <a:off x="11750722" y="-2"/>
            <a:ext cx="441278" cy="685800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7" name="Picture 2" descr="Resultado de imagen para SIEMPRE CON EL PUEBLO">
            <a:extLst>
              <a:ext uri="{FF2B5EF4-FFF2-40B4-BE49-F238E27FC236}">
                <a16:creationId xmlns:a16="http://schemas.microsoft.com/office/drawing/2014/main" id="{C97DF724-9891-4CEE-B3F5-3FAEC811E4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0784" y="143073"/>
            <a:ext cx="1556711" cy="876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547466"/>
            <a:ext cx="10515600" cy="1325563"/>
          </a:xfrm>
        </p:spPr>
        <p:txBody>
          <a:bodyPr/>
          <a:lstStyle/>
          <a:p>
            <a:r>
              <a:rPr lang="es-ES" dirty="0"/>
              <a:t>HELADAS Y FRIAJES</a:t>
            </a:r>
            <a:endParaRPr lang="es-P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873029"/>
            <a:ext cx="10515600" cy="4351338"/>
          </a:xfrm>
        </p:spPr>
        <p:txBody>
          <a:bodyPr/>
          <a:lstStyle/>
          <a:p>
            <a:r>
              <a:rPr lang="es-ES" dirty="0"/>
              <a:t>Proyecto Decreto Supremo N°047-2022-PCM que regula el Plan Multisectorial ante Heladas y </a:t>
            </a:r>
            <a:r>
              <a:rPr lang="es-ES" dirty="0" err="1"/>
              <a:t>Friajes</a:t>
            </a:r>
            <a:r>
              <a:rPr lang="es-ES" dirty="0"/>
              <a:t> 2022-2024</a:t>
            </a:r>
          </a:p>
          <a:p>
            <a:r>
              <a:rPr lang="es-ES" dirty="0"/>
              <a:t>Articulación con MIMP</a:t>
            </a:r>
          </a:p>
          <a:p>
            <a:r>
              <a:rPr lang="es-ES" dirty="0"/>
              <a:t>Entrega de 65 000 kits de abrigo en las distintas regiones del país.</a:t>
            </a:r>
          </a:p>
          <a:p>
            <a:r>
              <a:rPr lang="es-ES" dirty="0"/>
              <a:t>Autoridad Política articula con autoridades locales para la entrega de abrigos y contribuye a la reducción de riesgo, salud y mortalidad de la población vulnerable.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90B3340C-CF41-4C34-9230-76F1E23685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348" y="610931"/>
            <a:ext cx="2669641" cy="533928"/>
          </a:xfrm>
          <a:prstGeom prst="rect">
            <a:avLst/>
          </a:prstGeom>
        </p:spPr>
      </p:pic>
      <p:pic>
        <p:nvPicPr>
          <p:cNvPr id="5" name="Picture 2" descr="Resultado de imagen para SIEMPRE CON EL PUEBLO">
            <a:extLst>
              <a:ext uri="{FF2B5EF4-FFF2-40B4-BE49-F238E27FC236}">
                <a16:creationId xmlns:a16="http://schemas.microsoft.com/office/drawing/2014/main" id="{D206BC02-8B0B-4EA3-8E8C-EAA095EC9C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0043" y="527084"/>
            <a:ext cx="1556711" cy="876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88856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B85187F7-5980-4913-88D0-289E7C41FA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8646008"/>
              </p:ext>
            </p:extLst>
          </p:nvPr>
        </p:nvGraphicFramePr>
        <p:xfrm>
          <a:off x="-269961" y="-252545"/>
          <a:ext cx="12720098" cy="7332025"/>
        </p:xfrm>
        <a:graphic>
          <a:graphicData uri="http://schemas.openxmlformats.org/drawingml/2006/table">
            <a:tbl>
              <a:tblPr/>
              <a:tblGrid>
                <a:gridCol w="852744">
                  <a:extLst>
                    <a:ext uri="{9D8B030D-6E8A-4147-A177-3AD203B41FA5}">
                      <a16:colId xmlns:a16="http://schemas.microsoft.com/office/drawing/2014/main" val="3412815083"/>
                    </a:ext>
                  </a:extLst>
                </a:gridCol>
                <a:gridCol w="1392815">
                  <a:extLst>
                    <a:ext uri="{9D8B030D-6E8A-4147-A177-3AD203B41FA5}">
                      <a16:colId xmlns:a16="http://schemas.microsoft.com/office/drawing/2014/main" val="3752429567"/>
                    </a:ext>
                  </a:extLst>
                </a:gridCol>
                <a:gridCol w="852744">
                  <a:extLst>
                    <a:ext uri="{9D8B030D-6E8A-4147-A177-3AD203B41FA5}">
                      <a16:colId xmlns:a16="http://schemas.microsoft.com/office/drawing/2014/main" val="2922097902"/>
                    </a:ext>
                  </a:extLst>
                </a:gridCol>
                <a:gridCol w="852744">
                  <a:extLst>
                    <a:ext uri="{9D8B030D-6E8A-4147-A177-3AD203B41FA5}">
                      <a16:colId xmlns:a16="http://schemas.microsoft.com/office/drawing/2014/main" val="2036027804"/>
                    </a:ext>
                  </a:extLst>
                </a:gridCol>
                <a:gridCol w="852744">
                  <a:extLst>
                    <a:ext uri="{9D8B030D-6E8A-4147-A177-3AD203B41FA5}">
                      <a16:colId xmlns:a16="http://schemas.microsoft.com/office/drawing/2014/main" val="3816449017"/>
                    </a:ext>
                  </a:extLst>
                </a:gridCol>
                <a:gridCol w="852744">
                  <a:extLst>
                    <a:ext uri="{9D8B030D-6E8A-4147-A177-3AD203B41FA5}">
                      <a16:colId xmlns:a16="http://schemas.microsoft.com/office/drawing/2014/main" val="3849844743"/>
                    </a:ext>
                  </a:extLst>
                </a:gridCol>
                <a:gridCol w="852744">
                  <a:extLst>
                    <a:ext uri="{9D8B030D-6E8A-4147-A177-3AD203B41FA5}">
                      <a16:colId xmlns:a16="http://schemas.microsoft.com/office/drawing/2014/main" val="215825890"/>
                    </a:ext>
                  </a:extLst>
                </a:gridCol>
                <a:gridCol w="852744">
                  <a:extLst>
                    <a:ext uri="{9D8B030D-6E8A-4147-A177-3AD203B41FA5}">
                      <a16:colId xmlns:a16="http://schemas.microsoft.com/office/drawing/2014/main" val="522701982"/>
                    </a:ext>
                  </a:extLst>
                </a:gridCol>
                <a:gridCol w="852744">
                  <a:extLst>
                    <a:ext uri="{9D8B030D-6E8A-4147-A177-3AD203B41FA5}">
                      <a16:colId xmlns:a16="http://schemas.microsoft.com/office/drawing/2014/main" val="2354481178"/>
                    </a:ext>
                  </a:extLst>
                </a:gridCol>
                <a:gridCol w="852744">
                  <a:extLst>
                    <a:ext uri="{9D8B030D-6E8A-4147-A177-3AD203B41FA5}">
                      <a16:colId xmlns:a16="http://schemas.microsoft.com/office/drawing/2014/main" val="1692338624"/>
                    </a:ext>
                  </a:extLst>
                </a:gridCol>
                <a:gridCol w="852744">
                  <a:extLst>
                    <a:ext uri="{9D8B030D-6E8A-4147-A177-3AD203B41FA5}">
                      <a16:colId xmlns:a16="http://schemas.microsoft.com/office/drawing/2014/main" val="2948788994"/>
                    </a:ext>
                  </a:extLst>
                </a:gridCol>
                <a:gridCol w="1094355">
                  <a:extLst>
                    <a:ext uri="{9D8B030D-6E8A-4147-A177-3AD203B41FA5}">
                      <a16:colId xmlns:a16="http://schemas.microsoft.com/office/drawing/2014/main" val="2205699488"/>
                    </a:ext>
                  </a:extLst>
                </a:gridCol>
                <a:gridCol w="852744">
                  <a:extLst>
                    <a:ext uri="{9D8B030D-6E8A-4147-A177-3AD203B41FA5}">
                      <a16:colId xmlns:a16="http://schemas.microsoft.com/office/drawing/2014/main" val="1679941536"/>
                    </a:ext>
                  </a:extLst>
                </a:gridCol>
                <a:gridCol w="852744">
                  <a:extLst>
                    <a:ext uri="{9D8B030D-6E8A-4147-A177-3AD203B41FA5}">
                      <a16:colId xmlns:a16="http://schemas.microsoft.com/office/drawing/2014/main" val="3757016553"/>
                    </a:ext>
                  </a:extLst>
                </a:gridCol>
              </a:tblGrid>
              <a:tr h="272132">
                <a:tc>
                  <a:txBody>
                    <a:bodyPr/>
                    <a:lstStyle/>
                    <a:p>
                      <a:pPr algn="l" fontAlgn="b"/>
                      <a:endParaRPr lang="es-P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91" marR="7691" marT="76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91" marR="7691" marT="76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91" marR="7691" marT="76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91" marR="7691" marT="76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91" marR="7691" marT="76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91" marR="7691" marT="76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91" marR="7691" marT="76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91" marR="7691" marT="76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91" marR="7691" marT="76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91" marR="7691" marT="76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91" marR="7691" marT="76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91" marR="7691" marT="76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91" marR="7691" marT="76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91" marR="7691" marT="76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3889753"/>
                  </a:ext>
                </a:extLst>
              </a:tr>
              <a:tr h="272132">
                <a:tc>
                  <a:txBody>
                    <a:bodyPr/>
                    <a:lstStyle/>
                    <a:p>
                      <a:pPr algn="l" fontAlgn="b"/>
                      <a:endParaRPr lang="es-P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91" marR="7691" marT="7691" marB="0" anchor="b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91" marR="7691" marT="7691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s-PE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PERIODO DE ENERO A AGOSTO DE 2022</a:t>
                      </a:r>
                    </a:p>
                  </a:txBody>
                  <a:tcPr marL="7691" marR="7691" marT="76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91" marR="7691" marT="76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91" marR="7691" marT="76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91" marR="7691" marT="76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91" marR="7691" marT="7691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87132"/>
                  </a:ext>
                </a:extLst>
              </a:tr>
              <a:tr h="479471">
                <a:tc>
                  <a:txBody>
                    <a:bodyPr/>
                    <a:lstStyle/>
                    <a:p>
                      <a:pPr algn="l" fontAlgn="b"/>
                      <a:endParaRPr lang="es-P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91" marR="7691" marT="7691" marB="0" anchor="b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s-P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REPORTES DE CONFLICTOS SOCIALES REPORTADOS POR LAS AUTORIDADES POLÍTICAS A NIVEL NACIONAL</a:t>
                      </a:r>
                    </a:p>
                  </a:txBody>
                  <a:tcPr marL="7691" marR="7691" marT="7691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2,500</a:t>
                      </a:r>
                    </a:p>
                  </a:txBody>
                  <a:tcPr marL="7691" marR="7691" marT="76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91" marR="7691" marT="76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91" marR="7691" marT="76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91" marR="7691" marT="7691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7885973"/>
                  </a:ext>
                </a:extLst>
              </a:tr>
              <a:tr h="259175">
                <a:tc>
                  <a:txBody>
                    <a:bodyPr/>
                    <a:lstStyle/>
                    <a:p>
                      <a:pPr algn="l" fontAlgn="b"/>
                      <a:endParaRPr lang="es-P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91" marR="7691" marT="7691" marB="0" anchor="b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b"/>
                      <a:r>
                        <a:rPr lang="es-P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LAS AUTORIDADES POLITICAS APOYAN Y DIFUNDEN LOS PROGRAMAS SOCIALES </a:t>
                      </a:r>
                    </a:p>
                  </a:txBody>
                  <a:tcPr marL="7691" marR="7691" marT="7691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11">
                  <a:txBody>
                    <a:bodyPr/>
                    <a:lstStyle/>
                    <a:p>
                      <a:pPr algn="ctr" fontAlgn="b"/>
                      <a:r>
                        <a:rPr lang="es-P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91" marR="7691" marT="76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91" marR="7691" marT="7691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4756253"/>
                  </a:ext>
                </a:extLst>
              </a:tr>
              <a:tr h="259175">
                <a:tc>
                  <a:txBody>
                    <a:bodyPr/>
                    <a:lstStyle/>
                    <a:p>
                      <a:pPr algn="l" fontAlgn="b"/>
                      <a:endParaRPr lang="es-P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91" marR="7691" marT="7691" marB="0" anchor="b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gridSpan="11"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91" marR="7691" marT="7691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2863093"/>
                  </a:ext>
                </a:extLst>
              </a:tr>
              <a:tr h="427637">
                <a:tc>
                  <a:txBody>
                    <a:bodyPr/>
                    <a:lstStyle/>
                    <a:p>
                      <a:pPr algn="l" fontAlgn="b"/>
                      <a:endParaRPr lang="es-P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91" marR="7691" marT="7691" marB="0" anchor="b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TAMBOS</a:t>
                      </a:r>
                    </a:p>
                  </a:txBody>
                  <a:tcPr marL="7691" marR="7691" marT="76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PENSIÓN 65</a:t>
                      </a:r>
                    </a:p>
                  </a:txBody>
                  <a:tcPr marL="7691" marR="7691" marT="76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CUNA MAS</a:t>
                      </a:r>
                    </a:p>
                  </a:txBody>
                  <a:tcPr marL="7691" marR="7691" marT="76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JUNTOS</a:t>
                      </a:r>
                    </a:p>
                  </a:txBody>
                  <a:tcPr marL="7691" marR="7691" marT="76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QALI WARMA</a:t>
                      </a:r>
                    </a:p>
                  </a:txBody>
                  <a:tcPr marL="7691" marR="7691" marT="76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CONTIGO</a:t>
                      </a:r>
                    </a:p>
                  </a:txBody>
                  <a:tcPr marL="7691" marR="7691" marT="76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PROVIAS</a:t>
                      </a:r>
                    </a:p>
                  </a:txBody>
                  <a:tcPr marL="7691" marR="7691" marT="76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TECHO PROPIO</a:t>
                      </a:r>
                    </a:p>
                  </a:txBody>
                  <a:tcPr marL="7691" marR="7691" marT="76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TRABAJA PERU</a:t>
                      </a:r>
                    </a:p>
                  </a:txBody>
                  <a:tcPr marL="7691" marR="7691" marT="76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JOVENES PRODUCTIVOS</a:t>
                      </a:r>
                    </a:p>
                  </a:txBody>
                  <a:tcPr marL="7691" marR="7691" marT="76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IMPULSA PERU</a:t>
                      </a:r>
                    </a:p>
                  </a:txBody>
                  <a:tcPr marL="7691" marR="7691" marT="76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91" marR="7691" marT="7691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600069"/>
                  </a:ext>
                </a:extLst>
              </a:tr>
              <a:tr h="1580957">
                <a:tc>
                  <a:txBody>
                    <a:bodyPr/>
                    <a:lstStyle/>
                    <a:p>
                      <a:pPr algn="l" fontAlgn="b"/>
                      <a:endParaRPr lang="es-P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91" marR="7691" marT="7691" marB="0" anchor="b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s-P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MIDIS</a:t>
                      </a:r>
                    </a:p>
                  </a:txBody>
                  <a:tcPr marL="7691" marR="7691" marT="76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MVCS</a:t>
                      </a:r>
                    </a:p>
                  </a:txBody>
                  <a:tcPr marL="7691" marR="7691" marT="76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P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MTPE</a:t>
                      </a:r>
                    </a:p>
                  </a:txBody>
                  <a:tcPr marL="7691" marR="7691" marT="76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91" marR="7691" marT="7691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8978998"/>
                  </a:ext>
                </a:extLst>
              </a:tr>
              <a:tr h="259175">
                <a:tc>
                  <a:txBody>
                    <a:bodyPr/>
                    <a:lstStyle/>
                    <a:p>
                      <a:pPr algn="l" fontAlgn="b"/>
                      <a:endParaRPr lang="es-P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91" marR="7691" marT="7691" marB="0" anchor="b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91" marR="7691" marT="7691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91" marR="7691" marT="76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91" marR="7691" marT="76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91" marR="7691" marT="76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91" marR="7691" marT="76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91" marR="7691" marT="76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91" marR="7691" marT="76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91" marR="7691" marT="76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91" marR="7691" marT="76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91" marR="7691" marT="76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E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91" marR="7691" marT="76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91" marR="7691" marT="7691" marB="0" anchor="b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91" marR="7691" marT="7691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7571133"/>
                  </a:ext>
                </a:extLst>
              </a:tr>
              <a:tr h="386169">
                <a:tc>
                  <a:txBody>
                    <a:bodyPr/>
                    <a:lstStyle/>
                    <a:p>
                      <a:pPr algn="l" fontAlgn="b"/>
                      <a:endParaRPr lang="es-P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91" marR="7691" marT="7691" marB="0" anchor="b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91" marR="7691" marT="7691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AGRO RURAL </a:t>
                      </a:r>
                    </a:p>
                  </a:txBody>
                  <a:tcPr marL="7691" marR="7691" marT="76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P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RURAL</a:t>
                      </a:r>
                    </a:p>
                  </a:txBody>
                  <a:tcPr marL="7691" marR="7691" marT="76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 18 </a:t>
                      </a:r>
                    </a:p>
                  </a:txBody>
                  <a:tcPr marL="7691" marR="7691" marT="76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FISE</a:t>
                      </a:r>
                    </a:p>
                  </a:txBody>
                  <a:tcPr marL="7691" marR="7691" marT="76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ELECTRIFICACIÓN RURAL </a:t>
                      </a:r>
                    </a:p>
                  </a:txBody>
                  <a:tcPr marL="7691" marR="7691" marT="76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91" marR="7691" marT="76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 gridSpan="2">
                  <a:txBody>
                    <a:bodyPr/>
                    <a:lstStyle/>
                    <a:p>
                      <a:pPr algn="ctr" fontAlgn="b"/>
                      <a:r>
                        <a:rPr lang="es-P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Solicitudes ingresadas en su procesamiento: 18,223</a:t>
                      </a:r>
                    </a:p>
                  </a:txBody>
                  <a:tcPr marL="7691" marR="7691" marT="76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s-PE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91" marR="7691" marT="76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91" marR="7691" marT="7691" marB="0" anchor="b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91" marR="7691" marT="7691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7551594"/>
                  </a:ext>
                </a:extLst>
              </a:tr>
              <a:tr h="259175">
                <a:tc>
                  <a:txBody>
                    <a:bodyPr/>
                    <a:lstStyle/>
                    <a:p>
                      <a:pPr algn="l" fontAlgn="b"/>
                      <a:endParaRPr lang="es-P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91" marR="7691" marT="7691" marB="0" anchor="b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91" marR="7691" marT="7691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P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MIDAGRI</a:t>
                      </a:r>
                    </a:p>
                  </a:txBody>
                  <a:tcPr marL="7691" marR="7691" marT="76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MINEDU</a:t>
                      </a:r>
                    </a:p>
                  </a:txBody>
                  <a:tcPr marL="7691" marR="7691" marT="76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P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MINEM</a:t>
                      </a:r>
                    </a:p>
                  </a:txBody>
                  <a:tcPr marL="7691" marR="7691" marT="76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s-PE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91" marR="7691" marT="76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91" marR="7691" marT="7691" marB="0" anchor="b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91" marR="7691" marT="7691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3618626"/>
                  </a:ext>
                </a:extLst>
              </a:tr>
              <a:tr h="259175">
                <a:tc>
                  <a:txBody>
                    <a:bodyPr/>
                    <a:lstStyle/>
                    <a:p>
                      <a:pPr algn="l" fontAlgn="b"/>
                      <a:endParaRPr lang="es-P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91" marR="7691" marT="7691" marB="0" anchor="b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91" marR="7691" marT="7691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s-P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91" marR="7691" marT="76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s-PE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91" marR="7691" marT="76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91" marR="7691" marT="7691" marB="0" anchor="b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91" marR="7691" marT="7691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6581849"/>
                  </a:ext>
                </a:extLst>
              </a:tr>
              <a:tr h="1580957">
                <a:tc>
                  <a:txBody>
                    <a:bodyPr/>
                    <a:lstStyle/>
                    <a:p>
                      <a:pPr algn="l" fontAlgn="b"/>
                      <a:endParaRPr lang="es-P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91" marR="7691" marT="7691" marB="0" anchor="b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PE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REPORTE DE OTORGAMIENTO DE GARANTÍAS PERSONALES INCLUYE RESOLUCIONES VIOLENCIA FAMILIAR</a:t>
                      </a:r>
                      <a:br>
                        <a:rPr lang="es-PE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s-PE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91" marR="7691" marT="7691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ACTAS DE COMPROMISOSOLUCIONES AMIGABLES</a:t>
                      </a:r>
                    </a:p>
                  </a:txBody>
                  <a:tcPr marL="7691" marR="7691" marT="76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P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RESOLUCIONES DE GARANTÍAS PERSONALES ESTIMADAS CANALIZADAS A LA COMISARIA DEL SECTOR </a:t>
                      </a:r>
                    </a:p>
                  </a:txBody>
                  <a:tcPr marL="7691" marR="7691" marT="76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s-PE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91" marR="7691" marT="76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91" marR="7691" marT="7691" marB="0" anchor="b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91" marR="7691" marT="7691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2587075"/>
                  </a:ext>
                </a:extLst>
              </a:tr>
              <a:tr h="259175">
                <a:tc>
                  <a:txBody>
                    <a:bodyPr/>
                    <a:lstStyle/>
                    <a:p>
                      <a:pPr algn="l" fontAlgn="b"/>
                      <a:endParaRPr lang="es-P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91" marR="7691" marT="7691" marB="0" anchor="b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P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91" marR="7691" marT="7691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3173</a:t>
                      </a:r>
                    </a:p>
                  </a:txBody>
                  <a:tcPr marL="7691" marR="7691" marT="76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P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5533*</a:t>
                      </a:r>
                    </a:p>
                  </a:txBody>
                  <a:tcPr marL="7691" marR="7691" marT="76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s-PE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91" marR="7691" marT="76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91" marR="7691" marT="7691" marB="0" anchor="b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91" marR="7691" marT="7691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2171412"/>
                  </a:ext>
                </a:extLst>
              </a:tr>
              <a:tr h="259175">
                <a:tc>
                  <a:txBody>
                    <a:bodyPr/>
                    <a:lstStyle/>
                    <a:p>
                      <a:pPr algn="l" fontAlgn="b"/>
                      <a:endParaRPr lang="es-P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91" marR="7691" marT="7691" marB="0" anchor="b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P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REPORTE DE OTORGAMIENTO DE GARANTÍAS DE ORDEN PÚBLICO</a:t>
                      </a:r>
                    </a:p>
                  </a:txBody>
                  <a:tcPr marL="7691" marR="7691" marT="7691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P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91" marR="7691" marT="76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P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1980*</a:t>
                      </a:r>
                    </a:p>
                  </a:txBody>
                  <a:tcPr marL="7691" marR="7691" marT="76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PE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91" marR="7691" marT="76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91" marR="7691" marT="7691" marB="0" anchor="b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91" marR="7691" marT="7691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8585611"/>
                  </a:ext>
                </a:extLst>
              </a:tr>
              <a:tr h="246213">
                <a:tc>
                  <a:txBody>
                    <a:bodyPr/>
                    <a:lstStyle/>
                    <a:p>
                      <a:pPr algn="l" fontAlgn="b"/>
                      <a:endParaRPr lang="es-P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91" marR="7691" marT="7691" marB="0" anchor="b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P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 Unidad de medida: Resoluciones administrativas</a:t>
                      </a:r>
                    </a:p>
                  </a:txBody>
                  <a:tcPr marL="7691" marR="7691" marT="7691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s-P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91" marR="7691" marT="76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91" marR="7691" marT="76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91" marR="7691" marT="7691" marB="0" anchor="b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91" marR="7691" marT="7691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2343941"/>
                  </a:ext>
                </a:extLst>
              </a:tr>
              <a:tr h="272132">
                <a:tc>
                  <a:txBody>
                    <a:bodyPr/>
                    <a:lstStyle/>
                    <a:p>
                      <a:pPr algn="l" fontAlgn="b"/>
                      <a:endParaRPr lang="es-P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91" marR="7691" marT="76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91" marR="7691" marT="769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91" marR="7691" marT="769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91" marR="7691" marT="769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91" marR="7691" marT="769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91" marR="7691" marT="769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91" marR="7691" marT="769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91" marR="7691" marT="769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91" marR="7691" marT="769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91" marR="7691" marT="769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91" marR="7691" marT="769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91" marR="7691" marT="769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91" marR="7691" marT="769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91" marR="7691" marT="76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35829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74024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785611"/>
            <a:ext cx="9036676" cy="914400"/>
          </a:xfrm>
        </p:spPr>
        <p:txBody>
          <a:bodyPr anchor="ctr">
            <a:noAutofit/>
          </a:bodyPr>
          <a:lstStyle/>
          <a:p>
            <a:r>
              <a:rPr lang="es-PE" sz="2400" b="1" dirty="0">
                <a:latin typeface="Arial" panose="020B0604020202020204" pitchFamily="34" charset="0"/>
                <a:cs typeface="Arial" panose="020B0604020202020204" pitchFamily="34" charset="0"/>
              </a:rPr>
              <a:t>5. Resumen de Gastos relacionados a Autoridades Políticas</a:t>
            </a:r>
            <a:r>
              <a:rPr lang="es-PE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/>
        </p:nvGraphicFramePr>
        <p:xfrm>
          <a:off x="1300767" y="1918952"/>
          <a:ext cx="9955368" cy="4005329"/>
        </p:xfrm>
        <a:graphic>
          <a:graphicData uri="http://schemas.openxmlformats.org/drawingml/2006/table">
            <a:tbl>
              <a:tblPr/>
              <a:tblGrid>
                <a:gridCol w="38659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3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46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409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5841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GENÉRICAS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DIFERENCIA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4549">
                <a:tc>
                  <a:txBody>
                    <a:bodyPr/>
                    <a:lstStyle/>
                    <a:p>
                      <a:pPr algn="l" fontAlgn="ctr"/>
                      <a:r>
                        <a:rPr lang="es-P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 Personal y Obligaciones Sociales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62,745,449.00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72,935,995.00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10,190,546.00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4549">
                <a:tc>
                  <a:txBody>
                    <a:bodyPr/>
                    <a:lstStyle/>
                    <a:p>
                      <a:pPr algn="l" fontAlgn="ctr"/>
                      <a:r>
                        <a:rPr lang="es-PE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 Bienes y Servicios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2,936,439.00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3,359,885.00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423,446.00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4549">
                <a:tc>
                  <a:txBody>
                    <a:bodyPr/>
                    <a:lstStyle/>
                    <a:p>
                      <a:pPr algn="l" fontAlgn="ctr"/>
                      <a:r>
                        <a:rPr lang="es-PE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2.5.Otros 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20,084.00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13,084.00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-7,000.00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841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65,701,972.00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76,308,964.00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10,606,992.00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4" name="Imagen 3">
            <a:extLst>
              <a:ext uri="{FF2B5EF4-FFF2-40B4-BE49-F238E27FC236}">
                <a16:creationId xmlns:a16="http://schemas.microsoft.com/office/drawing/2014/main" id="{CAB338B5-ABA4-4752-93EC-68FC526485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76" y="236869"/>
            <a:ext cx="2669641" cy="533928"/>
          </a:xfrm>
          <a:prstGeom prst="rect">
            <a:avLst/>
          </a:prstGeom>
        </p:spPr>
      </p:pic>
      <p:pic>
        <p:nvPicPr>
          <p:cNvPr id="5" name="Picture 2" descr="Resultado de imagen para SIEMPRE CON EL PUEBLO">
            <a:extLst>
              <a:ext uri="{FF2B5EF4-FFF2-40B4-BE49-F238E27FC236}">
                <a16:creationId xmlns:a16="http://schemas.microsoft.com/office/drawing/2014/main" id="{D40A16D7-C17A-4F65-97F7-10B8DD16F3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665" y="127143"/>
            <a:ext cx="1556711" cy="876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92447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443693" cy="536396"/>
          </a:xfrm>
        </p:spPr>
        <p:txBody>
          <a:bodyPr>
            <a:normAutofit/>
          </a:bodyPr>
          <a:lstStyle/>
          <a:p>
            <a:pPr algn="ctr"/>
            <a:r>
              <a:rPr lang="es-PE" sz="2000" dirty="0">
                <a:latin typeface="Arial Black" panose="020B0A04020102020204" pitchFamily="34" charset="0"/>
              </a:rPr>
              <a:t>DETALLE COMPARATIVO</a:t>
            </a:r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</p:nvPr>
        </p:nvGraphicFramePr>
        <p:xfrm>
          <a:off x="1378039" y="1223488"/>
          <a:ext cx="9375819" cy="4675038"/>
        </p:xfrm>
        <a:graphic>
          <a:graphicData uri="http://schemas.openxmlformats.org/drawingml/2006/table">
            <a:tbl>
              <a:tblPr/>
              <a:tblGrid>
                <a:gridCol w="57070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43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43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8289">
                <a:tc>
                  <a:txBody>
                    <a:bodyPr/>
                    <a:lstStyle/>
                    <a:p>
                      <a:pPr algn="ctr" fontAlgn="b"/>
                      <a:r>
                        <a:rPr lang="es-P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CLASIFICADORES DE GASTO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375">
                <a:tc>
                  <a:txBody>
                    <a:bodyPr/>
                    <a:lstStyle/>
                    <a:p>
                      <a:pPr algn="l" fontAlgn="b"/>
                      <a:r>
                        <a:rPr lang="es-P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2.1.1.1.1.7 FUNCIONARIOS DE ALTA DIRECCIÓN DE LAS ENTIDADES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28,114,888.00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32,919,088.00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375">
                <a:tc>
                  <a:txBody>
                    <a:bodyPr/>
                    <a:lstStyle/>
                    <a:p>
                      <a:pPr algn="l" fontAlgn="b"/>
                      <a:r>
                        <a:rPr lang="es-P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2.1.1.1.2.1 ASIGNACION A FONDOS PARA PERSONAL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28,938,495.00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36,220,800.00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375">
                <a:tc>
                  <a:txBody>
                    <a:bodyPr/>
                    <a:lstStyle/>
                    <a:p>
                      <a:pPr algn="l" fontAlgn="b"/>
                      <a:r>
                        <a:rPr lang="es-P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2.1.1.9.1.2 AGUINALDOS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1,047,600.00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988,200.00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5375">
                <a:tc>
                  <a:txBody>
                    <a:bodyPr/>
                    <a:lstStyle/>
                    <a:p>
                      <a:pPr algn="l" fontAlgn="b"/>
                      <a:r>
                        <a:rPr lang="es-P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2.1.1.9.1.3 BONIFICACION POR ESCOLARIDAD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654,400.00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658,800.00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5375">
                <a:tc>
                  <a:txBody>
                    <a:bodyPr/>
                    <a:lstStyle/>
                    <a:p>
                      <a:pPr algn="l" fontAlgn="b"/>
                      <a:r>
                        <a:rPr lang="es-P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2.1.1.9.2.1 COMPENSACION POR TIEMPO DE SERVICIOS (CTS)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1,154,631.00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153,206.00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5375">
                <a:tc>
                  <a:txBody>
                    <a:bodyPr/>
                    <a:lstStyle/>
                    <a:p>
                      <a:pPr algn="l" fontAlgn="b"/>
                      <a:r>
                        <a:rPr lang="es-P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2.1.1.9.3.3 COMPENSACION VACACIONAL (VACACIONES TRUNCAS)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284,000.00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284,000.00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5375">
                <a:tc>
                  <a:txBody>
                    <a:bodyPr/>
                    <a:lstStyle/>
                    <a:p>
                      <a:pPr algn="l" fontAlgn="b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2.1.3.1.1.2 APORTES A LOS FONDOS DE RETIRO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776,253.00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813,737.00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5375">
                <a:tc>
                  <a:txBody>
                    <a:bodyPr/>
                    <a:lstStyle/>
                    <a:p>
                      <a:pPr algn="l" fontAlgn="b"/>
                      <a:r>
                        <a:rPr lang="es-P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2.1.3.1.1.5 CONTRIBUCIONES A ESSALUD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1,775,182.00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898,164.00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5375">
                <a:tc>
                  <a:txBody>
                    <a:bodyPr/>
                    <a:lstStyle/>
                    <a:p>
                      <a:pPr algn="l" fontAlgn="b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2.3. 1  1. 1  1 ALIMENTOS Y BEBIDAS PARA CONSUMO HUMANO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10,000.00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5375">
                <a:tc>
                  <a:txBody>
                    <a:bodyPr/>
                    <a:lstStyle/>
                    <a:p>
                      <a:pPr algn="l" fontAlgn="b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2.3. 1  2. 1  1 VESTUARIO, ACCESORIOS Y PRENDAS DIVERSAS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30,000.00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5375">
                <a:tc>
                  <a:txBody>
                    <a:bodyPr/>
                    <a:lstStyle/>
                    <a:p>
                      <a:pPr algn="l" fontAlgn="b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2.3. 1  3. 1  1 COMBUSTIBLES Y CARBURANTES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90749">
                <a:tc>
                  <a:txBody>
                    <a:bodyPr/>
                    <a:lstStyle/>
                    <a:p>
                      <a:pPr algn="l" fontAlgn="b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2.3. 1  5. 1  2 PAPELERIA EN GENERAL, UTILES Y MATERIALES DE OFICINA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85,000.00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5375">
                <a:tc>
                  <a:txBody>
                    <a:bodyPr/>
                    <a:lstStyle/>
                    <a:p>
                      <a:pPr algn="l" fontAlgn="b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2.3. 1  5. 3  1 ASEO, LIMPIEZA Y TOCADOR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5,000.00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5375">
                <a:tc>
                  <a:txBody>
                    <a:bodyPr/>
                    <a:lstStyle/>
                    <a:p>
                      <a:pPr algn="l" fontAlgn="b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2.3. 1  5. 4  1 ELECTRICIDAD, ILUMINACION Y ELECTRONICA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2,000.00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5375">
                <a:tc>
                  <a:txBody>
                    <a:bodyPr/>
                    <a:lstStyle/>
                    <a:p>
                      <a:pPr algn="l" fontAlgn="b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2.3. 1  6. 1  1 DE VEHICULOS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3,000.00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5375">
                <a:tc>
                  <a:txBody>
                    <a:bodyPr/>
                    <a:lstStyle/>
                    <a:p>
                      <a:pPr algn="l" fontAlgn="b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2.3. 1 11. 1  4 PARA MAQUINARIAS Y EQUIPOS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5,000.00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5375">
                <a:tc>
                  <a:txBody>
                    <a:bodyPr/>
                    <a:lstStyle/>
                    <a:p>
                      <a:pPr algn="l" fontAlgn="b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2.3. 1 99. 1  4 SIMBOLOS, DISTINTIVOS Y CONDECORACIONES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15,000.00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pic>
        <p:nvPicPr>
          <p:cNvPr id="4" name="Imagen 3">
            <a:extLst>
              <a:ext uri="{FF2B5EF4-FFF2-40B4-BE49-F238E27FC236}">
                <a16:creationId xmlns:a16="http://schemas.microsoft.com/office/drawing/2014/main" id="{ECF26502-E605-467C-80AE-1BC3442947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970" y="210990"/>
            <a:ext cx="2669641" cy="533928"/>
          </a:xfrm>
          <a:prstGeom prst="rect">
            <a:avLst/>
          </a:prstGeom>
        </p:spPr>
      </p:pic>
      <p:pic>
        <p:nvPicPr>
          <p:cNvPr id="5" name="Picture 2" descr="Resultado de imagen para SIEMPRE CON EL PUEBLO">
            <a:extLst>
              <a:ext uri="{FF2B5EF4-FFF2-40B4-BE49-F238E27FC236}">
                <a16:creationId xmlns:a16="http://schemas.microsoft.com/office/drawing/2014/main" id="{EC3DA7E7-AB33-4664-9040-4521A1EBFC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665" y="127143"/>
            <a:ext cx="1556711" cy="876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13712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7072108"/>
              </p:ext>
            </p:extLst>
          </p:nvPr>
        </p:nvGraphicFramePr>
        <p:xfrm>
          <a:off x="1326158" y="752949"/>
          <a:ext cx="9169758" cy="5958402"/>
        </p:xfrm>
        <a:graphic>
          <a:graphicData uri="http://schemas.openxmlformats.org/drawingml/2006/table">
            <a:tbl>
              <a:tblPr/>
              <a:tblGrid>
                <a:gridCol w="5581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40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4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4954">
                <a:tc>
                  <a:txBody>
                    <a:bodyPr/>
                    <a:lstStyle/>
                    <a:p>
                      <a:pPr algn="ctr" fontAlgn="b"/>
                      <a:r>
                        <a:rPr lang="es-P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CLASIFICADORES DE GASTO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100" b="1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2022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100" b="1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2023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0707">
                <a:tc>
                  <a:txBody>
                    <a:bodyPr/>
                    <a:lstStyle/>
                    <a:p>
                      <a:pPr algn="l" fontAlgn="b"/>
                      <a:r>
                        <a:rPr lang="es-P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2.3.1.99.1.99 OTROS BIENES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370,000.00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1,036,167.00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0707">
                <a:tc>
                  <a:txBody>
                    <a:bodyPr/>
                    <a:lstStyle/>
                    <a:p>
                      <a:pPr algn="l" fontAlgn="b"/>
                      <a:r>
                        <a:rPr lang="es-P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2.3.2.1.2.1 PASAJES Y GASTOS DE TRANSPORTE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30,000.00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12,000.00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5768">
                <a:tc>
                  <a:txBody>
                    <a:bodyPr/>
                    <a:lstStyle/>
                    <a:p>
                      <a:pPr algn="l" fontAlgn="b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2.3.2.1.2.2 VIATICOS Y ASIGNACIONES POR COMISION DE SERVICIO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40,000.00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12,000.00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0707">
                <a:tc>
                  <a:txBody>
                    <a:bodyPr/>
                    <a:lstStyle/>
                    <a:p>
                      <a:pPr algn="l" fontAlgn="b"/>
                      <a:r>
                        <a:rPr lang="es-P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2.3. 2  1. 2 99 OTROS GASTOS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20,000.00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0707">
                <a:tc>
                  <a:txBody>
                    <a:bodyPr/>
                    <a:lstStyle/>
                    <a:p>
                      <a:pPr algn="l" fontAlgn="b"/>
                      <a:r>
                        <a:rPr lang="es-P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2.3.2.2.1.1 SERVICIO DE SUMINISTRO DE ENERGIA ELECTRICA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57,000.00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23,643.00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0707">
                <a:tc>
                  <a:txBody>
                    <a:bodyPr/>
                    <a:lstStyle/>
                    <a:p>
                      <a:pPr algn="l" fontAlgn="b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2.3.2.2.1.2 SERVICIO DE AGUA Y DESAGUE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43,769.00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13,149.00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0707">
                <a:tc>
                  <a:txBody>
                    <a:bodyPr/>
                    <a:lstStyle/>
                    <a:p>
                      <a:pPr algn="l" fontAlgn="b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2.3. 2  2. 2  3 SERVICIO DE INTERNET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150,000.00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0707">
                <a:tc>
                  <a:txBody>
                    <a:bodyPr/>
                    <a:lstStyle/>
                    <a:p>
                      <a:pPr algn="l" fontAlgn="b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2.3. 2  2. 3  1 CORREOS Y SERVICIOS DE MENSAJERIA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6,000.00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0707">
                <a:tc>
                  <a:txBody>
                    <a:bodyPr/>
                    <a:lstStyle/>
                    <a:p>
                      <a:pPr algn="l" fontAlgn="b"/>
                      <a:r>
                        <a:rPr lang="es-P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2.3.2.3.1.1 SERVICIOS DE LIMPIEZA E HIGIENE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150,000.00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126,400.00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0707">
                <a:tc>
                  <a:txBody>
                    <a:bodyPr/>
                    <a:lstStyle/>
                    <a:p>
                      <a:pPr algn="l" fontAlgn="b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2.3. 2  4. 5  1 DE VEHICULOS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3,000.00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0707">
                <a:tc>
                  <a:txBody>
                    <a:bodyPr/>
                    <a:lstStyle/>
                    <a:p>
                      <a:pPr algn="l" fontAlgn="b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2.3. 2  4. 7  1 DE MAQUINARIAS Y EQUIPOS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1,200.00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0707">
                <a:tc>
                  <a:txBody>
                    <a:bodyPr/>
                    <a:lstStyle/>
                    <a:p>
                      <a:pPr algn="l" fontAlgn="b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2.3.2.5.1.1 DE EDIFICIOS Y ESTRUCTURAS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964,230.00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956,116.00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0707">
                <a:tc>
                  <a:txBody>
                    <a:bodyPr/>
                    <a:lstStyle/>
                    <a:p>
                      <a:pPr algn="l" fontAlgn="b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2.3.2.7.11.99 SERVICIOS DIVERSOS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600,000.00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580,410.00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0707">
                <a:tc>
                  <a:txBody>
                    <a:bodyPr/>
                    <a:lstStyle/>
                    <a:p>
                      <a:pPr algn="l" fontAlgn="b"/>
                      <a:r>
                        <a:rPr lang="es-P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2.3.2.8.1.1 CONTRATO ADMINISTRATIVO DE SERVICIOS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0707">
                <a:tc>
                  <a:txBody>
                    <a:bodyPr/>
                    <a:lstStyle/>
                    <a:p>
                      <a:pPr algn="l" fontAlgn="b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2.3.2.8.1.2 CONTRIBUCIONES A ESSALUD DE C.A.S.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0707">
                <a:tc>
                  <a:txBody>
                    <a:bodyPr/>
                    <a:lstStyle/>
                    <a:p>
                      <a:pPr algn="l" fontAlgn="b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2.3.2.8.1.4 AGUINALDOS DE C.A.S.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541414">
                <a:tc>
                  <a:txBody>
                    <a:bodyPr/>
                    <a:lstStyle/>
                    <a:p>
                      <a:pPr algn="l" fontAlgn="b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2.3.2.9.1.1 LOCACIÓN DE SERVICIOS REALIZADOS POR PERSONAS NATURALES RELACIONADAS AL ROL DE LA ENTIDAD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346,240.00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600,000.00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0707">
                <a:tc>
                  <a:txBody>
                    <a:bodyPr/>
                    <a:lstStyle/>
                    <a:p>
                      <a:pPr algn="l" fontAlgn="b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2.5.4.3.2.1 DERECHOS ADMINISTRATIVOS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20,084.00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13,084.00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84954">
                <a:tc>
                  <a:txBody>
                    <a:bodyPr/>
                    <a:lstStyle/>
                    <a:p>
                      <a:pPr algn="ctr" fontAlgn="b"/>
                      <a:r>
                        <a:rPr lang="es-PE" sz="1100" b="1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100" b="1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65,701,972.00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76,308,964.00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pic>
        <p:nvPicPr>
          <p:cNvPr id="3" name="Imagen 2">
            <a:extLst>
              <a:ext uri="{FF2B5EF4-FFF2-40B4-BE49-F238E27FC236}">
                <a16:creationId xmlns:a16="http://schemas.microsoft.com/office/drawing/2014/main" id="{7613BA32-3E0B-428F-B1C6-F9852A39EA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970" y="210990"/>
            <a:ext cx="2669641" cy="533928"/>
          </a:xfrm>
          <a:prstGeom prst="rect">
            <a:avLst/>
          </a:prstGeom>
        </p:spPr>
      </p:pic>
      <p:pic>
        <p:nvPicPr>
          <p:cNvPr id="5" name="Picture 2" descr="Resultado de imagen para SIEMPRE CON EL PUEBLO">
            <a:extLst>
              <a:ext uri="{FF2B5EF4-FFF2-40B4-BE49-F238E27FC236}">
                <a16:creationId xmlns:a16="http://schemas.microsoft.com/office/drawing/2014/main" id="{B5AE9CCD-24EE-4043-9DE1-867979F2A0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7568" y="67757"/>
            <a:ext cx="1497655" cy="843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0149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90B3340C-CF41-4C34-9230-76F1E23685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970" y="210990"/>
            <a:ext cx="2669641" cy="533928"/>
          </a:xfrm>
          <a:prstGeom prst="rect">
            <a:avLst/>
          </a:prstGeom>
        </p:spPr>
      </p:pic>
      <p:pic>
        <p:nvPicPr>
          <p:cNvPr id="7" name="Picture 2" descr="Resultado de imagen para SIEMPRE CON EL PUEBLO">
            <a:extLst>
              <a:ext uri="{FF2B5EF4-FFF2-40B4-BE49-F238E27FC236}">
                <a16:creationId xmlns:a16="http://schemas.microsoft.com/office/drawing/2014/main" id="{D206BC02-8B0B-4EA3-8E8C-EAA095EC9C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665" y="127143"/>
            <a:ext cx="1556711" cy="876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1D8D518E-5AFA-4D75-B062-E3DA787097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17" y="1064660"/>
            <a:ext cx="10225137" cy="609442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703262" lvl="1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ES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ESTRUCTURA ADMINISTRATIVA FUNCIONAL CON LA QUE CUENTA EL MINISTERIO DEL INTERIOR Y ESTAS DEPENDENCIAS PARA EL CUMPLIMIENTO DE SUS FUNCIONES Y ACTIVIDADES</a:t>
            </a:r>
          </a:p>
          <a:p>
            <a:pPr marL="360362" lvl="1" indent="0" algn="just">
              <a:lnSpc>
                <a:spcPct val="115000"/>
              </a:lnSpc>
              <a:buNone/>
            </a:pPr>
            <a:r>
              <a:rPr lang="es-PE" sz="1400" dirty="0">
                <a:latin typeface="Arial" panose="020B0604020202020204" pitchFamily="34" charset="0"/>
                <a:cs typeface="Arial" panose="020B0604020202020204" pitchFamily="34" charset="0"/>
              </a:rPr>
              <a:t>Al respecto, es importante señalar que, en el Organigrama del Ministerio del Interior, los Órganos Desconcentrados dependen jerárquicamente de la Dirección General de Gobierno Interior, que a su vez depende del Viceministerio de Orden Interno. </a:t>
            </a:r>
          </a:p>
          <a:p>
            <a:pPr marL="360362" lvl="1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es-ES" sz="14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714375" lvl="1" indent="-354013" algn="just">
              <a:lnSpc>
                <a:spcPct val="115000"/>
              </a:lnSpc>
              <a:spcAft>
                <a:spcPts val="0"/>
              </a:spcAft>
              <a:buAutoNum type="arabicPeriod" startAt="3"/>
            </a:pPr>
            <a:endParaRPr lang="es-ES" sz="1400" b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714375" lvl="1" indent="-354013" algn="just">
              <a:lnSpc>
                <a:spcPct val="115000"/>
              </a:lnSpc>
              <a:spcAft>
                <a:spcPts val="0"/>
              </a:spcAft>
              <a:buAutoNum type="arabicPeriod" startAt="3"/>
            </a:pPr>
            <a:endParaRPr lang="es-ES" sz="14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714375" lvl="1" indent="-354013" algn="just">
              <a:lnSpc>
                <a:spcPct val="115000"/>
              </a:lnSpc>
              <a:spcAft>
                <a:spcPts val="0"/>
              </a:spcAft>
              <a:buAutoNum type="arabicPeriod" startAt="3"/>
            </a:pPr>
            <a:endParaRPr lang="es-ES" sz="1400" b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60362" lvl="1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es-ES" sz="14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60362" lvl="1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es-ES" sz="1400" b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60362" lvl="1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es-ES" sz="14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60362" lvl="1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es-ES" sz="1400" b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60362" lvl="1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es-ES" sz="14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60362" lvl="1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es-ES" sz="1400" b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60362" lvl="1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es-ES" sz="14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60362" lvl="1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es-ES" sz="1400" b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60362" lvl="1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es-ES" sz="14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60362" lvl="1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es-ES" sz="1400" b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709182E0-3D6B-45B3-8469-512A8A141423}"/>
              </a:ext>
            </a:extLst>
          </p:cNvPr>
          <p:cNvCxnSpPr/>
          <p:nvPr/>
        </p:nvCxnSpPr>
        <p:spPr>
          <a:xfrm>
            <a:off x="8451542" y="3559945"/>
            <a:ext cx="0" cy="1953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FB804066-92A4-48E6-9D17-DB8DDFF07C06}"/>
              </a:ext>
            </a:extLst>
          </p:cNvPr>
          <p:cNvCxnSpPr/>
          <p:nvPr/>
        </p:nvCxnSpPr>
        <p:spPr>
          <a:xfrm>
            <a:off x="10848529" y="3559945"/>
            <a:ext cx="0" cy="1953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96854003"/>
              </p:ext>
            </p:extLst>
          </p:nvPr>
        </p:nvGraphicFramePr>
        <p:xfrm>
          <a:off x="640016" y="2824369"/>
          <a:ext cx="9900521" cy="40336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735201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83C9E53-8009-4BB2-BC17-00144D69EB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1844824"/>
            <a:ext cx="10515600" cy="4802185"/>
          </a:xfrm>
        </p:spPr>
        <p:txBody>
          <a:bodyPr/>
          <a:lstStyle/>
          <a:p>
            <a:pPr marL="0" indent="0">
              <a:buNone/>
            </a:pPr>
            <a:r>
              <a:rPr lang="es-PE" sz="1800" dirty="0">
                <a:latin typeface="Arial" panose="020B0604020202020204" pitchFamily="34" charset="0"/>
                <a:cs typeface="Arial" panose="020B0604020202020204" pitchFamily="34" charset="0"/>
              </a:rPr>
              <a:t>Autoridades Políticas designadas en todo el territorio nacional</a:t>
            </a:r>
          </a:p>
          <a:p>
            <a:pPr marL="0" indent="0">
              <a:buNone/>
            </a:pPr>
            <a:endParaRPr lang="es-PE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5C14A19-4EA4-46B4-A983-B21F1C32D6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970" y="210990"/>
            <a:ext cx="2669641" cy="533928"/>
          </a:xfrm>
          <a:prstGeom prst="rect">
            <a:avLst/>
          </a:prstGeom>
        </p:spPr>
      </p:pic>
      <p:pic>
        <p:nvPicPr>
          <p:cNvPr id="5" name="Picture 2" descr="Resultado de imagen para SIEMPRE CON EL PUEBLO">
            <a:extLst>
              <a:ext uri="{FF2B5EF4-FFF2-40B4-BE49-F238E27FC236}">
                <a16:creationId xmlns:a16="http://schemas.microsoft.com/office/drawing/2014/main" id="{53C15024-A68E-4D23-A269-D2ACC9C5FB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665" y="127143"/>
            <a:ext cx="1556711" cy="876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3135461B-0FE6-4DA2-91FE-B4A3D5761F2A}"/>
              </a:ext>
            </a:extLst>
          </p:cNvPr>
          <p:cNvSpPr/>
          <p:nvPr/>
        </p:nvSpPr>
        <p:spPr>
          <a:xfrm>
            <a:off x="1055440" y="980728"/>
            <a:ext cx="10609264" cy="95167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715963" lvl="1" indent="-357188">
              <a:lnSpc>
                <a:spcPct val="115000"/>
              </a:lnSpc>
              <a:tabLst>
                <a:tab pos="714375" algn="l"/>
              </a:tabLst>
            </a:pPr>
            <a:r>
              <a:rPr lang="es-PE" sz="1600" b="1" dirty="0">
                <a:latin typeface="Arial" panose="020B0604020202020204" pitchFamily="34" charset="0"/>
                <a:cs typeface="Arial" panose="020B0604020202020204" pitchFamily="34" charset="0"/>
              </a:rPr>
              <a:t>2.	</a:t>
            </a:r>
            <a:r>
              <a:rPr lang="es-PE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ESTRUCTURA DISTRIBUTIVA SEGÚN CIRCUNSCRIPCIONES, NÚMERO TOTAL DE PREFECTOS REGIONALES, SUBPREFECTOS PROVINCIALES Y SUBPREFECTOS DISTRITALES</a:t>
            </a:r>
          </a:p>
          <a:p>
            <a:pPr marL="714375" lvl="1" indent="-354013" algn="just">
              <a:lnSpc>
                <a:spcPct val="115000"/>
              </a:lnSpc>
              <a:spcAft>
                <a:spcPts val="0"/>
              </a:spcAft>
            </a:pPr>
            <a:endParaRPr lang="es-PE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7" name="Diagrama 6">
            <a:extLst>
              <a:ext uri="{FF2B5EF4-FFF2-40B4-BE49-F238E27FC236}">
                <a16:creationId xmlns:a16="http://schemas.microsoft.com/office/drawing/2014/main" id="{2E972802-8CD0-4F7C-B097-28E9F592818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66184942"/>
              </p:ext>
            </p:extLst>
          </p:nvPr>
        </p:nvGraphicFramePr>
        <p:xfrm>
          <a:off x="2129880" y="2981942"/>
          <a:ext cx="8366720" cy="26206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Rectángulo 7">
            <a:extLst>
              <a:ext uri="{FF2B5EF4-FFF2-40B4-BE49-F238E27FC236}">
                <a16:creationId xmlns:a16="http://schemas.microsoft.com/office/drawing/2014/main" id="{AE427CBD-EBEF-4A7C-89FD-AE1867360201}"/>
              </a:ext>
            </a:extLst>
          </p:cNvPr>
          <p:cNvSpPr/>
          <p:nvPr/>
        </p:nvSpPr>
        <p:spPr>
          <a:xfrm>
            <a:off x="2163679" y="5765846"/>
            <a:ext cx="8366720" cy="6922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B85583DB-9663-4CEB-8CB3-D5162CE7305F}"/>
              </a:ext>
            </a:extLst>
          </p:cNvPr>
          <p:cNvSpPr/>
          <p:nvPr/>
        </p:nvSpPr>
        <p:spPr>
          <a:xfrm>
            <a:off x="2706701" y="5725827"/>
            <a:ext cx="7014347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dirty="0"/>
              <a:t>Tenencias de Gobernación: </a:t>
            </a:r>
            <a:r>
              <a:rPr lang="es-PE" sz="1000" dirty="0"/>
              <a:t>Según el Instituto Nacional de Estadísticas Censo Nacional 2017 XII de Población, VII de Vivienda y III de Comunidades </a:t>
            </a:r>
            <a:r>
              <a:rPr lang="es-PE" sz="1000" b="1" dirty="0"/>
              <a:t>Registran 94,922 Centro Poblados.  En cada uno de estos Centros Poblados hay un Teniente</a:t>
            </a:r>
          </a:p>
          <a:p>
            <a:r>
              <a:rPr lang="es-PE" sz="1000" b="1" dirty="0"/>
              <a:t> Gobernador. Según reporta la PCM tenemos registrados 158,813 Tenientes Gobernadores a junio de 2012.</a:t>
            </a:r>
          </a:p>
        </p:txBody>
      </p:sp>
    </p:spTree>
    <p:extLst>
      <p:ext uri="{BB962C8B-B14F-4D97-AF65-F5344CB8AC3E}">
        <p14:creationId xmlns:p14="http://schemas.microsoft.com/office/powerpoint/2010/main" val="4166473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107F3F2E-A329-4B23-B6A6-74FF1151BD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974818"/>
              </p:ext>
            </p:extLst>
          </p:nvPr>
        </p:nvGraphicFramePr>
        <p:xfrm>
          <a:off x="1529542" y="1341238"/>
          <a:ext cx="9559635" cy="4278165"/>
        </p:xfrm>
        <a:graphic>
          <a:graphicData uri="http://schemas.openxmlformats.org/drawingml/2006/table">
            <a:tbl>
              <a:tblPr/>
              <a:tblGrid>
                <a:gridCol w="932647">
                  <a:extLst>
                    <a:ext uri="{9D8B030D-6E8A-4147-A177-3AD203B41FA5}">
                      <a16:colId xmlns:a16="http://schemas.microsoft.com/office/drawing/2014/main" val="2928383855"/>
                    </a:ext>
                  </a:extLst>
                </a:gridCol>
                <a:gridCol w="1573842">
                  <a:extLst>
                    <a:ext uri="{9D8B030D-6E8A-4147-A177-3AD203B41FA5}">
                      <a16:colId xmlns:a16="http://schemas.microsoft.com/office/drawing/2014/main" val="4150442807"/>
                    </a:ext>
                  </a:extLst>
                </a:gridCol>
                <a:gridCol w="1612703">
                  <a:extLst>
                    <a:ext uri="{9D8B030D-6E8A-4147-A177-3AD203B41FA5}">
                      <a16:colId xmlns:a16="http://schemas.microsoft.com/office/drawing/2014/main" val="265837217"/>
                    </a:ext>
                  </a:extLst>
                </a:gridCol>
                <a:gridCol w="1670993">
                  <a:extLst>
                    <a:ext uri="{9D8B030D-6E8A-4147-A177-3AD203B41FA5}">
                      <a16:colId xmlns:a16="http://schemas.microsoft.com/office/drawing/2014/main" val="3386738529"/>
                    </a:ext>
                  </a:extLst>
                </a:gridCol>
                <a:gridCol w="1165809">
                  <a:extLst>
                    <a:ext uri="{9D8B030D-6E8A-4147-A177-3AD203B41FA5}">
                      <a16:colId xmlns:a16="http://schemas.microsoft.com/office/drawing/2014/main" val="1356660599"/>
                    </a:ext>
                  </a:extLst>
                </a:gridCol>
                <a:gridCol w="1165809">
                  <a:extLst>
                    <a:ext uri="{9D8B030D-6E8A-4147-A177-3AD203B41FA5}">
                      <a16:colId xmlns:a16="http://schemas.microsoft.com/office/drawing/2014/main" val="3636575751"/>
                    </a:ext>
                  </a:extLst>
                </a:gridCol>
                <a:gridCol w="1437832">
                  <a:extLst>
                    <a:ext uri="{9D8B030D-6E8A-4147-A177-3AD203B41FA5}">
                      <a16:colId xmlns:a16="http://schemas.microsoft.com/office/drawing/2014/main" val="3161346472"/>
                    </a:ext>
                  </a:extLst>
                </a:gridCol>
              </a:tblGrid>
              <a:tr h="397788">
                <a:tc>
                  <a:txBody>
                    <a:bodyPr/>
                    <a:lstStyle/>
                    <a:p>
                      <a:pPr algn="ctr" fontAlgn="b"/>
                      <a:endParaRPr lang="es-P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6904745"/>
                  </a:ext>
                </a:extLst>
              </a:tr>
              <a:tr h="67339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s-PE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PERU 1985-1990 REPORTE DE AUTORIDADES ASESINADAS EN EL PERIODO DE LA GUERRA INTERNA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1980-1984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0658130"/>
                  </a:ext>
                </a:extLst>
              </a:tr>
              <a:tr h="372040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rowSpan="2" gridSpan="5">
                  <a:txBody>
                    <a:bodyPr/>
                    <a:lstStyle/>
                    <a:p>
                      <a:pPr algn="ctr" fontAlgn="ctr"/>
                      <a:r>
                        <a:rPr lang="es-PE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CARGO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7057971"/>
                  </a:ext>
                </a:extLst>
              </a:tr>
              <a:tr h="1116120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AUTORIDADES POLITICAS ASESINADAS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3486933"/>
                  </a:ext>
                </a:extLst>
              </a:tr>
              <a:tr h="1000788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GOBERNADORES (SUBPREFECTOS DISTRITALES)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TENIENTES GOBERNADORES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SUBPREFECTOS (PROVINCIALES)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P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PREFECTOS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4649314"/>
                  </a:ext>
                </a:extLst>
              </a:tr>
              <a:tr h="345997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6642883"/>
                  </a:ext>
                </a:extLst>
              </a:tr>
              <a:tr h="37204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FUENTE: DESCO-APRODEH-IDL-JNE (PAREJA Y GATTI 1990)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3752626"/>
                  </a:ext>
                </a:extLst>
              </a:tr>
            </a:tbl>
          </a:graphicData>
        </a:graphic>
      </p:graphicFrame>
      <p:pic>
        <p:nvPicPr>
          <p:cNvPr id="3" name="Imagen 2">
            <a:extLst>
              <a:ext uri="{FF2B5EF4-FFF2-40B4-BE49-F238E27FC236}">
                <a16:creationId xmlns:a16="http://schemas.microsoft.com/office/drawing/2014/main" id="{90B3340C-CF41-4C34-9230-76F1E23685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970" y="210990"/>
            <a:ext cx="2669641" cy="533928"/>
          </a:xfrm>
          <a:prstGeom prst="rect">
            <a:avLst/>
          </a:prstGeom>
        </p:spPr>
      </p:pic>
      <p:pic>
        <p:nvPicPr>
          <p:cNvPr id="4" name="Picture 2" descr="Resultado de imagen para SIEMPRE CON EL PUEBLO">
            <a:extLst>
              <a:ext uri="{FF2B5EF4-FFF2-40B4-BE49-F238E27FC236}">
                <a16:creationId xmlns:a16="http://schemas.microsoft.com/office/drawing/2014/main" id="{D206BC02-8B0B-4EA3-8E8C-EAA095EC9C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665" y="127143"/>
            <a:ext cx="1556711" cy="876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5823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3FBED327-38E2-414A-9E25-F2519E0663A7}"/>
              </a:ext>
            </a:extLst>
          </p:cNvPr>
          <p:cNvSpPr/>
          <p:nvPr/>
        </p:nvSpPr>
        <p:spPr>
          <a:xfrm>
            <a:off x="676046" y="861511"/>
            <a:ext cx="10608032" cy="3525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15963" lvl="1" indent="-357188" algn="just">
              <a:lnSpc>
                <a:spcPct val="115000"/>
              </a:lnSpc>
              <a:spcAft>
                <a:spcPts val="0"/>
              </a:spcAft>
            </a:pPr>
            <a:r>
              <a:rPr lang="es-ES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3. 	FUNCIONES </a:t>
            </a:r>
            <a:r>
              <a:rPr lang="es-ES" sz="1600" b="1" dirty="0">
                <a:latin typeface="Arial" panose="020B0604020202020204" pitchFamily="34" charset="0"/>
                <a:ea typeface="Times New Roman" panose="02020603050405020304" pitchFamily="18" charset="0"/>
              </a:rPr>
              <a:t>DE LOS PREFECTOS REGIONALES, SUBPREFECTOS PROVINCIALES Y DISTRITALES</a:t>
            </a:r>
            <a:endParaRPr lang="es-PE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5749D454-9388-405A-B54A-475C03C0F6C0}"/>
              </a:ext>
            </a:extLst>
          </p:cNvPr>
          <p:cNvSpPr/>
          <p:nvPr/>
        </p:nvSpPr>
        <p:spPr>
          <a:xfrm>
            <a:off x="615191" y="1177407"/>
            <a:ext cx="11246841" cy="499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Times New Roman" panose="02020603050405020304" pitchFamily="18" charset="0"/>
              </a:rPr>
              <a:t>Las funciones de las Autoridades Políticas, se encuentran establecidas en los artículo 162, 164, 166 del Texto Integrado del Reglamento de Organización y Funciones (ROF) del Ministerio del Interior</a:t>
            </a:r>
            <a:endParaRPr lang="es-PE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id="{142E5F90-F9CF-4333-843D-F8199C5A59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970" y="210990"/>
            <a:ext cx="2669641" cy="533928"/>
          </a:xfrm>
          <a:prstGeom prst="rect">
            <a:avLst/>
          </a:prstGeom>
        </p:spPr>
      </p:pic>
      <p:pic>
        <p:nvPicPr>
          <p:cNvPr id="19" name="Picture 2" descr="Resultado de imagen para SIEMPRE CON EL PUEBLO">
            <a:extLst>
              <a:ext uri="{FF2B5EF4-FFF2-40B4-BE49-F238E27FC236}">
                <a16:creationId xmlns:a16="http://schemas.microsoft.com/office/drawing/2014/main" id="{3AF466EC-D22E-4876-98DD-ECC3BE7395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0918" y="0"/>
            <a:ext cx="1556711" cy="876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ángulo 15">
            <a:extLst>
              <a:ext uri="{FF2B5EF4-FFF2-40B4-BE49-F238E27FC236}">
                <a16:creationId xmlns:a16="http://schemas.microsoft.com/office/drawing/2014/main" id="{E02EAA4D-1503-4B8C-862E-DC3579755F4A}"/>
              </a:ext>
            </a:extLst>
          </p:cNvPr>
          <p:cNvSpPr/>
          <p:nvPr/>
        </p:nvSpPr>
        <p:spPr>
          <a:xfrm>
            <a:off x="1199456" y="1850962"/>
            <a:ext cx="3859105" cy="35253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MX" sz="1600" u="sng" dirty="0">
                <a:latin typeface="Arial" panose="020B0604020202020204" pitchFamily="34" charset="0"/>
                <a:ea typeface="Times New Roman" panose="02020603050405020304" pitchFamily="18" charset="0"/>
              </a:rPr>
              <a:t>PREFECTO REGIONAL</a:t>
            </a:r>
            <a:endParaRPr lang="es-PE" sz="1600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4059767358"/>
              </p:ext>
            </p:extLst>
          </p:nvPr>
        </p:nvGraphicFramePr>
        <p:xfrm>
          <a:off x="624033" y="1657691"/>
          <a:ext cx="11237999" cy="55540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005568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4BBBAE4B-0031-4D79-8BB4-AA4F2C274A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090" y="159231"/>
            <a:ext cx="2669641" cy="533928"/>
          </a:xfrm>
          <a:prstGeom prst="rect">
            <a:avLst/>
          </a:prstGeom>
        </p:spPr>
      </p:pic>
      <p:pic>
        <p:nvPicPr>
          <p:cNvPr id="9" name="Picture 2" descr="Resultado de imagen para SIEMPRE CON EL PUEBLO">
            <a:extLst>
              <a:ext uri="{FF2B5EF4-FFF2-40B4-BE49-F238E27FC236}">
                <a16:creationId xmlns:a16="http://schemas.microsoft.com/office/drawing/2014/main" id="{55AA88B7-97FD-48F9-80E3-D403BBE850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665" y="127143"/>
            <a:ext cx="1556711" cy="876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ángulo 10">
            <a:extLst>
              <a:ext uri="{FF2B5EF4-FFF2-40B4-BE49-F238E27FC236}">
                <a16:creationId xmlns:a16="http://schemas.microsoft.com/office/drawing/2014/main" id="{8E5DF4AD-CD46-41E0-B6CB-C348C123C822}"/>
              </a:ext>
            </a:extLst>
          </p:cNvPr>
          <p:cNvSpPr/>
          <p:nvPr/>
        </p:nvSpPr>
        <p:spPr>
          <a:xfrm>
            <a:off x="708788" y="702682"/>
            <a:ext cx="3825380" cy="352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>
              <a:lnSpc>
                <a:spcPct val="115000"/>
              </a:lnSpc>
              <a:spcAft>
                <a:spcPts val="0"/>
              </a:spcAft>
            </a:pPr>
            <a:r>
              <a:rPr lang="es-MX" sz="16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SUBPREFECTO PROVINCIAL</a:t>
            </a:r>
            <a:endParaRPr lang="es-PE" sz="1600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3607896863"/>
              </p:ext>
            </p:extLst>
          </p:nvPr>
        </p:nvGraphicFramePr>
        <p:xfrm>
          <a:off x="189319" y="975647"/>
          <a:ext cx="12002681" cy="55540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299318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1217AFA6-3EBD-47BD-B3D7-13A809FE38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970" y="210990"/>
            <a:ext cx="2669641" cy="533928"/>
          </a:xfrm>
          <a:prstGeom prst="rect">
            <a:avLst/>
          </a:prstGeom>
        </p:spPr>
      </p:pic>
      <p:pic>
        <p:nvPicPr>
          <p:cNvPr id="5" name="Picture 2" descr="Resultado de imagen para SIEMPRE CON EL PUEBLO">
            <a:extLst>
              <a:ext uri="{FF2B5EF4-FFF2-40B4-BE49-F238E27FC236}">
                <a16:creationId xmlns:a16="http://schemas.microsoft.com/office/drawing/2014/main" id="{72F213FF-6E65-4F80-AAF3-7CDC1B5AD1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665" y="127143"/>
            <a:ext cx="1556711" cy="876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3106AB2A-4F0D-4EBB-A6F4-67DAD0A4D18F}"/>
              </a:ext>
            </a:extLst>
          </p:cNvPr>
          <p:cNvSpPr/>
          <p:nvPr/>
        </p:nvSpPr>
        <p:spPr>
          <a:xfrm>
            <a:off x="838200" y="1003669"/>
            <a:ext cx="3825380" cy="352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>
              <a:lnSpc>
                <a:spcPct val="115000"/>
              </a:lnSpc>
              <a:spcAft>
                <a:spcPts val="0"/>
              </a:spcAft>
            </a:pPr>
            <a:r>
              <a:rPr lang="es-MX" sz="16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SUBPREFECTO </a:t>
            </a:r>
            <a:r>
              <a:rPr lang="es-MX" sz="1600" u="sng" dirty="0">
                <a:latin typeface="Arial" panose="020B0604020202020204" pitchFamily="34" charset="0"/>
                <a:ea typeface="Times New Roman" panose="02020603050405020304" pitchFamily="18" charset="0"/>
              </a:rPr>
              <a:t>DISTRITAL</a:t>
            </a:r>
            <a:endParaRPr lang="es-PE" sz="1600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3953407809"/>
              </p:ext>
            </p:extLst>
          </p:nvPr>
        </p:nvGraphicFramePr>
        <p:xfrm>
          <a:off x="-664717" y="1203725"/>
          <a:ext cx="12303724" cy="5732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848090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1217AFA6-3EBD-47BD-B3D7-13A809FE38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970" y="210990"/>
            <a:ext cx="2669641" cy="533928"/>
          </a:xfrm>
          <a:prstGeom prst="rect">
            <a:avLst/>
          </a:prstGeom>
        </p:spPr>
      </p:pic>
      <p:pic>
        <p:nvPicPr>
          <p:cNvPr id="5" name="Picture 2" descr="Resultado de imagen para SIEMPRE CON EL PUEBLO">
            <a:extLst>
              <a:ext uri="{FF2B5EF4-FFF2-40B4-BE49-F238E27FC236}">
                <a16:creationId xmlns:a16="http://schemas.microsoft.com/office/drawing/2014/main" id="{72F213FF-6E65-4F80-AAF3-7CDC1B5AD1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665" y="127143"/>
            <a:ext cx="1556711" cy="876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3106AB2A-4F0D-4EBB-A6F4-67DAD0A4D18F}"/>
              </a:ext>
            </a:extLst>
          </p:cNvPr>
          <p:cNvSpPr/>
          <p:nvPr/>
        </p:nvSpPr>
        <p:spPr>
          <a:xfrm>
            <a:off x="838199" y="860563"/>
            <a:ext cx="7133949" cy="6356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>
              <a:lnSpc>
                <a:spcPct val="115000"/>
              </a:lnSpc>
              <a:spcAft>
                <a:spcPts val="0"/>
              </a:spcAft>
            </a:pPr>
            <a:r>
              <a:rPr lang="es-MX" sz="1600" b="1" u="sng" dirty="0">
                <a:latin typeface="Arial" panose="020B0604020202020204" pitchFamily="34" charset="0"/>
                <a:ea typeface="Times New Roman" panose="02020603050405020304" pitchFamily="18" charset="0"/>
              </a:rPr>
              <a:t>Tenencias de Gobernación </a:t>
            </a:r>
            <a:r>
              <a:rPr lang="es-MX" sz="1600" u="sng" dirty="0">
                <a:latin typeface="Arial" panose="020B0604020202020204" pitchFamily="34" charset="0"/>
                <a:ea typeface="Times New Roman" panose="02020603050405020304" pitchFamily="18" charset="0"/>
              </a:rPr>
              <a:t>: Funciones art 167 y 168  del texto Integrado del ROF del </a:t>
            </a:r>
            <a:r>
              <a:rPr lang="es-MX" sz="1600" u="sng" dirty="0" err="1">
                <a:latin typeface="Arial" panose="020B0604020202020204" pitchFamily="34" charset="0"/>
                <a:ea typeface="Times New Roman" panose="02020603050405020304" pitchFamily="18" charset="0"/>
              </a:rPr>
              <a:t>Mininter</a:t>
            </a:r>
            <a:r>
              <a:rPr lang="es-MX" sz="1600" u="sng" dirty="0">
                <a:latin typeface="Arial" panose="020B0604020202020204" pitchFamily="34" charset="0"/>
                <a:ea typeface="Times New Roman" panose="02020603050405020304" pitchFamily="18" charset="0"/>
              </a:rPr>
              <a:t> RM 1520-2019-IN  </a:t>
            </a:r>
            <a:r>
              <a:rPr lang="es-MX" sz="16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s-PE" sz="1600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715146108"/>
              </p:ext>
            </p:extLst>
          </p:nvPr>
        </p:nvGraphicFramePr>
        <p:xfrm>
          <a:off x="221941" y="1704514"/>
          <a:ext cx="11469950" cy="42929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290312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1FA1036F-63A2-4EE7-AE22-D0CAEFCBA8E4}"/>
              </a:ext>
            </a:extLst>
          </p:cNvPr>
          <p:cNvSpPr/>
          <p:nvPr/>
        </p:nvSpPr>
        <p:spPr>
          <a:xfrm>
            <a:off x="667109" y="1254769"/>
            <a:ext cx="11086925" cy="3471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0510" algn="just" fontAlgn="auto">
              <a:lnSpc>
                <a:spcPct val="115000"/>
              </a:lnSpc>
            </a:pPr>
            <a:r>
              <a:rPr lang="es-MX" sz="1600" dirty="0">
                <a:effectLst/>
                <a:latin typeface="Arial" panose="020B0604020202020204" pitchFamily="34" charset="0"/>
              </a:rPr>
              <a:t>En el marco de las funciones establecidas en el Texto Integrado del Reglamento de Organización y Funciones del Ministerio del Interior, los Prefectos Regionales, Subprefectos Provinciales y Subprefectos Distritales realizan las siguientes acciones:</a:t>
            </a:r>
          </a:p>
          <a:p>
            <a:pPr marL="270510" algn="just" fontAlgn="auto">
              <a:lnSpc>
                <a:spcPct val="115000"/>
              </a:lnSpc>
            </a:pPr>
            <a:endParaRPr lang="es-MX" sz="1600" dirty="0">
              <a:latin typeface="Arial" panose="020B0604020202020204" pitchFamily="34" charset="0"/>
            </a:endParaRPr>
          </a:p>
          <a:p>
            <a:pPr marL="499110" indent="-228600" algn="just">
              <a:lnSpc>
                <a:spcPct val="115000"/>
              </a:lnSpc>
              <a:buAutoNum type="alphaLcParenR"/>
            </a:pPr>
            <a:r>
              <a:rPr lang="es-PE" sz="1600" dirty="0">
                <a:latin typeface="Arial" panose="020B0604020202020204" pitchFamily="34" charset="0"/>
                <a:cs typeface="Arial" panose="020B0604020202020204" pitchFamily="34" charset="0"/>
              </a:rPr>
              <a:t>Participación en la identificación, prevención y solución de conflictos sociales, aspectos de seguridad, gestión de riesgos y otros.</a:t>
            </a:r>
          </a:p>
          <a:p>
            <a:pPr marL="499110" indent="-228600" algn="just">
              <a:lnSpc>
                <a:spcPct val="115000"/>
              </a:lnSpc>
              <a:buAutoNum type="alphaLcParenR"/>
            </a:pPr>
            <a:r>
              <a:rPr lang="es-PE" sz="1600" dirty="0">
                <a:latin typeface="Arial" panose="020B0604020202020204" pitchFamily="34" charset="0"/>
                <a:cs typeface="Arial" panose="020B0604020202020204" pitchFamily="34" charset="0"/>
              </a:rPr>
              <a:t>Participación en la gestión de riesgos de desastres</a:t>
            </a:r>
          </a:p>
          <a:p>
            <a:pPr marL="499110" indent="-228600" algn="just">
              <a:lnSpc>
                <a:spcPct val="115000"/>
              </a:lnSpc>
              <a:buAutoNum type="alphaLcParenR"/>
            </a:pPr>
            <a:r>
              <a:rPr lang="es-PE" sz="1600" dirty="0">
                <a:latin typeface="Arial" panose="020B0604020202020204" pitchFamily="34" charset="0"/>
                <a:cs typeface="Arial" panose="020B0604020202020204" pitchFamily="34" charset="0"/>
              </a:rPr>
              <a:t>Participación de autoridades políticas en programas sociales</a:t>
            </a:r>
          </a:p>
          <a:p>
            <a:pPr marL="499110" indent="-228600" algn="just">
              <a:lnSpc>
                <a:spcPct val="115000"/>
              </a:lnSpc>
              <a:buAutoNum type="alphaLcParenR"/>
            </a:pPr>
            <a:r>
              <a:rPr lang="es-PE" sz="1600" dirty="0">
                <a:latin typeface="Arial" panose="020B0604020202020204" pitchFamily="34" charset="0"/>
                <a:cs typeface="Arial" panose="020B0604020202020204" pitchFamily="34" charset="0"/>
              </a:rPr>
              <a:t>Autoridades Políticas en </a:t>
            </a:r>
            <a:r>
              <a:rPr lang="es-PE" sz="1600" dirty="0" err="1">
                <a:latin typeface="Arial" panose="020B0604020202020204" pitchFamily="34" charset="0"/>
                <a:cs typeface="Arial" panose="020B0604020202020204" pitchFamily="34" charset="0"/>
              </a:rPr>
              <a:t>QaliWarma</a:t>
            </a:r>
            <a:endParaRPr lang="es-P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99110" indent="-228600" algn="just">
              <a:lnSpc>
                <a:spcPct val="115000"/>
              </a:lnSpc>
              <a:buAutoNum type="alphaLcParenR"/>
            </a:pPr>
            <a:r>
              <a:rPr lang="es-PE" sz="1600" dirty="0">
                <a:latin typeface="Arial" panose="020B0604020202020204" pitchFamily="34" charset="0"/>
                <a:cs typeface="Arial" panose="020B0604020202020204" pitchFamily="34" charset="0"/>
              </a:rPr>
              <a:t>Participación de autoridades políticas en seguridad ciudadana</a:t>
            </a:r>
          </a:p>
          <a:p>
            <a:pPr marL="499110" indent="-228600" algn="just">
              <a:lnSpc>
                <a:spcPct val="115000"/>
              </a:lnSpc>
              <a:buAutoNum type="alphaLcParenR"/>
            </a:pPr>
            <a:r>
              <a:rPr lang="es-PE" sz="1600" dirty="0">
                <a:latin typeface="Arial" panose="020B0604020202020204" pitchFamily="34" charset="0"/>
                <a:cs typeface="Arial" panose="020B0604020202020204" pitchFamily="34" charset="0"/>
              </a:rPr>
              <a:t>Participación de autoridades políticas en contexto de pandemia</a:t>
            </a:r>
          </a:p>
          <a:p>
            <a:pPr marL="499110" indent="-228600" algn="just">
              <a:lnSpc>
                <a:spcPct val="115000"/>
              </a:lnSpc>
              <a:buAutoNum type="alphaLcParenR"/>
            </a:pPr>
            <a:r>
              <a:rPr lang="es-PE" sz="1600" dirty="0">
                <a:latin typeface="Arial" panose="020B0604020202020204" pitchFamily="34" charset="0"/>
                <a:cs typeface="Arial" panose="020B0604020202020204" pitchFamily="34" charset="0"/>
              </a:rPr>
              <a:t>Participación de autoridades políticas en atención de casos de violencia </a:t>
            </a:r>
            <a:endParaRPr lang="es-PE" dirty="0">
              <a:effectLst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D285AF02-2FDB-4AC6-AFBC-3936870AD6AF}"/>
              </a:ext>
            </a:extLst>
          </p:cNvPr>
          <p:cNvSpPr/>
          <p:nvPr/>
        </p:nvSpPr>
        <p:spPr>
          <a:xfrm>
            <a:off x="619395" y="804357"/>
            <a:ext cx="8810553" cy="41755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marL="714375" lvl="1" indent="-354013" algn="just">
              <a:lnSpc>
                <a:spcPct val="115000"/>
              </a:lnSpc>
              <a:spcAft>
                <a:spcPts val="0"/>
              </a:spcAft>
            </a:pPr>
            <a:r>
              <a:rPr lang="es-ES" sz="2000" b="1" dirty="0">
                <a:latin typeface="Arial" panose="020B0604020202020204" pitchFamily="34" charset="0"/>
                <a:ea typeface="Times New Roman" panose="02020603050405020304" pitchFamily="18" charset="0"/>
              </a:rPr>
              <a:t>4</a:t>
            </a:r>
            <a:r>
              <a:rPr lang="es-ES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   ACTIVIDADES QUE REALIZAN LAS AUTORIDADES POLÍTICAS </a:t>
            </a:r>
            <a:endParaRPr lang="es-PE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EA242432-9CA6-4456-8991-A715099E6D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970" y="210990"/>
            <a:ext cx="2669641" cy="533928"/>
          </a:xfrm>
          <a:prstGeom prst="rect">
            <a:avLst/>
          </a:prstGeom>
        </p:spPr>
      </p:pic>
      <p:pic>
        <p:nvPicPr>
          <p:cNvPr id="24" name="Picture 2" descr="Resultado de imagen para SIEMPRE CON EL PUEBLO">
            <a:extLst>
              <a:ext uri="{FF2B5EF4-FFF2-40B4-BE49-F238E27FC236}">
                <a16:creationId xmlns:a16="http://schemas.microsoft.com/office/drawing/2014/main" id="{EFE0EEA5-21D9-47F3-AEC8-0AEA4CD0DC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665" y="127143"/>
            <a:ext cx="1556711" cy="876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81051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1901</Words>
  <Application>Microsoft Office PowerPoint</Application>
  <PresentationFormat>Panorámica</PresentationFormat>
  <Paragraphs>344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1" baseType="lpstr">
      <vt:lpstr>Arial</vt:lpstr>
      <vt:lpstr>Arial Black</vt:lpstr>
      <vt:lpstr>Calibri</vt:lpstr>
      <vt:lpstr>Calibri Light</vt:lpstr>
      <vt:lpstr>Segoe UI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HELADAS Y FRIAJES</vt:lpstr>
      <vt:lpstr>Presentación de PowerPoint</vt:lpstr>
      <vt:lpstr>5. Resumen de Gastos relacionados a Autoridades Políticas </vt:lpstr>
      <vt:lpstr>DETALLE COMPARATIVO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Raul Antonio Oliva Guerrero</dc:creator>
  <cp:lastModifiedBy>Fernando Humberto Paredes Núñez</cp:lastModifiedBy>
  <cp:revision>15</cp:revision>
  <dcterms:modified xsi:type="dcterms:W3CDTF">2022-10-05T17:53:40Z</dcterms:modified>
</cp:coreProperties>
</file>