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9" r:id="rId16"/>
    <p:sldId id="275" r:id="rId17"/>
    <p:sldId id="276" r:id="rId18"/>
  </p:sldIdLst>
  <p:sldSz cx="8656638" cy="491331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17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0864" y="1143000"/>
            <a:ext cx="5436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09747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8506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4181d913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4181d913d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24181d913d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018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2190137f6f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2190137f6f_0_2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22190137f6f_0_2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1451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2190137f6f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2190137f6f_0_2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22190137f6f_0_2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0056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4345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3f60e11d48_2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3f60e11d48_2_2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g23f60e11d48_2_2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2526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3f60e11d48_3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3f60e11d48_3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23f60e11d48_3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5950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3f60e11d48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3f60e11d48_2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23f60e11d48_2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9637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3f60e11d48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3f60e11d48_2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23f60e11d48_2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7149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3f60e11d48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23f60e11d48_2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23f60e11d48_2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7502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22d498623a_1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222d498623a_1_1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222d498623a_1_1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0882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22d498623a_1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222d498623a_1_1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222d498623a_1_1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3182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3f60e11d48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23f60e11d48_2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23f60e11d48_2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69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3f60e11d48_2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3f60e11d48_2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23f60e11d48_2_1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925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2190137f6f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2190137f6f_0_2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22190137f6f_0_2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3258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3f60e11d48_2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3f60e11d48_2_2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23f60e11d48_2_2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077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295081" y="711356"/>
            <a:ext cx="8066100" cy="1961100"/>
          </a:xfrm>
          <a:prstGeom prst="rect">
            <a:avLst/>
          </a:prstGeom>
        </p:spPr>
        <p:txBody>
          <a:bodyPr spcFirstLastPara="1" wrap="square" lIns="86825" tIns="86825" rIns="86825" bIns="868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95073" y="2707682"/>
            <a:ext cx="8066100" cy="757200"/>
          </a:xfrm>
          <a:prstGeom prst="rect">
            <a:avLst/>
          </a:prstGeom>
        </p:spPr>
        <p:txBody>
          <a:bodyPr spcFirstLastPara="1" wrap="square" lIns="86825" tIns="86825" rIns="86825" bIns="868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020505" y="4455169"/>
            <a:ext cx="519300" cy="375900"/>
          </a:xfrm>
          <a:prstGeom prst="rect">
            <a:avLst/>
          </a:prstGeom>
        </p:spPr>
        <p:txBody>
          <a:bodyPr spcFirstLastPara="1" wrap="square" lIns="86825" tIns="86825" rIns="86825" bIns="868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295073" y="1056776"/>
            <a:ext cx="8066100" cy="1875900"/>
          </a:xfrm>
          <a:prstGeom prst="rect">
            <a:avLst/>
          </a:prstGeom>
        </p:spPr>
        <p:txBody>
          <a:bodyPr spcFirstLastPara="1" wrap="square" lIns="86825" tIns="86825" rIns="86825" bIns="868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295073" y="3011590"/>
            <a:ext cx="8066100" cy="1242900"/>
          </a:xfrm>
          <a:prstGeom prst="rect">
            <a:avLst/>
          </a:prstGeom>
        </p:spPr>
        <p:txBody>
          <a:bodyPr spcFirstLastPara="1" wrap="square" lIns="86825" tIns="86825" rIns="86825" bIns="86825" anchor="t" anchorCtr="0">
            <a:normAutofit/>
          </a:bodyPr>
          <a:lstStyle>
            <a:lvl1pPr marL="457200" lvl="0" indent="-33655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 algn="ctr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ctr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ctr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ctr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ctr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ctr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020505" y="4455169"/>
            <a:ext cx="519300" cy="375900"/>
          </a:xfrm>
          <a:prstGeom prst="rect">
            <a:avLst/>
          </a:prstGeom>
        </p:spPr>
        <p:txBody>
          <a:bodyPr spcFirstLastPara="1" wrap="square" lIns="86825" tIns="86825" rIns="86825" bIns="868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020505" y="4455169"/>
            <a:ext cx="519300" cy="375900"/>
          </a:xfrm>
          <a:prstGeom prst="rect">
            <a:avLst/>
          </a:prstGeom>
        </p:spPr>
        <p:txBody>
          <a:bodyPr spcFirstLastPara="1" wrap="square" lIns="86825" tIns="86825" rIns="86825" bIns="868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596243" y="261626"/>
            <a:ext cx="7466100" cy="9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96243" y="1204619"/>
            <a:ext cx="36621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2pPr>
            <a:lvl3pPr marL="1371600" lvl="2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3pPr>
            <a:lvl4pPr marL="1828800" lvl="3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4pPr>
            <a:lvl5pPr marL="2286000" lvl="4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5pPr>
            <a:lvl6pPr marL="2743200" lvl="5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6pPr>
            <a:lvl7pPr marL="3200400" lvl="6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7pPr>
            <a:lvl8pPr marL="3657600" lvl="7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8pPr>
            <a:lvl9pPr marL="4114800" lvl="8" indent="-228600" algn="l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596243" y="1794984"/>
            <a:ext cx="3662100" cy="26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normAutofit/>
          </a:bodyPr>
          <a:lstStyle>
            <a:lvl1pPr marL="457200" lvl="0" indent="-3111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/>
            </a:lvl1pPr>
            <a:lvl2pPr marL="914400" lvl="1" indent="-3111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/>
            </a:lvl2pPr>
            <a:lvl3pPr marL="1371600" lvl="2" indent="-3111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  <a:defRPr/>
            </a:lvl3pPr>
            <a:lvl4pPr marL="1828800" lvl="3" indent="-3111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/>
            </a:lvl4pPr>
            <a:lvl5pPr marL="2286000" lvl="4" indent="-3111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/>
            </a:lvl5pPr>
            <a:lvl6pPr marL="2743200" lvl="5" indent="-3111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  <a:defRPr/>
            </a:lvl6pPr>
            <a:lvl7pPr marL="3200400" lvl="6" indent="-3111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/>
            </a:lvl7pPr>
            <a:lvl8pPr marL="3657600" lvl="7" indent="-3111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/>
            </a:lvl8pPr>
            <a:lvl9pPr marL="4114800" lvl="8" indent="-311150" algn="l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3"/>
          </p:nvPr>
        </p:nvSpPr>
        <p:spPr>
          <a:xfrm>
            <a:off x="4382214" y="1204619"/>
            <a:ext cx="36801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2pPr>
            <a:lvl3pPr marL="1371600" lvl="2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3pPr>
            <a:lvl4pPr marL="1828800" lvl="3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4pPr>
            <a:lvl5pPr marL="2286000" lvl="4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5pPr>
            <a:lvl6pPr marL="2743200" lvl="5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6pPr>
            <a:lvl7pPr marL="3200400" lvl="6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7pPr>
            <a:lvl8pPr marL="3657600" lvl="7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8pPr>
            <a:lvl9pPr marL="4114800" lvl="8" indent="-228600" algn="l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4"/>
          </p:nvPr>
        </p:nvSpPr>
        <p:spPr>
          <a:xfrm>
            <a:off x="4382214" y="1794984"/>
            <a:ext cx="3680100" cy="26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normAutofit/>
          </a:bodyPr>
          <a:lstStyle>
            <a:lvl1pPr marL="457200" lvl="0" indent="-3111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/>
            </a:lvl1pPr>
            <a:lvl2pPr marL="914400" lvl="1" indent="-3111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/>
            </a:lvl2pPr>
            <a:lvl3pPr marL="1371600" lvl="2" indent="-3111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  <a:defRPr/>
            </a:lvl3pPr>
            <a:lvl4pPr marL="1828800" lvl="3" indent="-3111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/>
            </a:lvl4pPr>
            <a:lvl5pPr marL="2286000" lvl="4" indent="-3111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/>
            </a:lvl5pPr>
            <a:lvl6pPr marL="2743200" lvl="5" indent="-3111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  <a:defRPr/>
            </a:lvl6pPr>
            <a:lvl7pPr marL="3200400" lvl="6" indent="-3111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/>
            </a:lvl7pPr>
            <a:lvl8pPr marL="3657600" lvl="7" indent="-3111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/>
            </a:lvl8pPr>
            <a:lvl9pPr marL="4114800" lvl="8" indent="-311150" algn="l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595115" y="4554573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2867375" y="4554573"/>
            <a:ext cx="292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6113459" y="4554573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595115" y="261626"/>
            <a:ext cx="7466100" cy="9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595115" y="1308132"/>
            <a:ext cx="7466100" cy="31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normAutofit/>
          </a:bodyPr>
          <a:lstStyle>
            <a:lvl1pPr marL="457200" lvl="0" indent="-3111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/>
            </a:lvl1pPr>
            <a:lvl2pPr marL="914400" lvl="1" indent="-3111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/>
            </a:lvl2pPr>
            <a:lvl3pPr marL="1371600" lvl="2" indent="-3111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  <a:defRPr/>
            </a:lvl3pPr>
            <a:lvl4pPr marL="1828800" lvl="3" indent="-3111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/>
            </a:lvl4pPr>
            <a:lvl5pPr marL="2286000" lvl="4" indent="-3111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/>
            </a:lvl5pPr>
            <a:lvl6pPr marL="2743200" lvl="5" indent="-3111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  <a:defRPr/>
            </a:lvl6pPr>
            <a:lvl7pPr marL="3200400" lvl="6" indent="-3111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/>
            </a:lvl7pPr>
            <a:lvl8pPr marL="3657600" lvl="7" indent="-3111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/>
            </a:lvl8pPr>
            <a:lvl9pPr marL="4114800" lvl="8" indent="-311150" algn="l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595115" y="4554573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2867375" y="4554573"/>
            <a:ext cx="292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6113459" y="4554573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95073" y="2054891"/>
            <a:ext cx="8066100" cy="804300"/>
          </a:xfrm>
          <a:prstGeom prst="rect">
            <a:avLst/>
          </a:prstGeom>
        </p:spPr>
        <p:txBody>
          <a:bodyPr spcFirstLastPara="1" wrap="square" lIns="86825" tIns="86825" rIns="86825" bIns="868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020505" y="4455169"/>
            <a:ext cx="519300" cy="375900"/>
          </a:xfrm>
          <a:prstGeom prst="rect">
            <a:avLst/>
          </a:prstGeom>
        </p:spPr>
        <p:txBody>
          <a:bodyPr spcFirstLastPara="1" wrap="square" lIns="86825" tIns="86825" rIns="86825" bIns="868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295073" y="425170"/>
            <a:ext cx="8066100" cy="547200"/>
          </a:xfrm>
          <a:prstGeom prst="rect">
            <a:avLst/>
          </a:prstGeom>
        </p:spPr>
        <p:txBody>
          <a:bodyPr spcFirstLastPara="1" wrap="square" lIns="86825" tIns="86825" rIns="86825" bIns="868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295073" y="1101058"/>
            <a:ext cx="8066100" cy="3264000"/>
          </a:xfrm>
          <a:prstGeom prst="rect">
            <a:avLst/>
          </a:prstGeom>
        </p:spPr>
        <p:txBody>
          <a:bodyPr spcFirstLastPara="1" wrap="square" lIns="86825" tIns="86825" rIns="86825" bIns="86825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020505" y="4455169"/>
            <a:ext cx="519300" cy="375900"/>
          </a:xfrm>
          <a:prstGeom prst="rect">
            <a:avLst/>
          </a:prstGeom>
        </p:spPr>
        <p:txBody>
          <a:bodyPr spcFirstLastPara="1" wrap="square" lIns="86825" tIns="86825" rIns="86825" bIns="868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295073" y="425170"/>
            <a:ext cx="8066100" cy="547200"/>
          </a:xfrm>
          <a:prstGeom prst="rect">
            <a:avLst/>
          </a:prstGeom>
        </p:spPr>
        <p:txBody>
          <a:bodyPr spcFirstLastPara="1" wrap="square" lIns="86825" tIns="86825" rIns="86825" bIns="868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295073" y="1101058"/>
            <a:ext cx="3786600" cy="3264000"/>
          </a:xfrm>
          <a:prstGeom prst="rect">
            <a:avLst/>
          </a:prstGeom>
        </p:spPr>
        <p:txBody>
          <a:bodyPr spcFirstLastPara="1" wrap="square" lIns="86825" tIns="86825" rIns="86825" bIns="868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574622" y="1101058"/>
            <a:ext cx="3786600" cy="3264000"/>
          </a:xfrm>
          <a:prstGeom prst="rect">
            <a:avLst/>
          </a:prstGeom>
        </p:spPr>
        <p:txBody>
          <a:bodyPr spcFirstLastPara="1" wrap="square" lIns="86825" tIns="86825" rIns="86825" bIns="868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020505" y="4455169"/>
            <a:ext cx="519300" cy="375900"/>
          </a:xfrm>
          <a:prstGeom prst="rect">
            <a:avLst/>
          </a:prstGeom>
        </p:spPr>
        <p:txBody>
          <a:bodyPr spcFirstLastPara="1" wrap="square" lIns="86825" tIns="86825" rIns="86825" bIns="868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95073" y="425170"/>
            <a:ext cx="8066100" cy="547200"/>
          </a:xfrm>
          <a:prstGeom prst="rect">
            <a:avLst/>
          </a:prstGeom>
        </p:spPr>
        <p:txBody>
          <a:bodyPr spcFirstLastPara="1" wrap="square" lIns="86825" tIns="86825" rIns="86825" bIns="868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020505" y="4455169"/>
            <a:ext cx="519300" cy="375900"/>
          </a:xfrm>
          <a:prstGeom prst="rect">
            <a:avLst/>
          </a:prstGeom>
        </p:spPr>
        <p:txBody>
          <a:bodyPr spcFirstLastPara="1" wrap="square" lIns="86825" tIns="86825" rIns="86825" bIns="868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295073" y="530812"/>
            <a:ext cx="2658300" cy="722100"/>
          </a:xfrm>
          <a:prstGeom prst="rect">
            <a:avLst/>
          </a:prstGeom>
        </p:spPr>
        <p:txBody>
          <a:bodyPr spcFirstLastPara="1" wrap="square" lIns="86825" tIns="86825" rIns="86825" bIns="868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295073" y="1327604"/>
            <a:ext cx="2658300" cy="3037500"/>
          </a:xfrm>
          <a:prstGeom prst="rect">
            <a:avLst/>
          </a:prstGeom>
        </p:spPr>
        <p:txBody>
          <a:bodyPr spcFirstLastPara="1" wrap="square" lIns="86825" tIns="86825" rIns="86825" bIns="86825" anchor="t" anchorCtr="0">
            <a:norm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020505" y="4455169"/>
            <a:ext cx="519300" cy="375900"/>
          </a:xfrm>
          <a:prstGeom prst="rect">
            <a:avLst/>
          </a:prstGeom>
        </p:spPr>
        <p:txBody>
          <a:bodyPr spcFirstLastPara="1" wrap="square" lIns="86825" tIns="86825" rIns="86825" bIns="868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64098" y="430067"/>
            <a:ext cx="6028200" cy="3908400"/>
          </a:xfrm>
          <a:prstGeom prst="rect">
            <a:avLst/>
          </a:prstGeom>
        </p:spPr>
        <p:txBody>
          <a:bodyPr spcFirstLastPara="1" wrap="square" lIns="86825" tIns="86825" rIns="86825" bIns="868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020505" y="4455169"/>
            <a:ext cx="519300" cy="375900"/>
          </a:xfrm>
          <a:prstGeom prst="rect">
            <a:avLst/>
          </a:prstGeom>
        </p:spPr>
        <p:txBody>
          <a:bodyPr spcFirstLastPara="1" wrap="square" lIns="86825" tIns="86825" rIns="86825" bIns="868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328113" y="-119"/>
            <a:ext cx="4328100" cy="491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6825" tIns="86825" rIns="86825" bIns="86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51337" y="1178157"/>
            <a:ext cx="3829500" cy="1416300"/>
          </a:xfrm>
          <a:prstGeom prst="rect">
            <a:avLst/>
          </a:prstGeom>
        </p:spPr>
        <p:txBody>
          <a:bodyPr spcFirstLastPara="1" wrap="square" lIns="86825" tIns="86825" rIns="86825" bIns="868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51337" y="2678017"/>
            <a:ext cx="3829500" cy="1179900"/>
          </a:xfrm>
          <a:prstGeom prst="rect">
            <a:avLst/>
          </a:prstGeom>
        </p:spPr>
        <p:txBody>
          <a:bodyPr spcFirstLastPara="1" wrap="square" lIns="86825" tIns="86825" rIns="86825" bIns="868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676009" y="691771"/>
            <a:ext cx="3632400" cy="3530100"/>
          </a:xfrm>
          <a:prstGeom prst="rect">
            <a:avLst/>
          </a:prstGeom>
        </p:spPr>
        <p:txBody>
          <a:bodyPr spcFirstLastPara="1" wrap="square" lIns="86825" tIns="86825" rIns="86825" bIns="86825" anchor="ctr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020505" y="4455169"/>
            <a:ext cx="519300" cy="375900"/>
          </a:xfrm>
          <a:prstGeom prst="rect">
            <a:avLst/>
          </a:prstGeom>
        </p:spPr>
        <p:txBody>
          <a:bodyPr spcFirstLastPara="1" wrap="square" lIns="86825" tIns="86825" rIns="86825" bIns="868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295073" y="4041830"/>
            <a:ext cx="5678700" cy="578100"/>
          </a:xfrm>
          <a:prstGeom prst="rect">
            <a:avLst/>
          </a:prstGeom>
        </p:spPr>
        <p:txBody>
          <a:bodyPr spcFirstLastPara="1" wrap="square" lIns="86825" tIns="86825" rIns="86825" bIns="868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020505" y="4455169"/>
            <a:ext cx="519300" cy="375900"/>
          </a:xfrm>
          <a:prstGeom prst="rect">
            <a:avLst/>
          </a:prstGeom>
        </p:spPr>
        <p:txBody>
          <a:bodyPr spcFirstLastPara="1" wrap="square" lIns="86825" tIns="86825" rIns="86825" bIns="868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95073" y="425170"/>
            <a:ext cx="80661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25" tIns="86825" rIns="86825" bIns="868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95073" y="1101058"/>
            <a:ext cx="80661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25" tIns="86825" rIns="86825" bIns="86825" anchor="t" anchorCtr="0">
            <a:normAutofit/>
          </a:bodyPr>
          <a:lstStyle>
            <a:lvl1pPr marL="457200" lvl="0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1pPr>
            <a:lvl2pPr marL="914400" lvl="1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2pPr>
            <a:lvl3pPr marL="1371600" lvl="2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3pPr>
            <a:lvl4pPr marL="1828800" lvl="3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4pPr>
            <a:lvl5pPr marL="2286000" lvl="4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5pPr>
            <a:lvl6pPr marL="2743200" lvl="5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6pPr>
            <a:lvl7pPr marL="3200400" lvl="6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7pPr>
            <a:lvl8pPr marL="3657600" lvl="7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8pPr>
            <a:lvl9pPr marL="4114800" lvl="8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020505" y="4455169"/>
            <a:ext cx="5193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25" tIns="86825" rIns="86825" bIns="868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</a:defRPr>
            </a:lvl1pPr>
            <a:lvl2pPr lvl="1" algn="r">
              <a:buNone/>
              <a:defRPr sz="900">
                <a:solidFill>
                  <a:schemeClr val="dk2"/>
                </a:solidFill>
              </a:defRPr>
            </a:lvl2pPr>
            <a:lvl3pPr lvl="2" algn="r">
              <a:buNone/>
              <a:defRPr sz="900">
                <a:solidFill>
                  <a:schemeClr val="dk2"/>
                </a:solidFill>
              </a:defRPr>
            </a:lvl3pPr>
            <a:lvl4pPr lvl="3" algn="r">
              <a:buNone/>
              <a:defRPr sz="900">
                <a:solidFill>
                  <a:schemeClr val="dk2"/>
                </a:solidFill>
              </a:defRPr>
            </a:lvl4pPr>
            <a:lvl5pPr lvl="4" algn="r">
              <a:buNone/>
              <a:defRPr sz="900">
                <a:solidFill>
                  <a:schemeClr val="dk2"/>
                </a:solidFill>
              </a:defRPr>
            </a:lvl5pPr>
            <a:lvl6pPr lvl="5" algn="r">
              <a:buNone/>
              <a:defRPr sz="900">
                <a:solidFill>
                  <a:schemeClr val="dk2"/>
                </a:solidFill>
              </a:defRPr>
            </a:lvl6pPr>
            <a:lvl7pPr lvl="6" algn="r">
              <a:buNone/>
              <a:defRPr sz="900">
                <a:solidFill>
                  <a:schemeClr val="dk2"/>
                </a:solidFill>
              </a:defRPr>
            </a:lvl7pPr>
            <a:lvl8pPr lvl="7" algn="r">
              <a:buNone/>
              <a:defRPr sz="900">
                <a:solidFill>
                  <a:schemeClr val="dk2"/>
                </a:solidFill>
              </a:defRPr>
            </a:lvl8pPr>
            <a:lvl9pPr lvl="8" algn="r">
              <a:buNone/>
              <a:defRPr sz="9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656225" cy="4915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656225" cy="491562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8"/>
          <p:cNvSpPr txBox="1"/>
          <p:nvPr/>
        </p:nvSpPr>
        <p:spPr>
          <a:xfrm>
            <a:off x="8019392" y="4533410"/>
            <a:ext cx="5190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025" tIns="58025" rIns="58025" bIns="58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ES"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9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656225" cy="491562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9"/>
          <p:cNvSpPr txBox="1"/>
          <p:nvPr/>
        </p:nvSpPr>
        <p:spPr>
          <a:xfrm>
            <a:off x="8019392" y="4533410"/>
            <a:ext cx="5190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025" tIns="58025" rIns="58025" bIns="58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ES"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9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6225" cy="4915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3414" cy="491402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1"/>
          <p:cNvSpPr txBox="1"/>
          <p:nvPr/>
        </p:nvSpPr>
        <p:spPr>
          <a:xfrm>
            <a:off x="8019392" y="4533410"/>
            <a:ext cx="5190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025" tIns="58025" rIns="58025" bIns="58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ES"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9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/>
        </p:nvSpPr>
        <p:spPr>
          <a:xfrm>
            <a:off x="8019392" y="4533410"/>
            <a:ext cx="5190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025" tIns="58025" rIns="58025" bIns="58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ES"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9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8B61B0E2-C298-9370-686A-414CD4AC9CA4}"/>
              </a:ext>
            </a:extLst>
          </p:cNvPr>
          <p:cNvGrpSpPr/>
          <p:nvPr/>
        </p:nvGrpSpPr>
        <p:grpSpPr>
          <a:xfrm>
            <a:off x="0" y="-1154"/>
            <a:ext cx="8656225" cy="4915620"/>
            <a:chOff x="0" y="-1154"/>
            <a:chExt cx="8656225" cy="4915620"/>
          </a:xfrm>
        </p:grpSpPr>
        <p:pic>
          <p:nvPicPr>
            <p:cNvPr id="194" name="Google Shape;194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-1154"/>
              <a:ext cx="8656225" cy="49156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xmlns="" id="{6B296EEE-D2D4-D982-9108-B9BCFB6601AF}"/>
                </a:ext>
              </a:extLst>
            </p:cNvPr>
            <p:cNvSpPr txBox="1"/>
            <p:nvPr/>
          </p:nvSpPr>
          <p:spPr>
            <a:xfrm>
              <a:off x="2235609" y="3574034"/>
              <a:ext cx="4861228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950" dirty="0">
                  <a:solidFill>
                    <a:schemeClr val="tx2">
                      <a:lumMod val="25000"/>
                    </a:schemeClr>
                  </a:solidFill>
                  <a:latin typeface="Arial Narrow" panose="020B0606020202030204" pitchFamily="34" charset="0"/>
                </a:rPr>
                <a:t>Se dota de facultades, presencia y participación más activas en las coordinaciones multisectoriales y la toma de decisiones en sesiones de Consejo de Ministros, lo que permite una mejor articulación y coordinación con otros sectores, y una mayor capacidad de liderazgo en la formulación de políticas y toma decisiones. </a:t>
              </a:r>
              <a:endParaRPr lang="es-PE" sz="950" dirty="0">
                <a:solidFill>
                  <a:schemeClr val="tx2">
                    <a:lumMod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3" name="Google Shape;188;p31">
            <a:extLst>
              <a:ext uri="{FF2B5EF4-FFF2-40B4-BE49-F238E27FC236}">
                <a16:creationId xmlns:a16="http://schemas.microsoft.com/office/drawing/2014/main" xmlns="" id="{274B3C9A-044A-9AB1-EC77-CC34AE9C1E7C}"/>
              </a:ext>
            </a:extLst>
          </p:cNvPr>
          <p:cNvSpPr txBox="1"/>
          <p:nvPr/>
        </p:nvSpPr>
        <p:spPr>
          <a:xfrm>
            <a:off x="7834699" y="4457210"/>
            <a:ext cx="775091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025" tIns="58025" rIns="58025" bIns="58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ES"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9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CBD3BE-74B7-4CFD-DF2E-661702F23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19CB4B1-74CD-A203-AC1E-90D1EDE9A7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C5B7C55F-272C-901E-369F-A64EC077A755}"/>
              </a:ext>
            </a:extLst>
          </p:cNvPr>
          <p:cNvGrpSpPr/>
          <p:nvPr/>
        </p:nvGrpSpPr>
        <p:grpSpPr>
          <a:xfrm>
            <a:off x="0" y="0"/>
            <a:ext cx="8656225" cy="4915620"/>
            <a:chOff x="0" y="0"/>
            <a:chExt cx="8656225" cy="4915620"/>
          </a:xfrm>
        </p:grpSpPr>
        <p:pic>
          <p:nvPicPr>
            <p:cNvPr id="4" name="Google Shape;195;p33">
              <a:extLst>
                <a:ext uri="{FF2B5EF4-FFF2-40B4-BE49-F238E27FC236}">
                  <a16:creationId xmlns:a16="http://schemas.microsoft.com/office/drawing/2014/main" xmlns="" id="{C11FB144-446A-25B5-4CA0-03E0C6842E2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8656225" cy="49156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195;p33">
              <a:extLst>
                <a:ext uri="{FF2B5EF4-FFF2-40B4-BE49-F238E27FC236}">
                  <a16:creationId xmlns:a16="http://schemas.microsoft.com/office/drawing/2014/main" xmlns="" id="{CF58CB69-F87E-D6B0-1742-73835CC6C4E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49976"/>
            <a:stretch/>
          </p:blipFill>
          <p:spPr>
            <a:xfrm>
              <a:off x="0" y="1619544"/>
              <a:ext cx="8656225" cy="24589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64AD79B7-0FD3-D447-51D0-8F50B86E3441}"/>
              </a:ext>
            </a:extLst>
          </p:cNvPr>
          <p:cNvSpPr txBox="1"/>
          <p:nvPr/>
        </p:nvSpPr>
        <p:spPr>
          <a:xfrm>
            <a:off x="866633" y="4019266"/>
            <a:ext cx="5117910" cy="5034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884EFBD2-012B-888A-ADEF-4A86F0C7F17F}"/>
              </a:ext>
            </a:extLst>
          </p:cNvPr>
          <p:cNvSpPr/>
          <p:nvPr/>
        </p:nvSpPr>
        <p:spPr>
          <a:xfrm>
            <a:off x="1394346" y="1796237"/>
            <a:ext cx="232012" cy="218363"/>
          </a:xfrm>
          <a:prstGeom prst="ellipse">
            <a:avLst/>
          </a:prstGeom>
          <a:solidFill>
            <a:srgbClr val="E71710"/>
          </a:solidFill>
          <a:ln>
            <a:solidFill>
              <a:srgbClr val="E717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chemeClr val="bg1"/>
                </a:solidFill>
              </a:rPr>
              <a:t>2</a:t>
            </a:r>
            <a:endParaRPr lang="es-PE" sz="1000" b="1" dirty="0">
              <a:solidFill>
                <a:schemeClr val="bg1"/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18473508-56FE-7506-A4F6-A1C768ED3644}"/>
              </a:ext>
            </a:extLst>
          </p:cNvPr>
          <p:cNvSpPr/>
          <p:nvPr/>
        </p:nvSpPr>
        <p:spPr>
          <a:xfrm>
            <a:off x="1394346" y="2630663"/>
            <a:ext cx="232012" cy="218363"/>
          </a:xfrm>
          <a:prstGeom prst="ellipse">
            <a:avLst/>
          </a:prstGeom>
          <a:solidFill>
            <a:srgbClr val="E71710"/>
          </a:solidFill>
          <a:ln>
            <a:solidFill>
              <a:srgbClr val="E717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chemeClr val="bg1"/>
                </a:solidFill>
              </a:rPr>
              <a:t>3</a:t>
            </a:r>
            <a:endParaRPr lang="es-PE" sz="1000" b="1" dirty="0">
              <a:solidFill>
                <a:schemeClr val="bg1"/>
              </a:solidFill>
            </a:endParaRPr>
          </a:p>
        </p:txBody>
      </p:sp>
      <p:sp>
        <p:nvSpPr>
          <p:cNvPr id="10" name="Google Shape;188;p31">
            <a:extLst>
              <a:ext uri="{FF2B5EF4-FFF2-40B4-BE49-F238E27FC236}">
                <a16:creationId xmlns:a16="http://schemas.microsoft.com/office/drawing/2014/main" xmlns="" id="{66CB84AC-90AF-BF6A-16B4-6D1F5A0D1FC9}"/>
              </a:ext>
            </a:extLst>
          </p:cNvPr>
          <p:cNvSpPr txBox="1"/>
          <p:nvPr/>
        </p:nvSpPr>
        <p:spPr>
          <a:xfrm>
            <a:off x="8019392" y="4533410"/>
            <a:ext cx="5190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025" tIns="58025" rIns="58025" bIns="58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ES"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9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4341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/>
          <p:nvPr/>
        </p:nvSpPr>
        <p:spPr>
          <a:xfrm>
            <a:off x="8019392" y="4533410"/>
            <a:ext cx="5190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025" tIns="58025" rIns="58025" bIns="58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ES"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9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B5F3451B-7188-CA88-03DC-938915DA4752}"/>
              </a:ext>
            </a:extLst>
          </p:cNvPr>
          <p:cNvGrpSpPr/>
          <p:nvPr/>
        </p:nvGrpSpPr>
        <p:grpSpPr>
          <a:xfrm>
            <a:off x="0" y="0"/>
            <a:ext cx="8656225" cy="4915620"/>
            <a:chOff x="0" y="0"/>
            <a:chExt cx="8656225" cy="4915620"/>
          </a:xfrm>
        </p:grpSpPr>
        <p:pic>
          <p:nvPicPr>
            <p:cNvPr id="209" name="Google Shape;209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8656225" cy="49156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Elipse 2">
              <a:extLst>
                <a:ext uri="{FF2B5EF4-FFF2-40B4-BE49-F238E27FC236}">
                  <a16:creationId xmlns:a16="http://schemas.microsoft.com/office/drawing/2014/main" xmlns="" id="{EB03AF21-F56B-FAB3-3F0F-548889022DEC}"/>
                </a:ext>
              </a:extLst>
            </p:cNvPr>
            <p:cNvSpPr/>
            <p:nvPr/>
          </p:nvSpPr>
          <p:spPr>
            <a:xfrm>
              <a:off x="1401170" y="2829755"/>
              <a:ext cx="232012" cy="218363"/>
            </a:xfrm>
            <a:prstGeom prst="ellipse">
              <a:avLst/>
            </a:prstGeom>
            <a:solidFill>
              <a:srgbClr val="E71710"/>
            </a:solidFill>
            <a:ln>
              <a:solidFill>
                <a:srgbClr val="E717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b="1" dirty="0">
                  <a:solidFill>
                    <a:schemeClr val="bg1"/>
                  </a:solidFill>
                </a:rPr>
                <a:t>5</a:t>
              </a:r>
              <a:endParaRPr lang="es-PE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Elipse 3">
              <a:extLst>
                <a:ext uri="{FF2B5EF4-FFF2-40B4-BE49-F238E27FC236}">
                  <a16:creationId xmlns:a16="http://schemas.microsoft.com/office/drawing/2014/main" xmlns="" id="{8506462C-F06C-D25E-2133-5DF5004EC5C9}"/>
                </a:ext>
              </a:extLst>
            </p:cNvPr>
            <p:cNvSpPr/>
            <p:nvPr/>
          </p:nvSpPr>
          <p:spPr>
            <a:xfrm>
              <a:off x="1401170" y="1756013"/>
              <a:ext cx="232012" cy="218363"/>
            </a:xfrm>
            <a:prstGeom prst="ellipse">
              <a:avLst/>
            </a:prstGeom>
            <a:solidFill>
              <a:srgbClr val="E71710"/>
            </a:solidFill>
            <a:ln>
              <a:solidFill>
                <a:srgbClr val="E717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b="1" dirty="0">
                  <a:solidFill>
                    <a:schemeClr val="bg1"/>
                  </a:solidFill>
                </a:rPr>
                <a:t>4</a:t>
              </a:r>
              <a:endParaRPr lang="es-PE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Google Shape;188;p31">
            <a:extLst>
              <a:ext uri="{FF2B5EF4-FFF2-40B4-BE49-F238E27FC236}">
                <a16:creationId xmlns:a16="http://schemas.microsoft.com/office/drawing/2014/main" xmlns="" id="{BA50E690-E507-F783-B6C9-62DA124DF5BC}"/>
              </a:ext>
            </a:extLst>
          </p:cNvPr>
          <p:cNvSpPr txBox="1"/>
          <p:nvPr/>
        </p:nvSpPr>
        <p:spPr>
          <a:xfrm>
            <a:off x="8019392" y="4527400"/>
            <a:ext cx="5190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025" tIns="58025" rIns="58025" bIns="58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ES"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9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6225" cy="4915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6225" cy="4915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0" y="0"/>
            <a:ext cx="8653414" cy="491402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8019392" y="4533410"/>
            <a:ext cx="5190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025" tIns="58025" rIns="58025" bIns="58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ES"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9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0" y="0"/>
            <a:ext cx="8653414" cy="4914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8019392" y="4533410"/>
            <a:ext cx="5190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025" tIns="58025" rIns="58025" bIns="58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ES"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9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0" y="0"/>
            <a:ext cx="8653414" cy="4914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8019392" y="4533410"/>
            <a:ext cx="5190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025" tIns="58025" rIns="58025" bIns="58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ES"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9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653414" cy="491402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/>
        </p:nvSpPr>
        <p:spPr>
          <a:xfrm>
            <a:off x="8019392" y="4533410"/>
            <a:ext cx="5190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025" tIns="58025" rIns="58025" bIns="58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ES"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9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/>
        </p:nvSpPr>
        <p:spPr>
          <a:xfrm>
            <a:off x="8019392" y="4533410"/>
            <a:ext cx="5190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025" tIns="58025" rIns="58025" bIns="58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ES"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9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5F5BE99B-AEDB-6A1F-3ECC-90F1846B3B17}"/>
              </a:ext>
            </a:extLst>
          </p:cNvPr>
          <p:cNvGrpSpPr/>
          <p:nvPr/>
        </p:nvGrpSpPr>
        <p:grpSpPr>
          <a:xfrm>
            <a:off x="0" y="0"/>
            <a:ext cx="8656638" cy="4915620"/>
            <a:chOff x="0" y="0"/>
            <a:chExt cx="8656638" cy="4915620"/>
          </a:xfrm>
        </p:grpSpPr>
        <p:pic>
          <p:nvPicPr>
            <p:cNvPr id="145" name="Google Shape;145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8656225" cy="49156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25"/>
            <p:cNvSpPr txBox="1"/>
            <p:nvPr/>
          </p:nvSpPr>
          <p:spPr>
            <a:xfrm>
              <a:off x="5077592" y="4081657"/>
              <a:ext cx="3172480" cy="615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2" name="Google Shape;145;p25">
              <a:extLst>
                <a:ext uri="{FF2B5EF4-FFF2-40B4-BE49-F238E27FC236}">
                  <a16:creationId xmlns:a16="http://schemas.microsoft.com/office/drawing/2014/main" xmlns="" id="{99B1E78E-F198-511B-F6F0-D91DABB76BA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60385" t="80932"/>
            <a:stretch/>
          </p:blipFill>
          <p:spPr>
            <a:xfrm>
              <a:off x="5227506" y="3341394"/>
              <a:ext cx="3429132" cy="9372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Google Shape;115;p21">
            <a:extLst>
              <a:ext uri="{FF2B5EF4-FFF2-40B4-BE49-F238E27FC236}">
                <a16:creationId xmlns:a16="http://schemas.microsoft.com/office/drawing/2014/main" xmlns="" id="{0C263658-59E7-FB57-6C97-1A1399424DC7}"/>
              </a:ext>
            </a:extLst>
          </p:cNvPr>
          <p:cNvSpPr txBox="1"/>
          <p:nvPr/>
        </p:nvSpPr>
        <p:spPr>
          <a:xfrm>
            <a:off x="8038478" y="4542425"/>
            <a:ext cx="5190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025" tIns="58025" rIns="58025" bIns="58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ES"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9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/>
        </p:nvSpPr>
        <p:spPr>
          <a:xfrm>
            <a:off x="8019392" y="4533410"/>
            <a:ext cx="5190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025" tIns="58025" rIns="58025" bIns="58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ES"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9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5BB455C8-5D44-6971-1617-F67D5056FEDC}"/>
              </a:ext>
            </a:extLst>
          </p:cNvPr>
          <p:cNvGrpSpPr/>
          <p:nvPr/>
        </p:nvGrpSpPr>
        <p:grpSpPr>
          <a:xfrm>
            <a:off x="0" y="0"/>
            <a:ext cx="8653414" cy="4914024"/>
            <a:chOff x="0" y="0"/>
            <a:chExt cx="8653414" cy="4914024"/>
          </a:xfrm>
        </p:grpSpPr>
        <p:pic>
          <p:nvPicPr>
            <p:cNvPr id="153" name="Google Shape;153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8653414" cy="49140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26"/>
            <p:cNvSpPr txBox="1"/>
            <p:nvPr/>
          </p:nvSpPr>
          <p:spPr>
            <a:xfrm>
              <a:off x="151150" y="4034000"/>
              <a:ext cx="6268800" cy="4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" name="Google Shape;115;p21">
            <a:extLst>
              <a:ext uri="{FF2B5EF4-FFF2-40B4-BE49-F238E27FC236}">
                <a16:creationId xmlns:a16="http://schemas.microsoft.com/office/drawing/2014/main" xmlns="" id="{5B23258F-3BE2-5E4E-9C7C-F8D450A0BB6C}"/>
              </a:ext>
            </a:extLst>
          </p:cNvPr>
          <p:cNvSpPr txBox="1"/>
          <p:nvPr/>
        </p:nvSpPr>
        <p:spPr>
          <a:xfrm>
            <a:off x="8019392" y="4457210"/>
            <a:ext cx="519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025" tIns="58025" rIns="58025" bIns="58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ES"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9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5" y="0"/>
            <a:ext cx="8653409" cy="491402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/>
          <p:nvPr/>
        </p:nvSpPr>
        <p:spPr>
          <a:xfrm>
            <a:off x="8019392" y="4533410"/>
            <a:ext cx="5190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025" tIns="58025" rIns="58025" bIns="58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ES"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9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88</Words>
  <Application>Microsoft Office PowerPoint</Application>
  <PresentationFormat>Personalizado</PresentationFormat>
  <Paragraphs>36</Paragraphs>
  <Slides>17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Arial Narrow</vt:lpstr>
      <vt:lpstr>Calibri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Antonieta Canales Moscoso</dc:creator>
  <cp:lastModifiedBy>Roberto Miranda Chuman</cp:lastModifiedBy>
  <cp:revision>7</cp:revision>
  <dcterms:modified xsi:type="dcterms:W3CDTF">2023-05-10T20:03:02Z</dcterms:modified>
</cp:coreProperties>
</file>