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1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93B9-ED6A-45D1-996C-F8DD620946E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4F786-A63B-4050-9FB5-EFB1B2B8B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08"/>
            <a:ext cx="12215750" cy="68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"/>
            <a:ext cx="12191999" cy="68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1" y="0"/>
            <a:ext cx="1223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2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9502" cy="6858000"/>
          </a:xfrm>
        </p:spPr>
      </p:pic>
    </p:spTree>
    <p:extLst>
      <p:ext uri="{BB962C8B-B14F-4D97-AF65-F5344CB8AC3E}">
        <p14:creationId xmlns:p14="http://schemas.microsoft.com/office/powerpoint/2010/main" val="8194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08"/>
            <a:ext cx="12215750" cy="68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08"/>
            <a:ext cx="12215750" cy="68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0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1" y="0"/>
            <a:ext cx="1223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ST- Paredes Nuñez, Fernando</cp:lastModifiedBy>
  <cp:revision>4</cp:revision>
  <dcterms:created xsi:type="dcterms:W3CDTF">2023-06-07T02:24:21Z</dcterms:created>
  <dcterms:modified xsi:type="dcterms:W3CDTF">2023-06-07T12:38:44Z</dcterms:modified>
</cp:coreProperties>
</file>