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6"/>
  </p:notesMasterIdLst>
  <p:sldIdLst>
    <p:sldId id="256" r:id="rId2"/>
    <p:sldId id="257" r:id="rId3"/>
    <p:sldId id="290" r:id="rId4"/>
    <p:sldId id="258" r:id="rId5"/>
    <p:sldId id="298" r:id="rId6"/>
    <p:sldId id="291" r:id="rId7"/>
    <p:sldId id="316" r:id="rId8"/>
    <p:sldId id="317" r:id="rId9"/>
    <p:sldId id="314" r:id="rId10"/>
    <p:sldId id="263" r:id="rId11"/>
    <p:sldId id="315" r:id="rId12"/>
    <p:sldId id="318" r:id="rId13"/>
    <p:sldId id="284" r:id="rId14"/>
    <p:sldId id="268" r:id="rId15"/>
  </p:sldIdLst>
  <p:sldSz cx="9144000" cy="5143500" type="screen16x9"/>
  <p:notesSz cx="7010400" cy="9296400"/>
  <p:embeddedFontLst>
    <p:embeddedFont>
      <p:font typeface="Raleway" panose="020B0604020202020204" charset="0"/>
      <p:regular r:id="rId17"/>
      <p:bold r:id="rId18"/>
      <p:italic r:id="rId19"/>
      <p:boldItalic r:id="rId20"/>
    </p:embeddedFont>
    <p:embeddedFont>
      <p:font typeface="Arial Black" panose="020B0A04020102020204" pitchFamily="34" charset="0"/>
      <p:bold r:id="rId21"/>
    </p:embeddedFont>
    <p:embeddedFont>
      <p:font typeface="Raleway Medium" panose="020B0604020202020204" charset="0"/>
      <p:regular r:id="rId22"/>
      <p:bold r:id="rId23"/>
      <p:italic r:id="rId24"/>
      <p:boldItalic r:id="rId25"/>
    </p:embeddedFont>
    <p:embeddedFont>
      <p:font typeface="Roboto Condensed Light" panose="020B0604020202020204" charset="0"/>
      <p:regular r:id="rId26"/>
      <p:italic r:id="rId27"/>
    </p:embeddedFont>
    <p:embeddedFont>
      <p:font typeface="Montserrat ExtraBold" panose="020B0604020202020204" charset="0"/>
      <p:bold r:id="rId28"/>
      <p:boldItalic r:id="rId29"/>
    </p:embeddedFont>
    <p:embeddedFont>
      <p:font typeface="Ramabhadra"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8E"/>
    <a:srgbClr val="FAB403"/>
    <a:srgbClr val="FA3366"/>
    <a:srgbClr val="FAB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8A13C9-21EB-40DD-B447-C08E73B90DE7}">
  <a:tblStyle styleId="{628A13C9-21EB-40DD-B447-C08E73B90D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4" autoAdjust="0"/>
  </p:normalViewPr>
  <p:slideViewPr>
    <p:cSldViewPr snapToGrid="0">
      <p:cViewPr varScale="1">
        <p:scale>
          <a:sx n="109" d="100"/>
          <a:sy n="109" d="100"/>
        </p:scale>
        <p:origin x="3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5032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c13231a9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c13231a95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423776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c13231a95_0_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c13231a95_0_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2989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b856e698b_2_6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eb856e698b_2_6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7645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b856e698b_1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b856e698b_1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9644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9884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5906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9041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3406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6624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331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856e698b_2_7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856e698b_2_7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8265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808800"/>
            <a:ext cx="6963000" cy="1344600"/>
          </a:xfrm>
          <a:prstGeom prst="rect">
            <a:avLst/>
          </a:prstGeom>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5200"/>
              <a:buNone/>
              <a:defRPr sz="4200" b="0">
                <a:solidFill>
                  <a:schemeClr val="accent1"/>
                </a:solidFill>
                <a:latin typeface="Montserrat ExtraBold"/>
                <a:ea typeface="Montserrat ExtraBold"/>
                <a:cs typeface="Montserrat ExtraBold"/>
                <a:sym typeface="Montserrat ExtraBold"/>
              </a:defRPr>
            </a:lvl1pPr>
            <a:lvl2pPr lvl="1" algn="ctr">
              <a:lnSpc>
                <a:spcPct val="100000"/>
              </a:lnSpc>
              <a:spcBef>
                <a:spcPts val="0"/>
              </a:spcBef>
              <a:spcAft>
                <a:spcPts val="0"/>
              </a:spcAft>
              <a:buClr>
                <a:schemeClr val="accent1"/>
              </a:buClr>
              <a:buSzPts val="5200"/>
              <a:buNone/>
              <a:defRPr sz="5200">
                <a:solidFill>
                  <a:schemeClr val="accent1"/>
                </a:solidFill>
              </a:defRPr>
            </a:lvl2pPr>
            <a:lvl3pPr lvl="2" algn="ctr">
              <a:lnSpc>
                <a:spcPct val="100000"/>
              </a:lnSpc>
              <a:spcBef>
                <a:spcPts val="0"/>
              </a:spcBef>
              <a:spcAft>
                <a:spcPts val="0"/>
              </a:spcAft>
              <a:buClr>
                <a:schemeClr val="accent1"/>
              </a:buClr>
              <a:buSzPts val="5200"/>
              <a:buNone/>
              <a:defRPr sz="5200">
                <a:solidFill>
                  <a:schemeClr val="accent1"/>
                </a:solidFill>
              </a:defRPr>
            </a:lvl3pPr>
            <a:lvl4pPr lvl="3" algn="ctr">
              <a:lnSpc>
                <a:spcPct val="100000"/>
              </a:lnSpc>
              <a:spcBef>
                <a:spcPts val="0"/>
              </a:spcBef>
              <a:spcAft>
                <a:spcPts val="0"/>
              </a:spcAft>
              <a:buClr>
                <a:schemeClr val="accent1"/>
              </a:buClr>
              <a:buSzPts val="5200"/>
              <a:buNone/>
              <a:defRPr sz="5200">
                <a:solidFill>
                  <a:schemeClr val="accent1"/>
                </a:solidFill>
              </a:defRPr>
            </a:lvl4pPr>
            <a:lvl5pPr lvl="4" algn="ctr">
              <a:lnSpc>
                <a:spcPct val="100000"/>
              </a:lnSpc>
              <a:spcBef>
                <a:spcPts val="0"/>
              </a:spcBef>
              <a:spcAft>
                <a:spcPts val="0"/>
              </a:spcAft>
              <a:buClr>
                <a:schemeClr val="accent1"/>
              </a:buClr>
              <a:buSzPts val="5200"/>
              <a:buNone/>
              <a:defRPr sz="5200">
                <a:solidFill>
                  <a:schemeClr val="accent1"/>
                </a:solidFill>
              </a:defRPr>
            </a:lvl5pPr>
            <a:lvl6pPr lvl="5" algn="ctr">
              <a:lnSpc>
                <a:spcPct val="100000"/>
              </a:lnSpc>
              <a:spcBef>
                <a:spcPts val="0"/>
              </a:spcBef>
              <a:spcAft>
                <a:spcPts val="0"/>
              </a:spcAft>
              <a:buClr>
                <a:schemeClr val="accent1"/>
              </a:buClr>
              <a:buSzPts val="5200"/>
              <a:buNone/>
              <a:defRPr sz="5200">
                <a:solidFill>
                  <a:schemeClr val="accent1"/>
                </a:solidFill>
              </a:defRPr>
            </a:lvl6pPr>
            <a:lvl7pPr lvl="6" algn="ctr">
              <a:lnSpc>
                <a:spcPct val="100000"/>
              </a:lnSpc>
              <a:spcBef>
                <a:spcPts val="0"/>
              </a:spcBef>
              <a:spcAft>
                <a:spcPts val="0"/>
              </a:spcAft>
              <a:buClr>
                <a:schemeClr val="accent1"/>
              </a:buClr>
              <a:buSzPts val="5200"/>
              <a:buNone/>
              <a:defRPr sz="5200">
                <a:solidFill>
                  <a:schemeClr val="accent1"/>
                </a:solidFill>
              </a:defRPr>
            </a:lvl7pPr>
            <a:lvl8pPr lvl="7" algn="ctr">
              <a:lnSpc>
                <a:spcPct val="100000"/>
              </a:lnSpc>
              <a:spcBef>
                <a:spcPts val="0"/>
              </a:spcBef>
              <a:spcAft>
                <a:spcPts val="0"/>
              </a:spcAft>
              <a:buClr>
                <a:schemeClr val="accent1"/>
              </a:buClr>
              <a:buSzPts val="5200"/>
              <a:buNone/>
              <a:defRPr sz="5200">
                <a:solidFill>
                  <a:schemeClr val="accent1"/>
                </a:solidFill>
              </a:defRPr>
            </a:lvl8pPr>
            <a:lvl9pPr lvl="8" algn="ctr">
              <a:lnSpc>
                <a:spcPct val="100000"/>
              </a:lnSpc>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715100" y="215340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1200"/>
              <a:buNone/>
              <a:defRPr sz="1600">
                <a:solidFill>
                  <a:schemeClr val="accent1"/>
                </a:solidFill>
                <a:latin typeface="Raleway Medium"/>
                <a:ea typeface="Raleway Medium"/>
                <a:cs typeface="Raleway Medium"/>
                <a:sym typeface="Raleway Medium"/>
              </a:defRPr>
            </a:lvl1pPr>
            <a:lvl2pPr lvl="1" algn="ctr">
              <a:lnSpc>
                <a:spcPct val="100000"/>
              </a:lnSpc>
              <a:spcBef>
                <a:spcPts val="0"/>
              </a:spcBef>
              <a:spcAft>
                <a:spcPts val="0"/>
              </a:spcAft>
              <a:buClr>
                <a:schemeClr val="accent2"/>
              </a:buClr>
              <a:buSzPts val="1200"/>
              <a:buNone/>
              <a:defRPr>
                <a:solidFill>
                  <a:schemeClr val="accent2"/>
                </a:solidFill>
              </a:defRPr>
            </a:lvl2pPr>
            <a:lvl3pPr lvl="2" algn="ctr">
              <a:lnSpc>
                <a:spcPct val="100000"/>
              </a:lnSpc>
              <a:spcBef>
                <a:spcPts val="0"/>
              </a:spcBef>
              <a:spcAft>
                <a:spcPts val="0"/>
              </a:spcAft>
              <a:buClr>
                <a:schemeClr val="accent2"/>
              </a:buClr>
              <a:buSzPts val="1200"/>
              <a:buNone/>
              <a:defRPr>
                <a:solidFill>
                  <a:schemeClr val="accent2"/>
                </a:solidFill>
              </a:defRPr>
            </a:lvl3pPr>
            <a:lvl4pPr lvl="3" algn="ctr">
              <a:lnSpc>
                <a:spcPct val="100000"/>
              </a:lnSpc>
              <a:spcBef>
                <a:spcPts val="0"/>
              </a:spcBef>
              <a:spcAft>
                <a:spcPts val="0"/>
              </a:spcAft>
              <a:buClr>
                <a:schemeClr val="accent2"/>
              </a:buClr>
              <a:buSzPts val="1200"/>
              <a:buNone/>
              <a:defRPr>
                <a:solidFill>
                  <a:schemeClr val="accent2"/>
                </a:solidFill>
              </a:defRPr>
            </a:lvl4pPr>
            <a:lvl5pPr lvl="4" algn="ctr">
              <a:lnSpc>
                <a:spcPct val="100000"/>
              </a:lnSpc>
              <a:spcBef>
                <a:spcPts val="0"/>
              </a:spcBef>
              <a:spcAft>
                <a:spcPts val="0"/>
              </a:spcAft>
              <a:buClr>
                <a:schemeClr val="accent2"/>
              </a:buClr>
              <a:buSzPts val="1200"/>
              <a:buNone/>
              <a:defRPr>
                <a:solidFill>
                  <a:schemeClr val="accent2"/>
                </a:solidFill>
              </a:defRPr>
            </a:lvl5pPr>
            <a:lvl6pPr lvl="5" algn="ctr">
              <a:lnSpc>
                <a:spcPct val="100000"/>
              </a:lnSpc>
              <a:spcBef>
                <a:spcPts val="0"/>
              </a:spcBef>
              <a:spcAft>
                <a:spcPts val="0"/>
              </a:spcAft>
              <a:buClr>
                <a:schemeClr val="accent2"/>
              </a:buClr>
              <a:buSzPts val="1200"/>
              <a:buNone/>
              <a:defRPr>
                <a:solidFill>
                  <a:schemeClr val="accent2"/>
                </a:solidFill>
              </a:defRPr>
            </a:lvl6pPr>
            <a:lvl7pPr lvl="6" algn="ctr">
              <a:lnSpc>
                <a:spcPct val="100000"/>
              </a:lnSpc>
              <a:spcBef>
                <a:spcPts val="0"/>
              </a:spcBef>
              <a:spcAft>
                <a:spcPts val="0"/>
              </a:spcAft>
              <a:buClr>
                <a:schemeClr val="accent2"/>
              </a:buClr>
              <a:buSzPts val="1200"/>
              <a:buNone/>
              <a:defRPr>
                <a:solidFill>
                  <a:schemeClr val="accent2"/>
                </a:solidFill>
              </a:defRPr>
            </a:lvl7pPr>
            <a:lvl8pPr lvl="7" algn="ctr">
              <a:lnSpc>
                <a:spcPct val="100000"/>
              </a:lnSpc>
              <a:spcBef>
                <a:spcPts val="0"/>
              </a:spcBef>
              <a:spcAft>
                <a:spcPts val="0"/>
              </a:spcAft>
              <a:buClr>
                <a:schemeClr val="accent2"/>
              </a:buClr>
              <a:buSzPts val="1200"/>
              <a:buNone/>
              <a:defRPr>
                <a:solidFill>
                  <a:schemeClr val="accent2"/>
                </a:solidFill>
              </a:defRPr>
            </a:lvl8pPr>
            <a:lvl9pPr lvl="8" algn="ctr">
              <a:lnSpc>
                <a:spcPct val="100000"/>
              </a:lnSpc>
              <a:spcBef>
                <a:spcPts val="0"/>
              </a:spcBef>
              <a:spcAft>
                <a:spcPts val="0"/>
              </a:spcAft>
              <a:buClr>
                <a:schemeClr val="accent2"/>
              </a:buClr>
              <a:buSzPts val="1200"/>
              <a:buNone/>
              <a:defRPr>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1"/>
        <p:cNvGrpSpPr/>
        <p:nvPr/>
      </p:nvGrpSpPr>
      <p:grpSpPr>
        <a:xfrm>
          <a:off x="0" y="0"/>
          <a:ext cx="0" cy="0"/>
          <a:chOff x="0" y="0"/>
          <a:chExt cx="0" cy="0"/>
        </a:xfrm>
      </p:grpSpPr>
      <p:grpSp>
        <p:nvGrpSpPr>
          <p:cNvPr id="282" name="Google Shape;282;p29"/>
          <p:cNvGrpSpPr/>
          <p:nvPr/>
        </p:nvGrpSpPr>
        <p:grpSpPr>
          <a:xfrm>
            <a:off x="-289287" y="-577506"/>
            <a:ext cx="10470663" cy="5721007"/>
            <a:chOff x="-289287" y="-577506"/>
            <a:chExt cx="10470663" cy="5721007"/>
          </a:xfrm>
        </p:grpSpPr>
        <p:sp>
          <p:nvSpPr>
            <p:cNvPr id="283" name="Google Shape;283;p29"/>
            <p:cNvSpPr/>
            <p:nvPr/>
          </p:nvSpPr>
          <p:spPr>
            <a:xfrm flipH="1">
              <a:off x="-227693" y="-82087"/>
              <a:ext cx="1585322" cy="1861089"/>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rot="3397010" flipH="1">
              <a:off x="21768" y="-360169"/>
              <a:ext cx="1298627" cy="1444518"/>
            </a:xfrm>
            <a:custGeom>
              <a:avLst/>
              <a:gdLst/>
              <a:ahLst/>
              <a:cxnLst/>
              <a:rect l="l" t="t" r="r" b="b"/>
              <a:pathLst>
                <a:path w="13895" h="15456" extrusionOk="0">
                  <a:moveTo>
                    <a:pt x="4846" y="15455"/>
                  </a:moveTo>
                  <a:lnTo>
                    <a:pt x="1548" y="15455"/>
                  </a:lnTo>
                  <a:cubicBezTo>
                    <a:pt x="608" y="15455"/>
                    <a:pt x="0" y="14455"/>
                    <a:pt x="453" y="13634"/>
                  </a:cubicBezTo>
                  <a:lnTo>
                    <a:pt x="7763" y="1"/>
                  </a:lnTo>
                  <a:lnTo>
                    <a:pt x="13895" y="1"/>
                  </a:lnTo>
                  <a:lnTo>
                    <a:pt x="5953" y="14800"/>
                  </a:lnTo>
                  <a:cubicBezTo>
                    <a:pt x="5739" y="15205"/>
                    <a:pt x="5311" y="15455"/>
                    <a:pt x="4846" y="15455"/>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7613825" y="4684125"/>
              <a:ext cx="1698150" cy="459376"/>
            </a:xfrm>
            <a:custGeom>
              <a:avLst/>
              <a:gdLst/>
              <a:ahLst/>
              <a:cxnLst/>
              <a:rect l="l" t="t" r="r" b="b"/>
              <a:pathLst>
                <a:path w="22361" h="6049" extrusionOk="0">
                  <a:moveTo>
                    <a:pt x="19336" y="6049"/>
                  </a:moveTo>
                  <a:lnTo>
                    <a:pt x="3024" y="6049"/>
                  </a:lnTo>
                  <a:cubicBezTo>
                    <a:pt x="1358" y="6049"/>
                    <a:pt x="0" y="4692"/>
                    <a:pt x="0" y="3025"/>
                  </a:cubicBezTo>
                  <a:lnTo>
                    <a:pt x="0" y="3025"/>
                  </a:lnTo>
                  <a:cubicBezTo>
                    <a:pt x="0" y="1358"/>
                    <a:pt x="1358" y="1"/>
                    <a:pt x="3024" y="1"/>
                  </a:cubicBezTo>
                  <a:lnTo>
                    <a:pt x="19336" y="1"/>
                  </a:lnTo>
                  <a:cubicBezTo>
                    <a:pt x="21003" y="1"/>
                    <a:pt x="22360" y="1358"/>
                    <a:pt x="22360" y="3025"/>
                  </a:cubicBezTo>
                  <a:lnTo>
                    <a:pt x="22360" y="3025"/>
                  </a:lnTo>
                  <a:cubicBezTo>
                    <a:pt x="22360" y="4692"/>
                    <a:pt x="21003" y="6049"/>
                    <a:pt x="19336" y="6049"/>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8483225" y="0"/>
              <a:ext cx="1698150" cy="459376"/>
            </a:xfrm>
            <a:custGeom>
              <a:avLst/>
              <a:gdLst/>
              <a:ahLst/>
              <a:cxnLst/>
              <a:rect l="l" t="t" r="r" b="b"/>
              <a:pathLst>
                <a:path w="22361" h="6049" extrusionOk="0">
                  <a:moveTo>
                    <a:pt x="19336" y="6049"/>
                  </a:moveTo>
                  <a:lnTo>
                    <a:pt x="3024" y="6049"/>
                  </a:lnTo>
                  <a:cubicBezTo>
                    <a:pt x="1358" y="6049"/>
                    <a:pt x="0" y="4692"/>
                    <a:pt x="0" y="3025"/>
                  </a:cubicBezTo>
                  <a:lnTo>
                    <a:pt x="0" y="3025"/>
                  </a:lnTo>
                  <a:cubicBezTo>
                    <a:pt x="0" y="1358"/>
                    <a:pt x="1358" y="1"/>
                    <a:pt x="3024" y="1"/>
                  </a:cubicBezTo>
                  <a:lnTo>
                    <a:pt x="19336" y="1"/>
                  </a:lnTo>
                  <a:cubicBezTo>
                    <a:pt x="21003" y="1"/>
                    <a:pt x="22360" y="1358"/>
                    <a:pt x="22360" y="3025"/>
                  </a:cubicBezTo>
                  <a:lnTo>
                    <a:pt x="22360" y="3025"/>
                  </a:lnTo>
                  <a:cubicBezTo>
                    <a:pt x="22360" y="4692"/>
                    <a:pt x="21003" y="6049"/>
                    <a:pt x="19336" y="6049"/>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87"/>
        <p:cNvGrpSpPr/>
        <p:nvPr/>
      </p:nvGrpSpPr>
      <p:grpSpPr>
        <a:xfrm>
          <a:off x="0" y="0"/>
          <a:ext cx="0" cy="0"/>
          <a:chOff x="0" y="0"/>
          <a:chExt cx="0" cy="0"/>
        </a:xfrm>
      </p:grpSpPr>
      <p:grpSp>
        <p:nvGrpSpPr>
          <p:cNvPr id="288" name="Google Shape;288;p30"/>
          <p:cNvGrpSpPr/>
          <p:nvPr/>
        </p:nvGrpSpPr>
        <p:grpSpPr>
          <a:xfrm>
            <a:off x="0" y="12"/>
            <a:ext cx="9144007" cy="5143489"/>
            <a:chOff x="0" y="12"/>
            <a:chExt cx="9144007" cy="5143489"/>
          </a:xfrm>
        </p:grpSpPr>
        <p:grpSp>
          <p:nvGrpSpPr>
            <p:cNvPr id="289" name="Google Shape;289;p30"/>
            <p:cNvGrpSpPr/>
            <p:nvPr/>
          </p:nvGrpSpPr>
          <p:grpSpPr>
            <a:xfrm>
              <a:off x="0" y="3592959"/>
              <a:ext cx="2320507" cy="1550542"/>
              <a:chOff x="0" y="3592959"/>
              <a:chExt cx="2320507" cy="1550542"/>
            </a:xfrm>
          </p:grpSpPr>
          <p:sp>
            <p:nvSpPr>
              <p:cNvPr id="290" name="Google Shape;290;p30"/>
              <p:cNvSpPr/>
              <p:nvPr/>
            </p:nvSpPr>
            <p:spPr>
              <a:xfrm>
                <a:off x="0" y="4661800"/>
                <a:ext cx="2320507" cy="481701"/>
              </a:xfrm>
              <a:custGeom>
                <a:avLst/>
                <a:gdLst/>
                <a:ahLst/>
                <a:cxnLst/>
                <a:rect l="l" t="t" r="r" b="b"/>
                <a:pathLst>
                  <a:path w="40899" h="8490" extrusionOk="0">
                    <a:moveTo>
                      <a:pt x="37386" y="0"/>
                    </a:moveTo>
                    <a:lnTo>
                      <a:pt x="1" y="0"/>
                    </a:lnTo>
                    <a:lnTo>
                      <a:pt x="1" y="8490"/>
                    </a:lnTo>
                    <a:lnTo>
                      <a:pt x="35850" y="8490"/>
                    </a:lnTo>
                    <a:cubicBezTo>
                      <a:pt x="36898" y="8490"/>
                      <a:pt x="37863" y="7918"/>
                      <a:pt x="38363" y="7001"/>
                    </a:cubicBezTo>
                    <a:lnTo>
                      <a:pt x="39887" y="4132"/>
                    </a:lnTo>
                    <a:cubicBezTo>
                      <a:pt x="40899" y="2263"/>
                      <a:pt x="39529" y="0"/>
                      <a:pt x="37386" y="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0" y="3592959"/>
                <a:ext cx="1139773" cy="1550539"/>
              </a:xfrm>
              <a:custGeom>
                <a:avLst/>
                <a:gdLst/>
                <a:ahLst/>
                <a:cxnLst/>
                <a:rect l="l" t="t" r="r" b="b"/>
                <a:pathLst>
                  <a:path w="24576" h="33433" extrusionOk="0">
                    <a:moveTo>
                      <a:pt x="22611" y="83"/>
                    </a:moveTo>
                    <a:lnTo>
                      <a:pt x="1" y="0"/>
                    </a:lnTo>
                    <a:lnTo>
                      <a:pt x="1" y="33433"/>
                    </a:lnTo>
                    <a:lnTo>
                      <a:pt x="7513" y="33433"/>
                    </a:lnTo>
                    <a:lnTo>
                      <a:pt x="24015" y="2405"/>
                    </a:lnTo>
                    <a:cubicBezTo>
                      <a:pt x="24575" y="1357"/>
                      <a:pt x="23813" y="95"/>
                      <a:pt x="22611" y="83"/>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244913" y="4013000"/>
                <a:ext cx="940363" cy="1046767"/>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0"/>
            <p:cNvGrpSpPr/>
            <p:nvPr/>
          </p:nvGrpSpPr>
          <p:grpSpPr>
            <a:xfrm flipH="1">
              <a:off x="7958731" y="12"/>
              <a:ext cx="1185276" cy="1550539"/>
              <a:chOff x="0" y="3592959"/>
              <a:chExt cx="1185276" cy="1550539"/>
            </a:xfrm>
          </p:grpSpPr>
          <p:sp>
            <p:nvSpPr>
              <p:cNvPr id="294" name="Google Shape;294;p30"/>
              <p:cNvSpPr/>
              <p:nvPr/>
            </p:nvSpPr>
            <p:spPr>
              <a:xfrm>
                <a:off x="0" y="3592959"/>
                <a:ext cx="1139773" cy="1550539"/>
              </a:xfrm>
              <a:custGeom>
                <a:avLst/>
                <a:gdLst/>
                <a:ahLst/>
                <a:cxnLst/>
                <a:rect l="l" t="t" r="r" b="b"/>
                <a:pathLst>
                  <a:path w="24576" h="33433" extrusionOk="0">
                    <a:moveTo>
                      <a:pt x="22611" y="83"/>
                    </a:moveTo>
                    <a:lnTo>
                      <a:pt x="1" y="0"/>
                    </a:lnTo>
                    <a:lnTo>
                      <a:pt x="1" y="33433"/>
                    </a:lnTo>
                    <a:lnTo>
                      <a:pt x="7513" y="33433"/>
                    </a:lnTo>
                    <a:lnTo>
                      <a:pt x="24015" y="2405"/>
                    </a:lnTo>
                    <a:cubicBezTo>
                      <a:pt x="24575" y="1357"/>
                      <a:pt x="23813" y="95"/>
                      <a:pt x="22611" y="83"/>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244913" y="4013000"/>
                <a:ext cx="940363" cy="1046767"/>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1"/>
            </a:gs>
            <a:gs pos="63000">
              <a:srgbClr val="194175"/>
            </a:gs>
            <a:gs pos="100000">
              <a:schemeClr val="accent2"/>
            </a:gs>
          </a:gsLst>
          <a:lin ang="8099331" scaled="0"/>
        </a:gradFill>
        <a:effectLst/>
      </p:bgPr>
    </p:bg>
    <p:spTree>
      <p:nvGrpSpPr>
        <p:cNvPr id="1" name="Shape 11"/>
        <p:cNvGrpSpPr/>
        <p:nvPr/>
      </p:nvGrpSpPr>
      <p:grpSpPr>
        <a:xfrm>
          <a:off x="0" y="0"/>
          <a:ext cx="0" cy="0"/>
          <a:chOff x="0" y="0"/>
          <a:chExt cx="0" cy="0"/>
        </a:xfrm>
      </p:grpSpPr>
      <p:grpSp>
        <p:nvGrpSpPr>
          <p:cNvPr id="12" name="Google Shape;12;p3"/>
          <p:cNvGrpSpPr/>
          <p:nvPr/>
        </p:nvGrpSpPr>
        <p:grpSpPr>
          <a:xfrm>
            <a:off x="-959475" y="-172250"/>
            <a:ext cx="11032725" cy="5530000"/>
            <a:chOff x="-959475" y="-172250"/>
            <a:chExt cx="11032725" cy="5530000"/>
          </a:xfrm>
        </p:grpSpPr>
        <p:sp>
          <p:nvSpPr>
            <p:cNvPr id="13" name="Google Shape;13;p3"/>
            <p:cNvSpPr/>
            <p:nvPr/>
          </p:nvSpPr>
          <p:spPr>
            <a:xfrm flipH="1">
              <a:off x="-959475" y="3859250"/>
              <a:ext cx="2522400" cy="1498500"/>
            </a:xfrm>
            <a:prstGeom prst="round2DiagRect">
              <a:avLst>
                <a:gd name="adj1" fmla="val 50000"/>
                <a:gd name="adj2" fmla="val 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flipH="1">
              <a:off x="-92850" y="42629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5400000" flipH="1">
              <a:off x="82400" y="-466550"/>
              <a:ext cx="1265400" cy="1854000"/>
            </a:xfrm>
            <a:prstGeom prst="round1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flipH="1">
              <a:off x="7063350" y="189400"/>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7891375" y="3436250"/>
              <a:ext cx="1311600" cy="1921500"/>
            </a:xfrm>
            <a:prstGeom prst="round1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txBox="1">
            <a:spLocks noGrp="1"/>
          </p:cNvSpPr>
          <p:nvPr>
            <p:ph type="title"/>
          </p:nvPr>
        </p:nvSpPr>
        <p:spPr>
          <a:xfrm>
            <a:off x="3473250" y="1707250"/>
            <a:ext cx="4360200" cy="11916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5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1562925" y="1960082"/>
            <a:ext cx="17145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3473250" y="3001250"/>
            <a:ext cx="4360200" cy="43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600">
                <a:solidFill>
                  <a:schemeClr val="dk2"/>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grpSp>
        <p:nvGrpSpPr>
          <p:cNvPr id="22" name="Google Shape;22;p4"/>
          <p:cNvGrpSpPr/>
          <p:nvPr/>
        </p:nvGrpSpPr>
        <p:grpSpPr>
          <a:xfrm>
            <a:off x="0" y="247559"/>
            <a:ext cx="9805025" cy="5052141"/>
            <a:chOff x="0" y="247559"/>
            <a:chExt cx="9805025" cy="5052141"/>
          </a:xfrm>
        </p:grpSpPr>
        <p:sp>
          <p:nvSpPr>
            <p:cNvPr id="23" name="Google Shape;23;p4"/>
            <p:cNvSpPr/>
            <p:nvPr/>
          </p:nvSpPr>
          <p:spPr>
            <a:xfrm flipH="1">
              <a:off x="6795125" y="4608500"/>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4"/>
            <p:cNvCxnSpPr/>
            <p:nvPr/>
          </p:nvCxnSpPr>
          <p:spPr>
            <a:xfrm>
              <a:off x="0" y="247559"/>
              <a:ext cx="1577700" cy="0"/>
            </a:xfrm>
            <a:prstGeom prst="straightConnector1">
              <a:avLst/>
            </a:prstGeom>
            <a:noFill/>
            <a:ln w="19050" cap="flat" cmpd="sng">
              <a:solidFill>
                <a:schemeClr val="accent2"/>
              </a:solidFill>
              <a:prstDash val="solid"/>
              <a:round/>
              <a:headEnd type="none" w="med" len="med"/>
              <a:tailEnd type="none" w="med" len="med"/>
            </a:ln>
          </p:spPr>
        </p:cxnSp>
        <p:sp>
          <p:nvSpPr>
            <p:cNvPr id="25" name="Google Shape;25;p4"/>
            <p:cNvSpPr/>
            <p:nvPr/>
          </p:nvSpPr>
          <p:spPr>
            <a:xfrm>
              <a:off x="8076775" y="4041350"/>
              <a:ext cx="1623254" cy="771653"/>
            </a:xfrm>
            <a:custGeom>
              <a:avLst/>
              <a:gdLst/>
              <a:ahLst/>
              <a:cxnLst/>
              <a:rect l="l" t="t" r="r" b="b"/>
              <a:pathLst>
                <a:path w="21766" h="10347" extrusionOk="0">
                  <a:moveTo>
                    <a:pt x="4787" y="1417"/>
                  </a:moveTo>
                  <a:lnTo>
                    <a:pt x="1" y="10347"/>
                  </a:lnTo>
                  <a:lnTo>
                    <a:pt x="16217" y="10347"/>
                  </a:lnTo>
                  <a:lnTo>
                    <a:pt x="21765" y="0"/>
                  </a:lnTo>
                  <a:lnTo>
                    <a:pt x="7156" y="0"/>
                  </a:lnTo>
                  <a:cubicBezTo>
                    <a:pt x="6168" y="0"/>
                    <a:pt x="5251" y="548"/>
                    <a:pt x="4787" y="1417"/>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AutoNum type="arabicPeriod"/>
              <a:defRPr>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a:p>
        </p:txBody>
      </p:sp>
      <p:sp>
        <p:nvSpPr>
          <p:cNvPr id="27" name="Google Shape;27;p4"/>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grpSp>
        <p:nvGrpSpPr>
          <p:cNvPr id="47" name="Google Shape;47;p7"/>
          <p:cNvGrpSpPr/>
          <p:nvPr/>
        </p:nvGrpSpPr>
        <p:grpSpPr>
          <a:xfrm>
            <a:off x="-959475" y="189400"/>
            <a:ext cx="11032725" cy="5528875"/>
            <a:chOff x="-959475" y="189400"/>
            <a:chExt cx="11032725" cy="5528875"/>
          </a:xfrm>
        </p:grpSpPr>
        <p:sp>
          <p:nvSpPr>
            <p:cNvPr id="48" name="Google Shape;48;p7"/>
            <p:cNvSpPr/>
            <p:nvPr/>
          </p:nvSpPr>
          <p:spPr>
            <a:xfrm>
              <a:off x="7550850" y="3859250"/>
              <a:ext cx="2522400" cy="1498500"/>
            </a:xfrm>
            <a:prstGeom prst="round2DiagRect">
              <a:avLst>
                <a:gd name="adj1" fmla="val 50000"/>
                <a:gd name="adj2" fmla="val 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959475" y="1894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238300" y="4321475"/>
              <a:ext cx="953400" cy="13968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7"/>
          <p:cNvSpPr txBox="1">
            <a:spLocks noGrp="1"/>
          </p:cNvSpPr>
          <p:nvPr>
            <p:ph type="body" idx="1"/>
          </p:nvPr>
        </p:nvSpPr>
        <p:spPr>
          <a:xfrm>
            <a:off x="715050" y="2251125"/>
            <a:ext cx="4122300" cy="19041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rgbClr val="494949"/>
              </a:buClr>
              <a:buSzPts val="1600"/>
              <a:buFont typeface="Exo"/>
              <a:buChar char="●"/>
              <a:defRPr sz="1600">
                <a:solidFill>
                  <a:srgbClr val="434343"/>
                </a:solidFill>
              </a:defRPr>
            </a:lvl1pPr>
            <a:lvl2pPr marL="914400" lvl="1" indent="-330200" rtl="0">
              <a:lnSpc>
                <a:spcPct val="115000"/>
              </a:lnSpc>
              <a:spcBef>
                <a:spcPts val="0"/>
              </a:spcBef>
              <a:spcAft>
                <a:spcPts val="0"/>
              </a:spcAft>
              <a:buClr>
                <a:srgbClr val="494949"/>
              </a:buClr>
              <a:buSzPts val="1600"/>
              <a:buFont typeface="Exo"/>
              <a:buChar char="○"/>
              <a:defRPr>
                <a:solidFill>
                  <a:srgbClr val="434343"/>
                </a:solidFill>
              </a:defRPr>
            </a:lvl2pPr>
            <a:lvl3pPr marL="1371600" lvl="2" indent="-330200" rtl="0">
              <a:lnSpc>
                <a:spcPct val="115000"/>
              </a:lnSpc>
              <a:spcBef>
                <a:spcPts val="0"/>
              </a:spcBef>
              <a:spcAft>
                <a:spcPts val="0"/>
              </a:spcAft>
              <a:buClr>
                <a:srgbClr val="494949"/>
              </a:buClr>
              <a:buSzPts val="1600"/>
              <a:buFont typeface="Exo"/>
              <a:buChar char="■"/>
              <a:defRPr>
                <a:solidFill>
                  <a:srgbClr val="434343"/>
                </a:solidFill>
              </a:defRPr>
            </a:lvl3pPr>
            <a:lvl4pPr marL="1828800" lvl="3" indent="-330200" rtl="0">
              <a:lnSpc>
                <a:spcPct val="115000"/>
              </a:lnSpc>
              <a:spcBef>
                <a:spcPts val="0"/>
              </a:spcBef>
              <a:spcAft>
                <a:spcPts val="0"/>
              </a:spcAft>
              <a:buClr>
                <a:srgbClr val="494949"/>
              </a:buClr>
              <a:buSzPts val="1600"/>
              <a:buFont typeface="Exo"/>
              <a:buChar char="●"/>
              <a:defRPr>
                <a:solidFill>
                  <a:srgbClr val="434343"/>
                </a:solidFill>
              </a:defRPr>
            </a:lvl4pPr>
            <a:lvl5pPr marL="2286000" lvl="4" indent="-330200" rtl="0">
              <a:lnSpc>
                <a:spcPct val="115000"/>
              </a:lnSpc>
              <a:spcBef>
                <a:spcPts val="0"/>
              </a:spcBef>
              <a:spcAft>
                <a:spcPts val="0"/>
              </a:spcAft>
              <a:buClr>
                <a:srgbClr val="494949"/>
              </a:buClr>
              <a:buSzPts val="1600"/>
              <a:buFont typeface="Exo"/>
              <a:buChar char="○"/>
              <a:defRPr>
                <a:solidFill>
                  <a:srgbClr val="434343"/>
                </a:solidFill>
              </a:defRPr>
            </a:lvl5pPr>
            <a:lvl6pPr marL="2743200" lvl="5" indent="-330200" rtl="0">
              <a:lnSpc>
                <a:spcPct val="115000"/>
              </a:lnSpc>
              <a:spcBef>
                <a:spcPts val="0"/>
              </a:spcBef>
              <a:spcAft>
                <a:spcPts val="0"/>
              </a:spcAft>
              <a:buClr>
                <a:srgbClr val="494949"/>
              </a:buClr>
              <a:buSzPts val="1600"/>
              <a:buFont typeface="Exo"/>
              <a:buChar char="■"/>
              <a:defRPr>
                <a:solidFill>
                  <a:srgbClr val="434343"/>
                </a:solidFill>
              </a:defRPr>
            </a:lvl6pPr>
            <a:lvl7pPr marL="3200400" lvl="6" indent="-330200" rtl="0">
              <a:lnSpc>
                <a:spcPct val="115000"/>
              </a:lnSpc>
              <a:spcBef>
                <a:spcPts val="0"/>
              </a:spcBef>
              <a:spcAft>
                <a:spcPts val="0"/>
              </a:spcAft>
              <a:buClr>
                <a:srgbClr val="494949"/>
              </a:buClr>
              <a:buSzPts val="1600"/>
              <a:buFont typeface="Exo"/>
              <a:buChar char="●"/>
              <a:defRPr>
                <a:solidFill>
                  <a:srgbClr val="434343"/>
                </a:solidFill>
              </a:defRPr>
            </a:lvl7pPr>
            <a:lvl8pPr marL="3657600" lvl="7" indent="-330200" rtl="0">
              <a:lnSpc>
                <a:spcPct val="115000"/>
              </a:lnSpc>
              <a:spcBef>
                <a:spcPts val="0"/>
              </a:spcBef>
              <a:spcAft>
                <a:spcPts val="0"/>
              </a:spcAft>
              <a:buClr>
                <a:srgbClr val="494949"/>
              </a:buClr>
              <a:buSzPts val="1600"/>
              <a:buFont typeface="Exo"/>
              <a:buChar char="○"/>
              <a:defRPr>
                <a:solidFill>
                  <a:srgbClr val="434343"/>
                </a:solidFill>
              </a:defRPr>
            </a:lvl8pPr>
            <a:lvl9pPr marL="4114800" lvl="8" indent="-330200" rtl="0">
              <a:lnSpc>
                <a:spcPct val="115000"/>
              </a:lnSpc>
              <a:spcBef>
                <a:spcPts val="0"/>
              </a:spcBef>
              <a:spcAft>
                <a:spcPts val="0"/>
              </a:spcAft>
              <a:buClr>
                <a:srgbClr val="494949"/>
              </a:buClr>
              <a:buSzPts val="1600"/>
              <a:buFont typeface="Exo"/>
              <a:buChar char="■"/>
              <a:defRPr>
                <a:solidFill>
                  <a:srgbClr val="434343"/>
                </a:solidFill>
              </a:defRPr>
            </a:lvl9pPr>
          </a:lstStyle>
          <a:p>
            <a:endParaRPr/>
          </a:p>
        </p:txBody>
      </p:sp>
      <p:sp>
        <p:nvSpPr>
          <p:cNvPr id="52" name="Google Shape;52;p7"/>
          <p:cNvSpPr txBox="1">
            <a:spLocks noGrp="1"/>
          </p:cNvSpPr>
          <p:nvPr>
            <p:ph type="title"/>
          </p:nvPr>
        </p:nvSpPr>
        <p:spPr>
          <a:xfrm>
            <a:off x="715050" y="988275"/>
            <a:ext cx="4122300" cy="11793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1"/>
              </a:buClr>
              <a:buSzPts val="2800"/>
              <a:buFont typeface="Ramabhadra"/>
              <a:buNone/>
              <a:defRPr sz="3600">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1"/>
            </a:gs>
            <a:gs pos="63000">
              <a:srgbClr val="194175"/>
            </a:gs>
            <a:gs pos="100000">
              <a:schemeClr val="accent2"/>
            </a:gs>
          </a:gsLst>
          <a:lin ang="8099331" scaled="0"/>
        </a:gradFill>
        <a:effectLst/>
      </p:bgPr>
    </p:bg>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715050" y="1265100"/>
            <a:ext cx="7713900" cy="26133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solidFill>
                  <a:schemeClr val="lt1"/>
                </a:solidFill>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55" name="Google Shape;55;p8"/>
          <p:cNvGrpSpPr/>
          <p:nvPr/>
        </p:nvGrpSpPr>
        <p:grpSpPr>
          <a:xfrm>
            <a:off x="-959475" y="-172250"/>
            <a:ext cx="11032725" cy="5530000"/>
            <a:chOff x="-959475" y="-172250"/>
            <a:chExt cx="11032725" cy="5530000"/>
          </a:xfrm>
        </p:grpSpPr>
        <p:sp>
          <p:nvSpPr>
            <p:cNvPr id="56" name="Google Shape;56;p8"/>
            <p:cNvSpPr/>
            <p:nvPr/>
          </p:nvSpPr>
          <p:spPr>
            <a:xfrm>
              <a:off x="7550850" y="3859250"/>
              <a:ext cx="2522400" cy="1498500"/>
            </a:xfrm>
            <a:prstGeom prst="round2Diag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6196725" y="42629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7765975" y="-466550"/>
              <a:ext cx="1265400" cy="1854000"/>
            </a:xfrm>
            <a:prstGeom prst="round1Rect">
              <a:avLst>
                <a:gd name="adj" fmla="val 50000"/>
              </a:avLst>
            </a:pr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959475" y="189400"/>
              <a:ext cx="3009900" cy="69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9200" y="3436250"/>
              <a:ext cx="1311600" cy="1921500"/>
            </a:xfrm>
            <a:prstGeom prst="round1Rect">
              <a:avLst>
                <a:gd name="adj" fmla="val 50000"/>
              </a:avLst>
            </a:pr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97"/>
        <p:cNvGrpSpPr/>
        <p:nvPr/>
      </p:nvGrpSpPr>
      <p:grpSpPr>
        <a:xfrm>
          <a:off x="0" y="0"/>
          <a:ext cx="0" cy="0"/>
          <a:chOff x="0" y="0"/>
          <a:chExt cx="0" cy="0"/>
        </a:xfrm>
      </p:grpSpPr>
      <p:grpSp>
        <p:nvGrpSpPr>
          <p:cNvPr id="198" name="Google Shape;198;p21"/>
          <p:cNvGrpSpPr/>
          <p:nvPr/>
        </p:nvGrpSpPr>
        <p:grpSpPr>
          <a:xfrm>
            <a:off x="-2021398" y="-280488"/>
            <a:ext cx="13186853" cy="5587491"/>
            <a:chOff x="-2021398" y="-280488"/>
            <a:chExt cx="13186853" cy="5587491"/>
          </a:xfrm>
        </p:grpSpPr>
        <p:grpSp>
          <p:nvGrpSpPr>
            <p:cNvPr id="199" name="Google Shape;199;p21"/>
            <p:cNvGrpSpPr/>
            <p:nvPr/>
          </p:nvGrpSpPr>
          <p:grpSpPr>
            <a:xfrm>
              <a:off x="-2021398" y="-280488"/>
              <a:ext cx="3285628" cy="5470491"/>
              <a:chOff x="-2021398" y="-280488"/>
              <a:chExt cx="3285628" cy="5470491"/>
            </a:xfrm>
          </p:grpSpPr>
          <p:pic>
            <p:nvPicPr>
              <p:cNvPr id="200" name="Google Shape;200;p21"/>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01" name="Google Shape;201;p21"/>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 name="Google Shape;204;p21"/>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05" name="Google Shape;205;p21"/>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1"/>
            <p:cNvGrpSpPr/>
            <p:nvPr/>
          </p:nvGrpSpPr>
          <p:grpSpPr>
            <a:xfrm flipH="1">
              <a:off x="7879827" y="-163488"/>
              <a:ext cx="3285628" cy="5470491"/>
              <a:chOff x="-2021398" y="-280488"/>
              <a:chExt cx="3285628" cy="5470491"/>
            </a:xfrm>
          </p:grpSpPr>
          <p:pic>
            <p:nvPicPr>
              <p:cNvPr id="207" name="Google Shape;207;p21"/>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08" name="Google Shape;208;p21"/>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1"/>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12" name="Google Shape;212;p21"/>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3" name="Google Shape;213;p21"/>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4" name="Google Shape;214;p21"/>
          <p:cNvSpPr txBox="1">
            <a:spLocks noGrp="1"/>
          </p:cNvSpPr>
          <p:nvPr>
            <p:ph type="subTitle" idx="1"/>
          </p:nvPr>
        </p:nvSpPr>
        <p:spPr>
          <a:xfrm>
            <a:off x="2425075" y="1646825"/>
            <a:ext cx="4293900" cy="95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15" name="Google Shape;215;p21"/>
          <p:cNvSpPr txBox="1"/>
          <p:nvPr/>
        </p:nvSpPr>
        <p:spPr>
          <a:xfrm>
            <a:off x="2122375" y="3363700"/>
            <a:ext cx="48993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aleway Medium"/>
                <a:ea typeface="Raleway Medium"/>
                <a:cs typeface="Raleway Medium"/>
                <a:sym typeface="Raleway Medium"/>
              </a:rPr>
              <a:t>CREDITS: This presentation template was created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3">
                  <a:extLst>
                    <a:ext uri="{A12FA001-AC4F-418D-AE19-62706E023703}">
                      <ahyp:hlinkClr xmlns:ahyp="http://schemas.microsoft.com/office/drawing/2018/hyperlinkcolor" xmlns="" val="tx"/>
                    </a:ext>
                  </a:extLst>
                </a:hlinkClick>
              </a:rPr>
              <a:t>Slidesgo</a:t>
            </a:r>
            <a:r>
              <a:rPr lang="en">
                <a:solidFill>
                  <a:schemeClr val="accent1"/>
                </a:solidFill>
                <a:latin typeface="Raleway Medium"/>
                <a:ea typeface="Raleway Medium"/>
                <a:cs typeface="Raleway Medium"/>
                <a:sym typeface="Raleway Medium"/>
              </a:rPr>
              <a:t>, including icons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4">
                  <a:extLst>
                    <a:ext uri="{A12FA001-AC4F-418D-AE19-62706E023703}">
                      <ahyp:hlinkClr xmlns:ahyp="http://schemas.microsoft.com/office/drawing/2018/hyperlinkcolor" xmlns="" val="tx"/>
                    </a:ext>
                  </a:extLst>
                </a:hlinkClick>
              </a:rPr>
              <a:t>Flaticon</a:t>
            </a:r>
            <a:r>
              <a:rPr lang="en">
                <a:solidFill>
                  <a:schemeClr val="accent1"/>
                </a:solidFill>
                <a:latin typeface="Raleway Medium"/>
                <a:ea typeface="Raleway Medium"/>
                <a:cs typeface="Raleway Medium"/>
                <a:sym typeface="Raleway Medium"/>
              </a:rPr>
              <a:t>, infographics &amp;</a:t>
            </a:r>
            <a:r>
              <a:rPr lang="en">
                <a:solidFill>
                  <a:schemeClr val="accent1"/>
                </a:solidFill>
                <a:latin typeface="Raleway"/>
                <a:ea typeface="Raleway"/>
                <a:cs typeface="Raleway"/>
                <a:sym typeface="Raleway"/>
              </a:rPr>
              <a:t> </a:t>
            </a:r>
            <a:r>
              <a:rPr lang="en">
                <a:solidFill>
                  <a:schemeClr val="accent1"/>
                </a:solidFill>
                <a:latin typeface="Raleway Medium"/>
                <a:ea typeface="Raleway Medium"/>
                <a:cs typeface="Raleway Medium"/>
                <a:sym typeface="Raleway Medium"/>
              </a:rPr>
              <a:t>images by </a:t>
            </a:r>
            <a:r>
              <a:rPr lang="en" b="1">
                <a:solidFill>
                  <a:schemeClr val="accent1"/>
                </a:solidFill>
                <a:uFill>
                  <a:noFill/>
                </a:uFill>
                <a:latin typeface="Raleway"/>
                <a:ea typeface="Raleway"/>
                <a:cs typeface="Raleway"/>
                <a:sym typeface="Raleway"/>
                <a:hlinkClick r:id="rId5">
                  <a:extLst>
                    <a:ext uri="{A12FA001-AC4F-418D-AE19-62706E023703}">
                      <ahyp:hlinkClr xmlns:ahyp="http://schemas.microsoft.com/office/drawing/2018/hyperlinkcolor" xmlns="" val="tx"/>
                    </a:ext>
                  </a:extLst>
                </a:hlinkClick>
              </a:rPr>
              <a:t>Freepik</a:t>
            </a:r>
            <a:endParaRPr b="1">
              <a:solidFill>
                <a:schemeClr val="accent1"/>
              </a:solidFill>
              <a:latin typeface="Raleway"/>
              <a:ea typeface="Raleway"/>
              <a:cs typeface="Raleway"/>
              <a:sym typeface="Ralewa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
    <p:spTree>
      <p:nvGrpSpPr>
        <p:cNvPr id="1" name="Shape 225"/>
        <p:cNvGrpSpPr/>
        <p:nvPr/>
      </p:nvGrpSpPr>
      <p:grpSpPr>
        <a:xfrm>
          <a:off x="0" y="0"/>
          <a:ext cx="0" cy="0"/>
          <a:chOff x="0" y="0"/>
          <a:chExt cx="0" cy="0"/>
        </a:xfrm>
      </p:grpSpPr>
      <p:grpSp>
        <p:nvGrpSpPr>
          <p:cNvPr id="226" name="Google Shape;226;p23"/>
          <p:cNvGrpSpPr/>
          <p:nvPr/>
        </p:nvGrpSpPr>
        <p:grpSpPr>
          <a:xfrm>
            <a:off x="7132025" y="-63150"/>
            <a:ext cx="2410208" cy="2190775"/>
            <a:chOff x="7132025" y="-63150"/>
            <a:chExt cx="2410208" cy="2190775"/>
          </a:xfrm>
        </p:grpSpPr>
        <p:sp>
          <p:nvSpPr>
            <p:cNvPr id="227" name="Google Shape;227;p23"/>
            <p:cNvSpPr/>
            <p:nvPr/>
          </p:nvSpPr>
          <p:spPr>
            <a:xfrm rot="10800000" flipH="1">
              <a:off x="7274600" y="-17209"/>
              <a:ext cx="1869356" cy="2144834"/>
            </a:xfrm>
            <a:custGeom>
              <a:avLst/>
              <a:gdLst/>
              <a:ahLst/>
              <a:cxnLst/>
              <a:rect l="l" t="t" r="r" b="b"/>
              <a:pathLst>
                <a:path w="46137" h="52936" extrusionOk="0">
                  <a:moveTo>
                    <a:pt x="46137" y="0"/>
                  </a:moveTo>
                  <a:lnTo>
                    <a:pt x="31599" y="0"/>
                  </a:lnTo>
                  <a:cubicBezTo>
                    <a:pt x="29635" y="0"/>
                    <a:pt x="27813" y="1084"/>
                    <a:pt x="26896" y="2810"/>
                  </a:cubicBezTo>
                  <a:lnTo>
                    <a:pt x="0" y="52935"/>
                  </a:lnTo>
                  <a:lnTo>
                    <a:pt x="46137" y="52935"/>
                  </a:lnTo>
                  <a:lnTo>
                    <a:pt x="46137" y="0"/>
                  </a:ln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8134575" y="-63150"/>
              <a:ext cx="1407658" cy="1095603"/>
            </a:xfrm>
            <a:custGeom>
              <a:avLst/>
              <a:gdLst/>
              <a:ahLst/>
              <a:cxnLst/>
              <a:rect l="l" t="t" r="r" b="b"/>
              <a:pathLst>
                <a:path w="34910" h="27171" extrusionOk="0">
                  <a:moveTo>
                    <a:pt x="13264" y="12"/>
                  </a:moveTo>
                  <a:lnTo>
                    <a:pt x="1072" y="22765"/>
                  </a:lnTo>
                  <a:cubicBezTo>
                    <a:pt x="0" y="24765"/>
                    <a:pt x="1453" y="27171"/>
                    <a:pt x="3739" y="27171"/>
                  </a:cubicBezTo>
                  <a:lnTo>
                    <a:pt x="18526" y="27171"/>
                  </a:lnTo>
                  <a:cubicBezTo>
                    <a:pt x="19645" y="27171"/>
                    <a:pt x="20669" y="26563"/>
                    <a:pt x="21193" y="25587"/>
                  </a:cubicBezTo>
                  <a:lnTo>
                    <a:pt x="34909" y="1"/>
                  </a:lnTo>
                  <a:lnTo>
                    <a:pt x="13264" y="1"/>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8261925" y="535000"/>
              <a:ext cx="818600" cy="1140325"/>
            </a:xfrm>
            <a:custGeom>
              <a:avLst/>
              <a:gdLst/>
              <a:ahLst/>
              <a:cxnLst/>
              <a:rect l="l" t="t" r="r" b="b"/>
              <a:pathLst>
                <a:path w="32744" h="45613" extrusionOk="0">
                  <a:moveTo>
                    <a:pt x="23671" y="1488"/>
                  </a:moveTo>
                  <a:lnTo>
                    <a:pt x="1" y="45613"/>
                  </a:lnTo>
                  <a:lnTo>
                    <a:pt x="8288" y="45613"/>
                  </a:lnTo>
                  <a:lnTo>
                    <a:pt x="32743" y="0"/>
                  </a:lnTo>
                  <a:lnTo>
                    <a:pt x="26171" y="0"/>
                  </a:lnTo>
                  <a:cubicBezTo>
                    <a:pt x="25123" y="0"/>
                    <a:pt x="24159" y="572"/>
                    <a:pt x="23671" y="1488"/>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23"/>
            <p:cNvCxnSpPr/>
            <p:nvPr/>
          </p:nvCxnSpPr>
          <p:spPr>
            <a:xfrm rot="10800000" flipH="1">
              <a:off x="8012900" y="40425"/>
              <a:ext cx="416100" cy="720600"/>
            </a:xfrm>
            <a:prstGeom prst="straightConnector1">
              <a:avLst/>
            </a:prstGeom>
            <a:noFill/>
            <a:ln w="19050" cap="flat" cmpd="sng">
              <a:solidFill>
                <a:schemeClr val="lt1"/>
              </a:solidFill>
              <a:prstDash val="solid"/>
              <a:round/>
              <a:headEnd type="none" w="med" len="med"/>
              <a:tailEnd type="none" w="med" len="med"/>
            </a:ln>
          </p:spPr>
        </p:cxnSp>
        <p:cxnSp>
          <p:nvCxnSpPr>
            <p:cNvPr id="231" name="Google Shape;231;p23"/>
            <p:cNvCxnSpPr/>
            <p:nvPr/>
          </p:nvCxnSpPr>
          <p:spPr>
            <a:xfrm rot="10800000">
              <a:off x="7132025" y="-4875"/>
              <a:ext cx="749700" cy="1344600"/>
            </a:xfrm>
            <a:prstGeom prst="straightConnector1">
              <a:avLst/>
            </a:prstGeom>
            <a:noFill/>
            <a:ln w="19050" cap="flat" cmpd="sng">
              <a:solidFill>
                <a:schemeClr val="accent2"/>
              </a:solidFill>
              <a:prstDash val="solid"/>
              <a:round/>
              <a:headEnd type="none" w="med" len="med"/>
              <a:tailEnd type="none" w="med" len="med"/>
            </a:ln>
          </p:spPr>
        </p:cxnSp>
      </p:grpSp>
      <p:sp>
        <p:nvSpPr>
          <p:cNvPr id="232" name="Google Shape;232;p23"/>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1">
  <p:cSld name="BLANK_1_1_1_1_1_1_2_1">
    <p:spTree>
      <p:nvGrpSpPr>
        <p:cNvPr id="1" name="Shape 262"/>
        <p:cNvGrpSpPr/>
        <p:nvPr/>
      </p:nvGrpSpPr>
      <p:grpSpPr>
        <a:xfrm>
          <a:off x="0" y="0"/>
          <a:ext cx="0" cy="0"/>
          <a:chOff x="0" y="0"/>
          <a:chExt cx="0" cy="0"/>
        </a:xfrm>
      </p:grpSpPr>
      <p:grpSp>
        <p:nvGrpSpPr>
          <p:cNvPr id="263" name="Google Shape;263;p28"/>
          <p:cNvGrpSpPr/>
          <p:nvPr/>
        </p:nvGrpSpPr>
        <p:grpSpPr>
          <a:xfrm>
            <a:off x="-2021398" y="-280488"/>
            <a:ext cx="13186853" cy="5587491"/>
            <a:chOff x="-2021398" y="-280488"/>
            <a:chExt cx="13186853" cy="5587491"/>
          </a:xfrm>
        </p:grpSpPr>
        <p:grpSp>
          <p:nvGrpSpPr>
            <p:cNvPr id="264" name="Google Shape;264;p28"/>
            <p:cNvGrpSpPr/>
            <p:nvPr/>
          </p:nvGrpSpPr>
          <p:grpSpPr>
            <a:xfrm>
              <a:off x="-2021398" y="-280488"/>
              <a:ext cx="3285628" cy="5470491"/>
              <a:chOff x="-2021398" y="-280488"/>
              <a:chExt cx="3285628" cy="5470491"/>
            </a:xfrm>
          </p:grpSpPr>
          <p:pic>
            <p:nvPicPr>
              <p:cNvPr id="265" name="Google Shape;265;p28"/>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66" name="Google Shape;266;p28"/>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28"/>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70" name="Google Shape;270;p28"/>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8"/>
            <p:cNvGrpSpPr/>
            <p:nvPr/>
          </p:nvGrpSpPr>
          <p:grpSpPr>
            <a:xfrm flipH="1">
              <a:off x="7879827" y="-163488"/>
              <a:ext cx="3285628" cy="5470491"/>
              <a:chOff x="-2021398" y="-280488"/>
              <a:chExt cx="3285628" cy="5470491"/>
            </a:xfrm>
          </p:grpSpPr>
          <p:pic>
            <p:nvPicPr>
              <p:cNvPr id="272" name="Google Shape;272;p28"/>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73" name="Google Shape;273;p28"/>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 name="Google Shape;276;p28"/>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77" name="Google Shape;277;p28"/>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28"/>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28"/>
          <p:cNvSpPr txBox="1">
            <a:spLocks noGrp="1"/>
          </p:cNvSpPr>
          <p:nvPr>
            <p:ph type="subTitle" idx="1"/>
          </p:nvPr>
        </p:nvSpPr>
        <p:spPr>
          <a:xfrm>
            <a:off x="2425075" y="1646825"/>
            <a:ext cx="4293900" cy="95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80" name="Google Shape;280;p28"/>
          <p:cNvSpPr txBox="1"/>
          <p:nvPr/>
        </p:nvSpPr>
        <p:spPr>
          <a:xfrm>
            <a:off x="2122375" y="3363700"/>
            <a:ext cx="48993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aleway Medium"/>
                <a:ea typeface="Raleway Medium"/>
                <a:cs typeface="Raleway Medium"/>
                <a:sym typeface="Raleway Medium"/>
              </a:rPr>
              <a:t>CREDITS: This presentation template was created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3">
                  <a:extLst>
                    <a:ext uri="{A12FA001-AC4F-418D-AE19-62706E023703}">
                      <ahyp:hlinkClr xmlns:ahyp="http://schemas.microsoft.com/office/drawing/2018/hyperlinkcolor" xmlns="" val="tx"/>
                    </a:ext>
                  </a:extLst>
                </a:hlinkClick>
              </a:rPr>
              <a:t>Slidesgo</a:t>
            </a:r>
            <a:r>
              <a:rPr lang="en">
                <a:solidFill>
                  <a:schemeClr val="accent1"/>
                </a:solidFill>
                <a:latin typeface="Raleway Medium"/>
                <a:ea typeface="Raleway Medium"/>
                <a:cs typeface="Raleway Medium"/>
                <a:sym typeface="Raleway Medium"/>
              </a:rPr>
              <a:t>, including icons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4">
                  <a:extLst>
                    <a:ext uri="{A12FA001-AC4F-418D-AE19-62706E023703}">
                      <ahyp:hlinkClr xmlns:ahyp="http://schemas.microsoft.com/office/drawing/2018/hyperlinkcolor" xmlns="" val="tx"/>
                    </a:ext>
                  </a:extLst>
                </a:hlinkClick>
              </a:rPr>
              <a:t>Flaticon</a:t>
            </a:r>
            <a:r>
              <a:rPr lang="en">
                <a:solidFill>
                  <a:schemeClr val="accent1"/>
                </a:solidFill>
                <a:latin typeface="Raleway Medium"/>
                <a:ea typeface="Raleway Medium"/>
                <a:cs typeface="Raleway Medium"/>
                <a:sym typeface="Raleway Medium"/>
              </a:rPr>
              <a:t>, infographics &amp;</a:t>
            </a:r>
            <a:r>
              <a:rPr lang="en">
                <a:solidFill>
                  <a:schemeClr val="accent1"/>
                </a:solidFill>
                <a:latin typeface="Raleway"/>
                <a:ea typeface="Raleway"/>
                <a:cs typeface="Raleway"/>
                <a:sym typeface="Raleway"/>
              </a:rPr>
              <a:t> </a:t>
            </a:r>
            <a:r>
              <a:rPr lang="en">
                <a:solidFill>
                  <a:schemeClr val="accent1"/>
                </a:solidFill>
                <a:latin typeface="Raleway Medium"/>
                <a:ea typeface="Raleway Medium"/>
                <a:cs typeface="Raleway Medium"/>
                <a:sym typeface="Raleway Medium"/>
              </a:rPr>
              <a:t>images by </a:t>
            </a:r>
            <a:r>
              <a:rPr lang="en" b="1">
                <a:solidFill>
                  <a:schemeClr val="accent1"/>
                </a:solidFill>
                <a:uFill>
                  <a:noFill/>
                </a:uFill>
                <a:latin typeface="Raleway"/>
                <a:ea typeface="Raleway"/>
                <a:cs typeface="Raleway"/>
                <a:sym typeface="Raleway"/>
                <a:hlinkClick r:id="rId5">
                  <a:extLst>
                    <a:ext uri="{A12FA001-AC4F-418D-AE19-62706E023703}">
                      <ahyp:hlinkClr xmlns:ahyp="http://schemas.microsoft.com/office/drawing/2018/hyperlinkcolor" xmlns="" val="tx"/>
                    </a:ext>
                  </a:extLst>
                </a:hlinkClick>
              </a:rPr>
              <a:t>Freepik</a:t>
            </a:r>
            <a:endParaRPr b="1">
              <a:solidFill>
                <a:schemeClr val="accent1"/>
              </a:solidFill>
              <a:latin typeface="Raleway"/>
              <a:ea typeface="Raleway"/>
              <a:cs typeface="Raleway"/>
              <a:sym typeface="Raleway"/>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3581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2pPr>
            <a:lvl3pPr lvl="2"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3pPr>
            <a:lvl4pPr lvl="3"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4pPr>
            <a:lvl5pPr lvl="4"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5pPr>
            <a:lvl6pPr lvl="5"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6pPr>
            <a:lvl7pPr lvl="6"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7pPr>
            <a:lvl8pPr lvl="7"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8pPr>
            <a:lvl9pPr lvl="8"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15200" y="1152475"/>
            <a:ext cx="7713900" cy="34560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1pPr>
            <a:lvl2pPr marL="914400" lvl="1"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2pPr>
            <a:lvl3pPr marL="1371600" lvl="2"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3pPr>
            <a:lvl4pPr marL="1828800" lvl="3"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4pPr>
            <a:lvl5pPr marL="2286000" lvl="4"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5pPr>
            <a:lvl6pPr marL="2743200" lvl="5"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6pPr>
            <a:lvl7pPr marL="3200400" lvl="6"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7pPr>
            <a:lvl8pPr marL="3657600" lvl="7"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8pPr>
            <a:lvl9pPr marL="4114800" lvl="8"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67" r:id="rId7"/>
    <p:sldLayoutId id="2147483669" r:id="rId8"/>
    <p:sldLayoutId id="2147483674"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9" name="Imagen 8">
            <a:extLst>
              <a:ext uri="{FF2B5EF4-FFF2-40B4-BE49-F238E27FC236}">
                <a16:creationId xmlns:a16="http://schemas.microsoft.com/office/drawing/2014/main" xmlns="" id="{DFE6C7B7-F012-37E4-0737-08199011DDFA}"/>
              </a:ext>
            </a:extLst>
          </p:cNvPr>
          <p:cNvPicPr>
            <a:picLocks noChangeAspect="1"/>
          </p:cNvPicPr>
          <p:nvPr/>
        </p:nvPicPr>
        <p:blipFill>
          <a:blip r:embed="rId3"/>
          <a:stretch>
            <a:fillRect/>
          </a:stretch>
        </p:blipFill>
        <p:spPr>
          <a:xfrm>
            <a:off x="264142" y="-441681"/>
            <a:ext cx="8778257" cy="4937770"/>
          </a:xfrm>
          <a:prstGeom prst="rect">
            <a:avLst/>
          </a:prstGeom>
        </p:spPr>
      </p:pic>
      <p:pic>
        <p:nvPicPr>
          <p:cNvPr id="7" name="Imagen 6">
            <a:extLst>
              <a:ext uri="{FF2B5EF4-FFF2-40B4-BE49-F238E27FC236}">
                <a16:creationId xmlns:a16="http://schemas.microsoft.com/office/drawing/2014/main" xmlns="" id="{7F101D2A-1917-2A3D-0F63-0593261D7EAC}"/>
              </a:ext>
            </a:extLst>
          </p:cNvPr>
          <p:cNvPicPr>
            <a:picLocks noChangeAspect="1"/>
          </p:cNvPicPr>
          <p:nvPr/>
        </p:nvPicPr>
        <p:blipFill>
          <a:blip r:embed="rId4"/>
          <a:stretch>
            <a:fillRect/>
          </a:stretch>
        </p:blipFill>
        <p:spPr>
          <a:xfrm>
            <a:off x="0" y="0"/>
            <a:ext cx="9150250" cy="5159716"/>
          </a:xfrm>
          <a:prstGeom prst="rect">
            <a:avLst/>
          </a:prstGeom>
        </p:spPr>
      </p:pic>
      <p:pic>
        <p:nvPicPr>
          <p:cNvPr id="309" name="Google Shape;309;p33"/>
          <p:cNvPicPr preferRelativeResize="0"/>
          <p:nvPr/>
        </p:nvPicPr>
        <p:blipFill>
          <a:blip r:embed="rId5">
            <a:alphaModFix/>
          </a:blip>
          <a:stretch>
            <a:fillRect/>
          </a:stretch>
        </p:blipFill>
        <p:spPr>
          <a:xfrm rot="5400000">
            <a:off x="8204291" y="275195"/>
            <a:ext cx="1662818" cy="14459"/>
          </a:xfrm>
          <a:prstGeom prst="rect">
            <a:avLst/>
          </a:prstGeom>
          <a:noFill/>
          <a:ln>
            <a:noFill/>
          </a:ln>
        </p:spPr>
      </p:pic>
      <p:sp>
        <p:nvSpPr>
          <p:cNvPr id="2" name="Rectángulo 1">
            <a:extLst>
              <a:ext uri="{FF2B5EF4-FFF2-40B4-BE49-F238E27FC236}">
                <a16:creationId xmlns:a16="http://schemas.microsoft.com/office/drawing/2014/main" xmlns="" id="{97625894-FE63-4DDE-A81F-5EF3379049F6}"/>
              </a:ext>
            </a:extLst>
          </p:cNvPr>
          <p:cNvSpPr/>
          <p:nvPr/>
        </p:nvSpPr>
        <p:spPr>
          <a:xfrm>
            <a:off x="42995" y="40970"/>
            <a:ext cx="1285922" cy="1246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a:extLst>
              <a:ext uri="{FF2B5EF4-FFF2-40B4-BE49-F238E27FC236}">
                <a16:creationId xmlns:a16="http://schemas.microsoft.com/office/drawing/2014/main" xmlns="" id="{5FE6C2A6-D8B5-4F5A-9058-861A65D04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990" y="174419"/>
            <a:ext cx="949612" cy="979474"/>
          </a:xfrm>
          <a:prstGeom prst="rect">
            <a:avLst/>
          </a:prstGeom>
        </p:spPr>
      </p:pic>
      <p:pic>
        <p:nvPicPr>
          <p:cNvPr id="3" name="Imagen 2">
            <a:extLst>
              <a:ext uri="{FF2B5EF4-FFF2-40B4-BE49-F238E27FC236}">
                <a16:creationId xmlns:a16="http://schemas.microsoft.com/office/drawing/2014/main" xmlns="" id="{5D00292D-F786-D510-5BFB-6AB88C007D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0580" y="4274121"/>
            <a:ext cx="2222840" cy="564632"/>
          </a:xfrm>
          <a:prstGeom prst="rect">
            <a:avLst/>
          </a:prstGeom>
        </p:spPr>
      </p:pic>
      <p:pic>
        <p:nvPicPr>
          <p:cNvPr id="5" name="Imagen 4">
            <a:extLst>
              <a:ext uri="{FF2B5EF4-FFF2-40B4-BE49-F238E27FC236}">
                <a16:creationId xmlns:a16="http://schemas.microsoft.com/office/drawing/2014/main" xmlns="" id="{20C82BE7-B0E0-926E-1018-805B220F4674}"/>
              </a:ext>
            </a:extLst>
          </p:cNvPr>
          <p:cNvPicPr>
            <a:picLocks noChangeAspect="1"/>
          </p:cNvPicPr>
          <p:nvPr/>
        </p:nvPicPr>
        <p:blipFill rotWithShape="1">
          <a:blip r:embed="rId8"/>
          <a:srcRect t="2128" b="6829"/>
          <a:stretch/>
        </p:blipFill>
        <p:spPr>
          <a:xfrm>
            <a:off x="2899760" y="1287873"/>
            <a:ext cx="3433307" cy="301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91"/>
        <p:cNvGrpSpPr/>
        <p:nvPr/>
      </p:nvGrpSpPr>
      <p:grpSpPr>
        <a:xfrm>
          <a:off x="0" y="0"/>
          <a:ext cx="0" cy="0"/>
          <a:chOff x="0" y="0"/>
          <a:chExt cx="0" cy="0"/>
        </a:xfrm>
      </p:grpSpPr>
      <p:pic>
        <p:nvPicPr>
          <p:cNvPr id="5" name="Imagen 4">
            <a:extLst>
              <a:ext uri="{FF2B5EF4-FFF2-40B4-BE49-F238E27FC236}">
                <a16:creationId xmlns:a16="http://schemas.microsoft.com/office/drawing/2014/main" xmlns="" id="{DCAA359A-9F9A-12FF-F4DB-5C3731425EB1}"/>
              </a:ext>
            </a:extLst>
          </p:cNvPr>
          <p:cNvPicPr>
            <a:picLocks noChangeAspect="1"/>
          </p:cNvPicPr>
          <p:nvPr/>
        </p:nvPicPr>
        <p:blipFill>
          <a:blip r:embed="rId3"/>
          <a:stretch>
            <a:fillRect/>
          </a:stretch>
        </p:blipFill>
        <p:spPr>
          <a:xfrm>
            <a:off x="0" y="0"/>
            <a:ext cx="9144000" cy="5143500"/>
          </a:xfrm>
          <a:prstGeom prst="rect">
            <a:avLst/>
          </a:prstGeom>
        </p:spPr>
      </p:pic>
      <p:sp>
        <p:nvSpPr>
          <p:cNvPr id="392" name="Google Shape;392;p40"/>
          <p:cNvSpPr txBox="1">
            <a:spLocks noGrp="1"/>
          </p:cNvSpPr>
          <p:nvPr>
            <p:ph type="ctrTitle" idx="4294967295"/>
          </p:nvPr>
        </p:nvSpPr>
        <p:spPr>
          <a:xfrm>
            <a:off x="963318" y="906376"/>
            <a:ext cx="6886222" cy="1506184"/>
          </a:xfrm>
          <a:prstGeom prst="rect">
            <a:avLst/>
          </a:prstGeom>
        </p:spPr>
        <p:txBody>
          <a:bodyPr spcFirstLastPara="1" wrap="square" lIns="91425" tIns="91425" rIns="91425" bIns="91425" anchor="ctr" anchorCtr="0">
            <a:noAutofit/>
          </a:bodyPr>
          <a:lstStyle/>
          <a:p>
            <a:pPr lvl="0" algn="ctr"/>
            <a:r>
              <a:rPr lang="es-MX" sz="4400" b="1" dirty="0">
                <a:solidFill>
                  <a:srgbClr val="C00000"/>
                </a:solidFill>
                <a:latin typeface="+mj-lt"/>
              </a:rPr>
              <a:t>EXPOSICIÓN DE MOTIVOS</a:t>
            </a:r>
            <a:endParaRPr sz="4400" b="1" dirty="0">
              <a:solidFill>
                <a:srgbClr val="C00000"/>
              </a:solidFill>
              <a:latin typeface="+mj-lt"/>
            </a:endParaRPr>
          </a:p>
        </p:txBody>
      </p:sp>
      <p:pic>
        <p:nvPicPr>
          <p:cNvPr id="6" name="Imagen 5">
            <a:extLst>
              <a:ext uri="{FF2B5EF4-FFF2-40B4-BE49-F238E27FC236}">
                <a16:creationId xmlns:a16="http://schemas.microsoft.com/office/drawing/2014/main" xmlns="" id="{FD6B54DC-9F85-A3FC-F80F-26E73AF8CEAE}"/>
              </a:ext>
            </a:extLst>
          </p:cNvPr>
          <p:cNvPicPr>
            <a:picLocks noChangeAspect="1"/>
          </p:cNvPicPr>
          <p:nvPr/>
        </p:nvPicPr>
        <p:blipFill rotWithShape="1">
          <a:blip r:embed="rId4"/>
          <a:srcRect t="84041"/>
          <a:stretch/>
        </p:blipFill>
        <p:spPr>
          <a:xfrm>
            <a:off x="1294460" y="4176889"/>
            <a:ext cx="6555080" cy="588433"/>
          </a:xfrm>
          <a:prstGeom prst="rect">
            <a:avLst/>
          </a:prstGeom>
        </p:spPr>
      </p:pic>
      <p:pic>
        <p:nvPicPr>
          <p:cNvPr id="7" name="Imagen 6">
            <a:extLst>
              <a:ext uri="{FF2B5EF4-FFF2-40B4-BE49-F238E27FC236}">
                <a16:creationId xmlns:a16="http://schemas.microsoft.com/office/drawing/2014/main" xmlns="" id="{82CDE06C-09E6-D303-1200-904D89633102}"/>
              </a:ext>
            </a:extLst>
          </p:cNvPr>
          <p:cNvPicPr>
            <a:picLocks noChangeAspect="1"/>
          </p:cNvPicPr>
          <p:nvPr/>
        </p:nvPicPr>
        <p:blipFill>
          <a:blip r:embed="rId5"/>
          <a:stretch>
            <a:fillRect/>
          </a:stretch>
        </p:blipFill>
        <p:spPr>
          <a:xfrm>
            <a:off x="-465038" y="-90556"/>
            <a:ext cx="2677662" cy="1506184"/>
          </a:xfrm>
          <a:prstGeom prst="rect">
            <a:avLst/>
          </a:prstGeom>
        </p:spPr>
      </p:pic>
      <p:pic>
        <p:nvPicPr>
          <p:cNvPr id="8" name="Imagen 7">
            <a:extLst>
              <a:ext uri="{FF2B5EF4-FFF2-40B4-BE49-F238E27FC236}">
                <a16:creationId xmlns:a16="http://schemas.microsoft.com/office/drawing/2014/main" xmlns="" id="{C4D48357-84FC-8775-5CEE-E30C57B2197F}"/>
              </a:ext>
            </a:extLst>
          </p:cNvPr>
          <p:cNvPicPr>
            <a:picLocks noChangeAspect="1"/>
          </p:cNvPicPr>
          <p:nvPr/>
        </p:nvPicPr>
        <p:blipFill>
          <a:blip r:embed="rId6"/>
          <a:stretch>
            <a:fillRect/>
          </a:stretch>
        </p:blipFill>
        <p:spPr>
          <a:xfrm>
            <a:off x="6731695" y="-139820"/>
            <a:ext cx="2852818" cy="1604711"/>
          </a:xfrm>
          <a:prstGeom prst="rect">
            <a:avLst/>
          </a:prstGeom>
        </p:spPr>
      </p:pic>
      <p:pic>
        <p:nvPicPr>
          <p:cNvPr id="3" name="Imagen 2">
            <a:extLst>
              <a:ext uri="{FF2B5EF4-FFF2-40B4-BE49-F238E27FC236}">
                <a16:creationId xmlns:a16="http://schemas.microsoft.com/office/drawing/2014/main" xmlns="" id="{A17F3A7A-AE11-A48F-F033-16016EEF55A8}"/>
              </a:ext>
            </a:extLst>
          </p:cNvPr>
          <p:cNvPicPr>
            <a:picLocks noChangeAspect="1"/>
          </p:cNvPicPr>
          <p:nvPr/>
        </p:nvPicPr>
        <p:blipFill>
          <a:blip r:embed="rId7"/>
          <a:stretch>
            <a:fillRect/>
          </a:stretch>
        </p:blipFill>
        <p:spPr>
          <a:xfrm>
            <a:off x="3715682" y="2417218"/>
            <a:ext cx="1381493" cy="13814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FC024121-DD4C-4573-8A1C-73E71F6A1469}"/>
              </a:ext>
            </a:extLst>
          </p:cNvPr>
          <p:cNvPicPr>
            <a:picLocks noChangeAspect="1"/>
          </p:cNvPicPr>
          <p:nvPr/>
        </p:nvPicPr>
        <p:blipFill>
          <a:blip r:embed="rId2"/>
          <a:stretch>
            <a:fillRect/>
          </a:stretch>
        </p:blipFill>
        <p:spPr>
          <a:xfrm>
            <a:off x="0" y="0"/>
            <a:ext cx="9143999" cy="5143500"/>
          </a:xfrm>
          <a:prstGeom prst="rect">
            <a:avLst/>
          </a:prstGeom>
        </p:spPr>
      </p:pic>
      <p:pic>
        <p:nvPicPr>
          <p:cNvPr id="4" name="Imagen 3">
            <a:extLst>
              <a:ext uri="{FF2B5EF4-FFF2-40B4-BE49-F238E27FC236}">
                <a16:creationId xmlns:a16="http://schemas.microsoft.com/office/drawing/2014/main" xmlns="" id="{2939C7AE-7D3B-ABED-3909-54D7DF63AA6B}"/>
              </a:ext>
            </a:extLst>
          </p:cNvPr>
          <p:cNvPicPr>
            <a:picLocks noChangeAspect="1"/>
          </p:cNvPicPr>
          <p:nvPr/>
        </p:nvPicPr>
        <p:blipFill>
          <a:blip r:embed="rId3"/>
          <a:stretch>
            <a:fillRect/>
          </a:stretch>
        </p:blipFill>
        <p:spPr>
          <a:xfrm>
            <a:off x="1271881" y="1456267"/>
            <a:ext cx="6555080" cy="3687233"/>
          </a:xfrm>
          <a:prstGeom prst="rect">
            <a:avLst/>
          </a:prstGeom>
        </p:spPr>
      </p:pic>
      <p:pic>
        <p:nvPicPr>
          <p:cNvPr id="5" name="Imagen 4">
            <a:extLst>
              <a:ext uri="{FF2B5EF4-FFF2-40B4-BE49-F238E27FC236}">
                <a16:creationId xmlns:a16="http://schemas.microsoft.com/office/drawing/2014/main" xmlns="" id="{93857733-1011-CA54-BE7F-01C25B6E14D8}"/>
              </a:ext>
            </a:extLst>
          </p:cNvPr>
          <p:cNvPicPr>
            <a:picLocks noChangeAspect="1"/>
          </p:cNvPicPr>
          <p:nvPr/>
        </p:nvPicPr>
        <p:blipFill>
          <a:blip r:embed="rId4"/>
          <a:stretch>
            <a:fillRect/>
          </a:stretch>
        </p:blipFill>
        <p:spPr>
          <a:xfrm>
            <a:off x="-29965" y="-65721"/>
            <a:ext cx="2107121" cy="1185255"/>
          </a:xfrm>
          <a:prstGeom prst="rect">
            <a:avLst/>
          </a:prstGeom>
        </p:spPr>
      </p:pic>
      <p:pic>
        <p:nvPicPr>
          <p:cNvPr id="6" name="Imagen 5">
            <a:extLst>
              <a:ext uri="{FF2B5EF4-FFF2-40B4-BE49-F238E27FC236}">
                <a16:creationId xmlns:a16="http://schemas.microsoft.com/office/drawing/2014/main" xmlns="" id="{BE2F7EEC-6290-88A6-52A1-6E74420A70E6}"/>
              </a:ext>
            </a:extLst>
          </p:cNvPr>
          <p:cNvPicPr>
            <a:picLocks noChangeAspect="1"/>
          </p:cNvPicPr>
          <p:nvPr/>
        </p:nvPicPr>
        <p:blipFill>
          <a:blip r:embed="rId5"/>
          <a:stretch>
            <a:fillRect/>
          </a:stretch>
        </p:blipFill>
        <p:spPr>
          <a:xfrm>
            <a:off x="7100711" y="-77874"/>
            <a:ext cx="2243218" cy="1261811"/>
          </a:xfrm>
          <a:prstGeom prst="rect">
            <a:avLst/>
          </a:prstGeom>
        </p:spPr>
      </p:pic>
      <p:sp>
        <p:nvSpPr>
          <p:cNvPr id="3" name="Marcador de contenido 2">
            <a:extLst>
              <a:ext uri="{FF2B5EF4-FFF2-40B4-BE49-F238E27FC236}">
                <a16:creationId xmlns:a16="http://schemas.microsoft.com/office/drawing/2014/main" xmlns="" id="{4402A295-607B-426A-87B9-61F2ACBF921C}"/>
              </a:ext>
            </a:extLst>
          </p:cNvPr>
          <p:cNvSpPr txBox="1">
            <a:spLocks/>
          </p:cNvSpPr>
          <p:nvPr/>
        </p:nvSpPr>
        <p:spPr>
          <a:xfrm>
            <a:off x="880533" y="1177374"/>
            <a:ext cx="3574397" cy="3121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SzPts val="1100"/>
              <a:defRPr sz="1600">
                <a:solidFill>
                  <a:schemeClr val="accent1"/>
                </a:solidFill>
                <a:latin typeface="Raleway Medium"/>
                <a:ea typeface="Raleway Medium"/>
                <a:cs typeface="Raleway Medium"/>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PE" dirty="0">
                <a:solidFill>
                  <a:schemeClr val="tx1"/>
                </a:solidFill>
                <a:latin typeface="+mj-lt"/>
              </a:rPr>
              <a:t>Según la XII Encuesta Nacional sobre percepciones de la corrupción en el Perú 2022, la corrupción junto a la delincuencia, son los principales problemas percibidos por los peruanos desde hace más de una década. </a:t>
            </a:r>
          </a:p>
          <a:p>
            <a:pPr algn="just"/>
            <a:endParaRPr lang="es-PE" dirty="0">
              <a:solidFill>
                <a:schemeClr val="tx1"/>
              </a:solidFill>
              <a:latin typeface="+mj-lt"/>
            </a:endParaRPr>
          </a:p>
          <a:p>
            <a:pPr algn="just"/>
            <a:endParaRPr lang="es-PE" dirty="0">
              <a:solidFill>
                <a:schemeClr val="tx1"/>
              </a:solidFill>
              <a:latin typeface="+mj-lt"/>
            </a:endParaRPr>
          </a:p>
          <a:p>
            <a:pPr algn="just"/>
            <a:r>
              <a:rPr lang="es-PE" dirty="0">
                <a:solidFill>
                  <a:schemeClr val="tx1"/>
                </a:solidFill>
                <a:latin typeface="+mj-lt"/>
              </a:rPr>
              <a:t>  </a:t>
            </a:r>
          </a:p>
        </p:txBody>
      </p:sp>
      <p:sp>
        <p:nvSpPr>
          <p:cNvPr id="8" name="CuadroTexto 7">
            <a:extLst>
              <a:ext uri="{FF2B5EF4-FFF2-40B4-BE49-F238E27FC236}">
                <a16:creationId xmlns:a16="http://schemas.microsoft.com/office/drawing/2014/main" xmlns="" id="{1C331856-E8B0-EE3F-1F39-34F40A3A6BA6}"/>
              </a:ext>
            </a:extLst>
          </p:cNvPr>
          <p:cNvSpPr txBox="1"/>
          <p:nvPr/>
        </p:nvSpPr>
        <p:spPr>
          <a:xfrm>
            <a:off x="5099829" y="1490134"/>
            <a:ext cx="2813682" cy="1569660"/>
          </a:xfrm>
          <a:prstGeom prst="rect">
            <a:avLst/>
          </a:prstGeom>
          <a:noFill/>
        </p:spPr>
        <p:txBody>
          <a:bodyPr wrap="square">
            <a:spAutoFit/>
          </a:bodyPr>
          <a:lstStyle/>
          <a:p>
            <a:pPr algn="just"/>
            <a:r>
              <a:rPr lang="es-PE" sz="1600" dirty="0">
                <a:solidFill>
                  <a:schemeClr val="tx1"/>
                </a:solidFill>
                <a:latin typeface="+mn-lt"/>
              </a:rPr>
              <a:t>Más peruanos consideran que la corrupción ha aumentado en los últimos 5 años: En el 2019 eran 7 de cada 10, este año son 8 de cada 10. </a:t>
            </a:r>
          </a:p>
        </p:txBody>
      </p:sp>
      <p:sp>
        <p:nvSpPr>
          <p:cNvPr id="9" name="Subtítulo 2">
            <a:extLst>
              <a:ext uri="{FF2B5EF4-FFF2-40B4-BE49-F238E27FC236}">
                <a16:creationId xmlns:a16="http://schemas.microsoft.com/office/drawing/2014/main" xmlns="" id="{98F01969-9761-EEFE-21FF-7602E4858158}"/>
              </a:ext>
            </a:extLst>
          </p:cNvPr>
          <p:cNvSpPr txBox="1">
            <a:spLocks/>
          </p:cNvSpPr>
          <p:nvPr/>
        </p:nvSpPr>
        <p:spPr>
          <a:xfrm>
            <a:off x="2045969" y="445300"/>
            <a:ext cx="653754" cy="1185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9pPr>
          </a:lstStyle>
          <a:p>
            <a:pPr marL="152400" indent="0" algn="just"/>
            <a:r>
              <a:rPr lang="es-ES" sz="6000" b="1" dirty="0">
                <a:solidFill>
                  <a:schemeClr val="tx1"/>
                </a:solidFill>
                <a:latin typeface="+mn-lt"/>
              </a:rPr>
              <a:t>1</a:t>
            </a:r>
          </a:p>
        </p:txBody>
      </p:sp>
      <p:sp>
        <p:nvSpPr>
          <p:cNvPr id="10" name="Subtítulo 2">
            <a:extLst>
              <a:ext uri="{FF2B5EF4-FFF2-40B4-BE49-F238E27FC236}">
                <a16:creationId xmlns:a16="http://schemas.microsoft.com/office/drawing/2014/main" xmlns="" id="{ED76A099-F497-B398-81C4-29AEA19E0C92}"/>
              </a:ext>
            </a:extLst>
          </p:cNvPr>
          <p:cNvSpPr txBox="1">
            <a:spLocks/>
          </p:cNvSpPr>
          <p:nvPr/>
        </p:nvSpPr>
        <p:spPr>
          <a:xfrm>
            <a:off x="5975816" y="439208"/>
            <a:ext cx="653754" cy="1185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9pPr>
          </a:lstStyle>
          <a:p>
            <a:pPr marL="152400" indent="0" algn="just"/>
            <a:r>
              <a:rPr lang="es-ES" sz="6000" b="1" dirty="0">
                <a:solidFill>
                  <a:schemeClr val="tx1"/>
                </a:solidFill>
                <a:latin typeface="+mn-lt"/>
              </a:rPr>
              <a:t>2</a:t>
            </a:r>
          </a:p>
        </p:txBody>
      </p:sp>
      <p:pic>
        <p:nvPicPr>
          <p:cNvPr id="11" name="Imagen 10">
            <a:extLst>
              <a:ext uri="{FF2B5EF4-FFF2-40B4-BE49-F238E27FC236}">
                <a16:creationId xmlns:a16="http://schemas.microsoft.com/office/drawing/2014/main" xmlns="" id="{692119D8-D99D-B2E2-CD59-39A51AB21B27}"/>
              </a:ext>
            </a:extLst>
          </p:cNvPr>
          <p:cNvPicPr>
            <a:picLocks noChangeAspect="1"/>
          </p:cNvPicPr>
          <p:nvPr/>
        </p:nvPicPr>
        <p:blipFill>
          <a:blip r:embed="rId6"/>
          <a:stretch>
            <a:fillRect/>
          </a:stretch>
        </p:blipFill>
        <p:spPr>
          <a:xfrm>
            <a:off x="426641" y="1375203"/>
            <a:ext cx="543675" cy="543675"/>
          </a:xfrm>
          <a:prstGeom prst="rect">
            <a:avLst/>
          </a:prstGeom>
        </p:spPr>
      </p:pic>
      <p:pic>
        <p:nvPicPr>
          <p:cNvPr id="12" name="Imagen 11">
            <a:extLst>
              <a:ext uri="{FF2B5EF4-FFF2-40B4-BE49-F238E27FC236}">
                <a16:creationId xmlns:a16="http://schemas.microsoft.com/office/drawing/2014/main" xmlns="" id="{7430009B-E564-A046-E434-0B4F68778943}"/>
              </a:ext>
            </a:extLst>
          </p:cNvPr>
          <p:cNvPicPr>
            <a:picLocks noChangeAspect="1"/>
          </p:cNvPicPr>
          <p:nvPr/>
        </p:nvPicPr>
        <p:blipFill>
          <a:blip r:embed="rId6"/>
          <a:stretch>
            <a:fillRect/>
          </a:stretch>
        </p:blipFill>
        <p:spPr>
          <a:xfrm>
            <a:off x="4653569" y="1375203"/>
            <a:ext cx="543675" cy="543675"/>
          </a:xfrm>
          <a:prstGeom prst="rect">
            <a:avLst/>
          </a:prstGeom>
        </p:spPr>
      </p:pic>
      <p:pic>
        <p:nvPicPr>
          <p:cNvPr id="14" name="Imagen 13">
            <a:extLst>
              <a:ext uri="{FF2B5EF4-FFF2-40B4-BE49-F238E27FC236}">
                <a16:creationId xmlns:a16="http://schemas.microsoft.com/office/drawing/2014/main" xmlns="" id="{50821620-B996-3146-C6A0-5D5298E438CE}"/>
              </a:ext>
            </a:extLst>
          </p:cNvPr>
          <p:cNvPicPr>
            <a:picLocks noChangeAspect="1"/>
          </p:cNvPicPr>
          <p:nvPr/>
        </p:nvPicPr>
        <p:blipFill>
          <a:blip r:embed="rId7"/>
          <a:stretch>
            <a:fillRect/>
          </a:stretch>
        </p:blipFill>
        <p:spPr>
          <a:xfrm>
            <a:off x="5335463" y="3057532"/>
            <a:ext cx="2204162" cy="1273516"/>
          </a:xfrm>
          <a:prstGeom prst="rect">
            <a:avLst/>
          </a:prstGeom>
        </p:spPr>
      </p:pic>
      <p:pic>
        <p:nvPicPr>
          <p:cNvPr id="16" name="Imagen 15">
            <a:extLst>
              <a:ext uri="{FF2B5EF4-FFF2-40B4-BE49-F238E27FC236}">
                <a16:creationId xmlns:a16="http://schemas.microsoft.com/office/drawing/2014/main" xmlns="" id="{130F39FD-13D3-407E-8E76-FCBC3DD3C85C}"/>
              </a:ext>
            </a:extLst>
          </p:cNvPr>
          <p:cNvPicPr>
            <a:picLocks noChangeAspect="1"/>
          </p:cNvPicPr>
          <p:nvPr/>
        </p:nvPicPr>
        <p:blipFill>
          <a:blip r:embed="rId8"/>
          <a:stretch>
            <a:fillRect/>
          </a:stretch>
        </p:blipFill>
        <p:spPr>
          <a:xfrm>
            <a:off x="1898650" y="3182559"/>
            <a:ext cx="1273516" cy="1273516"/>
          </a:xfrm>
          <a:prstGeom prst="rect">
            <a:avLst/>
          </a:prstGeom>
        </p:spPr>
      </p:pic>
    </p:spTree>
    <p:extLst>
      <p:ext uri="{BB962C8B-B14F-4D97-AF65-F5344CB8AC3E}">
        <p14:creationId xmlns:p14="http://schemas.microsoft.com/office/powerpoint/2010/main" val="36120625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4413660-8EBD-F3DE-88BD-523BD3BE876C}"/>
              </a:ext>
            </a:extLst>
          </p:cNvPr>
          <p:cNvPicPr>
            <a:picLocks noChangeAspect="1"/>
          </p:cNvPicPr>
          <p:nvPr/>
        </p:nvPicPr>
        <p:blipFill>
          <a:blip r:embed="rId2"/>
          <a:stretch>
            <a:fillRect/>
          </a:stretch>
        </p:blipFill>
        <p:spPr>
          <a:xfrm>
            <a:off x="711200" y="127721"/>
            <a:ext cx="7507112" cy="4207212"/>
          </a:xfrm>
          <a:prstGeom prst="rect">
            <a:avLst/>
          </a:prstGeom>
        </p:spPr>
      </p:pic>
      <p:pic>
        <p:nvPicPr>
          <p:cNvPr id="2" name="Imagen 1">
            <a:extLst>
              <a:ext uri="{FF2B5EF4-FFF2-40B4-BE49-F238E27FC236}">
                <a16:creationId xmlns:a16="http://schemas.microsoft.com/office/drawing/2014/main" xmlns="" id="{BA084400-6BE9-0EDB-E96C-CAA3872A447A}"/>
              </a:ext>
            </a:extLst>
          </p:cNvPr>
          <p:cNvPicPr>
            <a:picLocks noChangeAspect="1"/>
          </p:cNvPicPr>
          <p:nvPr/>
        </p:nvPicPr>
        <p:blipFill>
          <a:blip r:embed="rId3"/>
          <a:stretch>
            <a:fillRect/>
          </a:stretch>
        </p:blipFill>
        <p:spPr>
          <a:xfrm>
            <a:off x="0" y="0"/>
            <a:ext cx="9144000" cy="5143500"/>
          </a:xfrm>
          <a:prstGeom prst="rect">
            <a:avLst/>
          </a:prstGeom>
        </p:spPr>
      </p:pic>
      <p:pic>
        <p:nvPicPr>
          <p:cNvPr id="3" name="Imagen 2">
            <a:extLst>
              <a:ext uri="{FF2B5EF4-FFF2-40B4-BE49-F238E27FC236}">
                <a16:creationId xmlns:a16="http://schemas.microsoft.com/office/drawing/2014/main" xmlns="" id="{6A312B7A-CE1E-AF90-94C7-8A87BD3E3AAB}"/>
              </a:ext>
            </a:extLst>
          </p:cNvPr>
          <p:cNvPicPr>
            <a:picLocks noChangeAspect="1"/>
          </p:cNvPicPr>
          <p:nvPr/>
        </p:nvPicPr>
        <p:blipFill>
          <a:blip r:embed="rId4"/>
          <a:stretch>
            <a:fillRect/>
          </a:stretch>
        </p:blipFill>
        <p:spPr>
          <a:xfrm>
            <a:off x="1294459" y="1238234"/>
            <a:ext cx="6555080" cy="3687233"/>
          </a:xfrm>
          <a:prstGeom prst="rect">
            <a:avLst/>
          </a:prstGeom>
        </p:spPr>
      </p:pic>
      <p:pic>
        <p:nvPicPr>
          <p:cNvPr id="5" name="Imagen 4">
            <a:extLst>
              <a:ext uri="{FF2B5EF4-FFF2-40B4-BE49-F238E27FC236}">
                <a16:creationId xmlns:a16="http://schemas.microsoft.com/office/drawing/2014/main" xmlns="" id="{5E9C2E43-4F20-4F5D-DFB0-F0475805A62D}"/>
              </a:ext>
            </a:extLst>
          </p:cNvPr>
          <p:cNvPicPr>
            <a:picLocks noChangeAspect="1"/>
          </p:cNvPicPr>
          <p:nvPr/>
        </p:nvPicPr>
        <p:blipFill>
          <a:blip r:embed="rId5"/>
          <a:stretch>
            <a:fillRect/>
          </a:stretch>
        </p:blipFill>
        <p:spPr>
          <a:xfrm>
            <a:off x="248352" y="1636889"/>
            <a:ext cx="1354667" cy="1354667"/>
          </a:xfrm>
          <a:prstGeom prst="rect">
            <a:avLst/>
          </a:prstGeom>
        </p:spPr>
      </p:pic>
    </p:spTree>
    <p:extLst>
      <p:ext uri="{BB962C8B-B14F-4D97-AF65-F5344CB8AC3E}">
        <p14:creationId xmlns:p14="http://schemas.microsoft.com/office/powerpoint/2010/main" val="41801869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2B4C8C9-76D1-4BC4-2ADE-DAA97A110C23}"/>
              </a:ext>
            </a:extLst>
          </p:cNvPr>
          <p:cNvPicPr>
            <a:picLocks noChangeAspect="1"/>
          </p:cNvPicPr>
          <p:nvPr/>
        </p:nvPicPr>
        <p:blipFill>
          <a:blip r:embed="rId2"/>
          <a:stretch>
            <a:fillRect/>
          </a:stretch>
        </p:blipFill>
        <p:spPr>
          <a:xfrm>
            <a:off x="-1" y="-7679"/>
            <a:ext cx="9143999" cy="5143500"/>
          </a:xfrm>
          <a:prstGeom prst="rect">
            <a:avLst/>
          </a:prstGeom>
        </p:spPr>
      </p:pic>
      <p:pic>
        <p:nvPicPr>
          <p:cNvPr id="4" name="Imagen 3">
            <a:extLst>
              <a:ext uri="{FF2B5EF4-FFF2-40B4-BE49-F238E27FC236}">
                <a16:creationId xmlns:a16="http://schemas.microsoft.com/office/drawing/2014/main" xmlns="" id="{E6C52B9E-D4A3-82D3-5F3B-434B33F83534}"/>
              </a:ext>
            </a:extLst>
          </p:cNvPr>
          <p:cNvPicPr>
            <a:picLocks noChangeAspect="1"/>
          </p:cNvPicPr>
          <p:nvPr/>
        </p:nvPicPr>
        <p:blipFill>
          <a:blip r:embed="rId3"/>
          <a:stretch>
            <a:fillRect/>
          </a:stretch>
        </p:blipFill>
        <p:spPr>
          <a:xfrm>
            <a:off x="1271881" y="1456267"/>
            <a:ext cx="6555080" cy="3687233"/>
          </a:xfrm>
          <a:prstGeom prst="rect">
            <a:avLst/>
          </a:prstGeom>
        </p:spPr>
      </p:pic>
      <p:sp>
        <p:nvSpPr>
          <p:cNvPr id="3" name="Marcador de contenido 2">
            <a:extLst>
              <a:ext uri="{FF2B5EF4-FFF2-40B4-BE49-F238E27FC236}">
                <a16:creationId xmlns:a16="http://schemas.microsoft.com/office/drawing/2014/main" xmlns="" id="{4402A295-607B-426A-87B9-61F2ACBF921C}"/>
              </a:ext>
            </a:extLst>
          </p:cNvPr>
          <p:cNvSpPr txBox="1">
            <a:spLocks/>
          </p:cNvSpPr>
          <p:nvPr/>
        </p:nvSpPr>
        <p:spPr>
          <a:xfrm>
            <a:off x="901229" y="101598"/>
            <a:ext cx="6639750" cy="13659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SzPts val="1100"/>
              <a:defRPr sz="1600">
                <a:solidFill>
                  <a:schemeClr val="accent1"/>
                </a:solidFill>
                <a:latin typeface="Raleway Medium"/>
                <a:ea typeface="Raleway Medium"/>
                <a:cs typeface="Raleway Medium"/>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400" i="0" dirty="0">
                <a:solidFill>
                  <a:schemeClr val="tx1"/>
                </a:solidFill>
                <a:effectLst/>
                <a:latin typeface="+mj-lt"/>
              </a:rPr>
              <a:t>Actualmente no existe una vía transparente para reclutar a funcionarios para altos puestos y gerencias de mando medio. La idea es seleccionar y contratar un cuerpo de gerentes que sirvan de catalizadores de la mejora de las instituciones centralizadas y descentralizadas que los demanden. </a:t>
            </a:r>
          </a:p>
        </p:txBody>
      </p:sp>
      <p:sp>
        <p:nvSpPr>
          <p:cNvPr id="14" name="CuadroTexto 13">
            <a:extLst>
              <a:ext uri="{FF2B5EF4-FFF2-40B4-BE49-F238E27FC236}">
                <a16:creationId xmlns:a16="http://schemas.microsoft.com/office/drawing/2014/main" xmlns="" id="{07DB1E84-2584-597D-6D34-434AD48A28F1}"/>
              </a:ext>
            </a:extLst>
          </p:cNvPr>
          <p:cNvSpPr txBox="1"/>
          <p:nvPr/>
        </p:nvSpPr>
        <p:spPr>
          <a:xfrm>
            <a:off x="1355607" y="1425730"/>
            <a:ext cx="7020749" cy="954107"/>
          </a:xfrm>
          <a:prstGeom prst="rect">
            <a:avLst/>
          </a:prstGeom>
          <a:noFill/>
        </p:spPr>
        <p:txBody>
          <a:bodyPr wrap="square">
            <a:spAutoFit/>
          </a:bodyPr>
          <a:lstStyle/>
          <a:p>
            <a:pPr algn="just"/>
            <a:r>
              <a:rPr lang="es-MX" sz="1400" i="0" dirty="0">
                <a:solidFill>
                  <a:schemeClr val="tx1"/>
                </a:solidFill>
                <a:effectLst/>
                <a:latin typeface="+mj-lt"/>
              </a:rPr>
              <a:t>El Cuerpo de Gerentes Públicos (CGP) busca asegurar una gestión de alta calidad en puestos estratégicos del Estado. Fue creado mediante el Decreto Legislativo 1024 y a la fecha se encuentra operando en instituciones del gobierno central, gobierno local y gobiernos regionales.</a:t>
            </a:r>
          </a:p>
        </p:txBody>
      </p:sp>
      <p:sp>
        <p:nvSpPr>
          <p:cNvPr id="16" name="CuadroTexto 15">
            <a:extLst>
              <a:ext uri="{FF2B5EF4-FFF2-40B4-BE49-F238E27FC236}">
                <a16:creationId xmlns:a16="http://schemas.microsoft.com/office/drawing/2014/main" xmlns="" id="{B3953B4F-42B9-9D77-19A2-0480E025A53F}"/>
              </a:ext>
            </a:extLst>
          </p:cNvPr>
          <p:cNvSpPr txBox="1"/>
          <p:nvPr/>
        </p:nvSpPr>
        <p:spPr>
          <a:xfrm>
            <a:off x="989656" y="2517014"/>
            <a:ext cx="6427143" cy="738664"/>
          </a:xfrm>
          <a:prstGeom prst="rect">
            <a:avLst/>
          </a:prstGeom>
          <a:noFill/>
        </p:spPr>
        <p:txBody>
          <a:bodyPr wrap="square">
            <a:spAutoFit/>
          </a:bodyPr>
          <a:lstStyle/>
          <a:p>
            <a:pPr algn="just"/>
            <a:r>
              <a:rPr lang="es-MX" sz="1400" i="0" dirty="0">
                <a:solidFill>
                  <a:schemeClr val="tx1"/>
                </a:solidFill>
                <a:effectLst/>
                <a:latin typeface="+mj-lt"/>
              </a:rPr>
              <a:t>La característica más notoria del cuerpo es la exigencia a los gerentes públicos asignados de cumplir metas e indicadores concretos como requisito para su permanencia en el puesto asignado.</a:t>
            </a:r>
          </a:p>
        </p:txBody>
      </p:sp>
      <p:sp>
        <p:nvSpPr>
          <p:cNvPr id="18" name="CuadroTexto 17">
            <a:extLst>
              <a:ext uri="{FF2B5EF4-FFF2-40B4-BE49-F238E27FC236}">
                <a16:creationId xmlns:a16="http://schemas.microsoft.com/office/drawing/2014/main" xmlns="" id="{D0D2A24A-E181-3C42-542D-8885D1EF9505}"/>
              </a:ext>
            </a:extLst>
          </p:cNvPr>
          <p:cNvSpPr txBox="1"/>
          <p:nvPr/>
        </p:nvSpPr>
        <p:spPr>
          <a:xfrm>
            <a:off x="1355607" y="3457929"/>
            <a:ext cx="7020749" cy="738664"/>
          </a:xfrm>
          <a:prstGeom prst="rect">
            <a:avLst/>
          </a:prstGeom>
          <a:noFill/>
        </p:spPr>
        <p:txBody>
          <a:bodyPr wrap="square">
            <a:spAutoFit/>
          </a:bodyPr>
          <a:lstStyle/>
          <a:p>
            <a:pPr algn="just"/>
            <a:r>
              <a:rPr lang="es-ES" sz="1400" dirty="0">
                <a:solidFill>
                  <a:schemeClr val="tx1"/>
                </a:solidFill>
                <a:latin typeface="+mj-lt"/>
              </a:rPr>
              <a:t>Según fuentes de SERVIR, en la actualidad hay más de 400 gerentes públicos habilitados y capacitados, de los cuales solo 117 están asignados a distintas entidades de la administración pública.  </a:t>
            </a:r>
          </a:p>
        </p:txBody>
      </p:sp>
      <p:sp>
        <p:nvSpPr>
          <p:cNvPr id="20" name="Rectángulo 19">
            <a:extLst>
              <a:ext uri="{FF2B5EF4-FFF2-40B4-BE49-F238E27FC236}">
                <a16:creationId xmlns:a16="http://schemas.microsoft.com/office/drawing/2014/main" xmlns="" id="{3E92BDBB-E773-7027-1640-1028764B70DD}"/>
              </a:ext>
            </a:extLst>
          </p:cNvPr>
          <p:cNvSpPr/>
          <p:nvPr/>
        </p:nvSpPr>
        <p:spPr>
          <a:xfrm>
            <a:off x="878651" y="2594328"/>
            <a:ext cx="86550" cy="5918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a:extLst>
              <a:ext uri="{FF2B5EF4-FFF2-40B4-BE49-F238E27FC236}">
                <a16:creationId xmlns:a16="http://schemas.microsoft.com/office/drawing/2014/main" xmlns="" id="{2486374E-B9CF-E25C-143A-6E16B5879E2F}"/>
              </a:ext>
            </a:extLst>
          </p:cNvPr>
          <p:cNvSpPr/>
          <p:nvPr/>
        </p:nvSpPr>
        <p:spPr>
          <a:xfrm>
            <a:off x="1239897" y="3536632"/>
            <a:ext cx="86550" cy="5918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21">
            <a:extLst>
              <a:ext uri="{FF2B5EF4-FFF2-40B4-BE49-F238E27FC236}">
                <a16:creationId xmlns:a16="http://schemas.microsoft.com/office/drawing/2014/main" xmlns="" id="{8E712A7A-70AE-90D3-1458-03AFED5AF5C8}"/>
              </a:ext>
            </a:extLst>
          </p:cNvPr>
          <p:cNvSpPr/>
          <p:nvPr/>
        </p:nvSpPr>
        <p:spPr>
          <a:xfrm>
            <a:off x="780812" y="511249"/>
            <a:ext cx="86550" cy="5918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a16="http://schemas.microsoft.com/office/drawing/2014/main" xmlns="" id="{9CDC71EA-6F2C-FA22-1224-EBE9E919A29A}"/>
              </a:ext>
            </a:extLst>
          </p:cNvPr>
          <p:cNvSpPr/>
          <p:nvPr/>
        </p:nvSpPr>
        <p:spPr>
          <a:xfrm>
            <a:off x="1245538" y="1610382"/>
            <a:ext cx="86550" cy="5918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03070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46"/>
        <p:cNvGrpSpPr/>
        <p:nvPr/>
      </p:nvGrpSpPr>
      <p:grpSpPr>
        <a:xfrm>
          <a:off x="0" y="0"/>
          <a:ext cx="0" cy="0"/>
          <a:chOff x="0" y="0"/>
          <a:chExt cx="0" cy="0"/>
        </a:xfrm>
      </p:grpSpPr>
      <p:pic>
        <p:nvPicPr>
          <p:cNvPr id="2" name="Imagen 1">
            <a:extLst>
              <a:ext uri="{FF2B5EF4-FFF2-40B4-BE49-F238E27FC236}">
                <a16:creationId xmlns:a16="http://schemas.microsoft.com/office/drawing/2014/main" xmlns="" id="{9B7F8C3C-96DE-F1B2-150A-38200AE09EEC}"/>
              </a:ext>
            </a:extLst>
          </p:cNvPr>
          <p:cNvPicPr>
            <a:picLocks noChangeAspect="1"/>
          </p:cNvPicPr>
          <p:nvPr/>
        </p:nvPicPr>
        <p:blipFill>
          <a:blip r:embed="rId3"/>
          <a:stretch>
            <a:fillRect/>
          </a:stretch>
        </p:blipFill>
        <p:spPr>
          <a:xfrm>
            <a:off x="0" y="0"/>
            <a:ext cx="9150250" cy="5159716"/>
          </a:xfrm>
          <a:prstGeom prst="rect">
            <a:avLst/>
          </a:prstGeom>
        </p:spPr>
      </p:pic>
      <p:sp>
        <p:nvSpPr>
          <p:cNvPr id="547" name="Google Shape;547;p45"/>
          <p:cNvSpPr txBox="1">
            <a:spLocks noGrp="1"/>
          </p:cNvSpPr>
          <p:nvPr>
            <p:ph type="title" idx="4294967295"/>
          </p:nvPr>
        </p:nvSpPr>
        <p:spPr>
          <a:xfrm>
            <a:off x="1552353" y="3555463"/>
            <a:ext cx="5822950" cy="14747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C00000"/>
                </a:solidFill>
                <a:latin typeface="+mj-lt"/>
              </a:rPr>
              <a:t>GRACIAS</a:t>
            </a:r>
            <a:endParaRPr b="1" dirty="0">
              <a:solidFill>
                <a:srgbClr val="C00000"/>
              </a:solidFill>
              <a:latin typeface="+mj-lt"/>
            </a:endParaRPr>
          </a:p>
        </p:txBody>
      </p:sp>
      <p:pic>
        <p:nvPicPr>
          <p:cNvPr id="3" name="Imagen 2">
            <a:extLst>
              <a:ext uri="{FF2B5EF4-FFF2-40B4-BE49-F238E27FC236}">
                <a16:creationId xmlns:a16="http://schemas.microsoft.com/office/drawing/2014/main" xmlns="" id="{D2699710-9647-4248-9E69-B63538470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931" y="439644"/>
            <a:ext cx="6058716" cy="3413569"/>
          </a:xfrm>
          <a:prstGeom prst="rect">
            <a:avLst/>
          </a:prstGeom>
        </p:spPr>
      </p:pic>
      <p:pic>
        <p:nvPicPr>
          <p:cNvPr id="4" name="Imagen 3">
            <a:extLst>
              <a:ext uri="{FF2B5EF4-FFF2-40B4-BE49-F238E27FC236}">
                <a16:creationId xmlns:a16="http://schemas.microsoft.com/office/drawing/2014/main" xmlns="" id="{A6CEC75D-6259-AD46-ABE0-C2D6004462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90" y="174419"/>
            <a:ext cx="949612" cy="979474"/>
          </a:xfrm>
          <a:prstGeom prst="rect">
            <a:avLst/>
          </a:prstGeom>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5" name="Imagen 4">
            <a:extLst>
              <a:ext uri="{FF2B5EF4-FFF2-40B4-BE49-F238E27FC236}">
                <a16:creationId xmlns:a16="http://schemas.microsoft.com/office/drawing/2014/main" xmlns="" id="{CB961855-D32D-CD44-611B-27EC26896469}"/>
              </a:ext>
            </a:extLst>
          </p:cNvPr>
          <p:cNvPicPr>
            <a:picLocks noChangeAspect="1"/>
          </p:cNvPicPr>
          <p:nvPr/>
        </p:nvPicPr>
        <p:blipFill>
          <a:blip r:embed="rId3"/>
          <a:stretch>
            <a:fillRect/>
          </a:stretch>
        </p:blipFill>
        <p:spPr>
          <a:xfrm>
            <a:off x="0" y="0"/>
            <a:ext cx="9143999" cy="5143500"/>
          </a:xfrm>
          <a:prstGeom prst="rect">
            <a:avLst/>
          </a:prstGeom>
        </p:spPr>
      </p:pic>
      <p:sp>
        <p:nvSpPr>
          <p:cNvPr id="321" name="Google Shape;321;p34"/>
          <p:cNvSpPr txBox="1">
            <a:spLocks noGrp="1"/>
          </p:cNvSpPr>
          <p:nvPr>
            <p:ph type="ctrTitle"/>
          </p:nvPr>
        </p:nvSpPr>
        <p:spPr>
          <a:xfrm>
            <a:off x="955860" y="708327"/>
            <a:ext cx="7232278" cy="1121599"/>
          </a:xfrm>
          <a:prstGeom prst="rect">
            <a:avLst/>
          </a:prstGeom>
        </p:spPr>
        <p:txBody>
          <a:bodyPr spcFirstLastPara="1" wrap="square" lIns="91425" tIns="91425" rIns="91425" bIns="91425" anchor="t" anchorCtr="0">
            <a:noAutofit/>
          </a:bodyPr>
          <a:lstStyle/>
          <a:p>
            <a:pPr lvl="0" algn="ctr"/>
            <a:r>
              <a:rPr lang="es-PE" sz="3200" b="1" dirty="0">
                <a:solidFill>
                  <a:schemeClr val="tx1">
                    <a:lumMod val="75000"/>
                    <a:lumOff val="25000"/>
                  </a:schemeClr>
                </a:solidFill>
                <a:latin typeface="Arial Black" panose="020B0A04020102020204" pitchFamily="34" charset="0"/>
              </a:rPr>
              <a:t>SUSTENTACIÓN</a:t>
            </a:r>
            <a:r>
              <a:rPr lang="es-PE" b="1" dirty="0">
                <a:latin typeface="+mj-lt"/>
              </a:rPr>
              <a:t/>
            </a:r>
            <a:br>
              <a:rPr lang="es-PE" b="1" dirty="0">
                <a:latin typeface="+mj-lt"/>
              </a:rPr>
            </a:br>
            <a:r>
              <a:rPr lang="es-PE" sz="3200" b="1" dirty="0">
                <a:solidFill>
                  <a:srgbClr val="FF0000"/>
                </a:solidFill>
                <a:latin typeface="+mj-lt"/>
              </a:rPr>
              <a:t>Proyecto de Ley </a:t>
            </a:r>
            <a:r>
              <a:rPr lang="es-PE" sz="2800" b="1" dirty="0">
                <a:solidFill>
                  <a:srgbClr val="FF0000"/>
                </a:solidFill>
                <a:latin typeface="+mj-lt"/>
              </a:rPr>
              <a:t>N° 3023/2021-CR</a:t>
            </a:r>
            <a:endParaRPr b="1" dirty="0">
              <a:solidFill>
                <a:srgbClr val="FF0000"/>
              </a:solidFill>
              <a:latin typeface="+mj-lt"/>
            </a:endParaRPr>
          </a:p>
        </p:txBody>
      </p:sp>
      <p:pic>
        <p:nvPicPr>
          <p:cNvPr id="10" name="Imagen 9">
            <a:extLst>
              <a:ext uri="{FF2B5EF4-FFF2-40B4-BE49-F238E27FC236}">
                <a16:creationId xmlns:a16="http://schemas.microsoft.com/office/drawing/2014/main" xmlns="" id="{AA74AF8A-A6AB-C30F-AEB5-EC6B27CE23F5}"/>
              </a:ext>
            </a:extLst>
          </p:cNvPr>
          <p:cNvPicPr>
            <a:picLocks noChangeAspect="1"/>
          </p:cNvPicPr>
          <p:nvPr/>
        </p:nvPicPr>
        <p:blipFill>
          <a:blip r:embed="rId4"/>
          <a:stretch>
            <a:fillRect/>
          </a:stretch>
        </p:blipFill>
        <p:spPr>
          <a:xfrm>
            <a:off x="-29965" y="-65721"/>
            <a:ext cx="2107121" cy="1185255"/>
          </a:xfrm>
          <a:prstGeom prst="rect">
            <a:avLst/>
          </a:prstGeom>
        </p:spPr>
      </p:pic>
      <p:pic>
        <p:nvPicPr>
          <p:cNvPr id="12" name="Imagen 11">
            <a:extLst>
              <a:ext uri="{FF2B5EF4-FFF2-40B4-BE49-F238E27FC236}">
                <a16:creationId xmlns:a16="http://schemas.microsoft.com/office/drawing/2014/main" xmlns="" id="{8C21CCBD-FF4F-8580-542F-C69F5AA156D0}"/>
              </a:ext>
            </a:extLst>
          </p:cNvPr>
          <p:cNvPicPr>
            <a:picLocks noChangeAspect="1"/>
          </p:cNvPicPr>
          <p:nvPr/>
        </p:nvPicPr>
        <p:blipFill>
          <a:blip r:embed="rId5"/>
          <a:stretch>
            <a:fillRect/>
          </a:stretch>
        </p:blipFill>
        <p:spPr>
          <a:xfrm>
            <a:off x="7100711" y="-77874"/>
            <a:ext cx="2243218" cy="1261811"/>
          </a:xfrm>
          <a:prstGeom prst="rect">
            <a:avLst/>
          </a:prstGeom>
        </p:spPr>
      </p:pic>
      <p:pic>
        <p:nvPicPr>
          <p:cNvPr id="13" name="Imagen 12">
            <a:extLst>
              <a:ext uri="{FF2B5EF4-FFF2-40B4-BE49-F238E27FC236}">
                <a16:creationId xmlns:a16="http://schemas.microsoft.com/office/drawing/2014/main" xmlns="" id="{9819AAFB-EC22-071C-EE85-95DDB48006AC}"/>
              </a:ext>
            </a:extLst>
          </p:cNvPr>
          <p:cNvPicPr>
            <a:picLocks noChangeAspect="1"/>
          </p:cNvPicPr>
          <p:nvPr/>
        </p:nvPicPr>
        <p:blipFill rotWithShape="1">
          <a:blip r:embed="rId6"/>
          <a:srcRect t="77459"/>
          <a:stretch/>
        </p:blipFill>
        <p:spPr>
          <a:xfrm>
            <a:off x="1271881" y="4312356"/>
            <a:ext cx="6555080" cy="831144"/>
          </a:xfrm>
          <a:prstGeom prst="rect">
            <a:avLst/>
          </a:prstGeom>
        </p:spPr>
      </p:pic>
      <p:sp>
        <p:nvSpPr>
          <p:cNvPr id="2" name="Rectángulo: esquinas redondeadas 1">
            <a:extLst>
              <a:ext uri="{FF2B5EF4-FFF2-40B4-BE49-F238E27FC236}">
                <a16:creationId xmlns:a16="http://schemas.microsoft.com/office/drawing/2014/main" xmlns="" id="{8253B95B-80AF-4AA2-0A8A-901EF5539117}"/>
              </a:ext>
            </a:extLst>
          </p:cNvPr>
          <p:cNvSpPr/>
          <p:nvPr/>
        </p:nvSpPr>
        <p:spPr>
          <a:xfrm>
            <a:off x="1087632" y="2432675"/>
            <a:ext cx="7134688" cy="112159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2" name="Google Shape;322;p34"/>
          <p:cNvSpPr txBox="1">
            <a:spLocks noGrp="1"/>
          </p:cNvSpPr>
          <p:nvPr>
            <p:ph type="subTitle" idx="1"/>
          </p:nvPr>
        </p:nvSpPr>
        <p:spPr>
          <a:xfrm>
            <a:off x="997320" y="2425152"/>
            <a:ext cx="7134688" cy="831144"/>
          </a:xfrm>
          <a:prstGeom prst="rect">
            <a:avLst/>
          </a:prstGeom>
        </p:spPr>
        <p:txBody>
          <a:bodyPr spcFirstLastPara="1" wrap="square" lIns="91425" tIns="91425" rIns="91425" bIns="91425" anchor="t" anchorCtr="0">
            <a:noAutofit/>
          </a:bodyPr>
          <a:lstStyle/>
          <a:p>
            <a:pPr algn="ctr">
              <a:lnSpc>
                <a:spcPct val="150000"/>
              </a:lnSpc>
              <a:spcAft>
                <a:spcPts val="600"/>
              </a:spcAft>
            </a:pPr>
            <a:r>
              <a:rPr lang="es-PE" sz="2000" dirty="0">
                <a:solidFill>
                  <a:schemeClr val="tx1"/>
                </a:solidFill>
                <a:latin typeface="+mn-lt"/>
              </a:rPr>
              <a:t>“</a:t>
            </a:r>
            <a:r>
              <a:rPr lang="es-MX" sz="2000" dirty="0">
                <a:solidFill>
                  <a:schemeClr val="tx1"/>
                </a:solidFill>
                <a:latin typeface="+mj-lt"/>
              </a:rPr>
              <a:t>LEY QUE FORTALECE EL GERENCIAMIENTO PÚBLICO EN LOS GOBIERNOS REGIONALES Y LOCALES</a:t>
            </a:r>
            <a:r>
              <a:rPr lang="es-PE" sz="2000" dirty="0">
                <a:solidFill>
                  <a:schemeClr val="tx1"/>
                </a:solidFill>
                <a:latin typeface="+mj-lt"/>
              </a:rPr>
              <a:t>”</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11" name="Imagen 10">
            <a:extLst>
              <a:ext uri="{FF2B5EF4-FFF2-40B4-BE49-F238E27FC236}">
                <a16:creationId xmlns:a16="http://schemas.microsoft.com/office/drawing/2014/main" xmlns="" id="{853D980B-2FD2-F883-6753-1D44D8007C80}"/>
              </a:ext>
            </a:extLst>
          </p:cNvPr>
          <p:cNvPicPr>
            <a:picLocks noChangeAspect="1"/>
          </p:cNvPicPr>
          <p:nvPr/>
        </p:nvPicPr>
        <p:blipFill>
          <a:blip r:embed="rId3"/>
          <a:stretch>
            <a:fillRect/>
          </a:stretch>
        </p:blipFill>
        <p:spPr>
          <a:xfrm>
            <a:off x="0" y="0"/>
            <a:ext cx="9143999" cy="5143500"/>
          </a:xfrm>
          <a:prstGeom prst="rect">
            <a:avLst/>
          </a:prstGeom>
        </p:spPr>
      </p:pic>
      <p:pic>
        <p:nvPicPr>
          <p:cNvPr id="7" name="Imagen 6">
            <a:extLst>
              <a:ext uri="{FF2B5EF4-FFF2-40B4-BE49-F238E27FC236}">
                <a16:creationId xmlns:a16="http://schemas.microsoft.com/office/drawing/2014/main" xmlns="" id="{C86F9588-F8F0-AD23-23CF-0BE8D74C27FD}"/>
              </a:ext>
            </a:extLst>
          </p:cNvPr>
          <p:cNvPicPr>
            <a:picLocks noChangeAspect="1"/>
          </p:cNvPicPr>
          <p:nvPr/>
        </p:nvPicPr>
        <p:blipFill>
          <a:blip r:embed="rId4"/>
          <a:stretch>
            <a:fillRect/>
          </a:stretch>
        </p:blipFill>
        <p:spPr>
          <a:xfrm>
            <a:off x="1271881" y="1456267"/>
            <a:ext cx="6555080" cy="3687233"/>
          </a:xfrm>
          <a:prstGeom prst="rect">
            <a:avLst/>
          </a:prstGeom>
        </p:spPr>
      </p:pic>
      <p:pic>
        <p:nvPicPr>
          <p:cNvPr id="8" name="Imagen 7">
            <a:extLst>
              <a:ext uri="{FF2B5EF4-FFF2-40B4-BE49-F238E27FC236}">
                <a16:creationId xmlns:a16="http://schemas.microsoft.com/office/drawing/2014/main" xmlns="" id="{4767DC4F-0FA8-7934-D816-EE3214B7D8B9}"/>
              </a:ext>
            </a:extLst>
          </p:cNvPr>
          <p:cNvPicPr>
            <a:picLocks noChangeAspect="1"/>
          </p:cNvPicPr>
          <p:nvPr/>
        </p:nvPicPr>
        <p:blipFill>
          <a:blip r:embed="rId5"/>
          <a:stretch>
            <a:fillRect/>
          </a:stretch>
        </p:blipFill>
        <p:spPr>
          <a:xfrm>
            <a:off x="-524939" y="-95994"/>
            <a:ext cx="2107121" cy="1185255"/>
          </a:xfrm>
          <a:prstGeom prst="rect">
            <a:avLst/>
          </a:prstGeom>
        </p:spPr>
      </p:pic>
      <p:pic>
        <p:nvPicPr>
          <p:cNvPr id="9" name="Imagen 8">
            <a:extLst>
              <a:ext uri="{FF2B5EF4-FFF2-40B4-BE49-F238E27FC236}">
                <a16:creationId xmlns:a16="http://schemas.microsoft.com/office/drawing/2014/main" xmlns="" id="{49ACC58A-2718-73AE-CD59-08407787FC7D}"/>
              </a:ext>
            </a:extLst>
          </p:cNvPr>
          <p:cNvPicPr>
            <a:picLocks noChangeAspect="1"/>
          </p:cNvPicPr>
          <p:nvPr/>
        </p:nvPicPr>
        <p:blipFill>
          <a:blip r:embed="rId6"/>
          <a:stretch>
            <a:fillRect/>
          </a:stretch>
        </p:blipFill>
        <p:spPr>
          <a:xfrm>
            <a:off x="7599455" y="-95996"/>
            <a:ext cx="2107122" cy="1185257"/>
          </a:xfrm>
          <a:prstGeom prst="rect">
            <a:avLst/>
          </a:prstGeom>
        </p:spPr>
      </p:pic>
      <p:sp>
        <p:nvSpPr>
          <p:cNvPr id="327" name="Google Shape;327;p35"/>
          <p:cNvSpPr txBox="1">
            <a:spLocks noGrp="1"/>
          </p:cNvSpPr>
          <p:nvPr>
            <p:ph type="ctrTitle"/>
          </p:nvPr>
        </p:nvSpPr>
        <p:spPr>
          <a:xfrm>
            <a:off x="2721627" y="307346"/>
            <a:ext cx="4338620" cy="1067355"/>
          </a:xfrm>
          <a:prstGeom prst="rect">
            <a:avLst/>
          </a:prstGeom>
        </p:spPr>
        <p:txBody>
          <a:bodyPr spcFirstLastPara="1" wrap="square" lIns="91425" tIns="91425" rIns="91425" bIns="91425" anchor="ctr" anchorCtr="0">
            <a:noAutofit/>
          </a:bodyPr>
          <a:lstStyle/>
          <a:p>
            <a:pPr lvl="0"/>
            <a:r>
              <a:rPr lang="en" sz="3200" b="1" dirty="0">
                <a:solidFill>
                  <a:srgbClr val="C00000"/>
                </a:solidFill>
                <a:latin typeface="+mj-lt"/>
              </a:rPr>
              <a:t>OBJETO DE LA LEY</a:t>
            </a:r>
            <a:endParaRPr sz="3200" b="1" dirty="0">
              <a:solidFill>
                <a:srgbClr val="C00000"/>
              </a:solidFill>
              <a:latin typeface="+mj-lt"/>
            </a:endParaRPr>
          </a:p>
        </p:txBody>
      </p:sp>
      <p:sp>
        <p:nvSpPr>
          <p:cNvPr id="3" name="Subtítulo 2">
            <a:extLst>
              <a:ext uri="{FF2B5EF4-FFF2-40B4-BE49-F238E27FC236}">
                <a16:creationId xmlns:a16="http://schemas.microsoft.com/office/drawing/2014/main" xmlns="" id="{EDB1C72A-AAF6-47DF-BE8C-5DC967F278A6}"/>
              </a:ext>
            </a:extLst>
          </p:cNvPr>
          <p:cNvSpPr>
            <a:spLocks noGrp="1"/>
          </p:cNvSpPr>
          <p:nvPr>
            <p:ph type="subTitle" idx="1"/>
          </p:nvPr>
        </p:nvSpPr>
        <p:spPr>
          <a:xfrm>
            <a:off x="485421" y="1584751"/>
            <a:ext cx="4617157" cy="2858902"/>
          </a:xfrm>
        </p:spPr>
        <p:txBody>
          <a:bodyPr/>
          <a:lstStyle/>
          <a:p>
            <a:pPr algn="just"/>
            <a:r>
              <a:rPr lang="es-ES" sz="1800" dirty="0">
                <a:solidFill>
                  <a:schemeClr val="tx1"/>
                </a:solidFill>
                <a:latin typeface="+mn-lt"/>
              </a:rPr>
              <a:t>     La presente ley tiene por objeto </a:t>
            </a:r>
            <a:r>
              <a:rPr lang="es-ES" sz="1800" b="1" dirty="0">
                <a:solidFill>
                  <a:schemeClr val="tx1"/>
                </a:solidFill>
                <a:latin typeface="+mn-lt"/>
              </a:rPr>
              <a:t>fortalecer el gerenciamiento público en los gobiernos regionales y locales</a:t>
            </a:r>
            <a:r>
              <a:rPr lang="es-ES" sz="1800" dirty="0">
                <a:solidFill>
                  <a:schemeClr val="tx1"/>
                </a:solidFill>
                <a:latin typeface="+mn-lt"/>
              </a:rPr>
              <a:t>, modificando los mecanismos de designación del Gerente General Regional y del Gerente Municipal, en la Ley Orgánica de Gobiernos Regionales y la Ley Orgánica de Municipalidades, respectivamente. </a:t>
            </a:r>
          </a:p>
          <a:p>
            <a:pPr algn="just"/>
            <a:r>
              <a:rPr lang="es-PE" sz="1200" dirty="0">
                <a:solidFill>
                  <a:schemeClr val="tx1"/>
                </a:solidFill>
                <a:latin typeface="+mn-lt"/>
              </a:rPr>
              <a:t> </a:t>
            </a:r>
            <a:endParaRPr lang="es-ES" sz="1200" dirty="0">
              <a:solidFill>
                <a:schemeClr val="tx1"/>
              </a:solidFill>
              <a:latin typeface="+mn-lt"/>
            </a:endParaRPr>
          </a:p>
        </p:txBody>
      </p:sp>
      <p:pic>
        <p:nvPicPr>
          <p:cNvPr id="4" name="Imagen 3">
            <a:extLst>
              <a:ext uri="{FF2B5EF4-FFF2-40B4-BE49-F238E27FC236}">
                <a16:creationId xmlns:a16="http://schemas.microsoft.com/office/drawing/2014/main" xmlns="" id="{D82D00D7-A724-8D36-CDEC-CCFE0B0F489F}"/>
              </a:ext>
            </a:extLst>
          </p:cNvPr>
          <p:cNvPicPr>
            <a:picLocks noChangeAspect="1"/>
          </p:cNvPicPr>
          <p:nvPr/>
        </p:nvPicPr>
        <p:blipFill>
          <a:blip r:embed="rId7"/>
          <a:stretch>
            <a:fillRect/>
          </a:stretch>
        </p:blipFill>
        <p:spPr>
          <a:xfrm rot="1640788">
            <a:off x="1961499" y="395476"/>
            <a:ext cx="846160" cy="846160"/>
          </a:xfrm>
          <a:prstGeom prst="rect">
            <a:avLst/>
          </a:prstGeom>
        </p:spPr>
      </p:pic>
      <p:pic>
        <p:nvPicPr>
          <p:cNvPr id="1026" name="Picture 2" descr="Los 3 ejes de un buen plan de capacitación para el futuro del trabajo -  AméricaEconomía | AméricaEconomía">
            <a:extLst>
              <a:ext uri="{FF2B5EF4-FFF2-40B4-BE49-F238E27FC236}">
                <a16:creationId xmlns:a16="http://schemas.microsoft.com/office/drawing/2014/main" xmlns="" id="{05DC2E86-D67D-F93B-3F1C-CB9A43BC53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365" t="9214" r="6971"/>
          <a:stretch/>
        </p:blipFill>
        <p:spPr bwMode="auto">
          <a:xfrm>
            <a:off x="5355878" y="1584750"/>
            <a:ext cx="2809681" cy="2625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2142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2" name="Imagen 1">
            <a:extLst>
              <a:ext uri="{FF2B5EF4-FFF2-40B4-BE49-F238E27FC236}">
                <a16:creationId xmlns:a16="http://schemas.microsoft.com/office/drawing/2014/main" xmlns="" id="{905D8087-1CAC-A7EC-67DB-93EAFF244D38}"/>
              </a:ext>
            </a:extLst>
          </p:cNvPr>
          <p:cNvPicPr>
            <a:picLocks noChangeAspect="1"/>
          </p:cNvPicPr>
          <p:nvPr/>
        </p:nvPicPr>
        <p:blipFill>
          <a:blip r:embed="rId3"/>
          <a:stretch>
            <a:fillRect/>
          </a:stretch>
        </p:blipFill>
        <p:spPr>
          <a:xfrm>
            <a:off x="0" y="0"/>
            <a:ext cx="9143999" cy="5143500"/>
          </a:xfrm>
          <a:prstGeom prst="rect">
            <a:avLst/>
          </a:prstGeom>
        </p:spPr>
      </p:pic>
      <p:pic>
        <p:nvPicPr>
          <p:cNvPr id="3" name="Imagen 2">
            <a:extLst>
              <a:ext uri="{FF2B5EF4-FFF2-40B4-BE49-F238E27FC236}">
                <a16:creationId xmlns:a16="http://schemas.microsoft.com/office/drawing/2014/main" xmlns="" id="{EBAD5481-85A3-7D55-2E77-DA83A5FF0DA9}"/>
              </a:ext>
            </a:extLst>
          </p:cNvPr>
          <p:cNvPicPr>
            <a:picLocks noChangeAspect="1"/>
          </p:cNvPicPr>
          <p:nvPr/>
        </p:nvPicPr>
        <p:blipFill>
          <a:blip r:embed="rId4"/>
          <a:stretch>
            <a:fillRect/>
          </a:stretch>
        </p:blipFill>
        <p:spPr>
          <a:xfrm>
            <a:off x="1271881" y="1456267"/>
            <a:ext cx="6555080" cy="3687233"/>
          </a:xfrm>
          <a:prstGeom prst="rect">
            <a:avLst/>
          </a:prstGeom>
        </p:spPr>
      </p:pic>
      <p:pic>
        <p:nvPicPr>
          <p:cNvPr id="5" name="Imagen 4">
            <a:extLst>
              <a:ext uri="{FF2B5EF4-FFF2-40B4-BE49-F238E27FC236}">
                <a16:creationId xmlns:a16="http://schemas.microsoft.com/office/drawing/2014/main" xmlns="" id="{4BAD6B93-0229-9137-EC87-6125A630827D}"/>
              </a:ext>
            </a:extLst>
          </p:cNvPr>
          <p:cNvPicPr>
            <a:picLocks noChangeAspect="1"/>
          </p:cNvPicPr>
          <p:nvPr/>
        </p:nvPicPr>
        <p:blipFill>
          <a:blip r:embed="rId5"/>
          <a:stretch>
            <a:fillRect/>
          </a:stretch>
        </p:blipFill>
        <p:spPr>
          <a:xfrm>
            <a:off x="-29965" y="-65721"/>
            <a:ext cx="2107121" cy="1185255"/>
          </a:xfrm>
          <a:prstGeom prst="rect">
            <a:avLst/>
          </a:prstGeom>
        </p:spPr>
      </p:pic>
      <p:pic>
        <p:nvPicPr>
          <p:cNvPr id="6" name="Imagen 5">
            <a:extLst>
              <a:ext uri="{FF2B5EF4-FFF2-40B4-BE49-F238E27FC236}">
                <a16:creationId xmlns:a16="http://schemas.microsoft.com/office/drawing/2014/main" xmlns="" id="{AF6AD8AC-B0A1-7046-588A-5A9E84556B2D}"/>
              </a:ext>
            </a:extLst>
          </p:cNvPr>
          <p:cNvPicPr>
            <a:picLocks noChangeAspect="1"/>
          </p:cNvPicPr>
          <p:nvPr/>
        </p:nvPicPr>
        <p:blipFill>
          <a:blip r:embed="rId6"/>
          <a:stretch>
            <a:fillRect/>
          </a:stretch>
        </p:blipFill>
        <p:spPr>
          <a:xfrm>
            <a:off x="7100711" y="-77874"/>
            <a:ext cx="2243218" cy="1261811"/>
          </a:xfrm>
          <a:prstGeom prst="rect">
            <a:avLst/>
          </a:prstGeom>
        </p:spPr>
      </p:pic>
      <p:sp>
        <p:nvSpPr>
          <p:cNvPr id="327" name="Google Shape;327;p35"/>
          <p:cNvSpPr txBox="1">
            <a:spLocks noGrp="1"/>
          </p:cNvSpPr>
          <p:nvPr>
            <p:ph type="ctrTitle"/>
          </p:nvPr>
        </p:nvSpPr>
        <p:spPr>
          <a:xfrm>
            <a:off x="2243915" y="499917"/>
            <a:ext cx="4839033" cy="1261811"/>
          </a:xfrm>
          <a:prstGeom prst="rect">
            <a:avLst/>
          </a:prstGeom>
        </p:spPr>
        <p:txBody>
          <a:bodyPr spcFirstLastPara="1" wrap="square" lIns="91425" tIns="91425" rIns="91425" bIns="91425" anchor="ctr" anchorCtr="0">
            <a:noAutofit/>
          </a:bodyPr>
          <a:lstStyle/>
          <a:p>
            <a:pPr lvl="0"/>
            <a:r>
              <a:rPr lang="en" sz="4000" b="1" dirty="0">
                <a:solidFill>
                  <a:srgbClr val="C00000"/>
                </a:solidFill>
                <a:latin typeface="+mj-lt"/>
              </a:rPr>
              <a:t>¿Qué planteamos?</a:t>
            </a:r>
            <a:endParaRPr sz="4000" b="1" dirty="0">
              <a:solidFill>
                <a:srgbClr val="C00000"/>
              </a:solidFill>
              <a:latin typeface="+mj-lt"/>
            </a:endParaRPr>
          </a:p>
        </p:txBody>
      </p:sp>
      <p:sp>
        <p:nvSpPr>
          <p:cNvPr id="7" name="Subtítulo 2">
            <a:extLst>
              <a:ext uri="{FF2B5EF4-FFF2-40B4-BE49-F238E27FC236}">
                <a16:creationId xmlns:a16="http://schemas.microsoft.com/office/drawing/2014/main" xmlns="" id="{E3445CC4-EA78-8B1B-FDE8-A9E1C3B5F991}"/>
              </a:ext>
            </a:extLst>
          </p:cNvPr>
          <p:cNvSpPr txBox="1">
            <a:spLocks/>
          </p:cNvSpPr>
          <p:nvPr/>
        </p:nvSpPr>
        <p:spPr>
          <a:xfrm>
            <a:off x="695643" y="2348874"/>
            <a:ext cx="653754" cy="1185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9pPr>
          </a:lstStyle>
          <a:p>
            <a:pPr marL="152400" indent="0" algn="just"/>
            <a:r>
              <a:rPr lang="es-ES" sz="6000" b="1" dirty="0">
                <a:solidFill>
                  <a:schemeClr val="tx1"/>
                </a:solidFill>
                <a:latin typeface="+mn-lt"/>
              </a:rPr>
              <a:t>1</a:t>
            </a:r>
          </a:p>
        </p:txBody>
      </p:sp>
      <p:sp>
        <p:nvSpPr>
          <p:cNvPr id="8" name="Rectángulo 7">
            <a:extLst>
              <a:ext uri="{FF2B5EF4-FFF2-40B4-BE49-F238E27FC236}">
                <a16:creationId xmlns:a16="http://schemas.microsoft.com/office/drawing/2014/main" xmlns="" id="{7E1E7D78-BA6B-B9CF-9C15-80AE0CC401C4}"/>
              </a:ext>
            </a:extLst>
          </p:cNvPr>
          <p:cNvSpPr/>
          <p:nvPr/>
        </p:nvSpPr>
        <p:spPr>
          <a:xfrm>
            <a:off x="1457586" y="2414101"/>
            <a:ext cx="2662858" cy="12618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Subtítulo 2">
            <a:extLst>
              <a:ext uri="{FF2B5EF4-FFF2-40B4-BE49-F238E27FC236}">
                <a16:creationId xmlns:a16="http://schemas.microsoft.com/office/drawing/2014/main" xmlns="" id="{2583A0B7-B920-4563-BABA-FB4C8D2239A6}"/>
              </a:ext>
            </a:extLst>
          </p:cNvPr>
          <p:cNvSpPr>
            <a:spLocks noGrp="1"/>
          </p:cNvSpPr>
          <p:nvPr>
            <p:ph type="subTitle" idx="1"/>
          </p:nvPr>
        </p:nvSpPr>
        <p:spPr>
          <a:xfrm>
            <a:off x="1271881" y="1897893"/>
            <a:ext cx="2822222" cy="2289136"/>
          </a:xfrm>
        </p:spPr>
        <p:txBody>
          <a:bodyPr/>
          <a:lstStyle/>
          <a:p>
            <a:pPr marL="152400" indent="0" algn="just"/>
            <a:r>
              <a:rPr lang="es-ES" dirty="0">
                <a:solidFill>
                  <a:schemeClr val="tx1"/>
                </a:solidFill>
                <a:latin typeface="+mn-lt"/>
              </a:rPr>
              <a:t>Modificar el inciso c), de los artículos 21° y 26° de la Ley Orgánica de Gobiernos Regionales.</a:t>
            </a:r>
          </a:p>
        </p:txBody>
      </p:sp>
      <p:sp>
        <p:nvSpPr>
          <p:cNvPr id="10" name="Rectángulo 9">
            <a:extLst>
              <a:ext uri="{FF2B5EF4-FFF2-40B4-BE49-F238E27FC236}">
                <a16:creationId xmlns:a16="http://schemas.microsoft.com/office/drawing/2014/main" xmlns="" id="{0BB3BA65-89F1-FE3B-5BAA-9693D0DD360E}"/>
              </a:ext>
            </a:extLst>
          </p:cNvPr>
          <p:cNvSpPr/>
          <p:nvPr/>
        </p:nvSpPr>
        <p:spPr>
          <a:xfrm>
            <a:off x="5382041" y="2447142"/>
            <a:ext cx="2885689" cy="12618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Subtítulo 2">
            <a:extLst>
              <a:ext uri="{FF2B5EF4-FFF2-40B4-BE49-F238E27FC236}">
                <a16:creationId xmlns:a16="http://schemas.microsoft.com/office/drawing/2014/main" xmlns="" id="{0E1C50B8-C658-BE37-46CE-AE111E41734D}"/>
              </a:ext>
            </a:extLst>
          </p:cNvPr>
          <p:cNvSpPr txBox="1">
            <a:spLocks/>
          </p:cNvSpPr>
          <p:nvPr/>
        </p:nvSpPr>
        <p:spPr>
          <a:xfrm>
            <a:off x="5248833" y="2348874"/>
            <a:ext cx="3041476" cy="1471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9pPr>
          </a:lstStyle>
          <a:p>
            <a:pPr marL="152400" indent="0" algn="just"/>
            <a:r>
              <a:rPr lang="es-ES" dirty="0">
                <a:solidFill>
                  <a:schemeClr val="tx1"/>
                </a:solidFill>
                <a:latin typeface="+mn-lt"/>
              </a:rPr>
              <a:t>Modificar el inciso 17), del artículo 20°, y el artículo 27° de la Ley N° 27972, Ley Orgánica de Municipalidades. </a:t>
            </a:r>
          </a:p>
        </p:txBody>
      </p:sp>
      <p:sp>
        <p:nvSpPr>
          <p:cNvPr id="11" name="Subtítulo 2">
            <a:extLst>
              <a:ext uri="{FF2B5EF4-FFF2-40B4-BE49-F238E27FC236}">
                <a16:creationId xmlns:a16="http://schemas.microsoft.com/office/drawing/2014/main" xmlns="" id="{7B34363E-0260-E175-40BA-C12C6B23D9E9}"/>
              </a:ext>
            </a:extLst>
          </p:cNvPr>
          <p:cNvSpPr txBox="1">
            <a:spLocks/>
          </p:cNvSpPr>
          <p:nvPr/>
        </p:nvSpPr>
        <p:spPr>
          <a:xfrm>
            <a:off x="4650394" y="2371452"/>
            <a:ext cx="653754" cy="1185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2"/>
              </a:buClr>
              <a:buSzPts val="1200"/>
              <a:buFont typeface="Raleway Medium"/>
              <a:buNone/>
              <a:defRPr sz="1200" b="0" i="0" u="none" strike="noStrike" cap="none">
                <a:solidFill>
                  <a:schemeClr val="accent2"/>
                </a:solidFill>
                <a:latin typeface="Raleway Medium"/>
                <a:ea typeface="Raleway Medium"/>
                <a:cs typeface="Raleway Medium"/>
                <a:sym typeface="Raleway Medium"/>
              </a:defRPr>
            </a:lvl9pPr>
          </a:lstStyle>
          <a:p>
            <a:pPr marL="152400" indent="0" algn="just"/>
            <a:r>
              <a:rPr lang="es-ES" sz="6000" b="1" dirty="0">
                <a:solidFill>
                  <a:schemeClr val="tx1"/>
                </a:solidFill>
                <a:latin typeface="+mn-lt"/>
              </a:rPr>
              <a:t>2</a:t>
            </a:r>
          </a:p>
        </p:txBody>
      </p:sp>
      <p:pic>
        <p:nvPicPr>
          <p:cNvPr id="13" name="Imagen 12">
            <a:extLst>
              <a:ext uri="{FF2B5EF4-FFF2-40B4-BE49-F238E27FC236}">
                <a16:creationId xmlns:a16="http://schemas.microsoft.com/office/drawing/2014/main" xmlns="" id="{6FD78A04-2796-8041-4251-8E25573C4DE6}"/>
              </a:ext>
            </a:extLst>
          </p:cNvPr>
          <p:cNvPicPr>
            <a:picLocks noChangeAspect="1"/>
          </p:cNvPicPr>
          <p:nvPr/>
        </p:nvPicPr>
        <p:blipFill>
          <a:blip r:embed="rId7"/>
          <a:stretch>
            <a:fillRect/>
          </a:stretch>
        </p:blipFill>
        <p:spPr>
          <a:xfrm>
            <a:off x="1565578" y="585087"/>
            <a:ext cx="1068894" cy="1068894"/>
          </a:xfrm>
          <a:prstGeom prst="rect">
            <a:avLst/>
          </a:prstGeom>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7" name="Imagen 6">
            <a:extLst>
              <a:ext uri="{FF2B5EF4-FFF2-40B4-BE49-F238E27FC236}">
                <a16:creationId xmlns:a16="http://schemas.microsoft.com/office/drawing/2014/main" xmlns="" id="{CD5AD496-BA9A-6FA0-4D00-DD851F7E6D2C}"/>
              </a:ext>
            </a:extLst>
          </p:cNvPr>
          <p:cNvPicPr>
            <a:picLocks noChangeAspect="1"/>
          </p:cNvPicPr>
          <p:nvPr/>
        </p:nvPicPr>
        <p:blipFill>
          <a:blip r:embed="rId3"/>
          <a:stretch>
            <a:fillRect/>
          </a:stretch>
        </p:blipFill>
        <p:spPr>
          <a:xfrm>
            <a:off x="0" y="0"/>
            <a:ext cx="9143999" cy="5143500"/>
          </a:xfrm>
          <a:prstGeom prst="rect">
            <a:avLst/>
          </a:prstGeom>
        </p:spPr>
      </p:pic>
      <p:pic>
        <p:nvPicPr>
          <p:cNvPr id="8" name="Imagen 7">
            <a:extLst>
              <a:ext uri="{FF2B5EF4-FFF2-40B4-BE49-F238E27FC236}">
                <a16:creationId xmlns:a16="http://schemas.microsoft.com/office/drawing/2014/main" xmlns="" id="{07B1F8EE-5DF9-69AE-9127-BC6B3E6F8575}"/>
              </a:ext>
            </a:extLst>
          </p:cNvPr>
          <p:cNvPicPr>
            <a:picLocks noChangeAspect="1"/>
          </p:cNvPicPr>
          <p:nvPr/>
        </p:nvPicPr>
        <p:blipFill>
          <a:blip r:embed="rId4"/>
          <a:stretch>
            <a:fillRect/>
          </a:stretch>
        </p:blipFill>
        <p:spPr>
          <a:xfrm>
            <a:off x="1271881" y="1456267"/>
            <a:ext cx="6555080" cy="3687233"/>
          </a:xfrm>
          <a:prstGeom prst="rect">
            <a:avLst/>
          </a:prstGeom>
        </p:spPr>
      </p:pic>
      <p:pic>
        <p:nvPicPr>
          <p:cNvPr id="10" name="Imagen 9">
            <a:extLst>
              <a:ext uri="{FF2B5EF4-FFF2-40B4-BE49-F238E27FC236}">
                <a16:creationId xmlns:a16="http://schemas.microsoft.com/office/drawing/2014/main" xmlns="" id="{972B621F-B301-AA59-EFB5-F111190B0CAC}"/>
              </a:ext>
            </a:extLst>
          </p:cNvPr>
          <p:cNvPicPr>
            <a:picLocks noChangeAspect="1"/>
          </p:cNvPicPr>
          <p:nvPr/>
        </p:nvPicPr>
        <p:blipFill>
          <a:blip r:embed="rId5"/>
          <a:stretch>
            <a:fillRect/>
          </a:stretch>
        </p:blipFill>
        <p:spPr>
          <a:xfrm>
            <a:off x="-29965" y="-65721"/>
            <a:ext cx="2107121" cy="1185255"/>
          </a:xfrm>
          <a:prstGeom prst="rect">
            <a:avLst/>
          </a:prstGeom>
        </p:spPr>
      </p:pic>
      <p:pic>
        <p:nvPicPr>
          <p:cNvPr id="11" name="Imagen 10">
            <a:extLst>
              <a:ext uri="{FF2B5EF4-FFF2-40B4-BE49-F238E27FC236}">
                <a16:creationId xmlns:a16="http://schemas.microsoft.com/office/drawing/2014/main" xmlns="" id="{A5CF3F86-3C22-7B27-E283-3B244E4979BA}"/>
              </a:ext>
            </a:extLst>
          </p:cNvPr>
          <p:cNvPicPr>
            <a:picLocks noChangeAspect="1"/>
          </p:cNvPicPr>
          <p:nvPr/>
        </p:nvPicPr>
        <p:blipFill>
          <a:blip r:embed="rId6"/>
          <a:stretch>
            <a:fillRect/>
          </a:stretch>
        </p:blipFill>
        <p:spPr>
          <a:xfrm>
            <a:off x="7100711" y="-77874"/>
            <a:ext cx="2243218" cy="1261811"/>
          </a:xfrm>
          <a:prstGeom prst="rect">
            <a:avLst/>
          </a:prstGeom>
        </p:spPr>
      </p:pic>
      <p:sp>
        <p:nvSpPr>
          <p:cNvPr id="327" name="Google Shape;327;p35"/>
          <p:cNvSpPr txBox="1">
            <a:spLocks noGrp="1"/>
          </p:cNvSpPr>
          <p:nvPr>
            <p:ph type="ctrTitle"/>
          </p:nvPr>
        </p:nvSpPr>
        <p:spPr>
          <a:xfrm>
            <a:off x="2077156" y="586076"/>
            <a:ext cx="5023555" cy="907970"/>
          </a:xfrm>
          <a:prstGeom prst="rect">
            <a:avLst/>
          </a:prstGeom>
        </p:spPr>
        <p:txBody>
          <a:bodyPr spcFirstLastPara="1" wrap="square" lIns="91425" tIns="91425" rIns="91425" bIns="91425" anchor="ctr" anchorCtr="0">
            <a:noAutofit/>
          </a:bodyPr>
          <a:lstStyle/>
          <a:p>
            <a:pPr lvl="0"/>
            <a:r>
              <a:rPr lang="en" sz="4000" b="1" dirty="0">
                <a:solidFill>
                  <a:srgbClr val="C00000"/>
                </a:solidFill>
                <a:latin typeface="+mj-lt"/>
              </a:rPr>
              <a:t>¿Qué se incorpora?</a:t>
            </a:r>
            <a:endParaRPr sz="4000" b="1" dirty="0">
              <a:solidFill>
                <a:srgbClr val="C00000"/>
              </a:solidFill>
              <a:latin typeface="+mj-lt"/>
            </a:endParaRPr>
          </a:p>
        </p:txBody>
      </p:sp>
      <p:sp>
        <p:nvSpPr>
          <p:cNvPr id="9" name="Subtítulo 2">
            <a:extLst>
              <a:ext uri="{FF2B5EF4-FFF2-40B4-BE49-F238E27FC236}">
                <a16:creationId xmlns:a16="http://schemas.microsoft.com/office/drawing/2014/main" xmlns="" id="{2583A0B7-B920-4563-BABA-FB4C8D2239A6}"/>
              </a:ext>
            </a:extLst>
          </p:cNvPr>
          <p:cNvSpPr>
            <a:spLocks noGrp="1"/>
          </p:cNvSpPr>
          <p:nvPr>
            <p:ph type="subTitle" idx="1"/>
          </p:nvPr>
        </p:nvSpPr>
        <p:spPr>
          <a:xfrm>
            <a:off x="1682044" y="1931476"/>
            <a:ext cx="6434666" cy="2019635"/>
          </a:xfrm>
          <a:ln w="28575">
            <a:solidFill>
              <a:srgbClr val="FFC000"/>
            </a:solidFill>
            <a:prstDash val="sysDot"/>
          </a:ln>
        </p:spPr>
        <p:txBody>
          <a:bodyPr/>
          <a:lstStyle/>
          <a:p>
            <a:pPr marL="152400" indent="0" algn="just"/>
            <a:r>
              <a:rPr lang="es-ES" sz="1800" dirty="0">
                <a:solidFill>
                  <a:schemeClr val="tx1"/>
                </a:solidFill>
                <a:latin typeface="+mj-lt"/>
                <a:cs typeface="Arial" panose="020B0604020202020204" pitchFamily="34" charset="0"/>
              </a:rPr>
              <a:t>Con la modificación del artículo 21°, se incorpora la atribución que la designación y cese de los Gerentes Regionales, funcionarios y directivos públicos de confianza, se realice a propuesta del Gerente General Regional el cual </a:t>
            </a:r>
            <a:r>
              <a:rPr lang="es-ES" sz="1800" b="1" dirty="0">
                <a:solidFill>
                  <a:schemeClr val="tx1"/>
                </a:solidFill>
                <a:latin typeface="+mj-lt"/>
                <a:cs typeface="Arial" panose="020B0604020202020204" pitchFamily="34" charset="0"/>
              </a:rPr>
              <a:t>será un Gerente Público del Cuerpo de Gerentes Públicos, </a:t>
            </a:r>
            <a:r>
              <a:rPr lang="es-ES" sz="1800" dirty="0">
                <a:solidFill>
                  <a:schemeClr val="tx1"/>
                </a:solidFill>
                <a:latin typeface="+mj-lt"/>
                <a:cs typeface="Arial" panose="020B0604020202020204" pitchFamily="34" charset="0"/>
              </a:rPr>
              <a:t>a cargo de SERVIR.</a:t>
            </a:r>
            <a:endParaRPr lang="es-ES" sz="1800" dirty="0">
              <a:solidFill>
                <a:schemeClr val="tx1"/>
              </a:solidFill>
              <a:latin typeface="+mj-lt"/>
            </a:endParaRPr>
          </a:p>
          <a:p>
            <a:pPr algn="just"/>
            <a:endParaRPr lang="es-ES" sz="1200" dirty="0">
              <a:solidFill>
                <a:schemeClr val="tx1"/>
              </a:solidFill>
            </a:endParaRPr>
          </a:p>
        </p:txBody>
      </p:sp>
      <p:pic>
        <p:nvPicPr>
          <p:cNvPr id="3" name="Imagen 2">
            <a:extLst>
              <a:ext uri="{FF2B5EF4-FFF2-40B4-BE49-F238E27FC236}">
                <a16:creationId xmlns:a16="http://schemas.microsoft.com/office/drawing/2014/main" xmlns="" id="{1BFB4437-55EB-7B0E-172E-BFC05771E48C}"/>
              </a:ext>
            </a:extLst>
          </p:cNvPr>
          <p:cNvPicPr>
            <a:picLocks noChangeAspect="1"/>
          </p:cNvPicPr>
          <p:nvPr/>
        </p:nvPicPr>
        <p:blipFill>
          <a:blip r:embed="rId7"/>
          <a:stretch>
            <a:fillRect/>
          </a:stretch>
        </p:blipFill>
        <p:spPr>
          <a:xfrm>
            <a:off x="267988" y="2128697"/>
            <a:ext cx="1607925" cy="1607925"/>
          </a:xfrm>
          <a:prstGeom prst="rect">
            <a:avLst/>
          </a:prstGeom>
        </p:spPr>
      </p:pic>
    </p:spTree>
    <p:extLst>
      <p:ext uri="{BB962C8B-B14F-4D97-AF65-F5344CB8AC3E}">
        <p14:creationId xmlns:p14="http://schemas.microsoft.com/office/powerpoint/2010/main" val="293350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5" name="Imagen 4">
            <a:extLst>
              <a:ext uri="{FF2B5EF4-FFF2-40B4-BE49-F238E27FC236}">
                <a16:creationId xmlns:a16="http://schemas.microsoft.com/office/drawing/2014/main" xmlns="" id="{E2913BF9-4358-783E-252A-218F32090719}"/>
              </a:ext>
            </a:extLst>
          </p:cNvPr>
          <p:cNvPicPr>
            <a:picLocks noChangeAspect="1"/>
          </p:cNvPicPr>
          <p:nvPr/>
        </p:nvPicPr>
        <p:blipFill>
          <a:blip r:embed="rId3"/>
          <a:stretch>
            <a:fillRect/>
          </a:stretch>
        </p:blipFill>
        <p:spPr>
          <a:xfrm>
            <a:off x="0" y="0"/>
            <a:ext cx="9143999" cy="5143500"/>
          </a:xfrm>
          <a:prstGeom prst="rect">
            <a:avLst/>
          </a:prstGeom>
        </p:spPr>
      </p:pic>
      <p:sp>
        <p:nvSpPr>
          <p:cNvPr id="12" name="Rectángulo 11">
            <a:extLst>
              <a:ext uri="{FF2B5EF4-FFF2-40B4-BE49-F238E27FC236}">
                <a16:creationId xmlns:a16="http://schemas.microsoft.com/office/drawing/2014/main" xmlns="" id="{62A8FCF6-7E9E-7093-40FB-5F1814C0D8C9}"/>
              </a:ext>
            </a:extLst>
          </p:cNvPr>
          <p:cNvSpPr/>
          <p:nvPr/>
        </p:nvSpPr>
        <p:spPr>
          <a:xfrm>
            <a:off x="3644882" y="1191086"/>
            <a:ext cx="2006273" cy="12967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xmlns="" id="{4CDC1939-335F-8EB3-279F-F0D4C7B0EC4C}"/>
              </a:ext>
            </a:extLst>
          </p:cNvPr>
          <p:cNvSpPr/>
          <p:nvPr/>
        </p:nvSpPr>
        <p:spPr>
          <a:xfrm>
            <a:off x="959556" y="1191087"/>
            <a:ext cx="2101162" cy="25643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xmlns="" id="{A1ED4CB2-5494-ED32-3F04-89EDB8C68CD3}"/>
              </a:ext>
            </a:extLst>
          </p:cNvPr>
          <p:cNvPicPr>
            <a:picLocks noChangeAspect="1"/>
          </p:cNvPicPr>
          <p:nvPr/>
        </p:nvPicPr>
        <p:blipFill rotWithShape="1">
          <a:blip r:embed="rId4"/>
          <a:srcRect t="78401"/>
          <a:stretch/>
        </p:blipFill>
        <p:spPr>
          <a:xfrm>
            <a:off x="1271881" y="4347080"/>
            <a:ext cx="6555080" cy="796420"/>
          </a:xfrm>
          <a:prstGeom prst="rect">
            <a:avLst/>
          </a:prstGeom>
        </p:spPr>
      </p:pic>
      <p:pic>
        <p:nvPicPr>
          <p:cNvPr id="7" name="Imagen 6">
            <a:extLst>
              <a:ext uri="{FF2B5EF4-FFF2-40B4-BE49-F238E27FC236}">
                <a16:creationId xmlns:a16="http://schemas.microsoft.com/office/drawing/2014/main" xmlns="" id="{999B4E2C-F545-935F-273D-6BFCD96F33E4}"/>
              </a:ext>
            </a:extLst>
          </p:cNvPr>
          <p:cNvPicPr>
            <a:picLocks noChangeAspect="1"/>
          </p:cNvPicPr>
          <p:nvPr/>
        </p:nvPicPr>
        <p:blipFill>
          <a:blip r:embed="rId5"/>
          <a:stretch>
            <a:fillRect/>
          </a:stretch>
        </p:blipFill>
        <p:spPr>
          <a:xfrm>
            <a:off x="-505550" y="-57007"/>
            <a:ext cx="2107121" cy="1185255"/>
          </a:xfrm>
          <a:prstGeom prst="rect">
            <a:avLst/>
          </a:prstGeom>
        </p:spPr>
      </p:pic>
      <p:pic>
        <p:nvPicPr>
          <p:cNvPr id="8" name="Imagen 7">
            <a:extLst>
              <a:ext uri="{FF2B5EF4-FFF2-40B4-BE49-F238E27FC236}">
                <a16:creationId xmlns:a16="http://schemas.microsoft.com/office/drawing/2014/main" xmlns="" id="{F2A5077C-91AE-2705-01AA-E9C07D96FD90}"/>
              </a:ext>
            </a:extLst>
          </p:cNvPr>
          <p:cNvPicPr>
            <a:picLocks noChangeAspect="1"/>
          </p:cNvPicPr>
          <p:nvPr/>
        </p:nvPicPr>
        <p:blipFill>
          <a:blip r:embed="rId6"/>
          <a:stretch>
            <a:fillRect/>
          </a:stretch>
        </p:blipFill>
        <p:spPr>
          <a:xfrm>
            <a:off x="7450667" y="-115289"/>
            <a:ext cx="2243218" cy="1261811"/>
          </a:xfrm>
          <a:prstGeom prst="rect">
            <a:avLst/>
          </a:prstGeom>
        </p:spPr>
      </p:pic>
      <p:sp>
        <p:nvSpPr>
          <p:cNvPr id="327" name="Google Shape;327;p35"/>
          <p:cNvSpPr txBox="1">
            <a:spLocks noGrp="1"/>
          </p:cNvSpPr>
          <p:nvPr>
            <p:ph type="ctrTitle"/>
          </p:nvPr>
        </p:nvSpPr>
        <p:spPr>
          <a:xfrm>
            <a:off x="3279198" y="117358"/>
            <a:ext cx="3660201" cy="867154"/>
          </a:xfrm>
          <a:prstGeom prst="rect">
            <a:avLst/>
          </a:prstGeom>
        </p:spPr>
        <p:txBody>
          <a:bodyPr spcFirstLastPara="1" wrap="square" lIns="91425" tIns="91425" rIns="91425" bIns="91425" anchor="ctr" anchorCtr="0">
            <a:noAutofit/>
          </a:bodyPr>
          <a:lstStyle/>
          <a:p>
            <a:pPr lvl="0"/>
            <a:r>
              <a:rPr lang="en" sz="3200" b="1" dirty="0">
                <a:solidFill>
                  <a:schemeClr val="tx1"/>
                </a:solidFill>
                <a:latin typeface="+mj-lt"/>
              </a:rPr>
              <a:t>Propuestas</a:t>
            </a:r>
            <a:endParaRPr sz="3200" b="1" dirty="0">
              <a:solidFill>
                <a:schemeClr val="tx1"/>
              </a:solidFill>
              <a:latin typeface="+mj-lt"/>
            </a:endParaRPr>
          </a:p>
        </p:txBody>
      </p:sp>
      <p:sp>
        <p:nvSpPr>
          <p:cNvPr id="3" name="CuadroTexto 2">
            <a:extLst>
              <a:ext uri="{FF2B5EF4-FFF2-40B4-BE49-F238E27FC236}">
                <a16:creationId xmlns:a16="http://schemas.microsoft.com/office/drawing/2014/main" xmlns="" id="{B85F661F-8F32-1AA9-42BC-1CDFC65093EB}"/>
              </a:ext>
            </a:extLst>
          </p:cNvPr>
          <p:cNvSpPr txBox="1"/>
          <p:nvPr/>
        </p:nvSpPr>
        <p:spPr>
          <a:xfrm>
            <a:off x="801511" y="1224954"/>
            <a:ext cx="2247917" cy="2462213"/>
          </a:xfrm>
          <a:prstGeom prst="rect">
            <a:avLst/>
          </a:prstGeom>
          <a:noFill/>
        </p:spPr>
        <p:txBody>
          <a:bodyPr wrap="square">
            <a:spAutoFit/>
          </a:bodyPr>
          <a:lstStyle/>
          <a:p>
            <a:pPr marL="152400" indent="0" algn="just"/>
            <a:r>
              <a:rPr lang="es-ES" dirty="0">
                <a:solidFill>
                  <a:schemeClr val="tx1"/>
                </a:solidFill>
                <a:latin typeface="Arial" panose="020B0604020202020204" pitchFamily="34" charset="0"/>
                <a:cs typeface="Arial" panose="020B0604020202020204" pitchFamily="34" charset="0"/>
              </a:rPr>
              <a:t>La modificación del artículo 26°, tiene como objeto que la Gerencia General Regional se ocupe por un Gerente Público del Cuerpo de Gerentes Públicos, a cargo de SERVIR.  (Designación conforme al procedimiento de SERVIR)</a:t>
            </a:r>
          </a:p>
        </p:txBody>
      </p:sp>
      <p:sp>
        <p:nvSpPr>
          <p:cNvPr id="2" name="CuadroTexto 1">
            <a:extLst>
              <a:ext uri="{FF2B5EF4-FFF2-40B4-BE49-F238E27FC236}">
                <a16:creationId xmlns:a16="http://schemas.microsoft.com/office/drawing/2014/main" xmlns="" id="{E0C95088-D513-C5D3-5C03-A1EAD06B7745}"/>
              </a:ext>
            </a:extLst>
          </p:cNvPr>
          <p:cNvSpPr txBox="1"/>
          <p:nvPr/>
        </p:nvSpPr>
        <p:spPr>
          <a:xfrm>
            <a:off x="3568861" y="1205113"/>
            <a:ext cx="2006273" cy="1246495"/>
          </a:xfrm>
          <a:prstGeom prst="rect">
            <a:avLst/>
          </a:prstGeom>
          <a:noFill/>
        </p:spPr>
        <p:txBody>
          <a:bodyPr wrap="square">
            <a:spAutoFit/>
          </a:bodyPr>
          <a:lstStyle/>
          <a:p>
            <a:pPr marL="152400" indent="0"/>
            <a:r>
              <a:rPr lang="es-ES" sz="1500" dirty="0">
                <a:solidFill>
                  <a:schemeClr val="tx1"/>
                </a:solidFill>
                <a:latin typeface="Arial" panose="020B0604020202020204" pitchFamily="34" charset="0"/>
                <a:cs typeface="Arial" panose="020B0604020202020204" pitchFamily="34" charset="0"/>
              </a:rPr>
              <a:t>El periodo de designación es de 04 años, pudiendo ser designado por un plazo adicional. </a:t>
            </a:r>
          </a:p>
        </p:txBody>
      </p:sp>
      <p:sp>
        <p:nvSpPr>
          <p:cNvPr id="15" name="Rectángulo 14">
            <a:extLst>
              <a:ext uri="{FF2B5EF4-FFF2-40B4-BE49-F238E27FC236}">
                <a16:creationId xmlns:a16="http://schemas.microsoft.com/office/drawing/2014/main" xmlns="" id="{CD9E42D5-7FDA-CB8A-45C3-8023308544E2}"/>
              </a:ext>
            </a:extLst>
          </p:cNvPr>
          <p:cNvSpPr/>
          <p:nvPr/>
        </p:nvSpPr>
        <p:spPr>
          <a:xfrm>
            <a:off x="3644883" y="2575228"/>
            <a:ext cx="2015842" cy="17703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CuadroTexto 3">
            <a:extLst>
              <a:ext uri="{FF2B5EF4-FFF2-40B4-BE49-F238E27FC236}">
                <a16:creationId xmlns:a16="http://schemas.microsoft.com/office/drawing/2014/main" xmlns="" id="{07BA3A9F-3F81-14C4-DDB9-2277F414B853}"/>
              </a:ext>
            </a:extLst>
          </p:cNvPr>
          <p:cNvSpPr txBox="1"/>
          <p:nvPr/>
        </p:nvSpPr>
        <p:spPr>
          <a:xfrm>
            <a:off x="3502708" y="2592272"/>
            <a:ext cx="2203172" cy="1708160"/>
          </a:xfrm>
          <a:prstGeom prst="rect">
            <a:avLst/>
          </a:prstGeom>
          <a:noFill/>
        </p:spPr>
        <p:txBody>
          <a:bodyPr wrap="square">
            <a:spAutoFit/>
          </a:bodyPr>
          <a:lstStyle/>
          <a:p>
            <a:pPr marL="152400" indent="0"/>
            <a:r>
              <a:rPr lang="es-ES" sz="1500" dirty="0">
                <a:solidFill>
                  <a:schemeClr val="tx1"/>
                </a:solidFill>
                <a:latin typeface="Arial" panose="020B0604020202020204" pitchFamily="34" charset="0"/>
                <a:cs typeface="Arial" panose="020B0604020202020204" pitchFamily="34" charset="0"/>
              </a:rPr>
              <a:t>Los demás Gerentes Generales son designados por el Gobernador, a propuesta del Gerente General Regional. </a:t>
            </a:r>
          </a:p>
        </p:txBody>
      </p:sp>
      <p:sp>
        <p:nvSpPr>
          <p:cNvPr id="16" name="Rectángulo 15">
            <a:extLst>
              <a:ext uri="{FF2B5EF4-FFF2-40B4-BE49-F238E27FC236}">
                <a16:creationId xmlns:a16="http://schemas.microsoft.com/office/drawing/2014/main" xmlns="" id="{4E54FBAE-3571-5809-1AC6-B74FD44952E2}"/>
              </a:ext>
            </a:extLst>
          </p:cNvPr>
          <p:cNvSpPr/>
          <p:nvPr/>
        </p:nvSpPr>
        <p:spPr>
          <a:xfrm>
            <a:off x="6210610" y="1191086"/>
            <a:ext cx="2167018" cy="32716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xmlns="" id="{2FB09E58-5B1A-DC06-39AC-52E30D98187A}"/>
              </a:ext>
            </a:extLst>
          </p:cNvPr>
          <p:cNvSpPr txBox="1"/>
          <p:nvPr/>
        </p:nvSpPr>
        <p:spPr>
          <a:xfrm>
            <a:off x="6130397" y="1186543"/>
            <a:ext cx="2107121" cy="3323987"/>
          </a:xfrm>
          <a:prstGeom prst="rect">
            <a:avLst/>
          </a:prstGeom>
          <a:noFill/>
        </p:spPr>
        <p:txBody>
          <a:bodyPr wrap="square">
            <a:spAutoFit/>
          </a:bodyPr>
          <a:lstStyle/>
          <a:p>
            <a:pPr marL="152400" indent="0" algn="just"/>
            <a:r>
              <a:rPr lang="es-ES" sz="1500" dirty="0">
                <a:solidFill>
                  <a:schemeClr val="tx1"/>
                </a:solidFill>
                <a:latin typeface="Arial" panose="020B0604020202020204" pitchFamily="34" charset="0"/>
                <a:cs typeface="Arial" panose="020B0604020202020204" pitchFamily="34" charset="0"/>
              </a:rPr>
              <a:t>El Gerente General Regional puede ser cesado mediante acuerdo del Consejo Regional, con el voto favorable de un mínimo de dos tercios de sus miembros.  Designándose a su sucesor mediante el procedimiento establecido por servir. </a:t>
            </a:r>
          </a:p>
        </p:txBody>
      </p:sp>
      <p:pic>
        <p:nvPicPr>
          <p:cNvPr id="18" name="Imagen 17">
            <a:extLst>
              <a:ext uri="{FF2B5EF4-FFF2-40B4-BE49-F238E27FC236}">
                <a16:creationId xmlns:a16="http://schemas.microsoft.com/office/drawing/2014/main" xmlns="" id="{57A25D19-0289-7C61-6D39-BDFBF24B2572}"/>
              </a:ext>
            </a:extLst>
          </p:cNvPr>
          <p:cNvPicPr>
            <a:picLocks noChangeAspect="1"/>
          </p:cNvPicPr>
          <p:nvPr/>
        </p:nvPicPr>
        <p:blipFill>
          <a:blip r:embed="rId7"/>
          <a:stretch>
            <a:fillRect/>
          </a:stretch>
        </p:blipFill>
        <p:spPr>
          <a:xfrm>
            <a:off x="326886" y="1029964"/>
            <a:ext cx="666536" cy="666536"/>
          </a:xfrm>
          <a:prstGeom prst="rect">
            <a:avLst/>
          </a:prstGeom>
        </p:spPr>
      </p:pic>
      <p:pic>
        <p:nvPicPr>
          <p:cNvPr id="20" name="Imagen 19">
            <a:extLst>
              <a:ext uri="{FF2B5EF4-FFF2-40B4-BE49-F238E27FC236}">
                <a16:creationId xmlns:a16="http://schemas.microsoft.com/office/drawing/2014/main" xmlns="" id="{D97E436E-2041-3DAA-9898-37A342BEF447}"/>
              </a:ext>
            </a:extLst>
          </p:cNvPr>
          <p:cNvPicPr>
            <a:picLocks noChangeAspect="1"/>
          </p:cNvPicPr>
          <p:nvPr/>
        </p:nvPicPr>
        <p:blipFill>
          <a:blip r:embed="rId7"/>
          <a:stretch>
            <a:fillRect/>
          </a:stretch>
        </p:blipFill>
        <p:spPr>
          <a:xfrm>
            <a:off x="3063549" y="1053370"/>
            <a:ext cx="666536" cy="666536"/>
          </a:xfrm>
          <a:prstGeom prst="rect">
            <a:avLst/>
          </a:prstGeom>
        </p:spPr>
      </p:pic>
      <p:pic>
        <p:nvPicPr>
          <p:cNvPr id="21" name="Imagen 20">
            <a:extLst>
              <a:ext uri="{FF2B5EF4-FFF2-40B4-BE49-F238E27FC236}">
                <a16:creationId xmlns:a16="http://schemas.microsoft.com/office/drawing/2014/main" xmlns="" id="{B765FAE3-A2FE-2A45-DF7B-DB7953E8A5C9}"/>
              </a:ext>
            </a:extLst>
          </p:cNvPr>
          <p:cNvPicPr>
            <a:picLocks noChangeAspect="1"/>
          </p:cNvPicPr>
          <p:nvPr/>
        </p:nvPicPr>
        <p:blipFill>
          <a:blip r:embed="rId7"/>
          <a:stretch>
            <a:fillRect/>
          </a:stretch>
        </p:blipFill>
        <p:spPr>
          <a:xfrm>
            <a:off x="3078330" y="2451608"/>
            <a:ext cx="666536" cy="666536"/>
          </a:xfrm>
          <a:prstGeom prst="rect">
            <a:avLst/>
          </a:prstGeom>
        </p:spPr>
      </p:pic>
      <p:pic>
        <p:nvPicPr>
          <p:cNvPr id="22" name="Imagen 21">
            <a:extLst>
              <a:ext uri="{FF2B5EF4-FFF2-40B4-BE49-F238E27FC236}">
                <a16:creationId xmlns:a16="http://schemas.microsoft.com/office/drawing/2014/main" xmlns="" id="{99C39A3C-543D-8315-D7B8-7F5F77C105B3}"/>
              </a:ext>
            </a:extLst>
          </p:cNvPr>
          <p:cNvPicPr>
            <a:picLocks noChangeAspect="1"/>
          </p:cNvPicPr>
          <p:nvPr/>
        </p:nvPicPr>
        <p:blipFill>
          <a:blip r:embed="rId7"/>
          <a:stretch>
            <a:fillRect/>
          </a:stretch>
        </p:blipFill>
        <p:spPr>
          <a:xfrm>
            <a:off x="5628754" y="1068653"/>
            <a:ext cx="666536" cy="666536"/>
          </a:xfrm>
          <a:prstGeom prst="rect">
            <a:avLst/>
          </a:prstGeom>
        </p:spPr>
      </p:pic>
      <p:pic>
        <p:nvPicPr>
          <p:cNvPr id="28" name="Imagen 27">
            <a:extLst>
              <a:ext uri="{FF2B5EF4-FFF2-40B4-BE49-F238E27FC236}">
                <a16:creationId xmlns:a16="http://schemas.microsoft.com/office/drawing/2014/main" xmlns="" id="{166432F5-2EC8-B598-DE24-8B27F0E9B1A5}"/>
              </a:ext>
            </a:extLst>
          </p:cNvPr>
          <p:cNvPicPr>
            <a:picLocks noChangeAspect="1"/>
          </p:cNvPicPr>
          <p:nvPr/>
        </p:nvPicPr>
        <p:blipFill>
          <a:blip r:embed="rId8"/>
          <a:stretch>
            <a:fillRect/>
          </a:stretch>
        </p:blipFill>
        <p:spPr>
          <a:xfrm>
            <a:off x="2551792" y="33217"/>
            <a:ext cx="727406" cy="867154"/>
          </a:xfrm>
          <a:prstGeom prst="rect">
            <a:avLst/>
          </a:prstGeom>
        </p:spPr>
      </p:pic>
    </p:spTree>
    <p:extLst>
      <p:ext uri="{BB962C8B-B14F-4D97-AF65-F5344CB8AC3E}">
        <p14:creationId xmlns:p14="http://schemas.microsoft.com/office/powerpoint/2010/main" val="701221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5" name="Imagen 4">
            <a:extLst>
              <a:ext uri="{FF2B5EF4-FFF2-40B4-BE49-F238E27FC236}">
                <a16:creationId xmlns:a16="http://schemas.microsoft.com/office/drawing/2014/main" xmlns="" id="{4B512727-B656-47A9-5019-9FD7F6D64ECB}"/>
              </a:ext>
            </a:extLst>
          </p:cNvPr>
          <p:cNvPicPr>
            <a:picLocks noChangeAspect="1"/>
          </p:cNvPicPr>
          <p:nvPr/>
        </p:nvPicPr>
        <p:blipFill>
          <a:blip r:embed="rId3"/>
          <a:stretch>
            <a:fillRect/>
          </a:stretch>
        </p:blipFill>
        <p:spPr>
          <a:xfrm>
            <a:off x="0" y="0"/>
            <a:ext cx="9143999" cy="5143500"/>
          </a:xfrm>
          <a:prstGeom prst="rect">
            <a:avLst/>
          </a:prstGeom>
        </p:spPr>
      </p:pic>
      <p:pic>
        <p:nvPicPr>
          <p:cNvPr id="6" name="Imagen 5">
            <a:extLst>
              <a:ext uri="{FF2B5EF4-FFF2-40B4-BE49-F238E27FC236}">
                <a16:creationId xmlns:a16="http://schemas.microsoft.com/office/drawing/2014/main" xmlns="" id="{2E0D4A78-D24D-7FAC-7442-E3ADE4C51C26}"/>
              </a:ext>
            </a:extLst>
          </p:cNvPr>
          <p:cNvPicPr>
            <a:picLocks noChangeAspect="1"/>
          </p:cNvPicPr>
          <p:nvPr/>
        </p:nvPicPr>
        <p:blipFill>
          <a:blip r:embed="rId4"/>
          <a:stretch>
            <a:fillRect/>
          </a:stretch>
        </p:blipFill>
        <p:spPr>
          <a:xfrm>
            <a:off x="1271881" y="1456267"/>
            <a:ext cx="6555080" cy="3687233"/>
          </a:xfrm>
          <a:prstGeom prst="rect">
            <a:avLst/>
          </a:prstGeom>
        </p:spPr>
      </p:pic>
      <p:pic>
        <p:nvPicPr>
          <p:cNvPr id="7" name="Imagen 6">
            <a:extLst>
              <a:ext uri="{FF2B5EF4-FFF2-40B4-BE49-F238E27FC236}">
                <a16:creationId xmlns:a16="http://schemas.microsoft.com/office/drawing/2014/main" xmlns="" id="{DC04E13F-FAEF-5ED9-A22C-39FC2EBD493A}"/>
              </a:ext>
            </a:extLst>
          </p:cNvPr>
          <p:cNvPicPr>
            <a:picLocks noChangeAspect="1"/>
          </p:cNvPicPr>
          <p:nvPr/>
        </p:nvPicPr>
        <p:blipFill>
          <a:blip r:embed="rId5"/>
          <a:stretch>
            <a:fillRect/>
          </a:stretch>
        </p:blipFill>
        <p:spPr>
          <a:xfrm>
            <a:off x="-504098" y="-117277"/>
            <a:ext cx="2107121" cy="1185255"/>
          </a:xfrm>
          <a:prstGeom prst="rect">
            <a:avLst/>
          </a:prstGeom>
        </p:spPr>
      </p:pic>
      <p:pic>
        <p:nvPicPr>
          <p:cNvPr id="8" name="Imagen 7">
            <a:extLst>
              <a:ext uri="{FF2B5EF4-FFF2-40B4-BE49-F238E27FC236}">
                <a16:creationId xmlns:a16="http://schemas.microsoft.com/office/drawing/2014/main" xmlns="" id="{1F53541D-C812-BE10-A12E-79245198F293}"/>
              </a:ext>
            </a:extLst>
          </p:cNvPr>
          <p:cNvPicPr>
            <a:picLocks noChangeAspect="1"/>
          </p:cNvPicPr>
          <p:nvPr/>
        </p:nvPicPr>
        <p:blipFill>
          <a:blip r:embed="rId6"/>
          <a:stretch>
            <a:fillRect/>
          </a:stretch>
        </p:blipFill>
        <p:spPr>
          <a:xfrm>
            <a:off x="7495819" y="-117277"/>
            <a:ext cx="2243218" cy="1261811"/>
          </a:xfrm>
          <a:prstGeom prst="rect">
            <a:avLst/>
          </a:prstGeom>
        </p:spPr>
      </p:pic>
      <p:sp>
        <p:nvSpPr>
          <p:cNvPr id="327" name="Google Shape;327;p35"/>
          <p:cNvSpPr txBox="1">
            <a:spLocks noGrp="1"/>
          </p:cNvSpPr>
          <p:nvPr>
            <p:ph type="ctrTitle"/>
          </p:nvPr>
        </p:nvSpPr>
        <p:spPr>
          <a:xfrm>
            <a:off x="2256142" y="73438"/>
            <a:ext cx="3862437" cy="677108"/>
          </a:xfrm>
          <a:prstGeom prst="rect">
            <a:avLst/>
          </a:prstGeom>
        </p:spPr>
        <p:txBody>
          <a:bodyPr spcFirstLastPara="1" wrap="square" lIns="91425" tIns="91425" rIns="91425" bIns="91425" anchor="ctr" anchorCtr="0">
            <a:noAutofit/>
          </a:bodyPr>
          <a:lstStyle/>
          <a:p>
            <a:pPr lvl="0"/>
            <a:r>
              <a:rPr lang="en" sz="3200" b="1" dirty="0">
                <a:solidFill>
                  <a:srgbClr val="C00000"/>
                </a:solidFill>
                <a:latin typeface="+mj-lt"/>
              </a:rPr>
              <a:t>¿Qué planteamos?</a:t>
            </a:r>
            <a:endParaRPr sz="3200" b="1" dirty="0">
              <a:solidFill>
                <a:srgbClr val="C00000"/>
              </a:solidFill>
              <a:latin typeface="+mj-lt"/>
            </a:endParaRPr>
          </a:p>
        </p:txBody>
      </p:sp>
      <p:sp>
        <p:nvSpPr>
          <p:cNvPr id="2" name="Rectángulo 1">
            <a:extLst>
              <a:ext uri="{FF2B5EF4-FFF2-40B4-BE49-F238E27FC236}">
                <a16:creationId xmlns:a16="http://schemas.microsoft.com/office/drawing/2014/main" xmlns="" id="{8E30A603-DBDD-3F21-95F7-C7BB05E5CA74}"/>
              </a:ext>
            </a:extLst>
          </p:cNvPr>
          <p:cNvSpPr/>
          <p:nvPr/>
        </p:nvSpPr>
        <p:spPr>
          <a:xfrm>
            <a:off x="714145" y="993312"/>
            <a:ext cx="7481589" cy="8879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xmlns="" id="{2F7F2B3F-00F3-3611-B824-B3439D1B6BC3}"/>
              </a:ext>
            </a:extLst>
          </p:cNvPr>
          <p:cNvSpPr/>
          <p:nvPr/>
        </p:nvSpPr>
        <p:spPr>
          <a:xfrm>
            <a:off x="714145" y="2020711"/>
            <a:ext cx="7481589" cy="23255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a:extLst>
              <a:ext uri="{FF2B5EF4-FFF2-40B4-BE49-F238E27FC236}">
                <a16:creationId xmlns:a16="http://schemas.microsoft.com/office/drawing/2014/main" xmlns="" id="{B85F661F-8F32-1AA9-42BC-1CDFC65093EB}"/>
              </a:ext>
            </a:extLst>
          </p:cNvPr>
          <p:cNvSpPr txBox="1"/>
          <p:nvPr/>
        </p:nvSpPr>
        <p:spPr>
          <a:xfrm>
            <a:off x="646411" y="982023"/>
            <a:ext cx="7533450" cy="4832092"/>
          </a:xfrm>
          <a:prstGeom prst="rect">
            <a:avLst/>
          </a:prstGeom>
          <a:noFill/>
        </p:spPr>
        <p:txBody>
          <a:bodyPr wrap="square">
            <a:spAutoFit/>
          </a:bodyPr>
          <a:lstStyle/>
          <a:p>
            <a:pPr marL="152400" indent="0" algn="just"/>
            <a:r>
              <a:rPr lang="es-ES" dirty="0">
                <a:solidFill>
                  <a:schemeClr val="tx1"/>
                </a:solidFill>
                <a:latin typeface="Arial" panose="020B0604020202020204" pitchFamily="34" charset="0"/>
                <a:cs typeface="Arial" panose="020B0604020202020204" pitchFamily="34" charset="0"/>
              </a:rPr>
              <a:t>La modificación del inciso 17) del artículo 20° y 27° de la Ley Orgánica de Elecciones Municipales, tiene como objeto que el cargo de Gerente Municipal sea ocupado por un Gerente Público del Cuerpo de Gerentes Públicos de Servir conforme al procedimiento establecido para ello. </a:t>
            </a: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r>
              <a:rPr lang="es-ES" dirty="0">
                <a:solidFill>
                  <a:schemeClr val="tx1"/>
                </a:solidFill>
                <a:latin typeface="Arial" panose="020B0604020202020204" pitchFamily="34" charset="0"/>
                <a:cs typeface="Arial" panose="020B0604020202020204" pitchFamily="34" charset="0"/>
              </a:rPr>
              <a:t>Alternativamente, el Gerente Municipal en las municipalidades provinciales será designado previo concurso público a cargo de una Comisión Especial integrada por:</a:t>
            </a:r>
          </a:p>
          <a:p>
            <a:pPr marL="152400" indent="0" algn="just"/>
            <a:endParaRPr lang="es-ES" dirty="0">
              <a:solidFill>
                <a:schemeClr val="tx1"/>
              </a:solidFill>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solidFill>
                  <a:schemeClr val="tx1"/>
                </a:solidFill>
                <a:latin typeface="Arial" panose="020B0604020202020204" pitchFamily="34" charset="0"/>
                <a:cs typeface="Arial" panose="020B0604020202020204" pitchFamily="34" charset="0"/>
              </a:rPr>
              <a:t>Alcalde o su representante (Presidente). </a:t>
            </a:r>
          </a:p>
          <a:p>
            <a:pPr marL="438150" indent="-285750" algn="just">
              <a:buFont typeface="Arial" panose="020B0604020202020204" pitchFamily="34" charset="0"/>
              <a:buChar char="•"/>
            </a:pPr>
            <a:endParaRPr lang="es-ES" dirty="0">
              <a:solidFill>
                <a:schemeClr val="tx1"/>
              </a:solidFill>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solidFill>
                  <a:schemeClr val="tx1"/>
                </a:solidFill>
                <a:latin typeface="Arial" panose="020B0604020202020204" pitchFamily="34" charset="0"/>
                <a:cs typeface="Arial" panose="020B0604020202020204" pitchFamily="34" charset="0"/>
              </a:rPr>
              <a:t>Representante del Poder Judicial.</a:t>
            </a:r>
          </a:p>
          <a:p>
            <a:pPr marL="438150" indent="-285750" algn="just">
              <a:buFont typeface="Arial" panose="020B0604020202020204" pitchFamily="34" charset="0"/>
              <a:buChar char="•"/>
            </a:pPr>
            <a:endParaRPr lang="es-ES" dirty="0">
              <a:solidFill>
                <a:schemeClr val="tx1"/>
              </a:solidFill>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solidFill>
                  <a:schemeClr val="tx1"/>
                </a:solidFill>
                <a:latin typeface="Arial" panose="020B0604020202020204" pitchFamily="34" charset="0"/>
                <a:cs typeface="Arial" panose="020B0604020202020204" pitchFamily="34" charset="0"/>
              </a:rPr>
              <a:t>Representante del Ministerio Público. </a:t>
            </a:r>
          </a:p>
          <a:p>
            <a:pPr marL="438150" indent="-285750" algn="just">
              <a:buFont typeface="Arial" panose="020B0604020202020204" pitchFamily="34" charset="0"/>
              <a:buChar char="•"/>
            </a:pPr>
            <a:endParaRPr lang="es-ES" dirty="0">
              <a:solidFill>
                <a:schemeClr val="tx1"/>
              </a:solidFill>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solidFill>
                  <a:schemeClr val="tx1"/>
                </a:solidFill>
                <a:latin typeface="Arial" panose="020B0604020202020204" pitchFamily="34" charset="0"/>
                <a:cs typeface="Arial" panose="020B0604020202020204" pitchFamily="34" charset="0"/>
              </a:rPr>
              <a:t>Representante de SERVIR</a:t>
            </a:r>
            <a:r>
              <a:rPr lang="es-ES" dirty="0">
                <a:solidFill>
                  <a:schemeClr val="tx1"/>
                </a:solidFill>
                <a:latin typeface="Arial" panose="020B0604020202020204" pitchFamily="34" charset="0"/>
                <a:cs typeface="Arial" panose="020B0604020202020204" pitchFamily="34" charset="0"/>
              </a:rPr>
              <a:t>. </a:t>
            </a: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endParaRPr lang="es-ES" dirty="0">
              <a:solidFill>
                <a:schemeClr val="tx1"/>
              </a:solidFill>
              <a:latin typeface="Arial" panose="020B0604020202020204" pitchFamily="34" charset="0"/>
              <a:cs typeface="Arial" panose="020B0604020202020204" pitchFamily="34" charset="0"/>
            </a:endParaRPr>
          </a:p>
          <a:p>
            <a:pPr marL="152400" indent="0" algn="just"/>
            <a:endParaRPr lang="es-ES" dirty="0">
              <a:solidFill>
                <a:schemeClr val="tx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xmlns="" id="{B1CE0F0C-E0E7-A8AA-FEAF-B9DEEB100D32}"/>
              </a:ext>
            </a:extLst>
          </p:cNvPr>
          <p:cNvPicPr>
            <a:picLocks noChangeAspect="1"/>
          </p:cNvPicPr>
          <p:nvPr/>
        </p:nvPicPr>
        <p:blipFill>
          <a:blip r:embed="rId7"/>
          <a:stretch>
            <a:fillRect/>
          </a:stretch>
        </p:blipFill>
        <p:spPr>
          <a:xfrm rot="16922051">
            <a:off x="6185359" y="189903"/>
            <a:ext cx="568794" cy="568794"/>
          </a:xfrm>
          <a:prstGeom prst="rect">
            <a:avLst/>
          </a:prstGeom>
        </p:spPr>
      </p:pic>
      <p:pic>
        <p:nvPicPr>
          <p:cNvPr id="11" name="Imagen 10">
            <a:extLst>
              <a:ext uri="{FF2B5EF4-FFF2-40B4-BE49-F238E27FC236}">
                <a16:creationId xmlns:a16="http://schemas.microsoft.com/office/drawing/2014/main" xmlns="" id="{C6C0E4C2-FEA5-8B18-8564-2DFD668B1B8D}"/>
              </a:ext>
            </a:extLst>
          </p:cNvPr>
          <p:cNvPicPr>
            <a:picLocks noChangeAspect="1"/>
          </p:cNvPicPr>
          <p:nvPr/>
        </p:nvPicPr>
        <p:blipFill>
          <a:blip r:embed="rId8"/>
          <a:stretch>
            <a:fillRect/>
          </a:stretch>
        </p:blipFill>
        <p:spPr>
          <a:xfrm>
            <a:off x="326886" y="1029964"/>
            <a:ext cx="426303" cy="426303"/>
          </a:xfrm>
          <a:prstGeom prst="rect">
            <a:avLst/>
          </a:prstGeom>
        </p:spPr>
      </p:pic>
      <p:pic>
        <p:nvPicPr>
          <p:cNvPr id="12" name="Imagen 11">
            <a:extLst>
              <a:ext uri="{FF2B5EF4-FFF2-40B4-BE49-F238E27FC236}">
                <a16:creationId xmlns:a16="http://schemas.microsoft.com/office/drawing/2014/main" xmlns="" id="{A38D973C-47A4-2573-E787-862419A3BD77}"/>
              </a:ext>
            </a:extLst>
          </p:cNvPr>
          <p:cNvPicPr>
            <a:picLocks noChangeAspect="1"/>
          </p:cNvPicPr>
          <p:nvPr/>
        </p:nvPicPr>
        <p:blipFill>
          <a:blip r:embed="rId8"/>
          <a:stretch>
            <a:fillRect/>
          </a:stretch>
        </p:blipFill>
        <p:spPr>
          <a:xfrm>
            <a:off x="353559" y="1982227"/>
            <a:ext cx="426303" cy="426303"/>
          </a:xfrm>
          <a:prstGeom prst="rect">
            <a:avLst/>
          </a:prstGeom>
        </p:spPr>
      </p:pic>
    </p:spTree>
    <p:extLst>
      <p:ext uri="{BB962C8B-B14F-4D97-AF65-F5344CB8AC3E}">
        <p14:creationId xmlns:p14="http://schemas.microsoft.com/office/powerpoint/2010/main" val="228273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5" name="Imagen 4">
            <a:extLst>
              <a:ext uri="{FF2B5EF4-FFF2-40B4-BE49-F238E27FC236}">
                <a16:creationId xmlns:a16="http://schemas.microsoft.com/office/drawing/2014/main" xmlns="" id="{8AE09537-3677-017F-B316-63652023DA7E}"/>
              </a:ext>
            </a:extLst>
          </p:cNvPr>
          <p:cNvPicPr>
            <a:picLocks noChangeAspect="1"/>
          </p:cNvPicPr>
          <p:nvPr/>
        </p:nvPicPr>
        <p:blipFill>
          <a:blip r:embed="rId3"/>
          <a:stretch>
            <a:fillRect/>
          </a:stretch>
        </p:blipFill>
        <p:spPr>
          <a:xfrm>
            <a:off x="0" y="0"/>
            <a:ext cx="9143999" cy="5143500"/>
          </a:xfrm>
          <a:prstGeom prst="rect">
            <a:avLst/>
          </a:prstGeom>
        </p:spPr>
      </p:pic>
      <p:pic>
        <p:nvPicPr>
          <p:cNvPr id="6" name="Imagen 5">
            <a:extLst>
              <a:ext uri="{FF2B5EF4-FFF2-40B4-BE49-F238E27FC236}">
                <a16:creationId xmlns:a16="http://schemas.microsoft.com/office/drawing/2014/main" xmlns="" id="{B715D59C-1D35-1D27-1A4F-DA0C7532C127}"/>
              </a:ext>
            </a:extLst>
          </p:cNvPr>
          <p:cNvPicPr>
            <a:picLocks noChangeAspect="1"/>
          </p:cNvPicPr>
          <p:nvPr/>
        </p:nvPicPr>
        <p:blipFill>
          <a:blip r:embed="rId4"/>
          <a:stretch>
            <a:fillRect/>
          </a:stretch>
        </p:blipFill>
        <p:spPr>
          <a:xfrm>
            <a:off x="1271881" y="1456267"/>
            <a:ext cx="6555080" cy="3687233"/>
          </a:xfrm>
          <a:prstGeom prst="rect">
            <a:avLst/>
          </a:prstGeom>
        </p:spPr>
      </p:pic>
      <p:pic>
        <p:nvPicPr>
          <p:cNvPr id="7" name="Imagen 6">
            <a:extLst>
              <a:ext uri="{FF2B5EF4-FFF2-40B4-BE49-F238E27FC236}">
                <a16:creationId xmlns:a16="http://schemas.microsoft.com/office/drawing/2014/main" xmlns="" id="{A6CCC3E2-1F31-9863-54DC-B1E3CE361A16}"/>
              </a:ext>
            </a:extLst>
          </p:cNvPr>
          <p:cNvPicPr>
            <a:picLocks noChangeAspect="1"/>
          </p:cNvPicPr>
          <p:nvPr/>
        </p:nvPicPr>
        <p:blipFill>
          <a:blip r:embed="rId5"/>
          <a:stretch>
            <a:fillRect/>
          </a:stretch>
        </p:blipFill>
        <p:spPr>
          <a:xfrm>
            <a:off x="-515387" y="-77874"/>
            <a:ext cx="2107121" cy="1185255"/>
          </a:xfrm>
          <a:prstGeom prst="rect">
            <a:avLst/>
          </a:prstGeom>
        </p:spPr>
      </p:pic>
      <p:pic>
        <p:nvPicPr>
          <p:cNvPr id="8" name="Imagen 7">
            <a:extLst>
              <a:ext uri="{FF2B5EF4-FFF2-40B4-BE49-F238E27FC236}">
                <a16:creationId xmlns:a16="http://schemas.microsoft.com/office/drawing/2014/main" xmlns="" id="{F3B0B4EC-69C3-02FA-F74B-B4D66652ED0C}"/>
              </a:ext>
            </a:extLst>
          </p:cNvPr>
          <p:cNvPicPr>
            <a:picLocks noChangeAspect="1"/>
          </p:cNvPicPr>
          <p:nvPr/>
        </p:nvPicPr>
        <p:blipFill>
          <a:blip r:embed="rId6"/>
          <a:stretch>
            <a:fillRect/>
          </a:stretch>
        </p:blipFill>
        <p:spPr>
          <a:xfrm>
            <a:off x="7497015" y="-55296"/>
            <a:ext cx="2243218" cy="1261811"/>
          </a:xfrm>
          <a:prstGeom prst="rect">
            <a:avLst/>
          </a:prstGeom>
        </p:spPr>
      </p:pic>
      <p:sp>
        <p:nvSpPr>
          <p:cNvPr id="327" name="Google Shape;327;p35"/>
          <p:cNvSpPr txBox="1">
            <a:spLocks noGrp="1"/>
          </p:cNvSpPr>
          <p:nvPr>
            <p:ph type="ctrTitle"/>
          </p:nvPr>
        </p:nvSpPr>
        <p:spPr>
          <a:xfrm>
            <a:off x="2483499" y="92378"/>
            <a:ext cx="4540211" cy="854436"/>
          </a:xfrm>
          <a:prstGeom prst="rect">
            <a:avLst/>
          </a:prstGeom>
        </p:spPr>
        <p:txBody>
          <a:bodyPr spcFirstLastPara="1" wrap="square" lIns="91425" tIns="91425" rIns="91425" bIns="91425" anchor="ctr" anchorCtr="0">
            <a:noAutofit/>
          </a:bodyPr>
          <a:lstStyle/>
          <a:p>
            <a:pPr lvl="0"/>
            <a:r>
              <a:rPr lang="en" sz="3200" b="1" dirty="0">
                <a:solidFill>
                  <a:srgbClr val="C00000"/>
                </a:solidFill>
                <a:latin typeface="+mj-lt"/>
              </a:rPr>
              <a:t>Municipios Distritales</a:t>
            </a:r>
            <a:endParaRPr sz="3200" b="1" dirty="0">
              <a:solidFill>
                <a:srgbClr val="C00000"/>
              </a:solidFill>
              <a:latin typeface="+mj-lt"/>
            </a:endParaRPr>
          </a:p>
        </p:txBody>
      </p:sp>
      <p:sp>
        <p:nvSpPr>
          <p:cNvPr id="9" name="Subtítulo 2">
            <a:extLst>
              <a:ext uri="{FF2B5EF4-FFF2-40B4-BE49-F238E27FC236}">
                <a16:creationId xmlns:a16="http://schemas.microsoft.com/office/drawing/2014/main" xmlns="" id="{177D15A1-E9FB-4D35-AB4E-3B3318B31176}"/>
              </a:ext>
            </a:extLst>
          </p:cNvPr>
          <p:cNvSpPr txBox="1">
            <a:spLocks/>
          </p:cNvSpPr>
          <p:nvPr/>
        </p:nvSpPr>
        <p:spPr>
          <a:xfrm>
            <a:off x="2016038" y="1380367"/>
            <a:ext cx="4417813" cy="3664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accent1"/>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9pPr>
          </a:lstStyle>
          <a:p>
            <a:pPr marL="152400" indent="0" algn="just"/>
            <a:endParaRPr lang="es-ES" sz="1200" dirty="0">
              <a:latin typeface="+mj-lt"/>
            </a:endParaRPr>
          </a:p>
          <a:p>
            <a:pPr algn="l"/>
            <a:endParaRPr lang="es-ES" sz="2000" dirty="0">
              <a:latin typeface="+mj-lt"/>
            </a:endParaRPr>
          </a:p>
          <a:p>
            <a:pPr algn="just"/>
            <a:endParaRPr lang="es-ES" sz="1200" dirty="0"/>
          </a:p>
          <a:p>
            <a:pPr algn="just"/>
            <a:endParaRPr lang="es-ES" sz="1200" dirty="0"/>
          </a:p>
        </p:txBody>
      </p:sp>
      <p:sp>
        <p:nvSpPr>
          <p:cNvPr id="3" name="CuadroTexto 2">
            <a:extLst>
              <a:ext uri="{FF2B5EF4-FFF2-40B4-BE49-F238E27FC236}">
                <a16:creationId xmlns:a16="http://schemas.microsoft.com/office/drawing/2014/main" xmlns="" id="{B85F661F-8F32-1AA9-42BC-1CDFC65093EB}"/>
              </a:ext>
            </a:extLst>
          </p:cNvPr>
          <p:cNvSpPr txBox="1"/>
          <p:nvPr/>
        </p:nvSpPr>
        <p:spPr>
          <a:xfrm>
            <a:off x="1325545" y="1403617"/>
            <a:ext cx="6720650" cy="4816703"/>
          </a:xfrm>
          <a:prstGeom prst="rect">
            <a:avLst/>
          </a:prstGeom>
          <a:noFill/>
        </p:spPr>
        <p:txBody>
          <a:bodyPr wrap="square">
            <a:spAutoFit/>
          </a:bodyPr>
          <a:lstStyle/>
          <a:p>
            <a:pPr marL="152400" indent="0" algn="just"/>
            <a:r>
              <a:rPr lang="es-ES" sz="1500" dirty="0">
                <a:latin typeface="Arial" panose="020B0604020202020204" pitchFamily="34" charset="0"/>
                <a:cs typeface="Arial" panose="020B0604020202020204" pitchFamily="34" charset="0"/>
              </a:rPr>
              <a:t>Para el caso de las municipalidades distritales, el Gerente Municipal será designado previo concurso público a cargo de una Comisión Especial integrada por:</a:t>
            </a:r>
          </a:p>
          <a:p>
            <a:pPr marL="152400" indent="0" algn="just"/>
            <a:endParaRPr lang="es-ES" sz="1500" dirty="0">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Alcalde o su representante (Presidente). </a:t>
            </a:r>
          </a:p>
          <a:p>
            <a:pPr marL="438150"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Regidor de la segunda lista con mayor votación.</a:t>
            </a:r>
          </a:p>
          <a:p>
            <a:pPr marL="438150" indent="-285750" algn="just">
              <a:buFont typeface="Arial" panose="020B0604020202020204" pitchFamily="34" charset="0"/>
              <a:buChar char="•"/>
            </a:pPr>
            <a:endParaRPr lang="es-ES" sz="1500" dirty="0">
              <a:latin typeface="Arial" panose="020B0604020202020204" pitchFamily="34" charset="0"/>
              <a:cs typeface="Arial" panose="020B0604020202020204" pitchFamily="34" charset="0"/>
            </a:endParaRPr>
          </a:p>
          <a:p>
            <a:pPr marL="4381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Juez de paz de mayor antigüedad del distrito o en su defecto, por el Juez de Paz Letrado también de mayor antigüedad. </a:t>
            </a:r>
          </a:p>
          <a:p>
            <a:pPr marL="152400" algn="just"/>
            <a:endParaRPr lang="es-ES" sz="1500" dirty="0">
              <a:latin typeface="Arial" panose="020B0604020202020204" pitchFamily="34" charset="0"/>
              <a:cs typeface="Arial" panose="020B0604020202020204" pitchFamily="34" charset="0"/>
            </a:endParaRPr>
          </a:p>
          <a:p>
            <a:pPr marL="152400" algn="just"/>
            <a:r>
              <a:rPr lang="es-ES" sz="1500" dirty="0">
                <a:latin typeface="Arial" panose="020B0604020202020204" pitchFamily="34" charset="0"/>
                <a:cs typeface="Arial" panose="020B0604020202020204" pitchFamily="34" charset="0"/>
              </a:rPr>
              <a:t>El plazo de designación y el cese será el mismo que el aplicado a los Gerentes Generales Regionales. </a:t>
            </a:r>
          </a:p>
          <a:p>
            <a:pPr marL="438150"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152400" indent="0" algn="just"/>
            <a:endParaRPr lang="es-ES" dirty="0">
              <a:latin typeface="Arial" panose="020B0604020202020204" pitchFamily="34" charset="0"/>
              <a:cs typeface="Arial" panose="020B0604020202020204" pitchFamily="34" charset="0"/>
            </a:endParaRPr>
          </a:p>
          <a:p>
            <a:pPr marL="152400" indent="0" algn="just"/>
            <a:endParaRPr lang="es-ES" sz="1400" dirty="0">
              <a:latin typeface="Arial" panose="020B0604020202020204" pitchFamily="34" charset="0"/>
              <a:cs typeface="Arial" panose="020B0604020202020204" pitchFamily="34" charset="0"/>
            </a:endParaRPr>
          </a:p>
          <a:p>
            <a:pPr marL="152400" indent="0" algn="just"/>
            <a:endParaRPr lang="es-ES" sz="1400" dirty="0">
              <a:latin typeface="Arial" panose="020B0604020202020204" pitchFamily="34" charset="0"/>
              <a:cs typeface="Arial" panose="020B0604020202020204" pitchFamily="34" charset="0"/>
            </a:endParaRPr>
          </a:p>
          <a:p>
            <a:pPr marL="152400" indent="0" algn="just"/>
            <a:endParaRPr lang="es-ES" dirty="0">
              <a:latin typeface="Arial" panose="020B0604020202020204" pitchFamily="34" charset="0"/>
              <a:cs typeface="Arial" panose="020B0604020202020204" pitchFamily="34" charset="0"/>
            </a:endParaRPr>
          </a:p>
          <a:p>
            <a:pPr marL="152400" indent="0" algn="just"/>
            <a:endParaRPr lang="es-ES" sz="1400" dirty="0">
              <a:latin typeface="Arial" panose="020B0604020202020204" pitchFamily="34" charset="0"/>
              <a:cs typeface="Arial" panose="020B0604020202020204" pitchFamily="34" charset="0"/>
            </a:endParaRPr>
          </a:p>
          <a:p>
            <a:pPr marL="152400" indent="0" algn="just"/>
            <a:endParaRPr lang="es-ES" dirty="0">
              <a:latin typeface="Arial" panose="020B0604020202020204" pitchFamily="34" charset="0"/>
              <a:cs typeface="Arial" panose="020B0604020202020204" pitchFamily="34" charset="0"/>
            </a:endParaRPr>
          </a:p>
          <a:p>
            <a:pPr marL="152400" indent="0" algn="just"/>
            <a:endParaRPr lang="es-ES" sz="1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xmlns="" id="{577D1123-A48A-D21D-30CB-7D5516CEDB8D}"/>
              </a:ext>
            </a:extLst>
          </p:cNvPr>
          <p:cNvPicPr>
            <a:picLocks noChangeAspect="1"/>
          </p:cNvPicPr>
          <p:nvPr/>
        </p:nvPicPr>
        <p:blipFill>
          <a:blip r:embed="rId7"/>
          <a:stretch>
            <a:fillRect/>
          </a:stretch>
        </p:blipFill>
        <p:spPr>
          <a:xfrm>
            <a:off x="1685586" y="47988"/>
            <a:ext cx="843069" cy="1185256"/>
          </a:xfrm>
          <a:prstGeom prst="rect">
            <a:avLst/>
          </a:prstGeom>
        </p:spPr>
      </p:pic>
      <p:pic>
        <p:nvPicPr>
          <p:cNvPr id="10" name="Imagen 9">
            <a:extLst>
              <a:ext uri="{FF2B5EF4-FFF2-40B4-BE49-F238E27FC236}">
                <a16:creationId xmlns:a16="http://schemas.microsoft.com/office/drawing/2014/main" xmlns="" id="{A654F201-D362-D131-E321-35BA6DCCE6EA}"/>
              </a:ext>
            </a:extLst>
          </p:cNvPr>
          <p:cNvPicPr>
            <a:picLocks noChangeAspect="1"/>
          </p:cNvPicPr>
          <p:nvPr/>
        </p:nvPicPr>
        <p:blipFill>
          <a:blip r:embed="rId8"/>
          <a:stretch>
            <a:fillRect/>
          </a:stretch>
        </p:blipFill>
        <p:spPr>
          <a:xfrm>
            <a:off x="931578" y="1219123"/>
            <a:ext cx="666536" cy="666536"/>
          </a:xfrm>
          <a:prstGeom prst="rect">
            <a:avLst/>
          </a:prstGeom>
        </p:spPr>
      </p:pic>
      <p:pic>
        <p:nvPicPr>
          <p:cNvPr id="11" name="Imagen 10">
            <a:extLst>
              <a:ext uri="{FF2B5EF4-FFF2-40B4-BE49-F238E27FC236}">
                <a16:creationId xmlns:a16="http://schemas.microsoft.com/office/drawing/2014/main" xmlns="" id="{A2E77693-8902-F6AB-5335-B70BF19BBEFC}"/>
              </a:ext>
            </a:extLst>
          </p:cNvPr>
          <p:cNvPicPr>
            <a:picLocks noChangeAspect="1"/>
          </p:cNvPicPr>
          <p:nvPr/>
        </p:nvPicPr>
        <p:blipFill>
          <a:blip r:embed="rId8"/>
          <a:stretch>
            <a:fillRect/>
          </a:stretch>
        </p:blipFill>
        <p:spPr>
          <a:xfrm>
            <a:off x="915493" y="3681421"/>
            <a:ext cx="666536" cy="666536"/>
          </a:xfrm>
          <a:prstGeom prst="rect">
            <a:avLst/>
          </a:prstGeom>
        </p:spPr>
      </p:pic>
    </p:spTree>
    <p:extLst>
      <p:ext uri="{BB962C8B-B14F-4D97-AF65-F5344CB8AC3E}">
        <p14:creationId xmlns:p14="http://schemas.microsoft.com/office/powerpoint/2010/main" val="202595729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 name="Imagen 2">
            <a:extLst>
              <a:ext uri="{FF2B5EF4-FFF2-40B4-BE49-F238E27FC236}">
                <a16:creationId xmlns:a16="http://schemas.microsoft.com/office/drawing/2014/main" xmlns="" id="{336CE30A-1ACD-DC83-1D94-66349D7A2E84}"/>
              </a:ext>
            </a:extLst>
          </p:cNvPr>
          <p:cNvPicPr>
            <a:picLocks noChangeAspect="1"/>
          </p:cNvPicPr>
          <p:nvPr/>
        </p:nvPicPr>
        <p:blipFill>
          <a:blip r:embed="rId3"/>
          <a:stretch>
            <a:fillRect/>
          </a:stretch>
        </p:blipFill>
        <p:spPr>
          <a:xfrm>
            <a:off x="0" y="0"/>
            <a:ext cx="9143999" cy="5143500"/>
          </a:xfrm>
          <a:prstGeom prst="rect">
            <a:avLst/>
          </a:prstGeom>
        </p:spPr>
      </p:pic>
      <p:pic>
        <p:nvPicPr>
          <p:cNvPr id="5" name="Imagen 4">
            <a:extLst>
              <a:ext uri="{FF2B5EF4-FFF2-40B4-BE49-F238E27FC236}">
                <a16:creationId xmlns:a16="http://schemas.microsoft.com/office/drawing/2014/main" xmlns="" id="{F0AAD593-E623-710F-CD75-6E4789DA098D}"/>
              </a:ext>
            </a:extLst>
          </p:cNvPr>
          <p:cNvPicPr>
            <a:picLocks noChangeAspect="1"/>
          </p:cNvPicPr>
          <p:nvPr/>
        </p:nvPicPr>
        <p:blipFill>
          <a:blip r:embed="rId4"/>
          <a:stretch>
            <a:fillRect/>
          </a:stretch>
        </p:blipFill>
        <p:spPr>
          <a:xfrm>
            <a:off x="1271881" y="1456267"/>
            <a:ext cx="6555080" cy="3687233"/>
          </a:xfrm>
          <a:prstGeom prst="rect">
            <a:avLst/>
          </a:prstGeom>
        </p:spPr>
      </p:pic>
      <p:pic>
        <p:nvPicPr>
          <p:cNvPr id="6" name="Imagen 5">
            <a:extLst>
              <a:ext uri="{FF2B5EF4-FFF2-40B4-BE49-F238E27FC236}">
                <a16:creationId xmlns:a16="http://schemas.microsoft.com/office/drawing/2014/main" xmlns="" id="{35CB848D-9E08-CDE7-4C12-CEB86C413399}"/>
              </a:ext>
            </a:extLst>
          </p:cNvPr>
          <p:cNvPicPr>
            <a:picLocks noChangeAspect="1"/>
          </p:cNvPicPr>
          <p:nvPr/>
        </p:nvPicPr>
        <p:blipFill>
          <a:blip r:embed="rId5"/>
          <a:stretch>
            <a:fillRect/>
          </a:stretch>
        </p:blipFill>
        <p:spPr>
          <a:xfrm>
            <a:off x="-517332" y="-110266"/>
            <a:ext cx="2107121" cy="1185255"/>
          </a:xfrm>
          <a:prstGeom prst="rect">
            <a:avLst/>
          </a:prstGeom>
        </p:spPr>
      </p:pic>
      <p:pic>
        <p:nvPicPr>
          <p:cNvPr id="7" name="Imagen 6">
            <a:extLst>
              <a:ext uri="{FF2B5EF4-FFF2-40B4-BE49-F238E27FC236}">
                <a16:creationId xmlns:a16="http://schemas.microsoft.com/office/drawing/2014/main" xmlns="" id="{B9415FF9-CB77-74E0-6F6A-5267E662A68D}"/>
              </a:ext>
            </a:extLst>
          </p:cNvPr>
          <p:cNvPicPr>
            <a:picLocks noChangeAspect="1"/>
          </p:cNvPicPr>
          <p:nvPr/>
        </p:nvPicPr>
        <p:blipFill>
          <a:blip r:embed="rId6"/>
          <a:stretch>
            <a:fillRect/>
          </a:stretch>
        </p:blipFill>
        <p:spPr>
          <a:xfrm>
            <a:off x="7508425" y="-116115"/>
            <a:ext cx="2243218" cy="1261811"/>
          </a:xfrm>
          <a:prstGeom prst="rect">
            <a:avLst/>
          </a:prstGeom>
        </p:spPr>
      </p:pic>
      <p:sp>
        <p:nvSpPr>
          <p:cNvPr id="327" name="Google Shape;327;p35"/>
          <p:cNvSpPr txBox="1">
            <a:spLocks noGrp="1"/>
          </p:cNvSpPr>
          <p:nvPr>
            <p:ph type="ctrTitle"/>
          </p:nvPr>
        </p:nvSpPr>
        <p:spPr>
          <a:xfrm>
            <a:off x="1170220" y="-72540"/>
            <a:ext cx="6554574" cy="1344600"/>
          </a:xfrm>
          <a:prstGeom prst="rect">
            <a:avLst/>
          </a:prstGeom>
        </p:spPr>
        <p:txBody>
          <a:bodyPr spcFirstLastPara="1" wrap="square" lIns="91425" tIns="91425" rIns="91425" bIns="91425" anchor="ctr" anchorCtr="0">
            <a:noAutofit/>
          </a:bodyPr>
          <a:lstStyle/>
          <a:p>
            <a:pPr lvl="0" algn="ctr"/>
            <a:r>
              <a:rPr lang="en" sz="2800" b="1" dirty="0">
                <a:solidFill>
                  <a:srgbClr val="C00000"/>
                </a:solidFill>
                <a:latin typeface="+mj-lt"/>
              </a:rPr>
              <a:t>¿Cómo se financia la remuneración?</a:t>
            </a:r>
            <a:endParaRPr sz="2800" b="1" dirty="0">
              <a:solidFill>
                <a:srgbClr val="C00000"/>
              </a:solidFill>
              <a:latin typeface="+mj-lt"/>
            </a:endParaRPr>
          </a:p>
        </p:txBody>
      </p:sp>
      <p:sp>
        <p:nvSpPr>
          <p:cNvPr id="9" name="Subtítulo 2">
            <a:extLst>
              <a:ext uri="{FF2B5EF4-FFF2-40B4-BE49-F238E27FC236}">
                <a16:creationId xmlns:a16="http://schemas.microsoft.com/office/drawing/2014/main" xmlns="" id="{177D15A1-E9FB-4D35-AB4E-3B3318B31176}"/>
              </a:ext>
            </a:extLst>
          </p:cNvPr>
          <p:cNvSpPr txBox="1">
            <a:spLocks/>
          </p:cNvSpPr>
          <p:nvPr/>
        </p:nvSpPr>
        <p:spPr>
          <a:xfrm>
            <a:off x="1015999" y="1552959"/>
            <a:ext cx="3973073" cy="30867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accent1"/>
              </a:buClr>
              <a:buSzPts val="1200"/>
              <a:buFont typeface="Raleway Medium"/>
              <a:buNone/>
              <a:defRPr sz="1600" b="0" i="0" u="none" strike="noStrike" cap="none">
                <a:solidFill>
                  <a:schemeClr val="accent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accent1"/>
              </a:buClr>
              <a:buSzPts val="1800"/>
              <a:buFont typeface="Raleway Medium"/>
              <a:buNone/>
              <a:defRPr sz="1800" b="0" i="0" u="none" strike="noStrike" cap="none">
                <a:solidFill>
                  <a:schemeClr val="accent1"/>
                </a:solidFill>
                <a:latin typeface="Raleway Medium"/>
                <a:ea typeface="Raleway Medium"/>
                <a:cs typeface="Raleway Medium"/>
                <a:sym typeface="Raleway Medium"/>
              </a:defRPr>
            </a:lvl9pPr>
          </a:lstStyle>
          <a:p>
            <a:pPr marL="152400" indent="0" algn="just"/>
            <a:r>
              <a:rPr lang="es-ES" sz="1500" dirty="0">
                <a:solidFill>
                  <a:schemeClr val="tx1"/>
                </a:solidFill>
                <a:latin typeface="+mj-lt"/>
              </a:rPr>
              <a:t>La remuneración de los Gerentes Públicos asignados a los Gobiernos Regionales y Locales </a:t>
            </a:r>
            <a:r>
              <a:rPr lang="es-ES" sz="1500" b="1" dirty="0">
                <a:solidFill>
                  <a:schemeClr val="tx1"/>
                </a:solidFill>
                <a:latin typeface="+mj-lt"/>
              </a:rPr>
              <a:t>serán solventados de manera compartida entre la entidad solicitante y SERVIR. </a:t>
            </a:r>
            <a:r>
              <a:rPr lang="es-ES" sz="1500" dirty="0">
                <a:solidFill>
                  <a:schemeClr val="tx1"/>
                </a:solidFill>
                <a:latin typeface="+mj-lt"/>
              </a:rPr>
              <a:t>Las entidades receptoras pagarán las remuneraciones, así como todos los conceptos no remunerativos permanentes que correspondan a las plazas que ocupen o cargos que desempeñen los Gerentes Públicos, y, de ser necesario, </a:t>
            </a:r>
            <a:r>
              <a:rPr lang="es-ES" sz="1500" b="1" dirty="0">
                <a:solidFill>
                  <a:schemeClr val="tx1"/>
                </a:solidFill>
                <a:latin typeface="+mj-lt"/>
              </a:rPr>
              <a:t>SERVIR complementará este monto hasta alcanzar la suma </a:t>
            </a:r>
            <a:r>
              <a:rPr lang="es-ES" sz="1500" dirty="0">
                <a:solidFill>
                  <a:schemeClr val="tx1"/>
                </a:solidFill>
                <a:latin typeface="+mj-lt"/>
              </a:rPr>
              <a:t>que corresponda a cada Gerente Público. </a:t>
            </a:r>
          </a:p>
          <a:p>
            <a:pPr algn="l"/>
            <a:endParaRPr lang="es-ES" sz="1500" dirty="0">
              <a:latin typeface="+mj-lt"/>
            </a:endParaRPr>
          </a:p>
          <a:p>
            <a:pPr algn="just"/>
            <a:endParaRPr lang="es-ES" sz="1500" dirty="0">
              <a:latin typeface="+mj-lt"/>
            </a:endParaRPr>
          </a:p>
          <a:p>
            <a:pPr algn="just"/>
            <a:endParaRPr lang="es-ES" sz="1500" dirty="0">
              <a:latin typeface="+mj-lt"/>
            </a:endParaRPr>
          </a:p>
        </p:txBody>
      </p:sp>
      <p:pic>
        <p:nvPicPr>
          <p:cNvPr id="2050" name="Picture 2" descr="Material institucional para descarga | SERVIR - Autoridad Nacional del  Servicio Civil">
            <a:extLst>
              <a:ext uri="{FF2B5EF4-FFF2-40B4-BE49-F238E27FC236}">
                <a16:creationId xmlns:a16="http://schemas.microsoft.com/office/drawing/2014/main" xmlns="" id="{2F0DD286-5B80-49B6-AA03-85FCC6E09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7733" y="1864481"/>
            <a:ext cx="3255552" cy="146574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xmlns="" id="{2A30AD0B-0DB6-435B-8966-CBCD1F5CE726}"/>
              </a:ext>
            </a:extLst>
          </p:cNvPr>
          <p:cNvPicPr>
            <a:picLocks noChangeAspect="1"/>
          </p:cNvPicPr>
          <p:nvPr/>
        </p:nvPicPr>
        <p:blipFill>
          <a:blip r:embed="rId8"/>
          <a:stretch>
            <a:fillRect/>
          </a:stretch>
        </p:blipFill>
        <p:spPr>
          <a:xfrm>
            <a:off x="388183" y="1288155"/>
            <a:ext cx="883698" cy="576325"/>
          </a:xfrm>
          <a:prstGeom prst="rect">
            <a:avLst/>
          </a:prstGeom>
        </p:spPr>
      </p:pic>
    </p:spTree>
    <p:extLst>
      <p:ext uri="{BB962C8B-B14F-4D97-AF65-F5344CB8AC3E}">
        <p14:creationId xmlns:p14="http://schemas.microsoft.com/office/powerpoint/2010/main" val="2500128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CSimple Professional Virtual Meeting by Slidesgo">
  <a:themeElements>
    <a:clrScheme name="Simple Light">
      <a:dk1>
        <a:srgbClr val="000000"/>
      </a:dk1>
      <a:lt1>
        <a:srgbClr val="FFFFFF"/>
      </a:lt1>
      <a:dk2>
        <a:srgbClr val="FFFDFD"/>
      </a:dk2>
      <a:lt2>
        <a:srgbClr val="606060"/>
      </a:lt2>
      <a:accent1>
        <a:srgbClr val="323366"/>
      </a:accent1>
      <a:accent2>
        <a:srgbClr val="004F83"/>
      </a:accent2>
      <a:accent3>
        <a:srgbClr val="FAB403"/>
      </a:accent3>
      <a:accent4>
        <a:srgbClr val="FABE75"/>
      </a:accent4>
      <a:accent5>
        <a:srgbClr val="00373D"/>
      </a:accent5>
      <a:accent6>
        <a:srgbClr val="00929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2076</TotalTime>
  <Words>788</Words>
  <Application>Microsoft Office PowerPoint</Application>
  <PresentationFormat>Presentación en pantalla (16:9)</PresentationFormat>
  <Paragraphs>68</Paragraphs>
  <Slides>14</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Raleway</vt:lpstr>
      <vt:lpstr>Arial Black</vt:lpstr>
      <vt:lpstr>Exo</vt:lpstr>
      <vt:lpstr>Raleway Medium</vt:lpstr>
      <vt:lpstr>Arial</vt:lpstr>
      <vt:lpstr>Roboto Condensed Light</vt:lpstr>
      <vt:lpstr>Montserrat ExtraBold</vt:lpstr>
      <vt:lpstr>Ramabhadra</vt:lpstr>
      <vt:lpstr>CSimple Professional Virtual Meeting by Slidesgo</vt:lpstr>
      <vt:lpstr>Presentación de PowerPoint</vt:lpstr>
      <vt:lpstr>SUSTENTACIÓN Proyecto de Ley N° 3023/2021-CR</vt:lpstr>
      <vt:lpstr>OBJETO DE LA LEY</vt:lpstr>
      <vt:lpstr>¿Qué planteamos?</vt:lpstr>
      <vt:lpstr>¿Qué se incorpora?</vt:lpstr>
      <vt:lpstr>Propuestas</vt:lpstr>
      <vt:lpstr>¿Qué planteamos?</vt:lpstr>
      <vt:lpstr>Municipios Distritales</vt:lpstr>
      <vt:lpstr>¿Cómo se financia la remuneración?</vt:lpstr>
      <vt:lpstr>EXPOSICIÓN DE MOTIVOS</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ALFREDO PARIONA SINCHE</dc:title>
  <dc:creator>LIZET</dc:creator>
  <cp:lastModifiedBy>Roberto Miranda Chuman</cp:lastModifiedBy>
  <cp:revision>119</cp:revision>
  <cp:lastPrinted>2022-02-08T23:44:26Z</cp:lastPrinted>
  <dcterms:modified xsi:type="dcterms:W3CDTF">2022-10-21T17:36:15Z</dcterms:modified>
</cp:coreProperties>
</file>