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4" r:id="rId1"/>
  </p:sldMasterIdLst>
  <p:notesMasterIdLst>
    <p:notesMasterId r:id="rId10"/>
  </p:notesMasterIdLst>
  <p:handoutMasterIdLst>
    <p:handoutMasterId r:id="rId11"/>
  </p:handoutMasterIdLst>
  <p:sldIdLst>
    <p:sldId id="256" r:id="rId2"/>
    <p:sldId id="292" r:id="rId3"/>
    <p:sldId id="296" r:id="rId4"/>
    <p:sldId id="297" r:id="rId5"/>
    <p:sldId id="298" r:id="rId6"/>
    <p:sldId id="295" r:id="rId7"/>
    <p:sldId id="293" r:id="rId8"/>
    <p:sldId id="294" r:id="rId9"/>
  </p:sldIdLst>
  <p:sldSz cx="12192000" cy="6858000"/>
  <p:notesSz cx="6858000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Le damos la bienvenida" id="{E75E278A-FF0E-49A4-B170-79828D63BBAD}">
          <p14:sldIdLst>
            <p14:sldId id="256"/>
          </p14:sldIdLst>
        </p14:section>
        <p14:section name="Diseñar, Transformación, Anotar, Trabajar en colaboración, Información" id="{B9B51309-D148-4332-87C2-07BE32FBCA3B}">
          <p14:sldIdLst>
            <p14:sldId id="292"/>
            <p14:sldId id="296"/>
            <p14:sldId id="297"/>
            <p14:sldId id="298"/>
            <p14:sldId id="295"/>
            <p14:sldId id="293"/>
            <p14:sldId id="294"/>
          </p14:sldIdLst>
        </p14:section>
        <p14:section name="Más información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D24726"/>
    <a:srgbClr val="FF9B45"/>
    <a:srgbClr val="DD462F"/>
    <a:srgbClr val="F8CFB6"/>
    <a:srgbClr val="F8CAB6"/>
    <a:srgbClr val="923922"/>
    <a:srgbClr val="F5F5F5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241" autoAdjust="0"/>
  </p:normalViewPr>
  <p:slideViewPr>
    <p:cSldViewPr snapToGrid="0">
      <p:cViewPr varScale="1">
        <p:scale>
          <a:sx n="88" d="100"/>
          <a:sy n="88" d="100"/>
        </p:scale>
        <p:origin x="168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6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0B2B5E0-3F7C-4D27-B033-54169BBE3F5A}" type="datetime1">
              <a:rPr lang="es-ES" smtClean="0"/>
              <a:t>28/03/2023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679768-A2FC-4D08-91F6-8DCE6C566B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7AE0AD-AC8A-40B7-A05F-83C08D0E80A3}" type="datetime1">
              <a:rPr lang="es-ES" smtClean="0"/>
              <a:pPr/>
              <a:t>28/03/2023</a:t>
            </a:fld>
            <a:endParaRPr lang="es-ES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777194"/>
            <a:ext cx="548640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F61EA0F-A667-4B49-8422-0062BC55E249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52438" y="1241425"/>
            <a:ext cx="5953125" cy="3349625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978C3BE-9016-4208-9F91-C00CEFA51175}" type="datetime1">
              <a:rPr lang="es-ES" noProof="0" smtClean="0"/>
              <a:t>28/03/2023</a:t>
            </a:fld>
            <a:endParaRPr lang="es-E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pPr rtl="0"/>
            <a:fld id="{9860EDB8-5305-433F-BE41-D7A86D811DB3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020515682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978C3BE-9016-4208-9F91-C00CEFA51175}" type="datetime1">
              <a:rPr lang="es-ES" noProof="0" smtClean="0"/>
              <a:t>28/03/2023</a:t>
            </a:fld>
            <a:endParaRPr lang="es-E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rtl="0"/>
            <a:fld id="{9860EDB8-5305-433F-BE41-D7A86D811DB3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59189974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978C3BE-9016-4208-9F91-C00CEFA51175}" type="datetime1">
              <a:rPr lang="es-ES" noProof="0" smtClean="0"/>
              <a:t>28/03/2023</a:t>
            </a:fld>
            <a:endParaRPr lang="es-E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rtl="0"/>
            <a:fld id="{9860EDB8-5305-433F-BE41-D7A86D811DB3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4049311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978C3BE-9016-4208-9F91-C00CEFA51175}" type="datetime1">
              <a:rPr lang="es-ES" noProof="0" smtClean="0"/>
              <a:t>28/03/2023</a:t>
            </a:fld>
            <a:endParaRPr lang="es-E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rtl="0"/>
            <a:fld id="{9860EDB8-5305-433F-BE41-D7A86D811DB3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146561414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978C3BE-9016-4208-9F91-C00CEFA51175}" type="datetime1">
              <a:rPr lang="es-ES" noProof="0" smtClean="0"/>
              <a:t>28/03/2023</a:t>
            </a:fld>
            <a:endParaRPr lang="es-E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rtl="0"/>
            <a:fld id="{9860EDB8-5305-433F-BE41-D7A86D811DB3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5873252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978C3BE-9016-4208-9F91-C00CEFA51175}" type="datetime1">
              <a:rPr lang="es-ES" noProof="0" smtClean="0"/>
              <a:t>28/03/2023</a:t>
            </a:fld>
            <a:endParaRPr lang="es-E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rtl="0"/>
            <a:fld id="{9860EDB8-5305-433F-BE41-D7A86D811DB3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44254113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978C3BE-9016-4208-9F91-C00CEFA51175}" type="datetime1">
              <a:rPr lang="es-ES" noProof="0" smtClean="0"/>
              <a:t>28/03/2023</a:t>
            </a:fld>
            <a:endParaRPr lang="es-E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68178394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978C3BE-9016-4208-9F91-C00CEFA51175}" type="datetime1">
              <a:rPr lang="es-ES" noProof="0" smtClean="0"/>
              <a:t>28/03/2023</a:t>
            </a:fld>
            <a:endParaRPr lang="es-E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858941362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sz="1800" noProof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33048012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es-ES" sz="1800" noProof="0"/>
          </a:p>
        </p:txBody>
      </p:sp>
      <p:cxnSp>
        <p:nvCxnSpPr>
          <p:cNvPr id="12" name="Conector recto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rtlCol="0"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s-ES" noProof="0"/>
              <a:t>Haga clic para modificar los estilos de texto del patrón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s-ES" noProof="0"/>
              <a:t>Segundo nivel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s-ES" noProof="0"/>
              <a:t>Tercer nivel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s-ES" noProof="0"/>
              <a:t>Cuarto nivel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s-ES" noProof="0"/>
              <a:t>Quinto nivel</a:t>
            </a:r>
          </a:p>
        </p:txBody>
      </p:sp>
      <p:sp>
        <p:nvSpPr>
          <p:cNvPr id="6" name="Marcador de fecha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7A7F30DA-8663-4794-8A66-1184A9F2D888}" type="datetime1">
              <a:rPr lang="es-ES" noProof="0" smtClean="0"/>
              <a:t>28/03/2023</a:t>
            </a:fld>
            <a:endParaRPr lang="es-ES" noProof="0"/>
          </a:p>
        </p:txBody>
      </p:sp>
      <p:sp>
        <p:nvSpPr>
          <p:cNvPr id="7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8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5359085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sz="1800" noProof="0"/>
          </a:p>
        </p:txBody>
      </p:sp>
      <p:sp>
        <p:nvSpPr>
          <p:cNvPr id="10" name="Rectángulo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sz="1800" noProof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7" name="Marcador de contenido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s-ES" noProof="0"/>
              <a:t>Haga clic para modificar los estilos de texto del patrón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s-ES" noProof="0"/>
              <a:t>Segundo nivel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s-ES" noProof="0"/>
              <a:t>Tercer nivel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s-ES" noProof="0"/>
              <a:t>Cuarto nivel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s-ES" noProof="0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978C3BE-9016-4208-9F91-C00CEFA51175}" type="datetime1">
              <a:rPr lang="es-ES" noProof="0" smtClean="0"/>
              <a:t>28/03/2023</a:t>
            </a:fld>
            <a:endParaRPr lang="es-E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419695391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978C3BE-9016-4208-9F91-C00CEFA51175}" type="datetime1">
              <a:rPr lang="es-ES" noProof="0" smtClean="0"/>
              <a:t>28/03/2023</a:t>
            </a:fld>
            <a:endParaRPr lang="es-E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rtl="0"/>
            <a:fld id="{9860EDB8-5305-433F-BE41-D7A86D811DB3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196853615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978C3BE-9016-4208-9F91-C00CEFA51175}" type="datetime1">
              <a:rPr lang="es-ES" noProof="0" smtClean="0"/>
              <a:t>28/03/2023</a:t>
            </a:fld>
            <a:endParaRPr lang="es-E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rtl="0"/>
            <a:fld id="{9860EDB8-5305-433F-BE41-D7A86D811DB3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4119990757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978C3BE-9016-4208-9F91-C00CEFA51175}" type="datetime1">
              <a:rPr lang="es-ES" noProof="0" smtClean="0"/>
              <a:t>28/03/2023</a:t>
            </a:fld>
            <a:endParaRPr lang="es-ES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rtl="0"/>
            <a:fld id="{9860EDB8-5305-433F-BE41-D7A86D811DB3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020905383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978C3BE-9016-4208-9F91-C00CEFA51175}" type="datetime1">
              <a:rPr lang="es-ES" noProof="0" smtClean="0"/>
              <a:t>28/03/2023</a:t>
            </a:fld>
            <a:endParaRPr lang="es-ES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573314838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978C3BE-9016-4208-9F91-C00CEFA51175}" type="datetime1">
              <a:rPr lang="es-ES" noProof="0" smtClean="0"/>
              <a:t>28/03/2023</a:t>
            </a:fld>
            <a:endParaRPr lang="es-ES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048456045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978C3BE-9016-4208-9F91-C00CEFA51175}" type="datetime1">
              <a:rPr lang="es-ES" noProof="0" smtClean="0"/>
              <a:t>28/03/2023</a:t>
            </a:fld>
            <a:endParaRPr lang="es-E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181771537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978C3BE-9016-4208-9F91-C00CEFA51175}" type="datetime1">
              <a:rPr lang="es-ES" noProof="0" smtClean="0"/>
              <a:t>28/03/2023</a:t>
            </a:fld>
            <a:endParaRPr lang="es-E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rtl="0"/>
            <a:fld id="{9860EDB8-5305-433F-BE41-D7A86D811DB3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379469823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E978C3BE-9016-4208-9F91-C00CEFA51175}" type="datetime1">
              <a:rPr lang="es-ES" noProof="0" smtClean="0"/>
              <a:t>28/03/2023</a:t>
            </a:fld>
            <a:endParaRPr lang="es-E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rtl="0"/>
            <a:fld id="{9860EDB8-5305-433F-BE41-D7A86D811DB3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xmlns="" id="{EBE9D960-58D1-AB7A-7786-986205DE3820}"/>
              </a:ext>
            </a:extLst>
          </p:cNvPr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es-ES" sz="1800" noProof="0"/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xmlns="" id="{70E9E972-F85A-2B3D-C7DC-E5C88566FC68}"/>
              </a:ext>
            </a:extLst>
          </p:cNvPr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1227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  <p:sldLayoutId id="2147483719" r:id="rId15"/>
    <p:sldLayoutId id="2147483720" r:id="rId16"/>
    <p:sldLayoutId id="2147483721" r:id="rId17"/>
    <p:sldLayoutId id="2147483722" r:id="rId18"/>
    <p:sldLayoutId id="2147483663" r:id="rId19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3405" y="1016352"/>
            <a:ext cx="11206716" cy="1297171"/>
          </a:xfrm>
        </p:spPr>
        <p:txBody>
          <a:bodyPr rtlCol="0" anchor="ctr" anchorCtr="0">
            <a:normAutofit/>
          </a:bodyPr>
          <a:lstStyle/>
          <a:p>
            <a:pPr algn="just" rtl="0"/>
            <a:r>
              <a:rPr lang="es-PE" sz="2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PROYECTO DE LEY 3658/2022-CR : PROYECTO DE LEY QUE PROMUEVE EL DESARROLLO DE CIUDADES INTELIGENTES EN EL PERÚ.</a:t>
            </a:r>
            <a:endParaRPr lang="es-ES" sz="48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839972" y="2482850"/>
            <a:ext cx="5816600" cy="946150"/>
          </a:xfrm>
        </p:spPr>
        <p:txBody>
          <a:bodyPr rtlCol="0">
            <a:normAutofit fontScale="85000" lnSpcReduction="10000"/>
          </a:bodyPr>
          <a:lstStyle/>
          <a:p>
            <a:pPr mar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Autor:</a:t>
            </a:r>
          </a:p>
          <a:p>
            <a:pPr mar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Congresista Segundo Toribio Montalvo Cubas</a:t>
            </a:r>
          </a:p>
        </p:txBody>
      </p:sp>
      <p:pic>
        <p:nvPicPr>
          <p:cNvPr id="4" name="Imagen 3" descr="Icono de programa de PowerPoint"/>
          <p:cNvPicPr>
            <a:picLocks noChangeAspect="1"/>
          </p:cNvPicPr>
          <p:nvPr/>
        </p:nvPicPr>
        <p:blipFill>
          <a:blip r:embed="rId3"/>
          <a:srcRect/>
          <a:stretch/>
        </p:blipFill>
        <p:spPr bwMode="invGray">
          <a:xfrm>
            <a:off x="670216" y="5193062"/>
            <a:ext cx="822960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212617E-56C5-6AAE-E107-2D630E13C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7" y="462977"/>
            <a:ext cx="10653612" cy="706603"/>
          </a:xfrm>
        </p:spPr>
        <p:txBody>
          <a:bodyPr>
            <a:noAutofit/>
          </a:bodyPr>
          <a:lstStyle/>
          <a:p>
            <a:pPr algn="just"/>
            <a:r>
              <a:rPr lang="es-PE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PROYECTO DE LEY 3658/2022-CR : PROYECTO DE LEY QUE PROMUEVE EL DESARROLLO DE CIUDADES INTELIGENTES EN EL PERÚ.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D1703752-586F-CD4F-53A1-73DD8A0BAF4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39495" y="1435608"/>
            <a:ext cx="11092523" cy="4550522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s-PE" sz="18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ASPECTOS TECNICOS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s-PE" sz="18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s-PE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¿Qué es una ciudad inteligente?</a:t>
            </a:r>
          </a:p>
          <a:p>
            <a:pPr marL="0" indent="0" algn="just">
              <a:spcBef>
                <a:spcPts val="0"/>
              </a:spcBef>
              <a:buNone/>
            </a:pPr>
            <a:endParaRPr lang="es-PE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es-PE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líneas generales, una ciudad se puede definir como </a:t>
            </a:r>
            <a:r>
              <a:rPr lang="es-PE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inteligente o como inteligentemente eficiente</a:t>
            </a:r>
            <a:r>
              <a:rPr lang="es-PE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cuando la inversión social, el capital humano, las comunicaciones, y las infraestructuras, conviven de forma armónica con el desarrollo económico sostenible, apoyándose en el uso y la modernización de nuevas tecnologías (TIC), y dando como resultado una mejor calidad de vida y una gestión prudente de los recursos naturales, a través de la acción participativa y el compromiso de todos los ciudadanos.</a:t>
            </a:r>
          </a:p>
          <a:p>
            <a:pPr algn="just">
              <a:spcBef>
                <a:spcPts val="0"/>
              </a:spcBef>
            </a:pPr>
            <a:r>
              <a:rPr lang="es-PE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el desarrollo urbano </a:t>
            </a:r>
            <a:r>
              <a:rPr lang="es-PE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basado en la sostenibilidad</a:t>
            </a:r>
            <a:r>
              <a:rPr lang="es-PE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,​ que es capaz de responder adecuadamente a las necesidades básicas de instituciones, empresas, y de los propios habitantes, tanto en el plano económico, como en los aspectos operativos, sociales y ambientales.</a:t>
            </a:r>
          </a:p>
        </p:txBody>
      </p:sp>
    </p:spTree>
    <p:extLst>
      <p:ext uri="{BB962C8B-B14F-4D97-AF65-F5344CB8AC3E}">
        <p14:creationId xmlns:p14="http://schemas.microsoft.com/office/powerpoint/2010/main" val="3678952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212617E-56C5-6AAE-E107-2D630E13C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7" y="462977"/>
            <a:ext cx="10653612" cy="706603"/>
          </a:xfrm>
        </p:spPr>
        <p:txBody>
          <a:bodyPr>
            <a:noAutofit/>
          </a:bodyPr>
          <a:lstStyle/>
          <a:p>
            <a:pPr algn="just"/>
            <a:r>
              <a:rPr lang="es-PE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PROYECTO DE LEY 3658/2022-CR : PROYECTO DE LEY QUE PROMUEVE EL DESARROLLO DE CIUDADES INTELIGENTES EN EL PERÚ.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D1703752-586F-CD4F-53A1-73DD8A0BAF4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39495" y="1435607"/>
            <a:ext cx="11092523" cy="4763173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s-PE" sz="18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EXPOSICIÓN DE MOTIVOS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s-PE" sz="18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es-PE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Podemos afirmar que a la actualidad, más de la mitad de la población mundial vive en ciudades; </a:t>
            </a:r>
            <a:r>
              <a:rPr lang="es-PE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estima que al 2050 casi siete de cada diez personas vivirán en zonas urbanas</a:t>
            </a:r>
            <a:r>
              <a:rPr lang="es-PE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 algn="just">
              <a:spcBef>
                <a:spcPts val="0"/>
              </a:spcBef>
              <a:buNone/>
            </a:pPr>
            <a:endParaRPr lang="es-PE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es-PE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ciudades son responsables de más del </a:t>
            </a:r>
            <a:r>
              <a:rPr lang="es-PE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70% de las emisiones mundiales de carbono y de entre el 60% y el 80% del consumo de energía señalan los especialistas</a:t>
            </a:r>
            <a:r>
              <a:rPr lang="es-PE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 algn="just">
              <a:spcBef>
                <a:spcPts val="0"/>
              </a:spcBef>
              <a:buNone/>
            </a:pPr>
            <a:endParaRPr lang="es-PE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es-PE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rápido proceso de urbanización ha entrañado nuevas dificultades, como la desigualdad social, la congestión del tráfico, la contaminación del agua y los problemas de salud conexos además a los vinculados a los de inseguridad ciudadana. </a:t>
            </a:r>
          </a:p>
          <a:p>
            <a:pPr marL="0" indent="0" algn="just">
              <a:spcBef>
                <a:spcPts val="0"/>
              </a:spcBef>
              <a:buNone/>
            </a:pPr>
            <a:endParaRPr lang="es-PE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es-PE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 ciudad inteligente y sostenible </a:t>
            </a:r>
            <a:r>
              <a:rPr lang="es-PE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una ciudad innovadora que utiliza las Tecnología de Información y Comunicación – TIC para mejorar la calidad de vida de las personas, la eficiencia de las operaciones y los servicios urbanos y la competitividad, al tiempo que satisface las necesidades económicas, sociales, medioambientales y culturales de las generaciones presentes y futuras</a:t>
            </a:r>
            <a:endParaRPr lang="es-P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026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212617E-56C5-6AAE-E107-2D630E13C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7" y="462977"/>
            <a:ext cx="10653612" cy="706603"/>
          </a:xfrm>
        </p:spPr>
        <p:txBody>
          <a:bodyPr>
            <a:noAutofit/>
          </a:bodyPr>
          <a:lstStyle/>
          <a:p>
            <a:pPr algn="just"/>
            <a:r>
              <a:rPr lang="es-PE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PROYECTO DE LEY 3658/2022-CR : PROYECTO DE LEY QUE PROMUEVE EL DESARROLLO DE CIUDADES INTELIGENTES EN EL PERÚ.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D1703752-586F-CD4F-53A1-73DD8A0BAF4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39495" y="1435607"/>
            <a:ext cx="11092523" cy="4959416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s-PE" sz="19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EXPOSICIÓN DE MOTIVOS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s-PE" sz="18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es-PE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Finalmente, cabe señalar, que la presente propuesta legislativa no se aparta del enunciado constitucional, pues la </a:t>
            </a:r>
            <a:r>
              <a:rPr lang="es-PE" sz="2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Constitución Política establece en su artículo 195°, que los gobiernos locales promueven el desarrollo y la economía local y la prestación de los servicios públicos de su responsabilidad</a:t>
            </a:r>
            <a:r>
              <a:rPr lang="es-PE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en armonía con las políticas y planes nacionales y regionales de desarrollo; a renglón seguido establece cuáles son sus competencias. </a:t>
            </a:r>
          </a:p>
          <a:p>
            <a:pPr algn="just">
              <a:spcBef>
                <a:spcPts val="0"/>
              </a:spcBef>
            </a:pPr>
            <a:r>
              <a:rPr lang="es-PE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concordancia con el enunciado Constitucional, la Ley Orgánica de Municipalidades, lo desarrolla y establece, en específico, cuáles son las atribuciones y </a:t>
            </a:r>
            <a:r>
              <a:rPr lang="es-PE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 </a:t>
            </a:r>
            <a:r>
              <a:rPr lang="es-PE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competencias y es precisamente la norma que modificamos a efectos de </a:t>
            </a:r>
            <a:r>
              <a:rPr lang="es-PE" sz="23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incorporar dentro de sus funciones la de promover y desarrollar las ciudades inteligentes en diferentes ámbitos como los de transporte, seguridad ciudadana, temas medioambientales, entre otros. </a:t>
            </a:r>
          </a:p>
        </p:txBody>
      </p:sp>
    </p:spTree>
    <p:extLst>
      <p:ext uri="{BB962C8B-B14F-4D97-AF65-F5344CB8AC3E}">
        <p14:creationId xmlns:p14="http://schemas.microsoft.com/office/powerpoint/2010/main" val="1012421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212617E-56C5-6AAE-E107-2D630E13C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7" y="462977"/>
            <a:ext cx="10653612" cy="706603"/>
          </a:xfrm>
        </p:spPr>
        <p:txBody>
          <a:bodyPr>
            <a:noAutofit/>
          </a:bodyPr>
          <a:lstStyle/>
          <a:p>
            <a:pPr algn="just"/>
            <a:r>
              <a:rPr lang="es-PE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PROYECTO DE LEY 3658/2022-CR : PROYECTO DE LEY QUE PROMUEVE EL DESARROLLO DE CIUDADES INTELIGENTES EN EL PERÚ.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D1703752-586F-CD4F-53A1-73DD8A0BAF4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39495" y="1435607"/>
            <a:ext cx="11092523" cy="4959416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s-PE" sz="19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EXPOSICIÓN DE MOTIVOS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s-PE" sz="18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es-PE" sz="2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CONTRIBUCIÓN DE LA </a:t>
            </a:r>
            <a:r>
              <a:rPr lang="es-PE" sz="2000" b="1" i="0" u="sng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UNIÓN INTERNACIONAL DE TELECOMUNICACIONES</a:t>
            </a:r>
            <a:r>
              <a:rPr lang="es-PE" sz="2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(UIT)</a:t>
            </a:r>
            <a:r>
              <a:rPr lang="es-PE" sz="2000" b="1" u="sng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 LAS </a:t>
            </a:r>
            <a:r>
              <a:rPr lang="es-PE" sz="2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CIUDADES INTELIGENTES Y SOSTENIBLES</a:t>
            </a:r>
            <a:r>
              <a:rPr lang="es-PE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es-PE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s-PE" sz="24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 Unión Internacional de Telecomunicaciones </a:t>
            </a:r>
            <a:r>
              <a:rPr lang="es-PE" sz="24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(UIT) apoya la realización de estudios técnicos y la colaboración constante entre los gobiernos, el sector privado y otras partes interesadas, a fin de mejorar la fiabilidad, la seguridad y la interoperabilidad de la infraestructura urbana de TIC. Al mismo tiempo, promueve la utilización de las TIC para reducir el consumo de energía, optimizar los servicios y mejorar la calidad de vida de la población urbana.</a:t>
            </a:r>
            <a:endParaRPr lang="es-P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050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212617E-56C5-6AAE-E107-2D630E13C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7" y="462977"/>
            <a:ext cx="10653612" cy="706603"/>
          </a:xfrm>
        </p:spPr>
        <p:txBody>
          <a:bodyPr>
            <a:noAutofit/>
          </a:bodyPr>
          <a:lstStyle/>
          <a:p>
            <a:pPr algn="just"/>
            <a:r>
              <a:rPr lang="es-PE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PROYECTO DE LEY 3658/2022-CR : PROYECTO DE LEY QUE PROMUEVE EL DESARROLLO DE CIUDADES INTELIGENTES EN EL PERÚ.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D1703752-586F-CD4F-53A1-73DD8A0BAF4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39495" y="1435608"/>
            <a:ext cx="11092523" cy="4550522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s-PE" sz="2400" b="1" u="sng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Formula Legal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s-PE" sz="20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s-PE" sz="2400" b="1" u="sng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Artículo 1. Objeto de la Ley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PE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PE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objeto de la presente ley es promover en el país el desarrollo de ciudades inteligentes con el propósito de identificar, planear y desarrollar proyectos a través de la visión y estrategia, la coordinación con otros actores, la evaluación y medición de las capacidades institucionales, el marco legal, el ecosistema de la ciudad y el acceso a financiamiento para consecución del presente objetivo.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PE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eriod" startAt="2"/>
            </a:pPr>
            <a:r>
              <a:rPr lang="es-PE" sz="2400" b="1" u="sng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Artículo 2. Finalidad de la ley</a:t>
            </a:r>
            <a:endParaRPr lang="es-PE" sz="24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P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PE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finalidad de esta ley es que las ciudades se desarrollen inteligentemente en el ámbito medioambiental, la seguridad ciudadana, la educación, la economía y el transporte.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PE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358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212617E-56C5-6AAE-E107-2D630E13C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7" y="462977"/>
            <a:ext cx="10653612" cy="706603"/>
          </a:xfrm>
        </p:spPr>
        <p:txBody>
          <a:bodyPr>
            <a:noAutofit/>
          </a:bodyPr>
          <a:lstStyle/>
          <a:p>
            <a:pPr algn="just"/>
            <a:r>
              <a:rPr lang="es-PE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PROYECTO DE LEY 3658/2022-CR : PROYECTO DE LEY QUE PROMUEVE EL DESARROLLO DE CIUDADES INTELIGENTES EN EL PERÚ.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D1703752-586F-CD4F-53A1-73DD8A0BAF4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39495" y="1435608"/>
            <a:ext cx="11039361" cy="4550522"/>
          </a:xfrm>
        </p:spPr>
        <p:txBody>
          <a:bodyPr>
            <a:normAutofit fontScale="92500" lnSpcReduction="20000"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s-PE" sz="2000" b="1" u="sng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Formula Legal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s-PE" sz="24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eriod" startAt="3"/>
            </a:pPr>
            <a:r>
              <a:rPr lang="es-PE" sz="2000" b="1" u="sng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Artículo 3.- Modificación de la Ley N' 27972, Ley Orgánica de Municipalidades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PE" sz="2000" b="1" u="sng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PE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Modificase el artículo X de la Ley N° 27972, Ley Orgánica de Municipalidades, el mismo que queda redactada con el siguiente texto: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PE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"(...) Artículo X.- PROMOCIÓN DEL DESARROLLO INTEGRAL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PE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Asimismo, los gobiernos locales promueven el desarrollo de ciudades inteligentes, para lo cual elaboraran, desarrollaran e implementaran proyectos específicos dirigidos a dicho fin, en los ámbitos de transporte urbano, seguridad ciudadana, educación, economía y medio ambiente (•••)"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PE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PE" sz="2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s-PE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PE" sz="2000" b="1" u="sng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Artículo 4.- Promoción de ciudades inteligentes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PE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PE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Establecer como entes rectores para el desarrollo de los lineamientos de ciudades inteligentes a los ministerios de Economía y Finanzas (MEF); de Transportes y Comunicaciones (MTC); del Interior (MININTER) y de Ambiente (MINAN), los que tendrán a su cargo la elaboración del Plan Estratégico de Desarrollo de Ciudades Inteligentes.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PE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4175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212617E-56C5-6AAE-E107-2D630E13C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7" y="462977"/>
            <a:ext cx="10653612" cy="706603"/>
          </a:xfrm>
        </p:spPr>
        <p:txBody>
          <a:bodyPr>
            <a:noAutofit/>
          </a:bodyPr>
          <a:lstStyle/>
          <a:p>
            <a:pPr algn="just"/>
            <a:r>
              <a:rPr lang="es-PE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PROYECTO DE LEY 3658/2022-CR : PROYECTO DE LEY QUE PROMUEVE EL DESARROLLO DE CIUDADES INTELIGENTES EN EL PERÚ.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D1703752-586F-CD4F-53A1-73DD8A0BAF4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39495" y="1435608"/>
            <a:ext cx="11039361" cy="4550522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s-PE" sz="2000" b="1" u="sng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Formula Legal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s-PE" sz="24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PE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s-PE" sz="2400" b="1" u="sng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Artículo 5.- Elaboración del Plan Estratégico de Desarrollo de Ciudades Inteligentes</a:t>
            </a:r>
            <a:endParaRPr lang="es-PE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PE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PE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Encárguese a los Ministerios de Economía y Finanzas (MEF); de Transportes y Comunicaciones (MTC); del Interior (MININTER) y de Ambiente (MINAN), los que tendrán a su cargo la elaboración del Plan Estratégico de Desarrollo de Ciudades Inteligentes.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PE"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PE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Muchas Gracias!</a:t>
            </a:r>
            <a:endParaRPr lang="es-PE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1292083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Azul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603</TotalTime>
  <Words>1059</Words>
  <Application>Microsoft Office PowerPoint</Application>
  <PresentationFormat>Panorámica</PresentationFormat>
  <Paragraphs>62</Paragraphs>
  <Slides>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Wingdings 3</vt:lpstr>
      <vt:lpstr>Espiral</vt:lpstr>
      <vt:lpstr>PROYECTO DE LEY 3658/2022-CR : PROYECTO DE LEY QUE PROMUEVE EL DESARROLLO DE CIUDADES INTELIGENTES EN EL PERÚ.</vt:lpstr>
      <vt:lpstr>PROYECTO DE LEY 3658/2022-CR : PROYECTO DE LEY QUE PROMUEVE EL DESARROLLO DE CIUDADES INTELIGENTES EN EL PERÚ.</vt:lpstr>
      <vt:lpstr>PROYECTO DE LEY 3658/2022-CR : PROYECTO DE LEY QUE PROMUEVE EL DESARROLLO DE CIUDADES INTELIGENTES EN EL PERÚ.</vt:lpstr>
      <vt:lpstr>PROYECTO DE LEY 3658/2022-CR : PROYECTO DE LEY QUE PROMUEVE EL DESARROLLO DE CIUDADES INTELIGENTES EN EL PERÚ.</vt:lpstr>
      <vt:lpstr>PROYECTO DE LEY 3658/2022-CR : PROYECTO DE LEY QUE PROMUEVE EL DESARROLLO DE CIUDADES INTELIGENTES EN EL PERÚ.</vt:lpstr>
      <vt:lpstr>PROYECTO DE LEY 3658/2022-CR : PROYECTO DE LEY QUE PROMUEVE EL DESARROLLO DE CIUDADES INTELIGENTES EN EL PERÚ.</vt:lpstr>
      <vt:lpstr>PROYECTO DE LEY 3658/2022-CR : PROYECTO DE LEY QUE PROMUEVE EL DESARROLLO DE CIUDADES INTELIGENTES EN EL PERÚ.</vt:lpstr>
      <vt:lpstr>PROYECTO DE LEY 3658/2022-CR : PROYECTO DE LEY QUE PROMUEVE EL DESARROLLO DE CIUDADES INTELIGENTES EN EL PERÚ.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damos la bienvenida a PowerPoint</dc:title>
  <dc:creator>Pyerina Yasslyn Orbezo Estrada</dc:creator>
  <cp:keywords/>
  <cp:lastModifiedBy>Roberto Miranda Chuman</cp:lastModifiedBy>
  <cp:revision>69</cp:revision>
  <cp:lastPrinted>2023-03-27T17:04:34Z</cp:lastPrinted>
  <dcterms:created xsi:type="dcterms:W3CDTF">2023-03-01T16:09:14Z</dcterms:created>
  <dcterms:modified xsi:type="dcterms:W3CDTF">2023-03-28T18:04:54Z</dcterms:modified>
  <cp:version/>
</cp:coreProperties>
</file>