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78" r:id="rId4"/>
    <p:sldId id="276" r:id="rId5"/>
    <p:sldId id="265" r:id="rId6"/>
    <p:sldId id="273" r:id="rId7"/>
    <p:sldId id="279" r:id="rId8"/>
    <p:sldId id="280" r:id="rId9"/>
    <p:sldId id="277" r:id="rId10"/>
    <p:sldId id="261" r:id="rId11"/>
  </p:sldIdLst>
  <p:sldSz cx="18288000" cy="10287000"/>
  <p:notesSz cx="10020300" cy="6888163"/>
  <p:embeddedFontLst>
    <p:embeddedFont>
      <p:font typeface="Outfit ExtraBold" panose="020B0604020202020204" charset="0"/>
      <p:bold r:id="rId13"/>
    </p:embeddedFont>
    <p:embeddedFont>
      <p:font typeface="Merriweather"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Fira Sans Light Bold" panose="020B0604020202020204" charset="0"/>
      <p:regular r:id="rId22"/>
    </p:embeddedFont>
    <p:embeddedFont>
      <p:font typeface="Montserra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n+QsOk9Z91Xo3y9kKU9gnWqqJ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der Luis" initials="ÉL" lastIdx="2" clrIdx="0">
    <p:extLst>
      <p:ext uri="{19B8F6BF-5375-455C-9EA6-DF929625EA0E}">
        <p15:presenceInfo xmlns:p15="http://schemas.microsoft.com/office/powerpoint/2012/main" userId="727723f2fcde98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5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der Luis" userId="727723f2fcde982a" providerId="LiveId" clId="{3823290D-EA11-40CB-9EAB-31387D2F3651}"/>
    <pc:docChg chg="undo redo custSel addSld modSld">
      <pc:chgData name="Éder Luis" userId="727723f2fcde982a" providerId="LiveId" clId="{3823290D-EA11-40CB-9EAB-31387D2F3651}" dt="2023-04-04T17:48:44.367" v="1794" actId="1076"/>
      <pc:docMkLst>
        <pc:docMk/>
      </pc:docMkLst>
      <pc:sldChg chg="addSp delSp modSp">
        <pc:chgData name="Éder Luis" userId="727723f2fcde982a" providerId="LiveId" clId="{3823290D-EA11-40CB-9EAB-31387D2F3651}" dt="2023-04-04T17:48:44.367" v="1794" actId="1076"/>
        <pc:sldMkLst>
          <pc:docMk/>
          <pc:sldMk cId="0" sldId="256"/>
        </pc:sldMkLst>
        <pc:picChg chg="add mod">
          <ac:chgData name="Éder Luis" userId="727723f2fcde982a" providerId="LiveId" clId="{3823290D-EA11-40CB-9EAB-31387D2F3651}" dt="2023-04-04T17:48:44.367" v="1794" actId="1076"/>
          <ac:picMkLst>
            <pc:docMk/>
            <pc:sldMk cId="0" sldId="256"/>
            <ac:picMk id="2" creationId="{5D185855-EFB9-41B3-54EA-785DF2524099}"/>
          </ac:picMkLst>
        </pc:picChg>
        <pc:picChg chg="del">
          <ac:chgData name="Éder Luis" userId="727723f2fcde982a" providerId="LiveId" clId="{3823290D-EA11-40CB-9EAB-31387D2F3651}" dt="2023-04-04T17:48:32.929" v="1787" actId="478"/>
          <ac:picMkLst>
            <pc:docMk/>
            <pc:sldMk cId="0" sldId="256"/>
            <ac:picMk id="1026" creationId="{FA85A588-8674-C5E4-1D60-0C114A402D2C}"/>
          </ac:picMkLst>
        </pc:picChg>
      </pc:sldChg>
      <pc:sldChg chg="addSp delSp modSp mod addCm delCm">
        <pc:chgData name="Éder Luis" userId="727723f2fcde982a" providerId="LiveId" clId="{3823290D-EA11-40CB-9EAB-31387D2F3651}" dt="2023-04-04T16:29:50.706" v="82" actId="14100"/>
        <pc:sldMkLst>
          <pc:docMk/>
          <pc:sldMk cId="0" sldId="257"/>
        </pc:sldMkLst>
        <pc:spChg chg="mod">
          <ac:chgData name="Éder Luis" userId="727723f2fcde982a" providerId="LiveId" clId="{3823290D-EA11-40CB-9EAB-31387D2F3651}" dt="2023-04-04T16:28:47.113" v="69" actId="1076"/>
          <ac:spMkLst>
            <pc:docMk/>
            <pc:sldMk cId="0" sldId="257"/>
            <ac:spMk id="3" creationId="{94933055-C948-6989-8728-304D414B2B62}"/>
          </ac:spMkLst>
        </pc:spChg>
        <pc:picChg chg="del">
          <ac:chgData name="Éder Luis" userId="727723f2fcde982a" providerId="LiveId" clId="{3823290D-EA11-40CB-9EAB-31387D2F3651}" dt="2023-04-04T16:27:45.907" v="59" actId="478"/>
          <ac:picMkLst>
            <pc:docMk/>
            <pc:sldMk cId="0" sldId="257"/>
            <ac:picMk id="2056" creationId="{DC319826-4B11-563D-FE31-CB546C37A7C6}"/>
          </ac:picMkLst>
        </pc:picChg>
        <pc:picChg chg="del">
          <ac:chgData name="Éder Luis" userId="727723f2fcde982a" providerId="LiveId" clId="{3823290D-EA11-40CB-9EAB-31387D2F3651}" dt="2023-04-04T16:27:44.397" v="57" actId="478"/>
          <ac:picMkLst>
            <pc:docMk/>
            <pc:sldMk cId="0" sldId="257"/>
            <ac:picMk id="2060" creationId="{83008839-8397-4E05-6A85-74586FE7E57E}"/>
          </ac:picMkLst>
        </pc:picChg>
        <pc:picChg chg="del">
          <ac:chgData name="Éder Luis" userId="727723f2fcde982a" providerId="LiveId" clId="{3823290D-EA11-40CB-9EAB-31387D2F3651}" dt="2023-04-04T16:27:45.427" v="58" actId="478"/>
          <ac:picMkLst>
            <pc:docMk/>
            <pc:sldMk cId="0" sldId="257"/>
            <ac:picMk id="2062" creationId="{0A45CA80-8068-9432-C92E-EE4522696E45}"/>
          </ac:picMkLst>
        </pc:picChg>
        <pc:picChg chg="add mod">
          <ac:chgData name="Éder Luis" userId="727723f2fcde982a" providerId="LiveId" clId="{3823290D-EA11-40CB-9EAB-31387D2F3651}" dt="2023-04-04T16:29:10.066" v="74" actId="1076"/>
          <ac:picMkLst>
            <pc:docMk/>
            <pc:sldMk cId="0" sldId="257"/>
            <ac:picMk id="3074" creationId="{F832E6CA-9A76-7960-47FE-B4A11A378CC7}"/>
          </ac:picMkLst>
        </pc:picChg>
        <pc:picChg chg="add mod">
          <ac:chgData name="Éder Luis" userId="727723f2fcde982a" providerId="LiveId" clId="{3823290D-EA11-40CB-9EAB-31387D2F3651}" dt="2023-04-04T16:29:27.226" v="79" actId="1076"/>
          <ac:picMkLst>
            <pc:docMk/>
            <pc:sldMk cId="0" sldId="257"/>
            <ac:picMk id="3076" creationId="{EDA87A4C-C864-59B4-563E-C3B50C769416}"/>
          </ac:picMkLst>
        </pc:picChg>
        <pc:picChg chg="add mod">
          <ac:chgData name="Éder Luis" userId="727723f2fcde982a" providerId="LiveId" clId="{3823290D-EA11-40CB-9EAB-31387D2F3651}" dt="2023-04-04T16:29:50.706" v="82" actId="14100"/>
          <ac:picMkLst>
            <pc:docMk/>
            <pc:sldMk cId="0" sldId="257"/>
            <ac:picMk id="3078" creationId="{47B74337-8B90-3B3F-6373-4E263DD0B523}"/>
          </ac:picMkLst>
        </pc:picChg>
      </pc:sldChg>
      <pc:sldChg chg="addSp delSp modSp">
        <pc:chgData name="Éder Luis" userId="727723f2fcde982a" providerId="LiveId" clId="{3823290D-EA11-40CB-9EAB-31387D2F3651}" dt="2023-04-04T17:42:56.470" v="1783" actId="14100"/>
        <pc:sldMkLst>
          <pc:docMk/>
          <pc:sldMk cId="0" sldId="261"/>
        </pc:sldMkLst>
        <pc:picChg chg="del">
          <ac:chgData name="Éder Luis" userId="727723f2fcde982a" providerId="LiveId" clId="{3823290D-EA11-40CB-9EAB-31387D2F3651}" dt="2023-04-04T17:42:32.655" v="1780" actId="478"/>
          <ac:picMkLst>
            <pc:docMk/>
            <pc:sldMk cId="0" sldId="261"/>
            <ac:picMk id="7170" creationId="{7F634E57-22A6-349E-22AE-5DA651B552D5}"/>
          </ac:picMkLst>
        </pc:picChg>
        <pc:picChg chg="add mod">
          <ac:chgData name="Éder Luis" userId="727723f2fcde982a" providerId="LiveId" clId="{3823290D-EA11-40CB-9EAB-31387D2F3651}" dt="2023-04-04T17:42:56.470" v="1783" actId="14100"/>
          <ac:picMkLst>
            <pc:docMk/>
            <pc:sldMk cId="0" sldId="261"/>
            <ac:picMk id="9218" creationId="{2043A23A-C5D8-3F0D-90CF-63AF76673721}"/>
          </ac:picMkLst>
        </pc:picChg>
      </pc:sldChg>
      <pc:sldChg chg="addSp delSp modSp mod">
        <pc:chgData name="Éder Luis" userId="727723f2fcde982a" providerId="LiveId" clId="{3823290D-EA11-40CB-9EAB-31387D2F3651}" dt="2023-04-04T17:20:40.705" v="1198" actId="14100"/>
        <pc:sldMkLst>
          <pc:docMk/>
          <pc:sldMk cId="1306909022" sldId="265"/>
        </pc:sldMkLst>
        <pc:spChg chg="add del">
          <ac:chgData name="Éder Luis" userId="727723f2fcde982a" providerId="LiveId" clId="{3823290D-EA11-40CB-9EAB-31387D2F3651}" dt="2023-04-04T17:19:35.774" v="1189"/>
          <ac:spMkLst>
            <pc:docMk/>
            <pc:sldMk cId="1306909022" sldId="265"/>
            <ac:spMk id="2" creationId="{68FA6DA1-F1D1-D9E8-0323-2687FBF5BB0D}"/>
          </ac:spMkLst>
        </pc:spChg>
        <pc:spChg chg="add del">
          <ac:chgData name="Éder Luis" userId="727723f2fcde982a" providerId="LiveId" clId="{3823290D-EA11-40CB-9EAB-31387D2F3651}" dt="2023-04-04T17:19:43.318" v="1191"/>
          <ac:spMkLst>
            <pc:docMk/>
            <pc:sldMk cId="1306909022" sldId="265"/>
            <ac:spMk id="4" creationId="{AFFB48E8-0FCA-47DF-EBF3-92E05FEF446F}"/>
          </ac:spMkLst>
        </pc:spChg>
        <pc:spChg chg="mod">
          <ac:chgData name="Éder Luis" userId="727723f2fcde982a" providerId="LiveId" clId="{3823290D-EA11-40CB-9EAB-31387D2F3651}" dt="2023-04-04T17:20:38.248" v="1197" actId="1076"/>
          <ac:spMkLst>
            <pc:docMk/>
            <pc:sldMk cId="1306909022" sldId="265"/>
            <ac:spMk id="6" creationId="{59927158-16A8-BA28-0045-10BF34BF92A3}"/>
          </ac:spMkLst>
        </pc:spChg>
        <pc:spChg chg="mod">
          <ac:chgData name="Éder Luis" userId="727723f2fcde982a" providerId="LiveId" clId="{3823290D-EA11-40CB-9EAB-31387D2F3651}" dt="2023-04-04T17:07:05.379" v="597" actId="404"/>
          <ac:spMkLst>
            <pc:docMk/>
            <pc:sldMk cId="1306909022" sldId="265"/>
            <ac:spMk id="135" creationId="{00000000-0000-0000-0000-000000000000}"/>
          </ac:spMkLst>
        </pc:spChg>
        <pc:picChg chg="add del">
          <ac:chgData name="Éder Luis" userId="727723f2fcde982a" providerId="LiveId" clId="{3823290D-EA11-40CB-9EAB-31387D2F3651}" dt="2023-04-04T17:11:08.737" v="610" actId="478"/>
          <ac:picMkLst>
            <pc:docMk/>
            <pc:sldMk cId="1306909022" sldId="265"/>
            <ac:picMk id="3" creationId="{137ED0F5-35D8-FE24-F106-1F0DD18ED4BC}"/>
          </ac:picMkLst>
        </pc:picChg>
        <pc:picChg chg="add mod">
          <ac:chgData name="Éder Luis" userId="727723f2fcde982a" providerId="LiveId" clId="{3823290D-EA11-40CB-9EAB-31387D2F3651}" dt="2023-04-04T17:20:40.705" v="1198" actId="14100"/>
          <ac:picMkLst>
            <pc:docMk/>
            <pc:sldMk cId="1306909022" sldId="265"/>
            <ac:picMk id="7" creationId="{0405737D-D839-C2D6-EDB0-8EF1B1B137B3}"/>
          </ac:picMkLst>
        </pc:picChg>
        <pc:picChg chg="add del">
          <ac:chgData name="Éder Luis" userId="727723f2fcde982a" providerId="LiveId" clId="{3823290D-EA11-40CB-9EAB-31387D2F3651}" dt="2023-04-04T17:11:08.404" v="608" actId="478"/>
          <ac:picMkLst>
            <pc:docMk/>
            <pc:sldMk cId="1306909022" sldId="265"/>
            <ac:picMk id="5122" creationId="{5CA679B6-F5F0-A3E9-FD45-6B3AC3637940}"/>
          </ac:picMkLst>
        </pc:picChg>
        <pc:picChg chg="add del">
          <ac:chgData name="Éder Luis" userId="727723f2fcde982a" providerId="LiveId" clId="{3823290D-EA11-40CB-9EAB-31387D2F3651}" dt="2023-04-04T17:11:08.569" v="609" actId="478"/>
          <ac:picMkLst>
            <pc:docMk/>
            <pc:sldMk cId="1306909022" sldId="265"/>
            <ac:picMk id="5124" creationId="{7141C99E-9901-6681-63DC-454A3AC8764C}"/>
          </ac:picMkLst>
        </pc:picChg>
        <pc:picChg chg="add del mod">
          <ac:chgData name="Éder Luis" userId="727723f2fcde982a" providerId="LiveId" clId="{3823290D-EA11-40CB-9EAB-31387D2F3651}" dt="2023-04-04T17:11:18.312" v="615" actId="1076"/>
          <ac:picMkLst>
            <pc:docMk/>
            <pc:sldMk cId="1306909022" sldId="265"/>
            <ac:picMk id="7170" creationId="{00FCDDFE-6F68-F699-6FF5-AFCE4F45C5B6}"/>
          </ac:picMkLst>
        </pc:picChg>
        <pc:picChg chg="add mod">
          <ac:chgData name="Éder Luis" userId="727723f2fcde982a" providerId="LiveId" clId="{3823290D-EA11-40CB-9EAB-31387D2F3651}" dt="2023-04-04T17:18:49.984" v="1185" actId="14100"/>
          <ac:picMkLst>
            <pc:docMk/>
            <pc:sldMk cId="1306909022" sldId="265"/>
            <ac:picMk id="7172" creationId="{0C735E12-4950-39FD-C8E3-81886C2E629B}"/>
          </ac:picMkLst>
        </pc:picChg>
        <pc:picChg chg="add del">
          <ac:chgData name="Éder Luis" userId="727723f2fcde982a" providerId="LiveId" clId="{3823290D-EA11-40CB-9EAB-31387D2F3651}" dt="2023-04-04T17:19:11.437" v="1187"/>
          <ac:picMkLst>
            <pc:docMk/>
            <pc:sldMk cId="1306909022" sldId="265"/>
            <ac:picMk id="7174" creationId="{DC524825-7124-FF95-69C8-8CCE57ED36F3}"/>
          </ac:picMkLst>
        </pc:picChg>
      </pc:sldChg>
      <pc:sldChg chg="addSp delSp modSp mod">
        <pc:chgData name="Éder Luis" userId="727723f2fcde982a" providerId="LiveId" clId="{3823290D-EA11-40CB-9EAB-31387D2F3651}" dt="2023-04-04T17:43:40.839" v="1785" actId="113"/>
        <pc:sldMkLst>
          <pc:docMk/>
          <pc:sldMk cId="1635238242" sldId="273"/>
        </pc:sldMkLst>
        <pc:spChg chg="mod">
          <ac:chgData name="Éder Luis" userId="727723f2fcde982a" providerId="LiveId" clId="{3823290D-EA11-40CB-9EAB-31387D2F3651}" dt="2023-04-04T17:43:40.839" v="1785" actId="113"/>
          <ac:spMkLst>
            <pc:docMk/>
            <pc:sldMk cId="1635238242" sldId="273"/>
            <ac:spMk id="4" creationId="{3E9D8445-199C-7C23-14C6-79E4AFFEE09F}"/>
          </ac:spMkLst>
        </pc:spChg>
        <pc:picChg chg="add del mod">
          <ac:chgData name="Éder Luis" userId="727723f2fcde982a" providerId="LiveId" clId="{3823290D-EA11-40CB-9EAB-31387D2F3651}" dt="2023-04-04T17:23:46.202" v="1234" actId="478"/>
          <ac:picMkLst>
            <pc:docMk/>
            <pc:sldMk cId="1635238242" sldId="273"/>
            <ac:picMk id="2" creationId="{D8D78F12-461B-65D4-49D7-A75BF9F6CA87}"/>
          </ac:picMkLst>
        </pc:picChg>
        <pc:picChg chg="add del">
          <ac:chgData name="Éder Luis" userId="727723f2fcde982a" providerId="LiveId" clId="{3823290D-EA11-40CB-9EAB-31387D2F3651}" dt="2023-04-04T17:24:13.110" v="1236"/>
          <ac:picMkLst>
            <pc:docMk/>
            <pc:sldMk cId="1635238242" sldId="273"/>
            <ac:picMk id="3" creationId="{AD7F0490-7F28-B529-3E14-297E5ADAFA8B}"/>
          </ac:picMkLst>
        </pc:picChg>
        <pc:picChg chg="del">
          <ac:chgData name="Éder Luis" userId="727723f2fcde982a" providerId="LiveId" clId="{3823290D-EA11-40CB-9EAB-31387D2F3651}" dt="2023-04-04T16:36:37.167" v="147" actId="478"/>
          <ac:picMkLst>
            <pc:docMk/>
            <pc:sldMk cId="1635238242" sldId="273"/>
            <ac:picMk id="6146" creationId="{22D14F2E-2455-9EBD-B3A4-39C3E6493683}"/>
          </ac:picMkLst>
        </pc:picChg>
        <pc:picChg chg="add mod">
          <ac:chgData name="Éder Luis" userId="727723f2fcde982a" providerId="LiveId" clId="{3823290D-EA11-40CB-9EAB-31387D2F3651}" dt="2023-04-04T17:25:45.824" v="1242" actId="1076"/>
          <ac:picMkLst>
            <pc:docMk/>
            <pc:sldMk cId="1635238242" sldId="273"/>
            <ac:picMk id="6148" creationId="{2D99C4D1-EFA6-1060-6577-5D05B19E9DE8}"/>
          </ac:picMkLst>
        </pc:picChg>
      </pc:sldChg>
      <pc:sldChg chg="addSp delSp modSp mod">
        <pc:chgData name="Éder Luis" userId="727723f2fcde982a" providerId="LiveId" clId="{3823290D-EA11-40CB-9EAB-31387D2F3651}" dt="2023-04-04T17:06:35.528" v="594" actId="14100"/>
        <pc:sldMkLst>
          <pc:docMk/>
          <pc:sldMk cId="1115434860" sldId="276"/>
        </pc:sldMkLst>
        <pc:spChg chg="mod">
          <ac:chgData name="Éder Luis" userId="727723f2fcde982a" providerId="LiveId" clId="{3823290D-EA11-40CB-9EAB-31387D2F3651}" dt="2023-04-04T16:54:36.353" v="575" actId="1076"/>
          <ac:spMkLst>
            <pc:docMk/>
            <pc:sldMk cId="1115434860" sldId="276"/>
            <ac:spMk id="4" creationId="{D7F3191A-D204-3655-C8F8-C196AEC44B83}"/>
          </ac:spMkLst>
        </pc:spChg>
        <pc:spChg chg="del">
          <ac:chgData name="Éder Luis" userId="727723f2fcde982a" providerId="LiveId" clId="{3823290D-EA11-40CB-9EAB-31387D2F3651}" dt="2023-04-04T16:35:52.742" v="107" actId="478"/>
          <ac:spMkLst>
            <pc:docMk/>
            <pc:sldMk cId="1115434860" sldId="276"/>
            <ac:spMk id="8" creationId="{408EAF56-A609-8AD0-37A9-7357BAB40841}"/>
          </ac:spMkLst>
        </pc:spChg>
        <pc:spChg chg="mod">
          <ac:chgData name="Éder Luis" userId="727723f2fcde982a" providerId="LiveId" clId="{3823290D-EA11-40CB-9EAB-31387D2F3651}" dt="2023-04-04T16:36:31.630" v="146" actId="20577"/>
          <ac:spMkLst>
            <pc:docMk/>
            <pc:sldMk cId="1115434860" sldId="276"/>
            <ac:spMk id="99" creationId="{00000000-0000-0000-0000-000000000000}"/>
          </ac:spMkLst>
        </pc:spChg>
        <pc:picChg chg="del">
          <ac:chgData name="Éder Luis" userId="727723f2fcde982a" providerId="LiveId" clId="{3823290D-EA11-40CB-9EAB-31387D2F3651}" dt="2023-04-04T16:31:45.541" v="83" actId="478"/>
          <ac:picMkLst>
            <pc:docMk/>
            <pc:sldMk cId="1115434860" sldId="276"/>
            <ac:picMk id="2" creationId="{8D283E06-F5B6-A573-BF9F-BA53358C4594}"/>
          </ac:picMkLst>
        </pc:picChg>
        <pc:picChg chg="add del mod">
          <ac:chgData name="Éder Luis" userId="727723f2fcde982a" providerId="LiveId" clId="{3823290D-EA11-40CB-9EAB-31387D2F3651}" dt="2023-04-04T16:37:17.332" v="161" actId="21"/>
          <ac:picMkLst>
            <pc:docMk/>
            <pc:sldMk cId="1115434860" sldId="276"/>
            <ac:picMk id="3" creationId="{43C02A10-CD6F-CE8E-98C4-04FC9DF5E920}"/>
          </ac:picMkLst>
        </pc:picChg>
        <pc:picChg chg="del">
          <ac:chgData name="Éder Luis" userId="727723f2fcde982a" providerId="LiveId" clId="{3823290D-EA11-40CB-9EAB-31387D2F3651}" dt="2023-04-04T16:31:49.805" v="85" actId="478"/>
          <ac:picMkLst>
            <pc:docMk/>
            <pc:sldMk cId="1115434860" sldId="276"/>
            <ac:picMk id="5" creationId="{9E4325C1-97FB-3401-304E-7A6F95D7EB88}"/>
          </ac:picMkLst>
        </pc:picChg>
        <pc:picChg chg="mod">
          <ac:chgData name="Éder Luis" userId="727723f2fcde982a" providerId="LiveId" clId="{3823290D-EA11-40CB-9EAB-31387D2F3651}" dt="2023-04-04T17:06:33.904" v="593" actId="1076"/>
          <ac:picMkLst>
            <pc:docMk/>
            <pc:sldMk cId="1115434860" sldId="276"/>
            <ac:picMk id="101" creationId="{00000000-0000-0000-0000-000000000000}"/>
          </ac:picMkLst>
        </pc:picChg>
        <pc:picChg chg="add del mod">
          <ac:chgData name="Éder Luis" userId="727723f2fcde982a" providerId="LiveId" clId="{3823290D-EA11-40CB-9EAB-31387D2F3651}" dt="2023-04-04T16:36:41.931" v="148" actId="21"/>
          <ac:picMkLst>
            <pc:docMk/>
            <pc:sldMk cId="1115434860" sldId="276"/>
            <ac:picMk id="4098" creationId="{CDDF3E93-2455-7FC9-099B-F740C7E05678}"/>
          </ac:picMkLst>
        </pc:picChg>
        <pc:picChg chg="del">
          <ac:chgData name="Éder Luis" userId="727723f2fcde982a" providerId="LiveId" clId="{3823290D-EA11-40CB-9EAB-31387D2F3651}" dt="2023-04-04T16:31:47.637" v="84" actId="478"/>
          <ac:picMkLst>
            <pc:docMk/>
            <pc:sldMk cId="1115434860" sldId="276"/>
            <ac:picMk id="4100" creationId="{B14702B7-3EBF-28F0-64AE-093F7A40ED5D}"/>
          </ac:picMkLst>
        </pc:picChg>
        <pc:picChg chg="add del mod">
          <ac:chgData name="Éder Luis" userId="727723f2fcde982a" providerId="LiveId" clId="{3823290D-EA11-40CB-9EAB-31387D2F3651}" dt="2023-04-04T16:37:18.319" v="162" actId="478"/>
          <ac:picMkLst>
            <pc:docMk/>
            <pc:sldMk cId="1115434860" sldId="276"/>
            <ac:picMk id="4102" creationId="{CE5FD823-E9D2-F183-36A0-6F9A21EFB8D8}"/>
          </ac:picMkLst>
        </pc:picChg>
        <pc:picChg chg="add mod">
          <ac:chgData name="Éder Luis" userId="727723f2fcde982a" providerId="LiveId" clId="{3823290D-EA11-40CB-9EAB-31387D2F3651}" dt="2023-04-04T17:06:25.920" v="590" actId="1076"/>
          <ac:picMkLst>
            <pc:docMk/>
            <pc:sldMk cId="1115434860" sldId="276"/>
            <ac:picMk id="4104" creationId="{EA55DFF1-0192-4AAB-0F5C-3B63F32DD9E5}"/>
          </ac:picMkLst>
        </pc:picChg>
        <pc:picChg chg="add mod">
          <ac:chgData name="Éder Luis" userId="727723f2fcde982a" providerId="LiveId" clId="{3823290D-EA11-40CB-9EAB-31387D2F3651}" dt="2023-04-04T17:06:35.528" v="594" actId="14100"/>
          <ac:picMkLst>
            <pc:docMk/>
            <pc:sldMk cId="1115434860" sldId="276"/>
            <ac:picMk id="4106" creationId="{59A77558-910E-C955-73A4-E86E3A97E22E}"/>
          </ac:picMkLst>
        </pc:picChg>
        <pc:picChg chg="add mod">
          <ac:chgData name="Éder Luis" userId="727723f2fcde982a" providerId="LiveId" clId="{3823290D-EA11-40CB-9EAB-31387D2F3651}" dt="2023-04-04T17:06:31.992" v="592" actId="14100"/>
          <ac:picMkLst>
            <pc:docMk/>
            <pc:sldMk cId="1115434860" sldId="276"/>
            <ac:picMk id="4108" creationId="{DB9ECB70-C077-B502-6948-4A672599E4EE}"/>
          </ac:picMkLst>
        </pc:picChg>
      </pc:sldChg>
      <pc:sldChg chg="modSp mod">
        <pc:chgData name="Éder Luis" userId="727723f2fcde982a" providerId="LiveId" clId="{3823290D-EA11-40CB-9EAB-31387D2F3651}" dt="2023-04-04T17:44:03.103" v="1786" actId="1076"/>
        <pc:sldMkLst>
          <pc:docMk/>
          <pc:sldMk cId="618634684" sldId="277"/>
        </pc:sldMkLst>
        <pc:spChg chg="mod">
          <ac:chgData name="Éder Luis" userId="727723f2fcde982a" providerId="LiveId" clId="{3823290D-EA11-40CB-9EAB-31387D2F3651}" dt="2023-04-04T17:41:45.602" v="1762" actId="20577"/>
          <ac:spMkLst>
            <pc:docMk/>
            <pc:sldMk cId="618634684" sldId="277"/>
            <ac:spMk id="22" creationId="{E4EC8DDC-53A3-13D3-E90D-C233570A3678}"/>
          </ac:spMkLst>
        </pc:spChg>
        <pc:spChg chg="mod">
          <ac:chgData name="Éder Luis" userId="727723f2fcde982a" providerId="LiveId" clId="{3823290D-EA11-40CB-9EAB-31387D2F3651}" dt="2023-04-04T17:42:11.721" v="1777" actId="20577"/>
          <ac:spMkLst>
            <pc:docMk/>
            <pc:sldMk cId="618634684" sldId="277"/>
            <ac:spMk id="23" creationId="{486C4A60-1A03-E1AF-384E-21240012BF5D}"/>
          </ac:spMkLst>
        </pc:spChg>
        <pc:spChg chg="mod">
          <ac:chgData name="Éder Luis" userId="727723f2fcde982a" providerId="LiveId" clId="{3823290D-EA11-40CB-9EAB-31387D2F3651}" dt="2023-04-04T17:42:15.102" v="1778" actId="1076"/>
          <ac:spMkLst>
            <pc:docMk/>
            <pc:sldMk cId="618634684" sldId="277"/>
            <ac:spMk id="24" creationId="{21A3282B-9BC2-C2AB-88A4-CEDEF585D9DE}"/>
          </ac:spMkLst>
        </pc:spChg>
        <pc:grpChg chg="mod">
          <ac:chgData name="Éder Luis" userId="727723f2fcde982a" providerId="LiveId" clId="{3823290D-EA11-40CB-9EAB-31387D2F3651}" dt="2023-04-04T17:44:03.103" v="1786" actId="1076"/>
          <ac:grpSpMkLst>
            <pc:docMk/>
            <pc:sldMk cId="618634684" sldId="277"/>
            <ac:grpSpMk id="20" creationId="{5C40C557-90B6-9DF5-F767-6A6AA34B820C}"/>
          </ac:grpSpMkLst>
        </pc:grpChg>
      </pc:sldChg>
      <pc:sldChg chg="addSp delSp modSp mod addCm delCm">
        <pc:chgData name="Éder Luis" userId="727723f2fcde982a" providerId="LiveId" clId="{3823290D-EA11-40CB-9EAB-31387D2F3651}" dt="2023-04-04T16:47:07.800" v="305" actId="1076"/>
        <pc:sldMkLst>
          <pc:docMk/>
          <pc:sldMk cId="522802650" sldId="278"/>
        </pc:sldMkLst>
        <pc:spChg chg="mod">
          <ac:chgData name="Éder Luis" userId="727723f2fcde982a" providerId="LiveId" clId="{3823290D-EA11-40CB-9EAB-31387D2F3651}" dt="2023-04-04T16:25:10.770" v="22" actId="1037"/>
          <ac:spMkLst>
            <pc:docMk/>
            <pc:sldMk cId="522802650" sldId="278"/>
            <ac:spMk id="3" creationId="{94933055-C948-6989-8728-304D414B2B62}"/>
          </ac:spMkLst>
        </pc:spChg>
        <pc:spChg chg="add del">
          <ac:chgData name="Éder Luis" userId="727723f2fcde982a" providerId="LiveId" clId="{3823290D-EA11-40CB-9EAB-31387D2F3651}" dt="2023-04-04T16:25:52.995" v="37" actId="22"/>
          <ac:spMkLst>
            <pc:docMk/>
            <pc:sldMk cId="522802650" sldId="278"/>
            <ac:spMk id="7" creationId="{88008645-8488-6AA7-083B-804F2612D649}"/>
          </ac:spMkLst>
        </pc:spChg>
        <pc:picChg chg="add mod">
          <ac:chgData name="Éder Luis" userId="727723f2fcde982a" providerId="LiveId" clId="{3823290D-EA11-40CB-9EAB-31387D2F3651}" dt="2023-04-04T16:46:47.680" v="298" actId="14100"/>
          <ac:picMkLst>
            <pc:docMk/>
            <pc:sldMk cId="522802650" sldId="278"/>
            <ac:picMk id="2" creationId="{BB1E49A1-496A-F2E8-8E11-5F90F2524925}"/>
          </ac:picMkLst>
        </pc:picChg>
        <pc:picChg chg="add del">
          <ac:chgData name="Éder Luis" userId="727723f2fcde982a" providerId="LiveId" clId="{3823290D-EA11-40CB-9EAB-31387D2F3651}" dt="2023-04-04T16:25:38.861" v="31"/>
          <ac:picMkLst>
            <pc:docMk/>
            <pc:sldMk cId="522802650" sldId="278"/>
            <ac:picMk id="4" creationId="{731AD326-BDFF-D5FF-7B61-0FED412C111E}"/>
          </ac:picMkLst>
        </pc:picChg>
        <pc:picChg chg="add del mod">
          <ac:chgData name="Éder Luis" userId="727723f2fcde982a" providerId="LiveId" clId="{3823290D-EA11-40CB-9EAB-31387D2F3651}" dt="2023-04-04T16:25:42.114" v="35" actId="478"/>
          <ac:picMkLst>
            <pc:docMk/>
            <pc:sldMk cId="522802650" sldId="278"/>
            <ac:picMk id="5" creationId="{A7E8DABC-779F-FB6C-8BCF-5F0464BA3F01}"/>
          </ac:picMkLst>
        </pc:picChg>
        <pc:picChg chg="add del mod">
          <ac:chgData name="Éder Luis" userId="727723f2fcde982a" providerId="LiveId" clId="{3823290D-EA11-40CB-9EAB-31387D2F3651}" dt="2023-04-04T16:46:16.161" v="287" actId="478"/>
          <ac:picMkLst>
            <pc:docMk/>
            <pc:sldMk cId="522802650" sldId="278"/>
            <ac:picMk id="9" creationId="{E5DA9F79-82ED-65C5-80D4-9BFB14E812A1}"/>
          </ac:picMkLst>
        </pc:picChg>
        <pc:picChg chg="add mod">
          <ac:chgData name="Éder Luis" userId="727723f2fcde982a" providerId="LiveId" clId="{3823290D-EA11-40CB-9EAB-31387D2F3651}" dt="2023-04-04T16:47:07.800" v="305" actId="1076"/>
          <ac:picMkLst>
            <pc:docMk/>
            <pc:sldMk cId="522802650" sldId="278"/>
            <ac:picMk id="10" creationId="{DC76BF28-D3A9-6010-0567-5957231650AA}"/>
          </ac:picMkLst>
        </pc:picChg>
        <pc:picChg chg="del">
          <ac:chgData name="Éder Luis" userId="727723f2fcde982a" providerId="LiveId" clId="{3823290D-EA11-40CB-9EAB-31387D2F3651}" dt="2023-04-04T16:25:21.905" v="24" actId="478"/>
          <ac:picMkLst>
            <pc:docMk/>
            <pc:sldMk cId="522802650" sldId="278"/>
            <ac:picMk id="2050" creationId="{25766C64-7C12-CACA-BC43-E42DD70EE6BC}"/>
          </ac:picMkLst>
        </pc:picChg>
        <pc:picChg chg="del">
          <ac:chgData name="Éder Luis" userId="727723f2fcde982a" providerId="LiveId" clId="{3823290D-EA11-40CB-9EAB-31387D2F3651}" dt="2023-04-04T16:25:23.297" v="25" actId="478"/>
          <ac:picMkLst>
            <pc:docMk/>
            <pc:sldMk cId="522802650" sldId="278"/>
            <ac:picMk id="2052" creationId="{1DBE80EA-081A-59A6-2EE9-1CEFC34A961D}"/>
          </ac:picMkLst>
        </pc:picChg>
        <pc:picChg chg="del">
          <ac:chgData name="Éder Luis" userId="727723f2fcde982a" providerId="LiveId" clId="{3823290D-EA11-40CB-9EAB-31387D2F3651}" dt="2023-04-04T16:24:49" v="10" actId="478"/>
          <ac:picMkLst>
            <pc:docMk/>
            <pc:sldMk cId="522802650" sldId="278"/>
            <ac:picMk id="2054" creationId="{5DEFC528-AA08-CA27-9E2A-2E636988FF13}"/>
          </ac:picMkLst>
        </pc:picChg>
        <pc:picChg chg="add mod">
          <ac:chgData name="Éder Luis" userId="727723f2fcde982a" providerId="LiveId" clId="{3823290D-EA11-40CB-9EAB-31387D2F3651}" dt="2023-04-04T16:46:57.640" v="301" actId="1076"/>
          <ac:picMkLst>
            <pc:docMk/>
            <pc:sldMk cId="522802650" sldId="278"/>
            <ac:picMk id="2056" creationId="{B20EB90D-AC2B-3AF7-C39E-8C1FDC566819}"/>
          </ac:picMkLst>
        </pc:picChg>
      </pc:sldChg>
      <pc:sldChg chg="addSp delSp modSp add mod">
        <pc:chgData name="Éder Luis" userId="727723f2fcde982a" providerId="LiveId" clId="{3823290D-EA11-40CB-9EAB-31387D2F3651}" dt="2023-04-04T17:27:52.469" v="1328" actId="20577"/>
        <pc:sldMkLst>
          <pc:docMk/>
          <pc:sldMk cId="4227445958" sldId="279"/>
        </pc:sldMkLst>
        <pc:spChg chg="mod">
          <ac:chgData name="Éder Luis" userId="727723f2fcde982a" providerId="LiveId" clId="{3823290D-EA11-40CB-9EAB-31387D2F3651}" dt="2023-04-04T17:27:52.469" v="1328" actId="20577"/>
          <ac:spMkLst>
            <pc:docMk/>
            <pc:sldMk cId="4227445958" sldId="279"/>
            <ac:spMk id="4" creationId="{3E9D8445-199C-7C23-14C6-79E4AFFEE09F}"/>
          </ac:spMkLst>
        </pc:spChg>
        <pc:picChg chg="del mod">
          <ac:chgData name="Éder Luis" userId="727723f2fcde982a" providerId="LiveId" clId="{3823290D-EA11-40CB-9EAB-31387D2F3651}" dt="2023-04-04T16:37:12.559" v="160" actId="478"/>
          <ac:picMkLst>
            <pc:docMk/>
            <pc:sldMk cId="4227445958" sldId="279"/>
            <ac:picMk id="2" creationId="{D8D78F12-461B-65D4-49D7-A75BF9F6CA87}"/>
          </ac:picMkLst>
        </pc:picChg>
        <pc:picChg chg="add mod">
          <ac:chgData name="Éder Luis" userId="727723f2fcde982a" providerId="LiveId" clId="{3823290D-EA11-40CB-9EAB-31387D2F3651}" dt="2023-04-04T16:37:33.518" v="168" actId="1076"/>
          <ac:picMkLst>
            <pc:docMk/>
            <pc:sldMk cId="4227445958" sldId="279"/>
            <ac:picMk id="3" creationId="{EF4294B6-C161-5739-5742-CD2733A08CE0}"/>
          </ac:picMkLst>
        </pc:picChg>
      </pc:sldChg>
      <pc:sldChg chg="addSp delSp modSp add mod">
        <pc:chgData name="Éder Luis" userId="727723f2fcde982a" providerId="LiveId" clId="{3823290D-EA11-40CB-9EAB-31387D2F3651}" dt="2023-04-04T17:41:20.326" v="1746" actId="14100"/>
        <pc:sldMkLst>
          <pc:docMk/>
          <pc:sldMk cId="1122499916" sldId="280"/>
        </pc:sldMkLst>
        <pc:spChg chg="mod">
          <ac:chgData name="Éder Luis" userId="727723f2fcde982a" providerId="LiveId" clId="{3823290D-EA11-40CB-9EAB-31387D2F3651}" dt="2023-04-04T17:40:47.347" v="1735" actId="20577"/>
          <ac:spMkLst>
            <pc:docMk/>
            <pc:sldMk cId="1122499916" sldId="280"/>
            <ac:spMk id="4" creationId="{3E9D8445-199C-7C23-14C6-79E4AFFEE09F}"/>
          </ac:spMkLst>
        </pc:spChg>
        <pc:picChg chg="del">
          <ac:chgData name="Éder Luis" userId="727723f2fcde982a" providerId="LiveId" clId="{3823290D-EA11-40CB-9EAB-31387D2F3651}" dt="2023-04-04T17:41:00.053" v="1736" actId="478"/>
          <ac:picMkLst>
            <pc:docMk/>
            <pc:sldMk cId="1122499916" sldId="280"/>
            <ac:picMk id="6148" creationId="{2D99C4D1-EFA6-1060-6577-5D05B19E9DE8}"/>
          </ac:picMkLst>
        </pc:picChg>
        <pc:picChg chg="add mod">
          <ac:chgData name="Éder Luis" userId="727723f2fcde982a" providerId="LiveId" clId="{3823290D-EA11-40CB-9EAB-31387D2F3651}" dt="2023-04-04T17:41:20.326" v="1746" actId="14100"/>
          <ac:picMkLst>
            <pc:docMk/>
            <pc:sldMk cId="1122499916" sldId="280"/>
            <ac:picMk id="8194" creationId="{277AAB2A-FAC7-E9CC-F6F0-81829C3CBC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211552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82" name="Google Shape;82;p1: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967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93" name="Google Shape;93;p2: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19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93" name="Google Shape;93;p2: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143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93" name="Google Shape;93;p2: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02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127" name="Google Shape;127;p5: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571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127" name="Google Shape;127;p5: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14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127" name="Google Shape;127;p5: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612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127" name="Google Shape;127;p5: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120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861e325c77_0_39:notes"/>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p>
            <a:pPr marL="0" indent="0">
              <a:buNone/>
            </a:pPr>
            <a:endParaRPr/>
          </a:p>
        </p:txBody>
      </p:sp>
      <p:sp>
        <p:nvSpPr>
          <p:cNvPr id="140" name="Google Shape;140;g1861e325c77_0_39:notes"/>
          <p:cNvSpPr>
            <a:spLocks noGrp="1" noRot="1" noChangeAspect="1"/>
          </p:cNvSpPr>
          <p:nvPr>
            <p:ph type="sldImg" idx="2"/>
          </p:nvPr>
        </p:nvSpPr>
        <p:spPr>
          <a:xfrm>
            <a:off x="2713038" y="515938"/>
            <a:ext cx="45942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700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7975" cy="6105377"/>
          </a:xfrm>
          <a:prstGeom prst="rect">
            <a:avLst/>
          </a:prstGeom>
          <a:solidFill>
            <a:srgbClr val="FF75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85" name="Google Shape;85;p1"/>
          <p:cNvPicPr preferRelativeResize="0"/>
          <p:nvPr/>
        </p:nvPicPr>
        <p:blipFill rotWithShape="1">
          <a:blip r:embed="rId3">
            <a:alphaModFix/>
          </a:blip>
          <a:srcRect/>
          <a:stretch/>
        </p:blipFill>
        <p:spPr>
          <a:xfrm>
            <a:off x="5955998" y="8906098"/>
            <a:ext cx="5964626" cy="1238064"/>
          </a:xfrm>
          <a:prstGeom prst="rect">
            <a:avLst/>
          </a:prstGeom>
          <a:noFill/>
          <a:ln>
            <a:noFill/>
          </a:ln>
        </p:spPr>
      </p:pic>
      <p:sp>
        <p:nvSpPr>
          <p:cNvPr id="86" name="Google Shape;86;p1"/>
          <p:cNvSpPr/>
          <p:nvPr/>
        </p:nvSpPr>
        <p:spPr>
          <a:xfrm>
            <a:off x="4985764" y="323289"/>
            <a:ext cx="8242800" cy="750000"/>
          </a:xfrm>
          <a:prstGeom prst="rect">
            <a:avLst/>
          </a:prstGeom>
          <a:solidFill>
            <a:srgbClr val="3030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1"/>
          <p:cNvSpPr txBox="1"/>
          <p:nvPr/>
        </p:nvSpPr>
        <p:spPr>
          <a:xfrm>
            <a:off x="4985764" y="198144"/>
            <a:ext cx="8749533" cy="7694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800"/>
              <a:buFont typeface="Arial"/>
              <a:buNone/>
            </a:pPr>
            <a:r>
              <a:rPr lang="en-US" sz="3800" dirty="0">
                <a:solidFill>
                  <a:schemeClr val="lt1"/>
                </a:solidFill>
                <a:latin typeface="Outfit ExtraBold"/>
                <a:ea typeface="Outfit ExtraBold"/>
                <a:cs typeface="Outfit ExtraBold"/>
                <a:sym typeface="Outfit ExtraBold"/>
              </a:rPr>
              <a:t>PROYECTO DE LEY  3970/2022-CR:</a:t>
            </a:r>
            <a:endParaRPr sz="2800" b="1" dirty="0">
              <a:solidFill>
                <a:srgbClr val="FFFFFF"/>
              </a:solidFill>
              <a:latin typeface="Merriweather"/>
              <a:ea typeface="Merriweather"/>
              <a:cs typeface="Merriweather"/>
              <a:sym typeface="Merriweather"/>
            </a:endParaRPr>
          </a:p>
        </p:txBody>
      </p:sp>
      <p:sp>
        <p:nvSpPr>
          <p:cNvPr id="89" name="Google Shape;89;p1"/>
          <p:cNvSpPr txBox="1"/>
          <p:nvPr/>
        </p:nvSpPr>
        <p:spPr>
          <a:xfrm>
            <a:off x="553784" y="1198434"/>
            <a:ext cx="17180405" cy="196977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s-MX" sz="3200" i="0" u="none" strike="noStrike" cap="none" dirty="0">
                <a:solidFill>
                  <a:schemeClr val="lt1"/>
                </a:solidFill>
                <a:latin typeface="Outfit ExtraBold"/>
                <a:ea typeface="Outfit ExtraBold"/>
                <a:cs typeface="Outfit ExtraBold"/>
                <a:sym typeface="Outfit ExtraBold"/>
              </a:rPr>
              <a:t>PROYECTO DE LEY QUE ESTABLECE MEDIDAS ADECUADAS PARA LA CORRECTA DISPOSICIÓN FINAL DE RESIDUOS SÓLIDOS NO MUNICIPALES PROVENIENTES DE LA CONSTRUCCIÓN Y DEMOLICIÓN, Y DECLARA DE NECESIDAD PÚBLICA E INTERÉS NACIONAL LOS SISTEMAS DE ESCOMBRERAS</a:t>
            </a:r>
            <a:endParaRPr lang="es-MX" sz="4400" i="0" u="none" strike="noStrike" cap="none" dirty="0">
              <a:solidFill>
                <a:schemeClr val="lt1"/>
              </a:solidFill>
              <a:latin typeface="Outfit ExtraBold"/>
              <a:ea typeface="Outfit ExtraBold"/>
              <a:cs typeface="Outfit ExtraBold"/>
              <a:sym typeface="Outfit ExtraBold"/>
            </a:endParaRPr>
          </a:p>
        </p:txBody>
      </p:sp>
      <p:pic>
        <p:nvPicPr>
          <p:cNvPr id="2" name="Picture 4" descr="Piden cárcel para quienes arrojen basura o desmonte en monumentos  arqueológicos | Noticias | Agencia Peruana de Noticias Andina">
            <a:extLst>
              <a:ext uri="{FF2B5EF4-FFF2-40B4-BE49-F238E27FC236}">
                <a16:creationId xmlns:a16="http://schemas.microsoft.com/office/drawing/2014/main" xmlns="" id="{5D185855-EFB9-41B3-54EA-785DF2524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460" y="3571017"/>
            <a:ext cx="7603079" cy="5068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861e325c77_0_39"/>
          <p:cNvSpPr/>
          <p:nvPr/>
        </p:nvSpPr>
        <p:spPr>
          <a:xfrm>
            <a:off x="0" y="0"/>
            <a:ext cx="18288000" cy="7834500"/>
          </a:xfrm>
          <a:prstGeom prst="rect">
            <a:avLst/>
          </a:prstGeom>
          <a:solidFill>
            <a:srgbClr val="FF75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3" name="Google Shape;143;g1861e325c77_0_39"/>
          <p:cNvPicPr preferRelativeResize="0"/>
          <p:nvPr/>
        </p:nvPicPr>
        <p:blipFill rotWithShape="1">
          <a:blip r:embed="rId3">
            <a:alphaModFix/>
          </a:blip>
          <a:srcRect/>
          <a:stretch/>
        </p:blipFill>
        <p:spPr>
          <a:xfrm>
            <a:off x="5397200" y="8416208"/>
            <a:ext cx="5964626" cy="1238064"/>
          </a:xfrm>
          <a:prstGeom prst="rect">
            <a:avLst/>
          </a:prstGeom>
          <a:noFill/>
          <a:ln>
            <a:noFill/>
          </a:ln>
        </p:spPr>
      </p:pic>
      <p:pic>
        <p:nvPicPr>
          <p:cNvPr id="144" name="Google Shape;144;g1861e325c77_0_39"/>
          <p:cNvPicPr preferRelativeResize="0"/>
          <p:nvPr/>
        </p:nvPicPr>
        <p:blipFill rotWithShape="1">
          <a:blip r:embed="rId4">
            <a:alphaModFix/>
          </a:blip>
          <a:srcRect/>
          <a:stretch/>
        </p:blipFill>
        <p:spPr>
          <a:xfrm>
            <a:off x="17145244" y="8416208"/>
            <a:ext cx="1142757" cy="1331602"/>
          </a:xfrm>
          <a:prstGeom prst="rect">
            <a:avLst/>
          </a:prstGeom>
          <a:noFill/>
          <a:ln>
            <a:noFill/>
          </a:ln>
        </p:spPr>
      </p:pic>
      <p:sp>
        <p:nvSpPr>
          <p:cNvPr id="145" name="Google Shape;145;g1861e325c77_0_39"/>
          <p:cNvSpPr txBox="1"/>
          <p:nvPr/>
        </p:nvSpPr>
        <p:spPr>
          <a:xfrm>
            <a:off x="1836165" y="3917250"/>
            <a:ext cx="6447900" cy="1231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8000" dirty="0">
                <a:solidFill>
                  <a:schemeClr val="lt1"/>
                </a:solidFill>
                <a:latin typeface="Outfit ExtraBold"/>
                <a:ea typeface="Outfit ExtraBold"/>
                <a:cs typeface="Outfit ExtraBold"/>
                <a:sym typeface="Outfit ExtraBold"/>
              </a:rPr>
              <a:t>GRACIAS!!</a:t>
            </a:r>
            <a:endParaRPr sz="8000" i="0" u="none" strike="noStrike" cap="none" dirty="0">
              <a:solidFill>
                <a:schemeClr val="lt1"/>
              </a:solidFill>
              <a:latin typeface="Outfit ExtraBold"/>
              <a:ea typeface="Outfit ExtraBold"/>
              <a:cs typeface="Outfit ExtraBold"/>
              <a:sym typeface="Outfit ExtraBold"/>
            </a:endParaRPr>
          </a:p>
        </p:txBody>
      </p:sp>
      <p:pic>
        <p:nvPicPr>
          <p:cNvPr id="9218" name="Picture 2" descr="Chan Chan | Proyecto Especial Complejo Arqueológico Chan Chan">
            <a:extLst>
              <a:ext uri="{FF2B5EF4-FFF2-40B4-BE49-F238E27FC236}">
                <a16:creationId xmlns:a16="http://schemas.microsoft.com/office/drawing/2014/main" xmlns="" id="{2043A23A-C5D8-3F0D-90CF-63AF76673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358" y="1668667"/>
            <a:ext cx="9492494" cy="5358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9" name="Google Shape;99;p2"/>
          <p:cNvSpPr txBox="1"/>
          <p:nvPr/>
        </p:nvSpPr>
        <p:spPr>
          <a:xfrm>
            <a:off x="1024543" y="240490"/>
            <a:ext cx="12510600" cy="8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500" dirty="0">
                <a:solidFill>
                  <a:srgbClr val="303030"/>
                </a:solidFill>
                <a:latin typeface="Outfit ExtraBold"/>
                <a:ea typeface="Outfit ExtraBold"/>
                <a:cs typeface="Outfit ExtraBold"/>
                <a:sym typeface="Outfit ExtraBold"/>
              </a:rPr>
              <a:t>PROBLEMÁTICA</a:t>
            </a:r>
            <a:endParaRPr sz="5500" i="0" u="none" strike="noStrike" cap="none" dirty="0">
              <a:solidFill>
                <a:srgbClr val="303030"/>
              </a:solidFill>
              <a:latin typeface="Outfit ExtraBold"/>
              <a:ea typeface="Outfit ExtraBold"/>
              <a:cs typeface="Outfit ExtraBold"/>
              <a:sym typeface="Outfit ExtraBold"/>
            </a:endParaRPr>
          </a:p>
        </p:txBody>
      </p:sp>
      <p:sp>
        <p:nvSpPr>
          <p:cNvPr id="100" name="Google Shape;100;p2"/>
          <p:cNvSpPr/>
          <p:nvPr/>
        </p:nvSpPr>
        <p:spPr>
          <a:xfrm>
            <a:off x="0" y="11684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2"/>
          <p:cNvPicPr preferRelativeResize="0"/>
          <p:nvPr/>
        </p:nvPicPr>
        <p:blipFill rotWithShape="1">
          <a:blip r:embed="rId3">
            <a:alphaModFix/>
          </a:blip>
          <a:srcRect/>
          <a:stretch/>
        </p:blipFill>
        <p:spPr>
          <a:xfrm>
            <a:off x="14017525" y="9415993"/>
            <a:ext cx="4033150" cy="837141"/>
          </a:xfrm>
          <a:prstGeom prst="rect">
            <a:avLst/>
          </a:prstGeom>
          <a:noFill/>
          <a:ln>
            <a:noFill/>
          </a:ln>
        </p:spPr>
      </p:pic>
      <p:sp>
        <p:nvSpPr>
          <p:cNvPr id="8" name="AutoShape 8" descr="Europa logra un 'agridulce' acuerdo para reducir las emisiones de CO2 de  autos">
            <a:extLst>
              <a:ext uri="{FF2B5EF4-FFF2-40B4-BE49-F238E27FC236}">
                <a16:creationId xmlns:a16="http://schemas.microsoft.com/office/drawing/2014/main" xmlns="" id="{408EAF56-A609-8AD0-37A9-7357BAB40841}"/>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CuadroTexto 2">
            <a:extLst>
              <a:ext uri="{FF2B5EF4-FFF2-40B4-BE49-F238E27FC236}">
                <a16:creationId xmlns:a16="http://schemas.microsoft.com/office/drawing/2014/main" xmlns="" id="{94933055-C948-6989-8728-304D414B2B62}"/>
              </a:ext>
            </a:extLst>
          </p:cNvPr>
          <p:cNvSpPr txBox="1"/>
          <p:nvPr/>
        </p:nvSpPr>
        <p:spPr>
          <a:xfrm>
            <a:off x="7279843" y="1378940"/>
            <a:ext cx="9607767" cy="3046988"/>
          </a:xfrm>
          <a:prstGeom prst="rect">
            <a:avLst/>
          </a:prstGeom>
          <a:noFill/>
        </p:spPr>
        <p:txBody>
          <a:bodyPr wrap="square">
            <a:spAutoFit/>
          </a:bodyPr>
          <a:lstStyle/>
          <a:p>
            <a:pPr algn="just"/>
            <a:r>
              <a:rPr lang="es-MX" sz="3200" dirty="0">
                <a:effectLst/>
                <a:latin typeface="Arial" panose="020B0604020202020204" pitchFamily="34" charset="0"/>
                <a:ea typeface="Calibri" panose="020F0502020204030204" pitchFamily="34" charset="0"/>
              </a:rPr>
              <a:t>Son residuos sólidos no municipales, los provenientes de la construcción y demolición , a aquellos que se generan durante las acciones propias de los procesos de construcción, rehabilitación, restauración, remodelación y demolición de edificaciones e infraestructura</a:t>
            </a:r>
            <a:endParaRPr lang="es-PE" sz="3200" dirty="0"/>
          </a:p>
        </p:txBody>
      </p:sp>
      <p:pic>
        <p:nvPicPr>
          <p:cNvPr id="3074" name="Picture 2" descr="Eliminacion de desmonte, recojo y limpieza de escombros en San Luis | Clasf  servicios">
            <a:extLst>
              <a:ext uri="{FF2B5EF4-FFF2-40B4-BE49-F238E27FC236}">
                <a16:creationId xmlns:a16="http://schemas.microsoft.com/office/drawing/2014/main" xmlns="" id="{F832E6CA-9A76-7960-47FE-B4A11A378C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918" b="7673"/>
          <a:stretch/>
        </p:blipFill>
        <p:spPr bwMode="auto">
          <a:xfrm>
            <a:off x="1024542" y="1378940"/>
            <a:ext cx="5494790" cy="3924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rvicio de Desmonte en Callao | Eliminacion de desmonte en Callao |  Servicio De Eliminacion De Desmonte en Callao | Eliminacion de Escombros en  Callao | Eliminacion de Desmonte en Botadero en Callao">
            <a:extLst>
              <a:ext uri="{FF2B5EF4-FFF2-40B4-BE49-F238E27FC236}">
                <a16:creationId xmlns:a16="http://schemas.microsoft.com/office/drawing/2014/main" xmlns="" id="{EDA87A4C-C864-59B4-563E-C3B50C7694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419"/>
          <a:stretch/>
        </p:blipFill>
        <p:spPr bwMode="auto">
          <a:xfrm>
            <a:off x="1024543" y="5470622"/>
            <a:ext cx="5494789" cy="34374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iminación de escombros en Lima">
            <a:extLst>
              <a:ext uri="{FF2B5EF4-FFF2-40B4-BE49-F238E27FC236}">
                <a16:creationId xmlns:a16="http://schemas.microsoft.com/office/drawing/2014/main" xmlns="" id="{47B74337-8B90-3B3F-6373-4E263DD0B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226" y="4717777"/>
            <a:ext cx="9525000" cy="42359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9" name="Google Shape;99;p2"/>
          <p:cNvSpPr txBox="1"/>
          <p:nvPr/>
        </p:nvSpPr>
        <p:spPr>
          <a:xfrm>
            <a:off x="1024543" y="240490"/>
            <a:ext cx="12510600" cy="8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500" dirty="0">
                <a:solidFill>
                  <a:srgbClr val="303030"/>
                </a:solidFill>
                <a:latin typeface="Outfit ExtraBold"/>
                <a:ea typeface="Outfit ExtraBold"/>
                <a:cs typeface="Outfit ExtraBold"/>
                <a:sym typeface="Outfit ExtraBold"/>
              </a:rPr>
              <a:t>PROBLEMÁTICA</a:t>
            </a:r>
            <a:endParaRPr sz="5500" i="0" u="none" strike="noStrike" cap="none" dirty="0">
              <a:solidFill>
                <a:srgbClr val="303030"/>
              </a:solidFill>
              <a:latin typeface="Outfit ExtraBold"/>
              <a:ea typeface="Outfit ExtraBold"/>
              <a:cs typeface="Outfit ExtraBold"/>
              <a:sym typeface="Outfit ExtraBold"/>
            </a:endParaRPr>
          </a:p>
        </p:txBody>
      </p:sp>
      <p:sp>
        <p:nvSpPr>
          <p:cNvPr id="100" name="Google Shape;100;p2"/>
          <p:cNvSpPr/>
          <p:nvPr/>
        </p:nvSpPr>
        <p:spPr>
          <a:xfrm>
            <a:off x="0" y="11684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2"/>
          <p:cNvPicPr preferRelativeResize="0"/>
          <p:nvPr/>
        </p:nvPicPr>
        <p:blipFill rotWithShape="1">
          <a:blip r:embed="rId3">
            <a:alphaModFix/>
          </a:blip>
          <a:srcRect/>
          <a:stretch/>
        </p:blipFill>
        <p:spPr>
          <a:xfrm>
            <a:off x="174916" y="9333019"/>
            <a:ext cx="4033150" cy="837141"/>
          </a:xfrm>
          <a:prstGeom prst="rect">
            <a:avLst/>
          </a:prstGeom>
          <a:noFill/>
          <a:ln>
            <a:noFill/>
          </a:ln>
        </p:spPr>
      </p:pic>
      <p:sp>
        <p:nvSpPr>
          <p:cNvPr id="8" name="AutoShape 8" descr="Europa logra un 'agridulce' acuerdo para reducir las emisiones de CO2 de  autos">
            <a:extLst>
              <a:ext uri="{FF2B5EF4-FFF2-40B4-BE49-F238E27FC236}">
                <a16:creationId xmlns:a16="http://schemas.microsoft.com/office/drawing/2014/main" xmlns="" id="{408EAF56-A609-8AD0-37A9-7357BAB40841}"/>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CuadroTexto 2">
            <a:extLst>
              <a:ext uri="{FF2B5EF4-FFF2-40B4-BE49-F238E27FC236}">
                <a16:creationId xmlns:a16="http://schemas.microsoft.com/office/drawing/2014/main" xmlns="" id="{94933055-C948-6989-8728-304D414B2B62}"/>
              </a:ext>
            </a:extLst>
          </p:cNvPr>
          <p:cNvSpPr txBox="1"/>
          <p:nvPr/>
        </p:nvSpPr>
        <p:spPr>
          <a:xfrm>
            <a:off x="469565" y="1402077"/>
            <a:ext cx="9607767" cy="2554545"/>
          </a:xfrm>
          <a:prstGeom prst="rect">
            <a:avLst/>
          </a:prstGeom>
          <a:noFill/>
        </p:spPr>
        <p:txBody>
          <a:bodyPr wrap="square">
            <a:spAutoFit/>
          </a:bodyPr>
          <a:lstStyle/>
          <a:p>
            <a:pPr algn="just"/>
            <a:r>
              <a:rPr lang="es-MX" sz="3200" dirty="0">
                <a:effectLst/>
                <a:latin typeface="Arial" panose="020B0604020202020204" pitchFamily="34" charset="0"/>
                <a:ea typeface="Calibri" panose="020F0502020204030204" pitchFamily="34" charset="0"/>
              </a:rPr>
              <a:t>La disposición final de los </a:t>
            </a:r>
            <a:r>
              <a:rPr lang="es-MX" sz="3200" dirty="0">
                <a:latin typeface="Arial" panose="020B0604020202020204" pitchFamily="34" charset="0"/>
                <a:ea typeface="Calibri" panose="020F0502020204030204" pitchFamily="34" charset="0"/>
              </a:rPr>
              <a:t>residuos sólidos no municipales </a:t>
            </a:r>
            <a:r>
              <a:rPr lang="es-MX" sz="3200" dirty="0">
                <a:effectLst/>
                <a:latin typeface="Arial" panose="020B0604020202020204" pitchFamily="34" charset="0"/>
                <a:ea typeface="Calibri" panose="020F0502020204030204" pitchFamily="34" charset="0"/>
              </a:rPr>
              <a:t>en todo el Perú, es deficiente, ya que </a:t>
            </a:r>
            <a:r>
              <a:rPr lang="es-MX" sz="3200" dirty="0">
                <a:latin typeface="Arial" panose="020B0604020202020204" pitchFamily="34" charset="0"/>
                <a:ea typeface="Calibri" panose="020F0502020204030204" pitchFamily="34" charset="0"/>
              </a:rPr>
              <a:t>existen muy pocas escombreras que cuenten con las características adecuadas para su acumulación, clasificación y reúso</a:t>
            </a:r>
            <a:r>
              <a:rPr lang="es-MX" sz="3200" dirty="0">
                <a:effectLst/>
                <a:latin typeface="Arial" panose="020B0604020202020204" pitchFamily="34" charset="0"/>
                <a:ea typeface="Calibri" panose="020F0502020204030204" pitchFamily="34" charset="0"/>
              </a:rPr>
              <a:t>.</a:t>
            </a:r>
            <a:endParaRPr lang="es-PE" sz="3200" dirty="0"/>
          </a:p>
        </p:txBody>
      </p:sp>
      <p:pic>
        <p:nvPicPr>
          <p:cNvPr id="2" name="Picture 2" descr="No hay ninguna descripción de la foto disponible.">
            <a:extLst>
              <a:ext uri="{FF2B5EF4-FFF2-40B4-BE49-F238E27FC236}">
                <a16:creationId xmlns:a16="http://schemas.microsoft.com/office/drawing/2014/main" xmlns="" id="{BB1E49A1-496A-F2E8-8E11-5F90F2524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7821" y="1189639"/>
            <a:ext cx="7379652" cy="38014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ull Eliminación de Desmonte Escombros Y">
            <a:extLst>
              <a:ext uri="{FF2B5EF4-FFF2-40B4-BE49-F238E27FC236}">
                <a16:creationId xmlns:a16="http://schemas.microsoft.com/office/drawing/2014/main" xmlns="" id="{B20EB90D-AC2B-3AF7-C39E-8C1FDC566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1557" y="5295900"/>
            <a:ext cx="7412179" cy="362373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xmlns="" id="{DC76BF28-D3A9-6010-0567-5957231650AA}"/>
              </a:ext>
            </a:extLst>
          </p:cNvPr>
          <p:cNvPicPr>
            <a:picLocks noChangeAspect="1"/>
          </p:cNvPicPr>
          <p:nvPr/>
        </p:nvPicPr>
        <p:blipFill rotWithShape="1">
          <a:blip r:embed="rId6"/>
          <a:srcRect l="15455" t="26145" r="21226" b="16470"/>
          <a:stretch/>
        </p:blipFill>
        <p:spPr bwMode="auto">
          <a:xfrm>
            <a:off x="469565" y="4027290"/>
            <a:ext cx="8315049" cy="48923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280265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9" name="Google Shape;99;p2"/>
          <p:cNvSpPr txBox="1"/>
          <p:nvPr/>
        </p:nvSpPr>
        <p:spPr>
          <a:xfrm>
            <a:off x="1024543" y="501050"/>
            <a:ext cx="15097032"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dirty="0">
                <a:solidFill>
                  <a:srgbClr val="303030"/>
                </a:solidFill>
                <a:latin typeface="Outfit ExtraBold"/>
                <a:ea typeface="Outfit ExtraBold"/>
                <a:cs typeface="Outfit ExtraBold"/>
                <a:sym typeface="Outfit ExtraBold"/>
              </a:rPr>
              <a:t>PROBLEMÁTICA RELEVANTE</a:t>
            </a:r>
            <a:endParaRPr sz="4400" i="0" u="none" strike="noStrike" cap="none" dirty="0">
              <a:solidFill>
                <a:srgbClr val="303030"/>
              </a:solidFill>
              <a:latin typeface="Outfit ExtraBold"/>
              <a:ea typeface="Outfit ExtraBold"/>
              <a:cs typeface="Outfit ExtraBold"/>
              <a:sym typeface="Outfit ExtraBold"/>
            </a:endParaRPr>
          </a:p>
        </p:txBody>
      </p:sp>
      <p:sp>
        <p:nvSpPr>
          <p:cNvPr id="100" name="Google Shape;100;p2"/>
          <p:cNvSpPr/>
          <p:nvPr/>
        </p:nvSpPr>
        <p:spPr>
          <a:xfrm>
            <a:off x="0" y="29330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2"/>
          <p:cNvPicPr preferRelativeResize="0"/>
          <p:nvPr/>
        </p:nvPicPr>
        <p:blipFill rotWithShape="1">
          <a:blip r:embed="rId3">
            <a:alphaModFix/>
          </a:blip>
          <a:srcRect/>
          <a:stretch/>
        </p:blipFill>
        <p:spPr>
          <a:xfrm>
            <a:off x="14017525" y="9367379"/>
            <a:ext cx="4033150" cy="837141"/>
          </a:xfrm>
          <a:prstGeom prst="rect">
            <a:avLst/>
          </a:prstGeom>
          <a:noFill/>
          <a:ln>
            <a:noFill/>
          </a:ln>
        </p:spPr>
      </p:pic>
      <p:sp>
        <p:nvSpPr>
          <p:cNvPr id="4" name="CuadroTexto 3">
            <a:extLst>
              <a:ext uri="{FF2B5EF4-FFF2-40B4-BE49-F238E27FC236}">
                <a16:creationId xmlns:a16="http://schemas.microsoft.com/office/drawing/2014/main" xmlns="" id="{D7F3191A-D204-3655-C8F8-C196AEC44B83}"/>
              </a:ext>
            </a:extLst>
          </p:cNvPr>
          <p:cNvSpPr txBox="1"/>
          <p:nvPr/>
        </p:nvSpPr>
        <p:spPr>
          <a:xfrm>
            <a:off x="8041508" y="1555400"/>
            <a:ext cx="9670757" cy="3323987"/>
          </a:xfrm>
          <a:prstGeom prst="rect">
            <a:avLst/>
          </a:prstGeom>
          <a:noFill/>
        </p:spPr>
        <p:txBody>
          <a:bodyPr wrap="square">
            <a:spAutoFit/>
          </a:bodyPr>
          <a:lstStyle/>
          <a:p>
            <a:pPr algn="just"/>
            <a:r>
              <a:rPr lang="es-MX" sz="3000" dirty="0">
                <a:effectLst/>
                <a:latin typeface="Arial" panose="020B0604020202020204" pitchFamily="34" charset="0"/>
                <a:ea typeface="Calibri" panose="020F0502020204030204" pitchFamily="34" charset="0"/>
              </a:rPr>
              <a:t>En la actualidad, la ciudadela de Chan-Chan, en la ciudad de Trujillo, reconocida como patrimonio cultural de la humanidad por la UNICEF, sufre desde hace años por el arrojo de desmonte y escombros en la periferia del monumento, al punto que se ha puesto en peligro su nominaci</a:t>
            </a:r>
            <a:r>
              <a:rPr lang="es-MX" sz="3000" dirty="0">
                <a:latin typeface="Arial" panose="020B0604020202020204" pitchFamily="34" charset="0"/>
                <a:ea typeface="Calibri" panose="020F0502020204030204" pitchFamily="34" charset="0"/>
              </a:rPr>
              <a:t>ón como patrimonio cultural de la humanidad.</a:t>
            </a:r>
            <a:endParaRPr lang="es-PE" sz="3000" dirty="0"/>
          </a:p>
        </p:txBody>
      </p:sp>
      <p:pic>
        <p:nvPicPr>
          <p:cNvPr id="4104" name="Picture 8" descr="Arrojan basura en área de Chan Chan | LIMA | PERU21">
            <a:extLst>
              <a:ext uri="{FF2B5EF4-FFF2-40B4-BE49-F238E27FC236}">
                <a16:creationId xmlns:a16="http://schemas.microsoft.com/office/drawing/2014/main" xmlns="" id="{EA55DFF1-0192-4AAB-0F5C-3B63F32DD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74"/>
          <a:stretch/>
        </p:blipFill>
        <p:spPr bwMode="auto">
          <a:xfrm>
            <a:off x="1022887" y="1555400"/>
            <a:ext cx="6765533" cy="353085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han Chan: persiste arrojo de basura y desmonte | RPP Noticias">
            <a:extLst>
              <a:ext uri="{FF2B5EF4-FFF2-40B4-BE49-F238E27FC236}">
                <a16:creationId xmlns:a16="http://schemas.microsoft.com/office/drawing/2014/main" xmlns="" id="{59A77558-910E-C955-73A4-E86E3A97E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867" y="5246842"/>
            <a:ext cx="9888808" cy="39666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rujillo: resaltan avances en trabajos de limpieza en la zona intangible de Chan  Chan | Noticias | Agencia Peruana de Noticias Andina">
            <a:extLst>
              <a:ext uri="{FF2B5EF4-FFF2-40B4-BE49-F238E27FC236}">
                <a16:creationId xmlns:a16="http://schemas.microsoft.com/office/drawing/2014/main" xmlns="" id="{DB9ECB70-C077-B502-6948-4A672599E4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893"/>
          <a:stretch/>
        </p:blipFill>
        <p:spPr bwMode="auto">
          <a:xfrm>
            <a:off x="1015379" y="5143500"/>
            <a:ext cx="6773041" cy="40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3486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13999913" y="8187830"/>
            <a:ext cx="329998" cy="334869"/>
          </a:xfrm>
          <a:prstGeom prst="rect">
            <a:avLst/>
          </a:prstGeom>
          <a:noFill/>
          <a:ln>
            <a:noFill/>
          </a:ln>
        </p:spPr>
      </p:pic>
      <p:sp>
        <p:nvSpPr>
          <p:cNvPr id="132" name="Google Shape;132;p5"/>
          <p:cNvSpPr txBox="1"/>
          <p:nvPr/>
        </p:nvSpPr>
        <p:spPr>
          <a:xfrm>
            <a:off x="2456167" y="1543107"/>
            <a:ext cx="2402865" cy="423926"/>
          </a:xfrm>
          <a:prstGeom prst="rect">
            <a:avLst/>
          </a:prstGeom>
          <a:noFill/>
          <a:ln>
            <a:noFill/>
          </a:ln>
        </p:spPr>
        <p:txBody>
          <a:bodyPr spcFirstLastPara="1" wrap="square" lIns="0" tIns="0" rIns="0" bIns="0" anchor="t" anchorCtr="0">
            <a:spAutoFit/>
          </a:bodyPr>
          <a:lstStyle/>
          <a:p>
            <a:pPr marL="0" marR="0" lvl="0" indent="0" algn="ctr" rtl="0">
              <a:lnSpc>
                <a:spcPct val="124008"/>
              </a:lnSpc>
              <a:spcBef>
                <a:spcPts val="0"/>
              </a:spcBef>
              <a:spcAft>
                <a:spcPts val="0"/>
              </a:spcAft>
              <a:buClr>
                <a:srgbClr val="000000"/>
              </a:buClr>
              <a:buSzPts val="2799"/>
              <a:buFont typeface="Arial"/>
              <a:buNone/>
            </a:pPr>
            <a:r>
              <a:rPr lang="en-US" sz="2799" b="1" i="0" u="none" strike="noStrike" cap="none">
                <a:solidFill>
                  <a:srgbClr val="FFFFFF"/>
                </a:solidFill>
                <a:latin typeface="Montserrat"/>
                <a:ea typeface="Montserrat"/>
                <a:cs typeface="Montserrat"/>
                <a:sym typeface="Montserrat"/>
              </a:rPr>
              <a:t>2018</a:t>
            </a:r>
            <a:endParaRPr sz="1400" b="0" i="0" u="none" strike="noStrike" cap="none">
              <a:solidFill>
                <a:srgbClr val="000000"/>
              </a:solidFill>
              <a:latin typeface="Arial"/>
              <a:ea typeface="Arial"/>
              <a:cs typeface="Arial"/>
              <a:sym typeface="Arial"/>
            </a:endParaRPr>
          </a:p>
        </p:txBody>
      </p:sp>
      <p:sp>
        <p:nvSpPr>
          <p:cNvPr id="135" name="Google Shape;135;p5"/>
          <p:cNvSpPr txBox="1"/>
          <p:nvPr/>
        </p:nvSpPr>
        <p:spPr>
          <a:xfrm>
            <a:off x="1024543" y="501050"/>
            <a:ext cx="1251060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dirty="0">
                <a:solidFill>
                  <a:srgbClr val="303030"/>
                </a:solidFill>
                <a:latin typeface="Outfit ExtraBold"/>
                <a:ea typeface="Outfit ExtraBold"/>
                <a:cs typeface="Outfit ExtraBold"/>
                <a:sym typeface="Outfit ExtraBold"/>
              </a:rPr>
              <a:t>PROBLEMÁTICA RELEVANTE</a:t>
            </a:r>
            <a:endParaRPr lang="en-US" sz="4800" i="0" u="none" strike="noStrike" cap="none" dirty="0">
              <a:solidFill>
                <a:srgbClr val="303030"/>
              </a:solidFill>
              <a:latin typeface="Outfit ExtraBold"/>
              <a:ea typeface="Outfit ExtraBold"/>
              <a:cs typeface="Outfit ExtraBold"/>
              <a:sym typeface="Outfit ExtraBold"/>
            </a:endParaRPr>
          </a:p>
        </p:txBody>
      </p:sp>
      <p:sp>
        <p:nvSpPr>
          <p:cNvPr id="136" name="Google Shape;136;p5"/>
          <p:cNvSpPr/>
          <p:nvPr/>
        </p:nvSpPr>
        <p:spPr>
          <a:xfrm>
            <a:off x="0" y="29330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5"/>
          <p:cNvPicPr preferRelativeResize="0"/>
          <p:nvPr/>
        </p:nvPicPr>
        <p:blipFill rotWithShape="1">
          <a:blip r:embed="rId4">
            <a:alphaModFix/>
          </a:blip>
          <a:srcRect/>
          <a:stretch/>
        </p:blipFill>
        <p:spPr>
          <a:xfrm>
            <a:off x="14017525" y="9213500"/>
            <a:ext cx="4033150" cy="837141"/>
          </a:xfrm>
          <a:prstGeom prst="rect">
            <a:avLst/>
          </a:prstGeom>
          <a:noFill/>
          <a:ln>
            <a:noFill/>
          </a:ln>
        </p:spPr>
      </p:pic>
      <p:sp>
        <p:nvSpPr>
          <p:cNvPr id="6" name="CuadroTexto 5">
            <a:extLst>
              <a:ext uri="{FF2B5EF4-FFF2-40B4-BE49-F238E27FC236}">
                <a16:creationId xmlns:a16="http://schemas.microsoft.com/office/drawing/2014/main" xmlns="" id="{59927158-16A8-BA28-0045-10BF34BF92A3}"/>
              </a:ext>
            </a:extLst>
          </p:cNvPr>
          <p:cNvSpPr txBox="1"/>
          <p:nvPr/>
        </p:nvSpPr>
        <p:spPr>
          <a:xfrm>
            <a:off x="590941" y="1693992"/>
            <a:ext cx="9840887" cy="3539430"/>
          </a:xfrm>
          <a:prstGeom prst="rect">
            <a:avLst/>
          </a:prstGeom>
          <a:noFill/>
        </p:spPr>
        <p:txBody>
          <a:bodyPr wrap="square">
            <a:spAutoFit/>
          </a:bodyPr>
          <a:lstStyle/>
          <a:p>
            <a:pPr algn="just"/>
            <a:r>
              <a:rPr lang="es-MX" sz="2800" dirty="0">
                <a:latin typeface="Arial" panose="020B0604020202020204" pitchFamily="34" charset="0"/>
                <a:ea typeface="Calibri" panose="020F0502020204030204" pitchFamily="34" charset="0"/>
              </a:rPr>
              <a:t>A pesar de los esfuerzos realizados por las autoridades locales, regionales y nacionales, que mediante reuniones y mesas de trabajo han buscado las formas de atender esta contingencia, teniendo como resultado solo la limpieza temporal de la zona; ya que al no existir un lugar exclusivo para su disposición final, es una constante que periódicamente se venga arrojando desmonte en las zonas de amplia explanada, como lo es el complejo de Chan-Chan.</a:t>
            </a:r>
            <a:endParaRPr lang="es-PE" sz="2800" dirty="0"/>
          </a:p>
        </p:txBody>
      </p:sp>
      <p:pic>
        <p:nvPicPr>
          <p:cNvPr id="7170" name="Picture 2" descr="Chan Chan: Declararán en emergencia sanitaria zona de vía de Evitamiento afectada con desmonte y basura">
            <a:extLst>
              <a:ext uri="{FF2B5EF4-FFF2-40B4-BE49-F238E27FC236}">
                <a16:creationId xmlns:a16="http://schemas.microsoft.com/office/drawing/2014/main" xmlns="" id="{00FCDDFE-6F68-F699-6FF5-AFCE4F45C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3099" y="1459092"/>
            <a:ext cx="6706455" cy="37743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iguen arrojando basura y desmonte en zona intangible de Chan Chan –  NewsTrujillo">
            <a:extLst>
              <a:ext uri="{FF2B5EF4-FFF2-40B4-BE49-F238E27FC236}">
                <a16:creationId xmlns:a16="http://schemas.microsoft.com/office/drawing/2014/main" xmlns="" id="{0C735E12-4950-39FD-C8E3-81886C2E62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228" b="13440"/>
          <a:stretch/>
        </p:blipFill>
        <p:spPr bwMode="auto">
          <a:xfrm>
            <a:off x="11093098" y="5452800"/>
            <a:ext cx="6706456" cy="35069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xmlns="" id="{0405737D-D839-C2D6-EDB0-8EF1B1B137B3}"/>
              </a:ext>
            </a:extLst>
          </p:cNvPr>
          <p:cNvPicPr>
            <a:picLocks noChangeAspect="1"/>
          </p:cNvPicPr>
          <p:nvPr/>
        </p:nvPicPr>
        <p:blipFill>
          <a:blip r:embed="rId7"/>
          <a:stretch>
            <a:fillRect/>
          </a:stretch>
        </p:blipFill>
        <p:spPr>
          <a:xfrm>
            <a:off x="590941" y="5536459"/>
            <a:ext cx="9840886" cy="3423307"/>
          </a:xfrm>
          <a:prstGeom prst="rect">
            <a:avLst/>
          </a:prstGeom>
        </p:spPr>
      </p:pic>
    </p:spTree>
    <p:extLst>
      <p:ext uri="{BB962C8B-B14F-4D97-AF65-F5344CB8AC3E}">
        <p14:creationId xmlns:p14="http://schemas.microsoft.com/office/powerpoint/2010/main" val="130690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13999913" y="8187830"/>
            <a:ext cx="329998" cy="334869"/>
          </a:xfrm>
          <a:prstGeom prst="rect">
            <a:avLst/>
          </a:prstGeom>
          <a:noFill/>
          <a:ln>
            <a:noFill/>
          </a:ln>
        </p:spPr>
      </p:pic>
      <p:sp>
        <p:nvSpPr>
          <p:cNvPr id="132" name="Google Shape;132;p5"/>
          <p:cNvSpPr txBox="1"/>
          <p:nvPr/>
        </p:nvSpPr>
        <p:spPr>
          <a:xfrm>
            <a:off x="2456167" y="1543107"/>
            <a:ext cx="2402865" cy="423926"/>
          </a:xfrm>
          <a:prstGeom prst="rect">
            <a:avLst/>
          </a:prstGeom>
          <a:noFill/>
          <a:ln>
            <a:noFill/>
          </a:ln>
        </p:spPr>
        <p:txBody>
          <a:bodyPr spcFirstLastPara="1" wrap="square" lIns="0" tIns="0" rIns="0" bIns="0" anchor="t" anchorCtr="0">
            <a:spAutoFit/>
          </a:bodyPr>
          <a:lstStyle/>
          <a:p>
            <a:pPr marL="0" marR="0" lvl="0" indent="0" algn="ctr" rtl="0">
              <a:lnSpc>
                <a:spcPct val="124008"/>
              </a:lnSpc>
              <a:spcBef>
                <a:spcPts val="0"/>
              </a:spcBef>
              <a:spcAft>
                <a:spcPts val="0"/>
              </a:spcAft>
              <a:buClr>
                <a:srgbClr val="000000"/>
              </a:buClr>
              <a:buSzPts val="2799"/>
              <a:buFont typeface="Arial"/>
              <a:buNone/>
            </a:pPr>
            <a:r>
              <a:rPr lang="en-US" sz="2799" b="1" i="0" u="none" strike="noStrike" cap="none">
                <a:solidFill>
                  <a:srgbClr val="FFFFFF"/>
                </a:solidFill>
                <a:latin typeface="Montserrat"/>
                <a:ea typeface="Montserrat"/>
                <a:cs typeface="Montserrat"/>
                <a:sym typeface="Montserrat"/>
              </a:rPr>
              <a:t>2018</a:t>
            </a:r>
            <a:endParaRPr sz="1400" b="0" i="0" u="none" strike="noStrike" cap="none">
              <a:solidFill>
                <a:srgbClr val="000000"/>
              </a:solidFill>
              <a:latin typeface="Arial"/>
              <a:ea typeface="Arial"/>
              <a:cs typeface="Arial"/>
              <a:sym typeface="Arial"/>
            </a:endParaRPr>
          </a:p>
        </p:txBody>
      </p:sp>
      <p:sp>
        <p:nvSpPr>
          <p:cNvPr id="135" name="Google Shape;135;p5"/>
          <p:cNvSpPr txBox="1"/>
          <p:nvPr/>
        </p:nvSpPr>
        <p:spPr>
          <a:xfrm>
            <a:off x="1024543" y="501050"/>
            <a:ext cx="12510600" cy="8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x-none" sz="5500" dirty="0">
                <a:solidFill>
                  <a:srgbClr val="303030"/>
                </a:solidFill>
                <a:latin typeface="Outfit ExtraBold"/>
                <a:ea typeface="Outfit ExtraBold"/>
                <a:cs typeface="Outfit ExtraBold"/>
                <a:sym typeface="Outfit ExtraBold"/>
              </a:rPr>
              <a:t>PROPUESTA LEGISLATIVA</a:t>
            </a:r>
            <a:endParaRPr sz="5500" i="0" u="none" strike="noStrike" cap="none" dirty="0">
              <a:solidFill>
                <a:srgbClr val="303030"/>
              </a:solidFill>
              <a:latin typeface="Outfit ExtraBold"/>
              <a:ea typeface="Outfit ExtraBold"/>
              <a:cs typeface="Outfit ExtraBold"/>
              <a:sym typeface="Outfit ExtraBold"/>
            </a:endParaRPr>
          </a:p>
        </p:txBody>
      </p:sp>
      <p:sp>
        <p:nvSpPr>
          <p:cNvPr id="136" name="Google Shape;136;p5"/>
          <p:cNvSpPr/>
          <p:nvPr/>
        </p:nvSpPr>
        <p:spPr>
          <a:xfrm>
            <a:off x="0" y="29330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5"/>
          <p:cNvPicPr preferRelativeResize="0"/>
          <p:nvPr/>
        </p:nvPicPr>
        <p:blipFill rotWithShape="1">
          <a:blip r:embed="rId4">
            <a:alphaModFix/>
          </a:blip>
          <a:srcRect/>
          <a:stretch/>
        </p:blipFill>
        <p:spPr>
          <a:xfrm>
            <a:off x="14017525" y="9213500"/>
            <a:ext cx="4033150" cy="837141"/>
          </a:xfrm>
          <a:prstGeom prst="rect">
            <a:avLst/>
          </a:prstGeom>
          <a:noFill/>
          <a:ln>
            <a:noFill/>
          </a:ln>
        </p:spPr>
      </p:pic>
      <p:sp>
        <p:nvSpPr>
          <p:cNvPr id="4" name="CuadroTexto 3">
            <a:extLst>
              <a:ext uri="{FF2B5EF4-FFF2-40B4-BE49-F238E27FC236}">
                <a16:creationId xmlns:a16="http://schemas.microsoft.com/office/drawing/2014/main" xmlns="" id="{3E9D8445-199C-7C23-14C6-79E4AFFEE09F}"/>
              </a:ext>
            </a:extLst>
          </p:cNvPr>
          <p:cNvSpPr txBox="1"/>
          <p:nvPr/>
        </p:nvSpPr>
        <p:spPr>
          <a:xfrm>
            <a:off x="494670" y="2901660"/>
            <a:ext cx="8728723" cy="3754361"/>
          </a:xfrm>
          <a:prstGeom prst="rect">
            <a:avLst/>
          </a:prstGeom>
          <a:noFill/>
        </p:spPr>
        <p:txBody>
          <a:bodyPr wrap="square">
            <a:spAutoFit/>
          </a:bodyPr>
          <a:lstStyle/>
          <a:p>
            <a:pPr marL="514350" indent="-514350" algn="just">
              <a:lnSpc>
                <a:spcPct val="107000"/>
              </a:lnSpc>
              <a:spcAft>
                <a:spcPts val="800"/>
              </a:spcAft>
              <a:buFont typeface="+mj-lt"/>
              <a:buAutoNum type="arabicPeriod"/>
            </a:pPr>
            <a:r>
              <a:rPr lang="es-MX" sz="3200" i="0" u="none" strike="noStrike" dirty="0">
                <a:solidFill>
                  <a:srgbClr val="000000"/>
                </a:solidFill>
                <a:effectLst/>
                <a:latin typeface="Arial" panose="020B0604020202020204" pitchFamily="34" charset="0"/>
              </a:rPr>
              <a:t>Encargar a los gobiernos regionales que identifiquen aquellas canteras que se encuentren en estado de abandono o en proceso de cierre, para que a falta de escombreras, sean utilizadas como </a:t>
            </a:r>
            <a:r>
              <a:rPr lang="es-MX" sz="3200" b="1" i="0" u="sng" strike="noStrike" dirty="0">
                <a:solidFill>
                  <a:srgbClr val="000000"/>
                </a:solidFill>
                <a:effectLst/>
                <a:latin typeface="Arial" panose="020B0604020202020204" pitchFamily="34" charset="0"/>
              </a:rPr>
              <a:t>lugares temporales </a:t>
            </a:r>
            <a:r>
              <a:rPr lang="es-MX" sz="3200" i="0" u="none" strike="noStrike" dirty="0">
                <a:solidFill>
                  <a:srgbClr val="000000"/>
                </a:solidFill>
                <a:effectLst/>
                <a:latin typeface="Arial" panose="020B0604020202020204" pitchFamily="34" charset="0"/>
              </a:rPr>
              <a:t>de disposición final de residuos de la construcción y demolición.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8" name="Picture 4" descr="vista panorámica de una antigua cantera abandonada en un día soleado  12623664 Foto de stock en Vecteezy">
            <a:extLst>
              <a:ext uri="{FF2B5EF4-FFF2-40B4-BE49-F238E27FC236}">
                <a16:creationId xmlns:a16="http://schemas.microsoft.com/office/drawing/2014/main" xmlns="" id="{2D99C4D1-EFA6-1060-6577-5D05B19E9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6831" y="2220558"/>
            <a:ext cx="7796499" cy="584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38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13999913" y="8187830"/>
            <a:ext cx="329998" cy="334869"/>
          </a:xfrm>
          <a:prstGeom prst="rect">
            <a:avLst/>
          </a:prstGeom>
          <a:noFill/>
          <a:ln>
            <a:noFill/>
          </a:ln>
        </p:spPr>
      </p:pic>
      <p:sp>
        <p:nvSpPr>
          <p:cNvPr id="132" name="Google Shape;132;p5"/>
          <p:cNvSpPr txBox="1"/>
          <p:nvPr/>
        </p:nvSpPr>
        <p:spPr>
          <a:xfrm>
            <a:off x="2456167" y="1543107"/>
            <a:ext cx="2402865" cy="423926"/>
          </a:xfrm>
          <a:prstGeom prst="rect">
            <a:avLst/>
          </a:prstGeom>
          <a:noFill/>
          <a:ln>
            <a:noFill/>
          </a:ln>
        </p:spPr>
        <p:txBody>
          <a:bodyPr spcFirstLastPara="1" wrap="square" lIns="0" tIns="0" rIns="0" bIns="0" anchor="t" anchorCtr="0">
            <a:spAutoFit/>
          </a:bodyPr>
          <a:lstStyle/>
          <a:p>
            <a:pPr marL="0" marR="0" lvl="0" indent="0" algn="ctr" rtl="0">
              <a:lnSpc>
                <a:spcPct val="124008"/>
              </a:lnSpc>
              <a:spcBef>
                <a:spcPts val="0"/>
              </a:spcBef>
              <a:spcAft>
                <a:spcPts val="0"/>
              </a:spcAft>
              <a:buClr>
                <a:srgbClr val="000000"/>
              </a:buClr>
              <a:buSzPts val="2799"/>
              <a:buFont typeface="Arial"/>
              <a:buNone/>
            </a:pPr>
            <a:r>
              <a:rPr lang="en-US" sz="2799" b="1" i="0" u="none" strike="noStrike" cap="none">
                <a:solidFill>
                  <a:srgbClr val="FFFFFF"/>
                </a:solidFill>
                <a:latin typeface="Montserrat"/>
                <a:ea typeface="Montserrat"/>
                <a:cs typeface="Montserrat"/>
                <a:sym typeface="Montserrat"/>
              </a:rPr>
              <a:t>2018</a:t>
            </a:r>
            <a:endParaRPr sz="1400" b="0" i="0" u="none" strike="noStrike" cap="none">
              <a:solidFill>
                <a:srgbClr val="000000"/>
              </a:solidFill>
              <a:latin typeface="Arial"/>
              <a:ea typeface="Arial"/>
              <a:cs typeface="Arial"/>
              <a:sym typeface="Arial"/>
            </a:endParaRPr>
          </a:p>
        </p:txBody>
      </p:sp>
      <p:sp>
        <p:nvSpPr>
          <p:cNvPr id="135" name="Google Shape;135;p5"/>
          <p:cNvSpPr txBox="1"/>
          <p:nvPr/>
        </p:nvSpPr>
        <p:spPr>
          <a:xfrm>
            <a:off x="1024543" y="501050"/>
            <a:ext cx="12510600" cy="8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x-none" sz="5500" dirty="0">
                <a:solidFill>
                  <a:srgbClr val="303030"/>
                </a:solidFill>
                <a:latin typeface="Outfit ExtraBold"/>
                <a:ea typeface="Outfit ExtraBold"/>
                <a:cs typeface="Outfit ExtraBold"/>
                <a:sym typeface="Outfit ExtraBold"/>
              </a:rPr>
              <a:t>PROPUESTA LEGISLATIVA</a:t>
            </a:r>
            <a:endParaRPr sz="5500" i="0" u="none" strike="noStrike" cap="none" dirty="0">
              <a:solidFill>
                <a:srgbClr val="303030"/>
              </a:solidFill>
              <a:latin typeface="Outfit ExtraBold"/>
              <a:ea typeface="Outfit ExtraBold"/>
              <a:cs typeface="Outfit ExtraBold"/>
              <a:sym typeface="Outfit ExtraBold"/>
            </a:endParaRPr>
          </a:p>
        </p:txBody>
      </p:sp>
      <p:sp>
        <p:nvSpPr>
          <p:cNvPr id="136" name="Google Shape;136;p5"/>
          <p:cNvSpPr/>
          <p:nvPr/>
        </p:nvSpPr>
        <p:spPr>
          <a:xfrm>
            <a:off x="0" y="29330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5"/>
          <p:cNvPicPr preferRelativeResize="0"/>
          <p:nvPr/>
        </p:nvPicPr>
        <p:blipFill rotWithShape="1">
          <a:blip r:embed="rId4">
            <a:alphaModFix/>
          </a:blip>
          <a:srcRect/>
          <a:stretch/>
        </p:blipFill>
        <p:spPr>
          <a:xfrm>
            <a:off x="14017525" y="9213500"/>
            <a:ext cx="4033150" cy="837141"/>
          </a:xfrm>
          <a:prstGeom prst="rect">
            <a:avLst/>
          </a:prstGeom>
          <a:noFill/>
          <a:ln>
            <a:noFill/>
          </a:ln>
        </p:spPr>
      </p:pic>
      <p:sp>
        <p:nvSpPr>
          <p:cNvPr id="4" name="CuadroTexto 3">
            <a:extLst>
              <a:ext uri="{FF2B5EF4-FFF2-40B4-BE49-F238E27FC236}">
                <a16:creationId xmlns:a16="http://schemas.microsoft.com/office/drawing/2014/main" xmlns="" id="{3E9D8445-199C-7C23-14C6-79E4AFFEE09F}"/>
              </a:ext>
            </a:extLst>
          </p:cNvPr>
          <p:cNvSpPr txBox="1"/>
          <p:nvPr/>
        </p:nvSpPr>
        <p:spPr>
          <a:xfrm>
            <a:off x="8741203" y="3052215"/>
            <a:ext cx="8728723" cy="4281300"/>
          </a:xfrm>
          <a:prstGeom prst="rect">
            <a:avLst/>
          </a:prstGeom>
          <a:noFill/>
        </p:spPr>
        <p:txBody>
          <a:bodyPr wrap="square">
            <a:spAutoFit/>
          </a:bodyPr>
          <a:lstStyle/>
          <a:p>
            <a:pPr marL="514350" indent="-514350" algn="just">
              <a:lnSpc>
                <a:spcPct val="107000"/>
              </a:lnSpc>
              <a:spcAft>
                <a:spcPts val="800"/>
              </a:spcAft>
              <a:buFont typeface="+mj-lt"/>
              <a:buAutoNum type="arabicPeriod" startAt="2"/>
            </a:pPr>
            <a:r>
              <a:rPr lang="es-MX" sz="3200" b="0" i="0" u="none" strike="noStrike" dirty="0">
                <a:solidFill>
                  <a:srgbClr val="000000"/>
                </a:solidFill>
                <a:effectLst/>
                <a:latin typeface="Arial" panose="020B0604020202020204" pitchFamily="34" charset="0"/>
              </a:rPr>
              <a:t>Declarar de necesidad y utilidad pública, aquellas actividades que faciliten o promuevan el establecimiento de un adecuado sistema de transporte y disposición final de residuos sólidos no municipales provenientes de la construcción y demolición, y la construcción de escombreras a nivel nacional.</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Radio Yaravi">
            <a:extLst>
              <a:ext uri="{FF2B5EF4-FFF2-40B4-BE49-F238E27FC236}">
                <a16:creationId xmlns:a16="http://schemas.microsoft.com/office/drawing/2014/main" xmlns="" id="{EF4294B6-C161-5739-5742-CD2733A08C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7"/>
          <a:stretch/>
        </p:blipFill>
        <p:spPr bwMode="auto">
          <a:xfrm>
            <a:off x="384900" y="2711612"/>
            <a:ext cx="7924521" cy="442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45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13999913" y="8187830"/>
            <a:ext cx="329998" cy="334869"/>
          </a:xfrm>
          <a:prstGeom prst="rect">
            <a:avLst/>
          </a:prstGeom>
          <a:noFill/>
          <a:ln>
            <a:noFill/>
          </a:ln>
        </p:spPr>
      </p:pic>
      <p:sp>
        <p:nvSpPr>
          <p:cNvPr id="132" name="Google Shape;132;p5"/>
          <p:cNvSpPr txBox="1"/>
          <p:nvPr/>
        </p:nvSpPr>
        <p:spPr>
          <a:xfrm>
            <a:off x="2456167" y="1543107"/>
            <a:ext cx="2402865" cy="423926"/>
          </a:xfrm>
          <a:prstGeom prst="rect">
            <a:avLst/>
          </a:prstGeom>
          <a:noFill/>
          <a:ln>
            <a:noFill/>
          </a:ln>
        </p:spPr>
        <p:txBody>
          <a:bodyPr spcFirstLastPara="1" wrap="square" lIns="0" tIns="0" rIns="0" bIns="0" anchor="t" anchorCtr="0">
            <a:spAutoFit/>
          </a:bodyPr>
          <a:lstStyle/>
          <a:p>
            <a:pPr marL="0" marR="0" lvl="0" indent="0" algn="ctr" rtl="0">
              <a:lnSpc>
                <a:spcPct val="124008"/>
              </a:lnSpc>
              <a:spcBef>
                <a:spcPts val="0"/>
              </a:spcBef>
              <a:spcAft>
                <a:spcPts val="0"/>
              </a:spcAft>
              <a:buClr>
                <a:srgbClr val="000000"/>
              </a:buClr>
              <a:buSzPts val="2799"/>
              <a:buFont typeface="Arial"/>
              <a:buNone/>
            </a:pPr>
            <a:r>
              <a:rPr lang="en-US" sz="2799" b="1" i="0" u="none" strike="noStrike" cap="none">
                <a:solidFill>
                  <a:srgbClr val="FFFFFF"/>
                </a:solidFill>
                <a:latin typeface="Montserrat"/>
                <a:ea typeface="Montserrat"/>
                <a:cs typeface="Montserrat"/>
                <a:sym typeface="Montserrat"/>
              </a:rPr>
              <a:t>2018</a:t>
            </a:r>
            <a:endParaRPr sz="1400" b="0" i="0" u="none" strike="noStrike" cap="none">
              <a:solidFill>
                <a:srgbClr val="000000"/>
              </a:solidFill>
              <a:latin typeface="Arial"/>
              <a:ea typeface="Arial"/>
              <a:cs typeface="Arial"/>
              <a:sym typeface="Arial"/>
            </a:endParaRPr>
          </a:p>
        </p:txBody>
      </p:sp>
      <p:sp>
        <p:nvSpPr>
          <p:cNvPr id="135" name="Google Shape;135;p5"/>
          <p:cNvSpPr txBox="1"/>
          <p:nvPr/>
        </p:nvSpPr>
        <p:spPr>
          <a:xfrm>
            <a:off x="1024543" y="501050"/>
            <a:ext cx="12510600" cy="8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x-none" sz="5500" dirty="0">
                <a:solidFill>
                  <a:srgbClr val="303030"/>
                </a:solidFill>
                <a:latin typeface="Outfit ExtraBold"/>
                <a:ea typeface="Outfit ExtraBold"/>
                <a:cs typeface="Outfit ExtraBold"/>
                <a:sym typeface="Outfit ExtraBold"/>
              </a:rPr>
              <a:t>PROPUESTA LEGISLATIVA</a:t>
            </a:r>
            <a:endParaRPr sz="5500" i="0" u="none" strike="noStrike" cap="none" dirty="0">
              <a:solidFill>
                <a:srgbClr val="303030"/>
              </a:solidFill>
              <a:latin typeface="Outfit ExtraBold"/>
              <a:ea typeface="Outfit ExtraBold"/>
              <a:cs typeface="Outfit ExtraBold"/>
              <a:sym typeface="Outfit ExtraBold"/>
            </a:endParaRPr>
          </a:p>
        </p:txBody>
      </p:sp>
      <p:sp>
        <p:nvSpPr>
          <p:cNvPr id="136" name="Google Shape;136;p5"/>
          <p:cNvSpPr/>
          <p:nvPr/>
        </p:nvSpPr>
        <p:spPr>
          <a:xfrm>
            <a:off x="0" y="29330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5"/>
          <p:cNvPicPr preferRelativeResize="0"/>
          <p:nvPr/>
        </p:nvPicPr>
        <p:blipFill rotWithShape="1">
          <a:blip r:embed="rId4">
            <a:alphaModFix/>
          </a:blip>
          <a:srcRect/>
          <a:stretch/>
        </p:blipFill>
        <p:spPr>
          <a:xfrm>
            <a:off x="14017525" y="9213500"/>
            <a:ext cx="4033150" cy="837141"/>
          </a:xfrm>
          <a:prstGeom prst="rect">
            <a:avLst/>
          </a:prstGeom>
          <a:noFill/>
          <a:ln>
            <a:noFill/>
          </a:ln>
        </p:spPr>
      </p:pic>
      <p:sp>
        <p:nvSpPr>
          <p:cNvPr id="4" name="CuadroTexto 3">
            <a:extLst>
              <a:ext uri="{FF2B5EF4-FFF2-40B4-BE49-F238E27FC236}">
                <a16:creationId xmlns:a16="http://schemas.microsoft.com/office/drawing/2014/main" xmlns="" id="{3E9D8445-199C-7C23-14C6-79E4AFFEE09F}"/>
              </a:ext>
            </a:extLst>
          </p:cNvPr>
          <p:cNvSpPr txBox="1"/>
          <p:nvPr/>
        </p:nvSpPr>
        <p:spPr>
          <a:xfrm>
            <a:off x="494670" y="2901660"/>
            <a:ext cx="8728723" cy="4808239"/>
          </a:xfrm>
          <a:prstGeom prst="rect">
            <a:avLst/>
          </a:prstGeom>
          <a:noFill/>
        </p:spPr>
        <p:txBody>
          <a:bodyPr wrap="square">
            <a:spAutoFit/>
          </a:bodyPr>
          <a:lstStyle/>
          <a:p>
            <a:pPr marL="514350" lvl="1" indent="-514350" algn="just">
              <a:lnSpc>
                <a:spcPct val="107000"/>
              </a:lnSpc>
              <a:spcAft>
                <a:spcPts val="800"/>
              </a:spcAft>
              <a:buFont typeface="+mj-lt"/>
              <a:buAutoNum type="arabicPeriod" startAt="3"/>
            </a:pPr>
            <a:r>
              <a:rPr lang="es-MX" sz="3200" b="0" i="0" u="none" strike="noStrike" dirty="0">
                <a:solidFill>
                  <a:srgbClr val="000000"/>
                </a:solidFill>
                <a:effectLst/>
                <a:latin typeface="Arial" panose="020B0604020202020204" pitchFamily="34" charset="0"/>
              </a:rPr>
              <a:t>Establecer la obligatoriedad, mediante norma con rango de ley, de la presentación, por parte de personas naturales y jurídicas, de una declaración jurada que establezca un compromiso legal de cumplimiento para la correcta disposición final de los residuos de sus proyectos de construcción, ante las municipalidades correspondientes, para que se les otorgue licencias de construcción.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Qué necesito para solicitar una licencia de edificación / construcción de  una casa en Perú? | Buleje Corporation">
            <a:extLst>
              <a:ext uri="{FF2B5EF4-FFF2-40B4-BE49-F238E27FC236}">
                <a16:creationId xmlns:a16="http://schemas.microsoft.com/office/drawing/2014/main" xmlns="" id="{277AAB2A-FAC7-E9CC-F6F0-81829C3CBC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9" r="3061"/>
          <a:stretch/>
        </p:blipFill>
        <p:spPr bwMode="auto">
          <a:xfrm>
            <a:off x="9787467" y="2495622"/>
            <a:ext cx="8263208" cy="580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99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6;p5">
            <a:extLst>
              <a:ext uri="{FF2B5EF4-FFF2-40B4-BE49-F238E27FC236}">
                <a16:creationId xmlns:a16="http://schemas.microsoft.com/office/drawing/2014/main" xmlns="" id="{0135E9BD-128F-CAB6-D00A-81E1C8E60E55}"/>
              </a:ext>
            </a:extLst>
          </p:cNvPr>
          <p:cNvSpPr/>
          <p:nvPr/>
        </p:nvSpPr>
        <p:spPr>
          <a:xfrm>
            <a:off x="0" y="293300"/>
            <a:ext cx="769800" cy="1262100"/>
          </a:xfrm>
          <a:prstGeom prst="rect">
            <a:avLst/>
          </a:prstGeom>
          <a:solidFill>
            <a:srgbClr val="FF7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137;p5">
            <a:extLst>
              <a:ext uri="{FF2B5EF4-FFF2-40B4-BE49-F238E27FC236}">
                <a16:creationId xmlns:a16="http://schemas.microsoft.com/office/drawing/2014/main" xmlns="" id="{5B56E764-DEF2-214A-2094-663A8479E1C2}"/>
              </a:ext>
            </a:extLst>
          </p:cNvPr>
          <p:cNvPicPr preferRelativeResize="0"/>
          <p:nvPr/>
        </p:nvPicPr>
        <p:blipFill rotWithShape="1">
          <a:blip r:embed="rId2">
            <a:alphaModFix/>
          </a:blip>
          <a:srcRect/>
          <a:stretch/>
        </p:blipFill>
        <p:spPr>
          <a:xfrm>
            <a:off x="14017525" y="9227568"/>
            <a:ext cx="4033150" cy="837141"/>
          </a:xfrm>
          <a:prstGeom prst="rect">
            <a:avLst/>
          </a:prstGeom>
          <a:noFill/>
          <a:ln>
            <a:noFill/>
          </a:ln>
        </p:spPr>
      </p:pic>
      <p:sp>
        <p:nvSpPr>
          <p:cNvPr id="9" name="Google Shape;135;p5">
            <a:extLst>
              <a:ext uri="{FF2B5EF4-FFF2-40B4-BE49-F238E27FC236}">
                <a16:creationId xmlns:a16="http://schemas.microsoft.com/office/drawing/2014/main" xmlns="" id="{ECBCC7A7-E0E9-F04D-E5E5-B6251E264715}"/>
              </a:ext>
            </a:extLst>
          </p:cNvPr>
          <p:cNvSpPr txBox="1"/>
          <p:nvPr/>
        </p:nvSpPr>
        <p:spPr>
          <a:xfrm>
            <a:off x="3190968" y="501050"/>
            <a:ext cx="12510600" cy="84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x-none" sz="5500" i="0" u="none" strike="noStrike" cap="none" dirty="0">
                <a:solidFill>
                  <a:srgbClr val="303030"/>
                </a:solidFill>
                <a:latin typeface="Outfit ExtraBold"/>
                <a:ea typeface="Outfit ExtraBold"/>
                <a:cs typeface="Outfit ExtraBold"/>
                <a:sym typeface="Outfit ExtraBold"/>
              </a:rPr>
              <a:t>ASPECTOS GENERALES</a:t>
            </a:r>
            <a:endParaRPr sz="5500" i="0" u="none" strike="noStrike" cap="none" dirty="0">
              <a:solidFill>
                <a:srgbClr val="303030"/>
              </a:solidFill>
              <a:latin typeface="Outfit ExtraBold"/>
              <a:ea typeface="Outfit ExtraBold"/>
              <a:cs typeface="Outfit ExtraBold"/>
              <a:sym typeface="Outfit ExtraBold"/>
            </a:endParaRPr>
          </a:p>
        </p:txBody>
      </p:sp>
      <p:grpSp>
        <p:nvGrpSpPr>
          <p:cNvPr id="16" name="Group 2">
            <a:extLst>
              <a:ext uri="{FF2B5EF4-FFF2-40B4-BE49-F238E27FC236}">
                <a16:creationId xmlns:a16="http://schemas.microsoft.com/office/drawing/2014/main" xmlns="" id="{CA13A1AD-AFA7-C45A-DA82-37606965DCF7}"/>
              </a:ext>
            </a:extLst>
          </p:cNvPr>
          <p:cNvGrpSpPr>
            <a:grpSpLocks noChangeAspect="1"/>
          </p:cNvGrpSpPr>
          <p:nvPr/>
        </p:nvGrpSpPr>
        <p:grpSpPr>
          <a:xfrm>
            <a:off x="1848638" y="2864422"/>
            <a:ext cx="3354902" cy="3354888"/>
            <a:chOff x="0" y="0"/>
            <a:chExt cx="6350000" cy="6349975"/>
          </a:xfrm>
        </p:grpSpPr>
        <p:sp>
          <p:nvSpPr>
            <p:cNvPr id="17" name="Freeform 3">
              <a:extLst>
                <a:ext uri="{FF2B5EF4-FFF2-40B4-BE49-F238E27FC236}">
                  <a16:creationId xmlns:a16="http://schemas.microsoft.com/office/drawing/2014/main" xmlns="" id="{0B4416C6-E240-153F-3681-5822B08B23D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5106" r="-35106"/>
              </a:stretch>
            </a:blipFill>
          </p:spPr>
        </p:sp>
      </p:grpSp>
      <p:grpSp>
        <p:nvGrpSpPr>
          <p:cNvPr id="18" name="Group 4">
            <a:extLst>
              <a:ext uri="{FF2B5EF4-FFF2-40B4-BE49-F238E27FC236}">
                <a16:creationId xmlns:a16="http://schemas.microsoft.com/office/drawing/2014/main" xmlns="" id="{86C52D7E-A179-BE56-056D-03550F4D84D0}"/>
              </a:ext>
            </a:extLst>
          </p:cNvPr>
          <p:cNvGrpSpPr>
            <a:grpSpLocks noChangeAspect="1"/>
          </p:cNvGrpSpPr>
          <p:nvPr/>
        </p:nvGrpSpPr>
        <p:grpSpPr>
          <a:xfrm>
            <a:off x="7446170" y="2864422"/>
            <a:ext cx="3354902" cy="3354888"/>
            <a:chOff x="0" y="0"/>
            <a:chExt cx="6350000" cy="6349975"/>
          </a:xfrm>
        </p:grpSpPr>
        <p:sp>
          <p:nvSpPr>
            <p:cNvPr id="19" name="Freeform 5">
              <a:extLst>
                <a:ext uri="{FF2B5EF4-FFF2-40B4-BE49-F238E27FC236}">
                  <a16:creationId xmlns:a16="http://schemas.microsoft.com/office/drawing/2014/main" xmlns="" id="{C3CE042E-6123-9D25-A289-8895E532C27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6141" r="-26141"/>
              </a:stretch>
            </a:blipFill>
          </p:spPr>
        </p:sp>
      </p:grpSp>
      <p:grpSp>
        <p:nvGrpSpPr>
          <p:cNvPr id="20" name="Group 6">
            <a:extLst>
              <a:ext uri="{FF2B5EF4-FFF2-40B4-BE49-F238E27FC236}">
                <a16:creationId xmlns:a16="http://schemas.microsoft.com/office/drawing/2014/main" xmlns="" id="{5C40C557-90B6-9DF5-F767-6A6AA34B820C}"/>
              </a:ext>
            </a:extLst>
          </p:cNvPr>
          <p:cNvGrpSpPr>
            <a:grpSpLocks noChangeAspect="1"/>
          </p:cNvGrpSpPr>
          <p:nvPr/>
        </p:nvGrpSpPr>
        <p:grpSpPr>
          <a:xfrm>
            <a:off x="13252029" y="2864421"/>
            <a:ext cx="3354902" cy="3354888"/>
            <a:chOff x="0" y="0"/>
            <a:chExt cx="6350000" cy="6349975"/>
          </a:xfrm>
          <a:blipFill dpi="0" rotWithShape="1">
            <a:blip r:embed="rId5">
              <a:extLst>
                <a:ext uri="{28A0092B-C50C-407E-A947-70E740481C1C}">
                  <a14:useLocalDpi xmlns:a14="http://schemas.microsoft.com/office/drawing/2010/main" val="0"/>
                </a:ext>
              </a:extLst>
            </a:blip>
            <a:srcRect/>
            <a:stretch>
              <a:fillRect/>
            </a:stretch>
          </a:blipFill>
        </p:grpSpPr>
        <p:sp>
          <p:nvSpPr>
            <p:cNvPr id="21" name="Freeform 7">
              <a:extLst>
                <a:ext uri="{FF2B5EF4-FFF2-40B4-BE49-F238E27FC236}">
                  <a16:creationId xmlns:a16="http://schemas.microsoft.com/office/drawing/2014/main" xmlns="" id="{C6DC4DB2-E0C2-38A2-8B08-2790033CC2A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a:ln>
              <a:solidFill>
                <a:schemeClr val="tx1"/>
              </a:solidFill>
            </a:ln>
          </p:spPr>
        </p:sp>
      </p:grpSp>
      <p:sp>
        <p:nvSpPr>
          <p:cNvPr id="22" name="TextBox 11">
            <a:extLst>
              <a:ext uri="{FF2B5EF4-FFF2-40B4-BE49-F238E27FC236}">
                <a16:creationId xmlns:a16="http://schemas.microsoft.com/office/drawing/2014/main" xmlns="" id="{E4EC8DDC-53A3-13D3-E90D-C233570A3678}"/>
              </a:ext>
            </a:extLst>
          </p:cNvPr>
          <p:cNvSpPr txBox="1"/>
          <p:nvPr/>
        </p:nvSpPr>
        <p:spPr>
          <a:xfrm>
            <a:off x="1204498" y="6638329"/>
            <a:ext cx="4643181" cy="427938"/>
          </a:xfrm>
          <a:prstGeom prst="rect">
            <a:avLst/>
          </a:prstGeom>
        </p:spPr>
        <p:txBody>
          <a:bodyPr wrap="square" lIns="0" tIns="0" rIns="0" bIns="0" rtlCol="0" anchor="t">
            <a:spAutoFit/>
          </a:bodyPr>
          <a:lstStyle/>
          <a:p>
            <a:pPr marL="0" lvl="0" indent="0" algn="ctr">
              <a:lnSpc>
                <a:spcPts val="3639"/>
              </a:lnSpc>
              <a:spcBef>
                <a:spcPct val="0"/>
              </a:spcBef>
            </a:pPr>
            <a:r>
              <a:rPr lang="en-US" sz="2799" b="1" dirty="0">
                <a:solidFill>
                  <a:srgbClr val="FF0000"/>
                </a:solidFill>
                <a:latin typeface="Fira Sans Light Bold" panose="020B0604020202020204" charset="0"/>
              </a:rPr>
              <a:t>POBLACIÓN EN GENERAL</a:t>
            </a:r>
          </a:p>
        </p:txBody>
      </p:sp>
      <p:sp>
        <p:nvSpPr>
          <p:cNvPr id="23" name="TextBox 12">
            <a:extLst>
              <a:ext uri="{FF2B5EF4-FFF2-40B4-BE49-F238E27FC236}">
                <a16:creationId xmlns:a16="http://schemas.microsoft.com/office/drawing/2014/main" xmlns="" id="{486C4A60-1A03-E1AF-384E-21240012BF5D}"/>
              </a:ext>
            </a:extLst>
          </p:cNvPr>
          <p:cNvSpPr txBox="1"/>
          <p:nvPr/>
        </p:nvSpPr>
        <p:spPr>
          <a:xfrm>
            <a:off x="6926809" y="6638329"/>
            <a:ext cx="4393625" cy="889603"/>
          </a:xfrm>
          <a:prstGeom prst="rect">
            <a:avLst/>
          </a:prstGeom>
        </p:spPr>
        <p:txBody>
          <a:bodyPr lIns="0" tIns="0" rIns="0" bIns="0" rtlCol="0" anchor="t">
            <a:spAutoFit/>
          </a:bodyPr>
          <a:lstStyle/>
          <a:p>
            <a:pPr marL="0" lvl="0" indent="0" algn="ctr">
              <a:lnSpc>
                <a:spcPts val="3639"/>
              </a:lnSpc>
              <a:spcBef>
                <a:spcPct val="0"/>
              </a:spcBef>
            </a:pPr>
            <a:r>
              <a:rPr lang="en-US" sz="2799" b="1" dirty="0">
                <a:solidFill>
                  <a:srgbClr val="FF0000"/>
                </a:solidFill>
                <a:latin typeface="Fira Sans Light Bold" panose="020B0604020202020204" charset="0"/>
              </a:rPr>
              <a:t>GOBIERNOS REGIONALES Y LOCALES</a:t>
            </a:r>
          </a:p>
        </p:txBody>
      </p:sp>
      <p:sp>
        <p:nvSpPr>
          <p:cNvPr id="24" name="TextBox 13">
            <a:extLst>
              <a:ext uri="{FF2B5EF4-FFF2-40B4-BE49-F238E27FC236}">
                <a16:creationId xmlns:a16="http://schemas.microsoft.com/office/drawing/2014/main" xmlns="" id="{21A3282B-9BC2-C2AB-88A4-CEDEF585D9DE}"/>
              </a:ext>
            </a:extLst>
          </p:cNvPr>
          <p:cNvSpPr txBox="1"/>
          <p:nvPr/>
        </p:nvSpPr>
        <p:spPr>
          <a:xfrm>
            <a:off x="12399564" y="6621858"/>
            <a:ext cx="5307182" cy="1351332"/>
          </a:xfrm>
          <a:prstGeom prst="rect">
            <a:avLst/>
          </a:prstGeom>
        </p:spPr>
        <p:txBody>
          <a:bodyPr wrap="square" lIns="0" tIns="0" rIns="0" bIns="0" rtlCol="0" anchor="t">
            <a:spAutoFit/>
          </a:bodyPr>
          <a:lstStyle/>
          <a:p>
            <a:pPr marL="0" lvl="0" indent="0" algn="ctr">
              <a:lnSpc>
                <a:spcPts val="3639"/>
              </a:lnSpc>
              <a:spcBef>
                <a:spcPct val="0"/>
              </a:spcBef>
            </a:pPr>
            <a:r>
              <a:rPr lang="en-US" sz="2799" b="1" dirty="0">
                <a:solidFill>
                  <a:srgbClr val="FF0000"/>
                </a:solidFill>
                <a:latin typeface="Fira Sans Light Bold" panose="020B0604020202020204" charset="0"/>
              </a:rPr>
              <a:t>MINISTERIO DE VIVIENDA CONSTRUCCIÓN Y SANEAMIENTO</a:t>
            </a:r>
          </a:p>
        </p:txBody>
      </p:sp>
      <p:pic>
        <p:nvPicPr>
          <p:cNvPr id="25" name="Picture 8">
            <a:extLst>
              <a:ext uri="{FF2B5EF4-FFF2-40B4-BE49-F238E27FC236}">
                <a16:creationId xmlns:a16="http://schemas.microsoft.com/office/drawing/2014/main" xmlns="" id="{3FF32577-1BE2-86C6-FA7E-73FB51E809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4543" y="185676"/>
            <a:ext cx="1648191" cy="1161974"/>
          </a:xfrm>
          <a:prstGeom prst="rect">
            <a:avLst/>
          </a:prstGeom>
        </p:spPr>
      </p:pic>
    </p:spTree>
    <p:extLst>
      <p:ext uri="{BB962C8B-B14F-4D97-AF65-F5344CB8AC3E}">
        <p14:creationId xmlns:p14="http://schemas.microsoft.com/office/powerpoint/2010/main" val="6186346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442</Words>
  <Application>Microsoft Office PowerPoint</Application>
  <PresentationFormat>Personalizado</PresentationFormat>
  <Paragraphs>25</Paragraphs>
  <Slides>10</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Times New Roman</vt:lpstr>
      <vt:lpstr>Arial</vt:lpstr>
      <vt:lpstr>Outfit ExtraBold</vt:lpstr>
      <vt:lpstr>Merriweather</vt:lpstr>
      <vt:lpstr>Calibri</vt:lpstr>
      <vt:lpstr>Fira Sans Light Bold</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Lisset Fabiola Reyes Acosta</dc:creator>
  <cp:lastModifiedBy>Roberto Miranda Chuman</cp:lastModifiedBy>
  <cp:revision>14</cp:revision>
  <cp:lastPrinted>2023-03-10T13:00:17Z</cp:lastPrinted>
  <dcterms:created xsi:type="dcterms:W3CDTF">2006-08-16T00:00:00Z</dcterms:created>
  <dcterms:modified xsi:type="dcterms:W3CDTF">2023-04-05T15:46:00Z</dcterms:modified>
</cp:coreProperties>
</file>