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4" r:id="rId6"/>
    <p:sldId id="260" r:id="rId7"/>
    <p:sldId id="265" r:id="rId8"/>
    <p:sldId id="266" r:id="rId9"/>
    <p:sldId id="269" r:id="rId10"/>
    <p:sldId id="258" r:id="rId11"/>
    <p:sldId id="263" r:id="rId12"/>
    <p:sldId id="270" r:id="rId13"/>
    <p:sldId id="268" r:id="rId14"/>
    <p:sldId id="267" r:id="rId1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71" autoAdjust="0"/>
    <p:restoredTop sz="94660"/>
  </p:normalViewPr>
  <p:slideViewPr>
    <p:cSldViewPr snapToGrid="0">
      <p:cViewPr varScale="1">
        <p:scale>
          <a:sx n="87" d="100"/>
          <a:sy n="87"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E1629-8D55-4C28-8D7A-6937A440BB8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54C1EF7-065E-4854-85E8-4E07D3458848}">
      <dgm:prSet/>
      <dgm:spPr/>
      <dgm:t>
        <a:bodyPr/>
        <a:lstStyle/>
        <a:p>
          <a:r>
            <a:rPr lang="es-MX"/>
            <a:t>J</a:t>
          </a:r>
          <a:r>
            <a:rPr lang="es-MX" b="0" i="0"/>
            <a:t>ustificación para no entregar competencias importantes, y restringir la capacidad de manejo presupuestal : incapacidad de gasto y corrupción. </a:t>
          </a:r>
          <a:endParaRPr lang="en-US"/>
        </a:p>
      </dgm:t>
    </dgm:pt>
    <dgm:pt modelId="{CB47D999-CBA0-4C17-8E4D-D1B3FA61A737}" type="parTrans" cxnId="{8925EA61-5AD9-472F-8037-B7F05B79F15C}">
      <dgm:prSet/>
      <dgm:spPr/>
      <dgm:t>
        <a:bodyPr/>
        <a:lstStyle/>
        <a:p>
          <a:endParaRPr lang="en-US"/>
        </a:p>
      </dgm:t>
    </dgm:pt>
    <dgm:pt modelId="{CABE6B6C-00F0-48D4-A6B9-B3C4671E119D}" type="sibTrans" cxnId="{8925EA61-5AD9-472F-8037-B7F05B79F15C}">
      <dgm:prSet/>
      <dgm:spPr/>
      <dgm:t>
        <a:bodyPr/>
        <a:lstStyle/>
        <a:p>
          <a:endParaRPr lang="en-US"/>
        </a:p>
      </dgm:t>
    </dgm:pt>
    <dgm:pt modelId="{04F55DC6-A306-4FF6-B7B7-395E997CA7BF}">
      <dgm:prSet/>
      <dgm:spPr/>
      <dgm:t>
        <a:bodyPr/>
        <a:lstStyle/>
        <a:p>
          <a:r>
            <a:rPr lang="es-MX"/>
            <a:t>Incapacidad de gasto: </a:t>
          </a:r>
          <a:r>
            <a:rPr lang="es-MX" b="0" i="0"/>
            <a:t> Información del propio MEF sobre ejecución presupuestal señala que esto no es cierto.</a:t>
          </a:r>
          <a:endParaRPr lang="en-US"/>
        </a:p>
      </dgm:t>
    </dgm:pt>
    <dgm:pt modelId="{2C261252-BDD4-4343-AF85-8A64DDBDE791}" type="parTrans" cxnId="{6E714BF5-A405-48D2-8466-4A21CA3DFE0F}">
      <dgm:prSet/>
      <dgm:spPr/>
      <dgm:t>
        <a:bodyPr/>
        <a:lstStyle/>
        <a:p>
          <a:endParaRPr lang="en-US"/>
        </a:p>
      </dgm:t>
    </dgm:pt>
    <dgm:pt modelId="{6A5859D0-FC1C-4F88-BE58-9A45B155E561}" type="sibTrans" cxnId="{6E714BF5-A405-48D2-8466-4A21CA3DFE0F}">
      <dgm:prSet/>
      <dgm:spPr/>
      <dgm:t>
        <a:bodyPr/>
        <a:lstStyle/>
        <a:p>
          <a:endParaRPr lang="en-US"/>
        </a:p>
      </dgm:t>
    </dgm:pt>
    <dgm:pt modelId="{6B741A94-2410-45E8-ADE3-3B9DD442F566}">
      <dgm:prSet/>
      <dgm:spPr/>
      <dgm:t>
        <a:bodyPr/>
        <a:lstStyle/>
        <a:p>
          <a:r>
            <a:rPr lang="es-MX"/>
            <a:t>Corrupción: La pregunta es de dónde parte? Solo veamos los casos de ex presidentes inmersos en procesos penales y la respuesta aflora.</a:t>
          </a:r>
          <a:endParaRPr lang="en-US"/>
        </a:p>
      </dgm:t>
    </dgm:pt>
    <dgm:pt modelId="{ED8449EF-B96B-4C97-9FDA-01A8DD8FEBB9}" type="parTrans" cxnId="{FD549753-55A1-4C3E-B1AF-EF34640E5214}">
      <dgm:prSet/>
      <dgm:spPr/>
      <dgm:t>
        <a:bodyPr/>
        <a:lstStyle/>
        <a:p>
          <a:endParaRPr lang="en-US"/>
        </a:p>
      </dgm:t>
    </dgm:pt>
    <dgm:pt modelId="{A92ECD38-1D23-4BE3-AE0E-2B18CF662BC1}" type="sibTrans" cxnId="{FD549753-55A1-4C3E-B1AF-EF34640E5214}">
      <dgm:prSet/>
      <dgm:spPr/>
      <dgm:t>
        <a:bodyPr/>
        <a:lstStyle/>
        <a:p>
          <a:endParaRPr lang="en-US"/>
        </a:p>
      </dgm:t>
    </dgm:pt>
    <dgm:pt modelId="{650C61C3-D862-42A6-809C-64541CA05F41}" type="pres">
      <dgm:prSet presAssocID="{161E1629-8D55-4C28-8D7A-6937A440BB80}" presName="linear" presStyleCnt="0">
        <dgm:presLayoutVars>
          <dgm:animLvl val="lvl"/>
          <dgm:resizeHandles val="exact"/>
        </dgm:presLayoutVars>
      </dgm:prSet>
      <dgm:spPr/>
    </dgm:pt>
    <dgm:pt modelId="{51EDEC95-B757-4F97-9C53-121C4C6EF43D}" type="pres">
      <dgm:prSet presAssocID="{B54C1EF7-065E-4854-85E8-4E07D3458848}" presName="parentText" presStyleLbl="node1" presStyleIdx="0" presStyleCnt="1">
        <dgm:presLayoutVars>
          <dgm:chMax val="0"/>
          <dgm:bulletEnabled val="1"/>
        </dgm:presLayoutVars>
      </dgm:prSet>
      <dgm:spPr/>
    </dgm:pt>
    <dgm:pt modelId="{61CDF64F-F651-4B07-B487-3EEB5D2E3E0B}" type="pres">
      <dgm:prSet presAssocID="{B54C1EF7-065E-4854-85E8-4E07D3458848}" presName="childText" presStyleLbl="revTx" presStyleIdx="0" presStyleCnt="1">
        <dgm:presLayoutVars>
          <dgm:bulletEnabled val="1"/>
        </dgm:presLayoutVars>
      </dgm:prSet>
      <dgm:spPr/>
    </dgm:pt>
  </dgm:ptLst>
  <dgm:cxnLst>
    <dgm:cxn modelId="{8886A824-9F41-433D-8256-FCB09603F1C5}" type="presOf" srcId="{6B741A94-2410-45E8-ADE3-3B9DD442F566}" destId="{61CDF64F-F651-4B07-B487-3EEB5D2E3E0B}" srcOrd="0" destOrd="1" presId="urn:microsoft.com/office/officeart/2005/8/layout/vList2"/>
    <dgm:cxn modelId="{8925EA61-5AD9-472F-8037-B7F05B79F15C}" srcId="{161E1629-8D55-4C28-8D7A-6937A440BB80}" destId="{B54C1EF7-065E-4854-85E8-4E07D3458848}" srcOrd="0" destOrd="0" parTransId="{CB47D999-CBA0-4C17-8E4D-D1B3FA61A737}" sibTransId="{CABE6B6C-00F0-48D4-A6B9-B3C4671E119D}"/>
    <dgm:cxn modelId="{FD549753-55A1-4C3E-B1AF-EF34640E5214}" srcId="{B54C1EF7-065E-4854-85E8-4E07D3458848}" destId="{6B741A94-2410-45E8-ADE3-3B9DD442F566}" srcOrd="1" destOrd="0" parTransId="{ED8449EF-B96B-4C97-9FDA-01A8DD8FEBB9}" sibTransId="{A92ECD38-1D23-4BE3-AE0E-2B18CF662BC1}"/>
    <dgm:cxn modelId="{B645218E-9EF5-4413-A06A-A78BB6EDD95E}" type="presOf" srcId="{B54C1EF7-065E-4854-85E8-4E07D3458848}" destId="{51EDEC95-B757-4F97-9C53-121C4C6EF43D}" srcOrd="0" destOrd="0" presId="urn:microsoft.com/office/officeart/2005/8/layout/vList2"/>
    <dgm:cxn modelId="{46F4FC8F-4148-4E56-BC86-28EAFD50E1EE}" type="presOf" srcId="{04F55DC6-A306-4FF6-B7B7-395E997CA7BF}" destId="{61CDF64F-F651-4B07-B487-3EEB5D2E3E0B}" srcOrd="0" destOrd="0" presId="urn:microsoft.com/office/officeart/2005/8/layout/vList2"/>
    <dgm:cxn modelId="{C6D58FF1-FF1D-4994-9128-3D8FFB5C85FE}" type="presOf" srcId="{161E1629-8D55-4C28-8D7A-6937A440BB80}" destId="{650C61C3-D862-42A6-809C-64541CA05F41}" srcOrd="0" destOrd="0" presId="urn:microsoft.com/office/officeart/2005/8/layout/vList2"/>
    <dgm:cxn modelId="{6E714BF5-A405-48D2-8466-4A21CA3DFE0F}" srcId="{B54C1EF7-065E-4854-85E8-4E07D3458848}" destId="{04F55DC6-A306-4FF6-B7B7-395E997CA7BF}" srcOrd="0" destOrd="0" parTransId="{2C261252-BDD4-4343-AF85-8A64DDBDE791}" sibTransId="{6A5859D0-FC1C-4F88-BE58-9A45B155E561}"/>
    <dgm:cxn modelId="{E075CBF9-AC08-43BA-A71E-215A8F811853}" type="presParOf" srcId="{650C61C3-D862-42A6-809C-64541CA05F41}" destId="{51EDEC95-B757-4F97-9C53-121C4C6EF43D}" srcOrd="0" destOrd="0" presId="urn:microsoft.com/office/officeart/2005/8/layout/vList2"/>
    <dgm:cxn modelId="{CC377625-CB37-45DD-9962-AD5DBDD95A19}" type="presParOf" srcId="{650C61C3-D862-42A6-809C-64541CA05F41}" destId="{61CDF64F-F651-4B07-B487-3EEB5D2E3E0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94BCC-EF60-4695-8880-EB6D44F26FD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62CD5A0-5068-4E4F-BAAE-8CB47004F9FE}">
      <dgm:prSet/>
      <dgm:spPr/>
      <dgm:t>
        <a:bodyPr/>
        <a:lstStyle/>
        <a:p>
          <a:pPr marL="0" marR="0" lvl="0" indent="0" defTabSz="914400" eaLnBrk="1" fontAlgn="auto" latinLnBrk="0" hangingPunct="1">
            <a:spcBef>
              <a:spcPts val="0"/>
            </a:spcBef>
            <a:spcAft>
              <a:spcPts val="0"/>
            </a:spcAft>
            <a:buClrTx/>
            <a:buSzTx/>
            <a:buFontTx/>
            <a:buNone/>
            <a:tabLst/>
            <a:defRPr/>
          </a:pPr>
          <a:r>
            <a:rPr lang="es-PE"/>
            <a:t>21 años ya pasaron desde la dación de la ley de descentralización. 30 desde la Constitución de 1993. Las regiones ya no son Menores de edad que necesitan parámetros estrictos. </a:t>
          </a:r>
          <a:endParaRPr lang="en-US"/>
        </a:p>
        <a:p>
          <a:pPr marL="0" lvl="0" defTabSz="1155700">
            <a:spcBef>
              <a:spcPct val="0"/>
            </a:spcBef>
            <a:spcAft>
              <a:spcPct val="35000"/>
            </a:spcAft>
            <a:buNone/>
          </a:pPr>
          <a:endParaRPr lang="en-US"/>
        </a:p>
      </dgm:t>
    </dgm:pt>
    <dgm:pt modelId="{8CDAED24-3FA4-4A98-8113-56C7A30A128F}" type="parTrans" cxnId="{23ED7DF9-3A33-469C-95C2-E32C61E5C6C7}">
      <dgm:prSet/>
      <dgm:spPr/>
      <dgm:t>
        <a:bodyPr/>
        <a:lstStyle/>
        <a:p>
          <a:endParaRPr lang="en-US"/>
        </a:p>
      </dgm:t>
    </dgm:pt>
    <dgm:pt modelId="{7908B9E7-2518-45C0-ABC1-FB099EF8FFBC}" type="sibTrans" cxnId="{23ED7DF9-3A33-469C-95C2-E32C61E5C6C7}">
      <dgm:prSet/>
      <dgm:spPr/>
      <dgm:t>
        <a:bodyPr/>
        <a:lstStyle/>
        <a:p>
          <a:endParaRPr lang="en-US"/>
        </a:p>
      </dgm:t>
    </dgm:pt>
    <dgm:pt modelId="{2065D678-4E50-49ED-8769-7CCD1D337612}">
      <dgm:prSet/>
      <dgm:spPr/>
      <dgm:t>
        <a:bodyPr/>
        <a:lstStyle/>
        <a:p>
          <a:r>
            <a:rPr lang="es-MX" b="0" i="0" dirty="0"/>
            <a:t>Descentralización fiscal,</a:t>
          </a:r>
          <a:r>
            <a:rPr lang="es-PE" b="0" i="0" dirty="0"/>
            <a:t> establecer criterios e indicadores </a:t>
          </a:r>
          <a:r>
            <a:rPr lang="es-MX" b="0" i="0" dirty="0"/>
            <a:t>para asignación de recursos entre los tres niveles de</a:t>
          </a:r>
          <a:endParaRPr lang="es-PE" b="0" i="0" dirty="0"/>
        </a:p>
        <a:p>
          <a:r>
            <a:rPr lang="es-PE" b="0" i="0" dirty="0"/>
            <a:t> gobierno.</a:t>
          </a:r>
          <a:endParaRPr lang="en-US" dirty="0"/>
        </a:p>
      </dgm:t>
    </dgm:pt>
    <dgm:pt modelId="{61279E44-76E3-48D2-B9E2-A4F47D4CFE14}" type="parTrans" cxnId="{4FAE3C98-78E6-4203-8C6E-13DCC8F208F5}">
      <dgm:prSet/>
      <dgm:spPr/>
      <dgm:t>
        <a:bodyPr/>
        <a:lstStyle/>
        <a:p>
          <a:endParaRPr lang="en-US"/>
        </a:p>
      </dgm:t>
    </dgm:pt>
    <dgm:pt modelId="{DEFF29A4-8255-44E7-B41C-100F5C0B7AED}" type="sibTrans" cxnId="{4FAE3C98-78E6-4203-8C6E-13DCC8F208F5}">
      <dgm:prSet/>
      <dgm:spPr/>
      <dgm:t>
        <a:bodyPr/>
        <a:lstStyle/>
        <a:p>
          <a:endParaRPr lang="en-US"/>
        </a:p>
      </dgm:t>
    </dgm:pt>
    <dgm:pt modelId="{8C816093-DF19-4F49-BEF9-FFFD442E43F8}">
      <dgm:prSet custT="1"/>
      <dgm:spPr/>
      <dgm:t>
        <a:bodyPr/>
        <a:lstStyle/>
        <a:p>
          <a:r>
            <a:rPr lang="es-MX" sz="2000" b="0" i="0" dirty="0"/>
            <a:t>Rediseñar la descentralización desde y con las propias regiones: Enfoque territorial</a:t>
          </a:r>
          <a:endParaRPr lang="en-US" sz="2000" dirty="0"/>
        </a:p>
      </dgm:t>
    </dgm:pt>
    <dgm:pt modelId="{85BDB384-9D80-43EC-83B3-210BE787ADB5}" type="parTrans" cxnId="{FC346146-AC54-441F-B6EA-83AC22E0AF80}">
      <dgm:prSet/>
      <dgm:spPr/>
      <dgm:t>
        <a:bodyPr/>
        <a:lstStyle/>
        <a:p>
          <a:endParaRPr lang="en-US"/>
        </a:p>
      </dgm:t>
    </dgm:pt>
    <dgm:pt modelId="{41FDACC4-0813-473C-867F-3D7C57F27CCB}" type="sibTrans" cxnId="{FC346146-AC54-441F-B6EA-83AC22E0AF80}">
      <dgm:prSet/>
      <dgm:spPr/>
      <dgm:t>
        <a:bodyPr/>
        <a:lstStyle/>
        <a:p>
          <a:endParaRPr lang="en-US"/>
        </a:p>
      </dgm:t>
    </dgm:pt>
    <dgm:pt modelId="{D86A014B-5C6D-4039-9972-7178B73A0E43}" type="pres">
      <dgm:prSet presAssocID="{88494BCC-EF60-4695-8880-EB6D44F26FDC}" presName="diagram" presStyleCnt="0">
        <dgm:presLayoutVars>
          <dgm:dir/>
          <dgm:resizeHandles val="exact"/>
        </dgm:presLayoutVars>
      </dgm:prSet>
      <dgm:spPr/>
    </dgm:pt>
    <dgm:pt modelId="{06B23F3C-53BA-4269-997C-FC4406A71FEE}" type="pres">
      <dgm:prSet presAssocID="{462CD5A0-5068-4E4F-BAAE-8CB47004F9FE}" presName="node" presStyleLbl="node1" presStyleIdx="0" presStyleCnt="3" custLinFactNeighborX="223" custLinFactNeighborY="-53181">
        <dgm:presLayoutVars>
          <dgm:bulletEnabled val="1"/>
        </dgm:presLayoutVars>
      </dgm:prSet>
      <dgm:spPr/>
    </dgm:pt>
    <dgm:pt modelId="{8AFB5073-43E8-457B-87FB-D94E8D7ED87C}" type="pres">
      <dgm:prSet presAssocID="{7908B9E7-2518-45C0-ABC1-FB099EF8FFBC}" presName="sibTrans" presStyleCnt="0"/>
      <dgm:spPr/>
    </dgm:pt>
    <dgm:pt modelId="{3A0529A2-89C0-45DF-B707-91196C251838}" type="pres">
      <dgm:prSet presAssocID="{2065D678-4E50-49ED-8769-7CCD1D337612}" presName="node" presStyleLbl="node1" presStyleIdx="1" presStyleCnt="3" custLinFactNeighborX="-9595" custLinFactNeighborY="-50340">
        <dgm:presLayoutVars>
          <dgm:bulletEnabled val="1"/>
        </dgm:presLayoutVars>
      </dgm:prSet>
      <dgm:spPr/>
    </dgm:pt>
    <dgm:pt modelId="{A0297D85-E329-438A-A22B-98FD3249BA05}" type="pres">
      <dgm:prSet presAssocID="{DEFF29A4-8255-44E7-B41C-100F5C0B7AED}" presName="sibTrans" presStyleCnt="0"/>
      <dgm:spPr/>
    </dgm:pt>
    <dgm:pt modelId="{83A67789-F78E-43E2-AEBB-A536113D15BB}" type="pres">
      <dgm:prSet presAssocID="{8C816093-DF19-4F49-BEF9-FFFD442E43F8}" presName="node" presStyleLbl="node1" presStyleIdx="2" presStyleCnt="3" custLinFactNeighborX="-20752" custLinFactNeighborY="-50000">
        <dgm:presLayoutVars>
          <dgm:bulletEnabled val="1"/>
        </dgm:presLayoutVars>
      </dgm:prSet>
      <dgm:spPr/>
    </dgm:pt>
  </dgm:ptLst>
  <dgm:cxnLst>
    <dgm:cxn modelId="{82F7DD2B-D822-4667-918E-0CD148A25A77}" type="presOf" srcId="{462CD5A0-5068-4E4F-BAAE-8CB47004F9FE}" destId="{06B23F3C-53BA-4269-997C-FC4406A71FEE}" srcOrd="0" destOrd="0" presId="urn:microsoft.com/office/officeart/2005/8/layout/default"/>
    <dgm:cxn modelId="{FC346146-AC54-441F-B6EA-83AC22E0AF80}" srcId="{88494BCC-EF60-4695-8880-EB6D44F26FDC}" destId="{8C816093-DF19-4F49-BEF9-FFFD442E43F8}" srcOrd="2" destOrd="0" parTransId="{85BDB384-9D80-43EC-83B3-210BE787ADB5}" sibTransId="{41FDACC4-0813-473C-867F-3D7C57F27CCB}"/>
    <dgm:cxn modelId="{9F15D78D-AA01-48E0-AD35-AAF954301256}" type="presOf" srcId="{88494BCC-EF60-4695-8880-EB6D44F26FDC}" destId="{D86A014B-5C6D-4039-9972-7178B73A0E43}" srcOrd="0" destOrd="0" presId="urn:microsoft.com/office/officeart/2005/8/layout/default"/>
    <dgm:cxn modelId="{4FAE3C98-78E6-4203-8C6E-13DCC8F208F5}" srcId="{88494BCC-EF60-4695-8880-EB6D44F26FDC}" destId="{2065D678-4E50-49ED-8769-7CCD1D337612}" srcOrd="1" destOrd="0" parTransId="{61279E44-76E3-48D2-B9E2-A4F47D4CFE14}" sibTransId="{DEFF29A4-8255-44E7-B41C-100F5C0B7AED}"/>
    <dgm:cxn modelId="{3BCCAEBB-2E86-48BF-B3E0-943F85E34C25}" type="presOf" srcId="{2065D678-4E50-49ED-8769-7CCD1D337612}" destId="{3A0529A2-89C0-45DF-B707-91196C251838}" srcOrd="0" destOrd="0" presId="urn:microsoft.com/office/officeart/2005/8/layout/default"/>
    <dgm:cxn modelId="{48D361E9-D771-4868-B67C-2BDC27D6BD1C}" type="presOf" srcId="{8C816093-DF19-4F49-BEF9-FFFD442E43F8}" destId="{83A67789-F78E-43E2-AEBB-A536113D15BB}" srcOrd="0" destOrd="0" presId="urn:microsoft.com/office/officeart/2005/8/layout/default"/>
    <dgm:cxn modelId="{23ED7DF9-3A33-469C-95C2-E32C61E5C6C7}" srcId="{88494BCC-EF60-4695-8880-EB6D44F26FDC}" destId="{462CD5A0-5068-4E4F-BAAE-8CB47004F9FE}" srcOrd="0" destOrd="0" parTransId="{8CDAED24-3FA4-4A98-8113-56C7A30A128F}" sibTransId="{7908B9E7-2518-45C0-ABC1-FB099EF8FFBC}"/>
    <dgm:cxn modelId="{80D943A6-A78A-49B5-A333-5726359E57E0}" type="presParOf" srcId="{D86A014B-5C6D-4039-9972-7178B73A0E43}" destId="{06B23F3C-53BA-4269-997C-FC4406A71FEE}" srcOrd="0" destOrd="0" presId="urn:microsoft.com/office/officeart/2005/8/layout/default"/>
    <dgm:cxn modelId="{009DA687-BADB-4609-B343-943A1895EDFF}" type="presParOf" srcId="{D86A014B-5C6D-4039-9972-7178B73A0E43}" destId="{8AFB5073-43E8-457B-87FB-D94E8D7ED87C}" srcOrd="1" destOrd="0" presId="urn:microsoft.com/office/officeart/2005/8/layout/default"/>
    <dgm:cxn modelId="{5AEB37E0-0735-4C09-B86F-609363B823DF}" type="presParOf" srcId="{D86A014B-5C6D-4039-9972-7178B73A0E43}" destId="{3A0529A2-89C0-45DF-B707-91196C251838}" srcOrd="2" destOrd="0" presId="urn:microsoft.com/office/officeart/2005/8/layout/default"/>
    <dgm:cxn modelId="{5FE11097-BE43-4141-890E-5754E9639D15}" type="presParOf" srcId="{D86A014B-5C6D-4039-9972-7178B73A0E43}" destId="{A0297D85-E329-438A-A22B-98FD3249BA05}" srcOrd="3" destOrd="0" presId="urn:microsoft.com/office/officeart/2005/8/layout/default"/>
    <dgm:cxn modelId="{3ABBAD20-567F-4B62-A687-9DC9F7341638}" type="presParOf" srcId="{D86A014B-5C6D-4039-9972-7178B73A0E43}" destId="{83A67789-F78E-43E2-AEBB-A536113D15B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FEA7EB-E960-497B-B6A0-9E84D13AA88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PE"/>
        </a:p>
      </dgm:t>
    </dgm:pt>
    <dgm:pt modelId="{35E6ADA3-C315-4CE5-8162-1986BA8FE994}">
      <dgm:prSet phldrT="[Texto]"/>
      <dgm:spPr/>
      <dgm:t>
        <a:bodyPr/>
        <a:lstStyle/>
        <a:p>
          <a:r>
            <a:rPr lang="es-PE" dirty="0"/>
            <a:t>Desarrollo territorial</a:t>
          </a:r>
        </a:p>
      </dgm:t>
    </dgm:pt>
    <dgm:pt modelId="{A236FD49-2F36-46F2-A9B2-CCDDD3BD1451}" type="parTrans" cxnId="{6337D510-D789-4E20-B773-ACCCAC979773}">
      <dgm:prSet/>
      <dgm:spPr/>
      <dgm:t>
        <a:bodyPr/>
        <a:lstStyle/>
        <a:p>
          <a:endParaRPr lang="es-PE"/>
        </a:p>
      </dgm:t>
    </dgm:pt>
    <dgm:pt modelId="{E9899FDD-10D1-483F-A72A-51F9059FCFBA}" type="sibTrans" cxnId="{6337D510-D789-4E20-B773-ACCCAC979773}">
      <dgm:prSet/>
      <dgm:spPr/>
      <dgm:t>
        <a:bodyPr/>
        <a:lstStyle/>
        <a:p>
          <a:endParaRPr lang="es-PE"/>
        </a:p>
      </dgm:t>
    </dgm:pt>
    <dgm:pt modelId="{D48DD31D-71F7-43EB-8ADA-56C373BAE91B}">
      <dgm:prSet phldrT="[Texto]"/>
      <dgm:spPr/>
      <dgm:t>
        <a:bodyPr/>
        <a:lstStyle/>
        <a:p>
          <a:r>
            <a:rPr lang="es-PE" dirty="0"/>
            <a:t>Desarrollo económico local</a:t>
          </a:r>
        </a:p>
      </dgm:t>
    </dgm:pt>
    <dgm:pt modelId="{C22D4FC9-6D88-4CA8-9620-7329C549FBFC}" type="parTrans" cxnId="{535FD66E-5271-46C8-B4B4-F80863497A84}">
      <dgm:prSet/>
      <dgm:spPr/>
      <dgm:t>
        <a:bodyPr/>
        <a:lstStyle/>
        <a:p>
          <a:endParaRPr lang="es-PE"/>
        </a:p>
      </dgm:t>
    </dgm:pt>
    <dgm:pt modelId="{85332F5E-8625-40BA-A044-5A18940C4B5C}" type="sibTrans" cxnId="{535FD66E-5271-46C8-B4B4-F80863497A84}">
      <dgm:prSet/>
      <dgm:spPr/>
      <dgm:t>
        <a:bodyPr/>
        <a:lstStyle/>
        <a:p>
          <a:endParaRPr lang="es-PE"/>
        </a:p>
      </dgm:t>
    </dgm:pt>
    <dgm:pt modelId="{8AC3FAF7-E859-47E6-9E5A-0219638F842E}">
      <dgm:prSet phldrT="[Texto]"/>
      <dgm:spPr/>
      <dgm:t>
        <a:bodyPr/>
        <a:lstStyle/>
        <a:p>
          <a:r>
            <a:rPr lang="es-PE" dirty="0"/>
            <a:t>Entorno natural</a:t>
          </a:r>
        </a:p>
      </dgm:t>
    </dgm:pt>
    <dgm:pt modelId="{3AA4B0E1-F24C-4113-B60B-BD2F22BB552F}" type="parTrans" cxnId="{D3537743-E679-4190-AE3A-593F04F0ACF3}">
      <dgm:prSet/>
      <dgm:spPr/>
      <dgm:t>
        <a:bodyPr/>
        <a:lstStyle/>
        <a:p>
          <a:endParaRPr lang="es-PE"/>
        </a:p>
      </dgm:t>
    </dgm:pt>
    <dgm:pt modelId="{A1677453-3B44-468D-8803-2C123A1C5012}" type="sibTrans" cxnId="{D3537743-E679-4190-AE3A-593F04F0ACF3}">
      <dgm:prSet/>
      <dgm:spPr/>
      <dgm:t>
        <a:bodyPr/>
        <a:lstStyle/>
        <a:p>
          <a:endParaRPr lang="es-PE"/>
        </a:p>
      </dgm:t>
    </dgm:pt>
    <dgm:pt modelId="{18E4DA61-5696-43F6-938A-8C7D153BEF74}">
      <dgm:prSet phldrT="[Texto]"/>
      <dgm:spPr/>
      <dgm:t>
        <a:bodyPr/>
        <a:lstStyle/>
        <a:p>
          <a:r>
            <a:rPr lang="es-PE" dirty="0"/>
            <a:t>Desarrollo humano</a:t>
          </a:r>
        </a:p>
      </dgm:t>
    </dgm:pt>
    <dgm:pt modelId="{D52ACF55-9AE3-4B35-98EE-4B52B900F382}" type="parTrans" cxnId="{266BFC61-AAB2-4ECB-A076-8E58A8090DC5}">
      <dgm:prSet/>
      <dgm:spPr/>
      <dgm:t>
        <a:bodyPr/>
        <a:lstStyle/>
        <a:p>
          <a:endParaRPr lang="es-PE"/>
        </a:p>
      </dgm:t>
    </dgm:pt>
    <dgm:pt modelId="{0886CE55-BC0E-49CC-BEC5-B34A1B8F1A21}" type="sibTrans" cxnId="{266BFC61-AAB2-4ECB-A076-8E58A8090DC5}">
      <dgm:prSet/>
      <dgm:spPr/>
      <dgm:t>
        <a:bodyPr/>
        <a:lstStyle/>
        <a:p>
          <a:endParaRPr lang="es-PE"/>
        </a:p>
      </dgm:t>
    </dgm:pt>
    <dgm:pt modelId="{E6CDB067-CCBA-49EB-94F2-5C16AD15C196}">
      <dgm:prSet/>
      <dgm:spPr/>
      <dgm:t>
        <a:bodyPr/>
        <a:lstStyle/>
        <a:p>
          <a:r>
            <a:rPr lang="es-PE" dirty="0"/>
            <a:t>Infraestructura sostenible</a:t>
          </a:r>
        </a:p>
      </dgm:t>
    </dgm:pt>
    <dgm:pt modelId="{725B5757-8E37-4848-9C9E-7D62952EBC3E}" type="parTrans" cxnId="{9AFD2DE5-64A3-45CE-8EAD-A70E608172C0}">
      <dgm:prSet/>
      <dgm:spPr/>
      <dgm:t>
        <a:bodyPr/>
        <a:lstStyle/>
        <a:p>
          <a:endParaRPr lang="es-PE"/>
        </a:p>
      </dgm:t>
    </dgm:pt>
    <dgm:pt modelId="{96D88BFB-399F-4376-AA57-7C91212FEA37}" type="sibTrans" cxnId="{9AFD2DE5-64A3-45CE-8EAD-A70E608172C0}">
      <dgm:prSet/>
      <dgm:spPr/>
      <dgm:t>
        <a:bodyPr/>
        <a:lstStyle/>
        <a:p>
          <a:endParaRPr lang="es-PE"/>
        </a:p>
      </dgm:t>
    </dgm:pt>
    <dgm:pt modelId="{5F894022-8599-49A7-9125-C9A8C7B1D8AD}">
      <dgm:prSet/>
      <dgm:spPr/>
      <dgm:t>
        <a:bodyPr/>
        <a:lstStyle/>
        <a:p>
          <a:r>
            <a:rPr lang="es-PE" dirty="0"/>
            <a:t>Minería responsable, agroindustria, pesca sostenible, manufactura integrada, turismo sostenible, industrias culturales, competitividad y empleo</a:t>
          </a:r>
        </a:p>
      </dgm:t>
    </dgm:pt>
    <dgm:pt modelId="{AEBB4112-8774-4EB9-8550-DE791D88598A}" type="parTrans" cxnId="{2E220E5F-F452-4B13-920F-26DAA7FC0AE8}">
      <dgm:prSet/>
      <dgm:spPr/>
      <dgm:t>
        <a:bodyPr/>
        <a:lstStyle/>
        <a:p>
          <a:endParaRPr lang="es-PE"/>
        </a:p>
      </dgm:t>
    </dgm:pt>
    <dgm:pt modelId="{6BBC96B1-9BBC-4804-8559-0EB9E51404E4}" type="sibTrans" cxnId="{2E220E5F-F452-4B13-920F-26DAA7FC0AE8}">
      <dgm:prSet/>
      <dgm:spPr/>
      <dgm:t>
        <a:bodyPr/>
        <a:lstStyle/>
        <a:p>
          <a:endParaRPr lang="es-PE"/>
        </a:p>
      </dgm:t>
    </dgm:pt>
    <dgm:pt modelId="{D4ED1FA0-D51C-4BB1-BDE7-0EFB2973C0B5}">
      <dgm:prSet/>
      <dgm:spPr/>
      <dgm:t>
        <a:bodyPr/>
        <a:lstStyle/>
        <a:p>
          <a:r>
            <a:rPr lang="es-PE" dirty="0"/>
            <a:t>Protección de ecosistemas, adaptación al cambio climático, valoración de geodiversidad </a:t>
          </a:r>
        </a:p>
      </dgm:t>
    </dgm:pt>
    <dgm:pt modelId="{06531137-86DA-49A9-8B78-9A42C36108D8}" type="parTrans" cxnId="{5844C0A1-2645-4BB9-ACE4-C38BF3C14DA7}">
      <dgm:prSet/>
      <dgm:spPr/>
      <dgm:t>
        <a:bodyPr/>
        <a:lstStyle/>
        <a:p>
          <a:endParaRPr lang="es-PE"/>
        </a:p>
      </dgm:t>
    </dgm:pt>
    <dgm:pt modelId="{9F326296-0185-49B8-BDD4-306F6CDBAA8E}" type="sibTrans" cxnId="{5844C0A1-2645-4BB9-ACE4-C38BF3C14DA7}">
      <dgm:prSet/>
      <dgm:spPr/>
      <dgm:t>
        <a:bodyPr/>
        <a:lstStyle/>
        <a:p>
          <a:endParaRPr lang="es-PE"/>
        </a:p>
      </dgm:t>
    </dgm:pt>
    <dgm:pt modelId="{79E78C5D-B7EF-4757-9832-4DD5DF69EE54}">
      <dgm:prSet/>
      <dgm:spPr/>
      <dgm:t>
        <a:bodyPr/>
        <a:lstStyle/>
        <a:p>
          <a:r>
            <a:rPr lang="es-PE" dirty="0"/>
            <a:t>Oportunidades y accesos a los servicios., cohesión social, inclusión financiera</a:t>
          </a:r>
        </a:p>
      </dgm:t>
    </dgm:pt>
    <dgm:pt modelId="{9D1F23CA-5978-45EE-A43B-F210BD27E1E4}" type="parTrans" cxnId="{0F33E292-56E9-407D-8B38-B0287D189F6B}">
      <dgm:prSet/>
      <dgm:spPr/>
      <dgm:t>
        <a:bodyPr/>
        <a:lstStyle/>
        <a:p>
          <a:endParaRPr lang="es-PE"/>
        </a:p>
      </dgm:t>
    </dgm:pt>
    <dgm:pt modelId="{D3350C7A-8432-4A4E-BBFB-475A873DA6C6}" type="sibTrans" cxnId="{0F33E292-56E9-407D-8B38-B0287D189F6B}">
      <dgm:prSet/>
      <dgm:spPr/>
      <dgm:t>
        <a:bodyPr/>
        <a:lstStyle/>
        <a:p>
          <a:endParaRPr lang="es-PE"/>
        </a:p>
      </dgm:t>
    </dgm:pt>
    <dgm:pt modelId="{319A205E-B22F-478C-975B-86A49117A9C3}">
      <dgm:prSet/>
      <dgm:spPr/>
      <dgm:t>
        <a:bodyPr/>
        <a:lstStyle/>
        <a:p>
          <a:r>
            <a:rPr lang="es-PE" dirty="0"/>
            <a:t>Infraestructura energética : hidroeléctrica, solar, geotérmica, undimotriz</a:t>
          </a:r>
        </a:p>
        <a:p>
          <a:r>
            <a:rPr lang="es-PE" dirty="0"/>
            <a:t>Infraestructura hídrica</a:t>
          </a:r>
        </a:p>
      </dgm:t>
    </dgm:pt>
    <dgm:pt modelId="{A52813F5-8784-46C9-AEDE-571BDF6D1C76}" type="parTrans" cxnId="{906B0804-476D-43C8-822D-9A4581E2AFE5}">
      <dgm:prSet/>
      <dgm:spPr/>
      <dgm:t>
        <a:bodyPr/>
        <a:lstStyle/>
        <a:p>
          <a:endParaRPr lang="es-PE"/>
        </a:p>
      </dgm:t>
    </dgm:pt>
    <dgm:pt modelId="{21946972-4D93-4BCB-AE0B-49E03869D1B5}" type="sibTrans" cxnId="{906B0804-476D-43C8-822D-9A4581E2AFE5}">
      <dgm:prSet/>
      <dgm:spPr/>
      <dgm:t>
        <a:bodyPr/>
        <a:lstStyle/>
        <a:p>
          <a:endParaRPr lang="es-PE"/>
        </a:p>
      </dgm:t>
    </dgm:pt>
    <dgm:pt modelId="{D3ED8C5A-0D4F-47EA-8F03-FFFB3932522F}">
      <dgm:prSet/>
      <dgm:spPr/>
      <dgm:t>
        <a:bodyPr/>
        <a:lstStyle/>
        <a:p>
          <a:r>
            <a:rPr lang="es-PE" dirty="0"/>
            <a:t>Conectividad digital</a:t>
          </a:r>
        </a:p>
        <a:p>
          <a:r>
            <a:rPr lang="es-PE"/>
            <a:t>Infraestructura </a:t>
          </a:r>
          <a:r>
            <a:rPr lang="es-PE" dirty="0"/>
            <a:t>verde</a:t>
          </a:r>
        </a:p>
      </dgm:t>
    </dgm:pt>
    <dgm:pt modelId="{E832FA6B-30A5-4589-9049-AA61EE6AF57E}" type="parTrans" cxnId="{A83247E8-7003-4D46-A076-9D2932FF8830}">
      <dgm:prSet/>
      <dgm:spPr/>
      <dgm:t>
        <a:bodyPr/>
        <a:lstStyle/>
        <a:p>
          <a:endParaRPr lang="es-PE"/>
        </a:p>
      </dgm:t>
    </dgm:pt>
    <dgm:pt modelId="{27E011CD-2986-4CC9-8E13-4B2A4EC4EDD4}" type="sibTrans" cxnId="{A83247E8-7003-4D46-A076-9D2932FF8830}">
      <dgm:prSet/>
      <dgm:spPr/>
      <dgm:t>
        <a:bodyPr/>
        <a:lstStyle/>
        <a:p>
          <a:endParaRPr lang="es-PE"/>
        </a:p>
      </dgm:t>
    </dgm:pt>
    <dgm:pt modelId="{872E3F5A-170D-449C-B1A9-3A827C315107}">
      <dgm:prSet/>
      <dgm:spPr/>
      <dgm:t>
        <a:bodyPr/>
        <a:lstStyle/>
        <a:p>
          <a:r>
            <a:rPr lang="es-PE" dirty="0"/>
            <a:t>Vivienda asequible, accesibilidad.</a:t>
          </a:r>
        </a:p>
      </dgm:t>
    </dgm:pt>
    <dgm:pt modelId="{BE9EEA04-374E-4F0B-95CB-409587D89F97}" type="parTrans" cxnId="{808A2DEE-41CD-4F6A-B578-EB7B70B69A1F}">
      <dgm:prSet/>
      <dgm:spPr/>
      <dgm:t>
        <a:bodyPr/>
        <a:lstStyle/>
        <a:p>
          <a:endParaRPr lang="es-PE"/>
        </a:p>
      </dgm:t>
    </dgm:pt>
    <dgm:pt modelId="{0C822D17-9E45-4CB8-8120-512E57104E47}" type="sibTrans" cxnId="{808A2DEE-41CD-4F6A-B578-EB7B70B69A1F}">
      <dgm:prSet/>
      <dgm:spPr/>
      <dgm:t>
        <a:bodyPr/>
        <a:lstStyle/>
        <a:p>
          <a:endParaRPr lang="es-PE"/>
        </a:p>
      </dgm:t>
    </dgm:pt>
    <dgm:pt modelId="{723DAA10-2435-48FA-8627-4D16551D517B}">
      <dgm:prSet/>
      <dgm:spPr/>
      <dgm:t>
        <a:bodyPr/>
        <a:lstStyle/>
        <a:p>
          <a:r>
            <a:rPr lang="es-PE" dirty="0"/>
            <a:t>Economías regionales, economías étnicas</a:t>
          </a:r>
        </a:p>
      </dgm:t>
    </dgm:pt>
    <dgm:pt modelId="{7A7366DF-87E3-4150-B8DF-55174997EBAD}" type="parTrans" cxnId="{ED2666C2-D892-41AA-AD33-A65D89E331B0}">
      <dgm:prSet/>
      <dgm:spPr/>
      <dgm:t>
        <a:bodyPr/>
        <a:lstStyle/>
        <a:p>
          <a:endParaRPr lang="es-PE"/>
        </a:p>
      </dgm:t>
    </dgm:pt>
    <dgm:pt modelId="{7928B57F-E783-4F60-92E6-220D21C615C6}" type="sibTrans" cxnId="{ED2666C2-D892-41AA-AD33-A65D89E331B0}">
      <dgm:prSet/>
      <dgm:spPr/>
      <dgm:t>
        <a:bodyPr/>
        <a:lstStyle/>
        <a:p>
          <a:endParaRPr lang="es-PE"/>
        </a:p>
      </dgm:t>
    </dgm:pt>
    <dgm:pt modelId="{769B3ABE-30D8-447D-985E-FFA61B4A6AC3}">
      <dgm:prSet/>
      <dgm:spPr/>
      <dgm:t>
        <a:bodyPr/>
        <a:lstStyle/>
        <a:p>
          <a:r>
            <a:rPr lang="es-PE" dirty="0"/>
            <a:t>Conservación de los componentes </a:t>
          </a:r>
          <a:r>
            <a:rPr lang="es-PE" dirty="0" err="1"/>
            <a:t>ambientalesr</a:t>
          </a:r>
          <a:endParaRPr lang="es-PE" dirty="0"/>
        </a:p>
      </dgm:t>
    </dgm:pt>
    <dgm:pt modelId="{B3304B01-375C-47A4-A39E-8652C1753932}" type="parTrans" cxnId="{7B0E5948-5078-48A3-8748-D657AD3D6A69}">
      <dgm:prSet/>
      <dgm:spPr/>
      <dgm:t>
        <a:bodyPr/>
        <a:lstStyle/>
        <a:p>
          <a:endParaRPr lang="es-PE"/>
        </a:p>
      </dgm:t>
    </dgm:pt>
    <dgm:pt modelId="{9C84BB14-4745-46FD-A1B4-30B86529E68B}" type="sibTrans" cxnId="{7B0E5948-5078-48A3-8748-D657AD3D6A69}">
      <dgm:prSet/>
      <dgm:spPr/>
      <dgm:t>
        <a:bodyPr/>
        <a:lstStyle/>
        <a:p>
          <a:endParaRPr lang="es-PE"/>
        </a:p>
      </dgm:t>
    </dgm:pt>
    <dgm:pt modelId="{DE7F1343-E0FB-461A-9F43-F42064FD2F63}" type="pres">
      <dgm:prSet presAssocID="{C1FEA7EB-E960-497B-B6A0-9E84D13AA889}" presName="Name0" presStyleCnt="0">
        <dgm:presLayoutVars>
          <dgm:chPref val="1"/>
          <dgm:dir/>
          <dgm:animOne val="branch"/>
          <dgm:animLvl val="lvl"/>
          <dgm:resizeHandles val="exact"/>
        </dgm:presLayoutVars>
      </dgm:prSet>
      <dgm:spPr/>
    </dgm:pt>
    <dgm:pt modelId="{4D68A7E6-0C07-4D8C-9096-354F86383DF7}" type="pres">
      <dgm:prSet presAssocID="{35E6ADA3-C315-4CE5-8162-1986BA8FE994}" presName="root1" presStyleCnt="0"/>
      <dgm:spPr/>
    </dgm:pt>
    <dgm:pt modelId="{C42F5C18-912F-4762-BEC4-A32F68175864}" type="pres">
      <dgm:prSet presAssocID="{35E6ADA3-C315-4CE5-8162-1986BA8FE994}" presName="LevelOneTextNode" presStyleLbl="node0" presStyleIdx="0" presStyleCnt="1">
        <dgm:presLayoutVars>
          <dgm:chPref val="3"/>
        </dgm:presLayoutVars>
      </dgm:prSet>
      <dgm:spPr/>
    </dgm:pt>
    <dgm:pt modelId="{6C49B451-7049-4E7D-B395-F643E0A9B0CA}" type="pres">
      <dgm:prSet presAssocID="{35E6ADA3-C315-4CE5-8162-1986BA8FE994}" presName="level2hierChild" presStyleCnt="0"/>
      <dgm:spPr/>
    </dgm:pt>
    <dgm:pt modelId="{6CF1BCCE-D920-4F21-907A-158276191B16}" type="pres">
      <dgm:prSet presAssocID="{C22D4FC9-6D88-4CA8-9620-7329C549FBFC}" presName="conn2-1" presStyleLbl="parChTrans1D2" presStyleIdx="0" presStyleCnt="3"/>
      <dgm:spPr/>
    </dgm:pt>
    <dgm:pt modelId="{96FED906-00EC-430D-B994-34409DA3FA1D}" type="pres">
      <dgm:prSet presAssocID="{C22D4FC9-6D88-4CA8-9620-7329C549FBFC}" presName="connTx" presStyleLbl="parChTrans1D2" presStyleIdx="0" presStyleCnt="3"/>
      <dgm:spPr/>
    </dgm:pt>
    <dgm:pt modelId="{6F1C8362-A6BC-4FB0-AF18-87C7213F6891}" type="pres">
      <dgm:prSet presAssocID="{D48DD31D-71F7-43EB-8ADA-56C373BAE91B}" presName="root2" presStyleCnt="0"/>
      <dgm:spPr/>
    </dgm:pt>
    <dgm:pt modelId="{0C7FDF10-957E-4FDE-A6B5-9855035AA770}" type="pres">
      <dgm:prSet presAssocID="{D48DD31D-71F7-43EB-8ADA-56C373BAE91B}" presName="LevelTwoTextNode" presStyleLbl="node2" presStyleIdx="0" presStyleCnt="3">
        <dgm:presLayoutVars>
          <dgm:chPref val="3"/>
        </dgm:presLayoutVars>
      </dgm:prSet>
      <dgm:spPr/>
    </dgm:pt>
    <dgm:pt modelId="{F26BFAF9-6993-4661-A40D-68090C6D4C45}" type="pres">
      <dgm:prSet presAssocID="{D48DD31D-71F7-43EB-8ADA-56C373BAE91B}" presName="level3hierChild" presStyleCnt="0"/>
      <dgm:spPr/>
    </dgm:pt>
    <dgm:pt modelId="{14C3A2A0-C036-4B02-9038-108953B56343}" type="pres">
      <dgm:prSet presAssocID="{7A7366DF-87E3-4150-B8DF-55174997EBAD}" presName="conn2-1" presStyleLbl="parChTrans1D3" presStyleIdx="0" presStyleCnt="4"/>
      <dgm:spPr/>
    </dgm:pt>
    <dgm:pt modelId="{263DCEAC-9EBC-4498-8E7A-BAB3D3AA8F93}" type="pres">
      <dgm:prSet presAssocID="{7A7366DF-87E3-4150-B8DF-55174997EBAD}" presName="connTx" presStyleLbl="parChTrans1D3" presStyleIdx="0" presStyleCnt="4"/>
      <dgm:spPr/>
    </dgm:pt>
    <dgm:pt modelId="{4A27F0B7-A286-4277-92D5-FDC3FE3EEDAE}" type="pres">
      <dgm:prSet presAssocID="{723DAA10-2435-48FA-8627-4D16551D517B}" presName="root2" presStyleCnt="0"/>
      <dgm:spPr/>
    </dgm:pt>
    <dgm:pt modelId="{0A80523D-75BF-4E50-8C58-8FDE89A672E0}" type="pres">
      <dgm:prSet presAssocID="{723DAA10-2435-48FA-8627-4D16551D517B}" presName="LevelTwoTextNode" presStyleLbl="node3" presStyleIdx="0" presStyleCnt="4" custLinFactX="12738" custLinFactNeighborX="100000" custLinFactNeighborY="-5230">
        <dgm:presLayoutVars>
          <dgm:chPref val="3"/>
        </dgm:presLayoutVars>
      </dgm:prSet>
      <dgm:spPr/>
    </dgm:pt>
    <dgm:pt modelId="{9485BA80-D6B3-414F-A5AA-AB548A62E74F}" type="pres">
      <dgm:prSet presAssocID="{723DAA10-2435-48FA-8627-4D16551D517B}" presName="level3hierChild" presStyleCnt="0"/>
      <dgm:spPr/>
    </dgm:pt>
    <dgm:pt modelId="{521672F0-A586-4B1C-8198-5AB541E4758F}" type="pres">
      <dgm:prSet presAssocID="{AEBB4112-8774-4EB9-8550-DE791D88598A}" presName="conn2-1" presStyleLbl="parChTrans1D4" presStyleIdx="0" presStyleCnt="5"/>
      <dgm:spPr/>
    </dgm:pt>
    <dgm:pt modelId="{D76A611A-4A07-4855-9DA1-6EE259748B9D}" type="pres">
      <dgm:prSet presAssocID="{AEBB4112-8774-4EB9-8550-DE791D88598A}" presName="connTx" presStyleLbl="parChTrans1D4" presStyleIdx="0" presStyleCnt="5"/>
      <dgm:spPr/>
    </dgm:pt>
    <dgm:pt modelId="{8576D6C8-09F0-44B6-9E07-C151FABD1D92}" type="pres">
      <dgm:prSet presAssocID="{5F894022-8599-49A7-9125-C9A8C7B1D8AD}" presName="root2" presStyleCnt="0"/>
      <dgm:spPr/>
    </dgm:pt>
    <dgm:pt modelId="{E5CD30C7-936C-427F-916A-99BDE5A409B6}" type="pres">
      <dgm:prSet presAssocID="{5F894022-8599-49A7-9125-C9A8C7B1D8AD}" presName="LevelTwoTextNode" presStyleLbl="node4" presStyleIdx="0" presStyleCnt="5" custLinFactX="-18084" custLinFactNeighborX="-100000" custLinFactNeighborY="-5230">
        <dgm:presLayoutVars>
          <dgm:chPref val="3"/>
        </dgm:presLayoutVars>
      </dgm:prSet>
      <dgm:spPr/>
    </dgm:pt>
    <dgm:pt modelId="{AB17B0ED-669C-4118-B964-222DFAD8E7A5}" type="pres">
      <dgm:prSet presAssocID="{5F894022-8599-49A7-9125-C9A8C7B1D8AD}" presName="level3hierChild" presStyleCnt="0"/>
      <dgm:spPr/>
    </dgm:pt>
    <dgm:pt modelId="{3C6C454F-2FAF-4D49-B727-F94F4A684AE1}" type="pres">
      <dgm:prSet presAssocID="{3AA4B0E1-F24C-4113-B60B-BD2F22BB552F}" presName="conn2-1" presStyleLbl="parChTrans1D2" presStyleIdx="1" presStyleCnt="3"/>
      <dgm:spPr/>
    </dgm:pt>
    <dgm:pt modelId="{2AFD9EF8-AA95-49F1-8EA0-53A5A921AC99}" type="pres">
      <dgm:prSet presAssocID="{3AA4B0E1-F24C-4113-B60B-BD2F22BB552F}" presName="connTx" presStyleLbl="parChTrans1D2" presStyleIdx="1" presStyleCnt="3"/>
      <dgm:spPr/>
    </dgm:pt>
    <dgm:pt modelId="{1F28BA0B-14FA-4028-87CD-981500E52D22}" type="pres">
      <dgm:prSet presAssocID="{8AC3FAF7-E859-47E6-9E5A-0219638F842E}" presName="root2" presStyleCnt="0"/>
      <dgm:spPr/>
    </dgm:pt>
    <dgm:pt modelId="{9F68D15E-ED75-48AA-A613-3DF3B1F6AB63}" type="pres">
      <dgm:prSet presAssocID="{8AC3FAF7-E859-47E6-9E5A-0219638F842E}" presName="LevelTwoTextNode" presStyleLbl="node2" presStyleIdx="1" presStyleCnt="3" custScaleX="103327">
        <dgm:presLayoutVars>
          <dgm:chPref val="3"/>
        </dgm:presLayoutVars>
      </dgm:prSet>
      <dgm:spPr/>
    </dgm:pt>
    <dgm:pt modelId="{1C6D4003-18CB-44BB-B347-BE2F1DDA8A85}" type="pres">
      <dgm:prSet presAssocID="{8AC3FAF7-E859-47E6-9E5A-0219638F842E}" presName="level3hierChild" presStyleCnt="0"/>
      <dgm:spPr/>
    </dgm:pt>
    <dgm:pt modelId="{0D5B4951-A9C2-48DB-94E0-6AC994F48953}" type="pres">
      <dgm:prSet presAssocID="{06531137-86DA-49A9-8B78-9A42C36108D8}" presName="conn2-1" presStyleLbl="parChTrans1D3" presStyleIdx="1" presStyleCnt="4"/>
      <dgm:spPr/>
    </dgm:pt>
    <dgm:pt modelId="{1456DE57-E706-43DA-96F1-5649F3223E3E}" type="pres">
      <dgm:prSet presAssocID="{06531137-86DA-49A9-8B78-9A42C36108D8}" presName="connTx" presStyleLbl="parChTrans1D3" presStyleIdx="1" presStyleCnt="4"/>
      <dgm:spPr/>
    </dgm:pt>
    <dgm:pt modelId="{740B9F6B-6CD1-461E-AD2E-BBCA8E6497BB}" type="pres">
      <dgm:prSet presAssocID="{D4ED1FA0-D51C-4BB1-BDE7-0EFB2973C0B5}" presName="root2" presStyleCnt="0"/>
      <dgm:spPr/>
    </dgm:pt>
    <dgm:pt modelId="{B3E0CADC-B1C9-4F80-B33A-E610301BE0D0}" type="pres">
      <dgm:prSet presAssocID="{D4ED1FA0-D51C-4BB1-BDE7-0EFB2973C0B5}" presName="LevelTwoTextNode" presStyleLbl="node3" presStyleIdx="1" presStyleCnt="4" custScaleX="100000">
        <dgm:presLayoutVars>
          <dgm:chPref val="3"/>
        </dgm:presLayoutVars>
      </dgm:prSet>
      <dgm:spPr/>
    </dgm:pt>
    <dgm:pt modelId="{9047CAAA-8D5F-4B2C-B40F-B1D0D383A137}" type="pres">
      <dgm:prSet presAssocID="{D4ED1FA0-D51C-4BB1-BDE7-0EFB2973C0B5}" presName="level3hierChild" presStyleCnt="0"/>
      <dgm:spPr/>
    </dgm:pt>
    <dgm:pt modelId="{0CF6BE31-4C3B-4C0A-81EB-C1A8EA2F64F6}" type="pres">
      <dgm:prSet presAssocID="{B3304B01-375C-47A4-A39E-8652C1753932}" presName="conn2-1" presStyleLbl="parChTrans1D4" presStyleIdx="1" presStyleCnt="5"/>
      <dgm:spPr/>
    </dgm:pt>
    <dgm:pt modelId="{EEF2C2DF-E37E-44DF-BD52-D1D1D9E631EB}" type="pres">
      <dgm:prSet presAssocID="{B3304B01-375C-47A4-A39E-8652C1753932}" presName="connTx" presStyleLbl="parChTrans1D4" presStyleIdx="1" presStyleCnt="5"/>
      <dgm:spPr/>
    </dgm:pt>
    <dgm:pt modelId="{7A6DF2E6-BF59-45E5-8EE5-B1FA7DB8E455}" type="pres">
      <dgm:prSet presAssocID="{769B3ABE-30D8-447D-985E-FFA61B4A6AC3}" presName="root2" presStyleCnt="0"/>
      <dgm:spPr/>
    </dgm:pt>
    <dgm:pt modelId="{DF53350E-AE24-46B9-93FD-691838E7E331}" type="pres">
      <dgm:prSet presAssocID="{769B3ABE-30D8-447D-985E-FFA61B4A6AC3}" presName="LevelTwoTextNode" presStyleLbl="node4" presStyleIdx="1" presStyleCnt="5" custLinFactNeighborX="-8747">
        <dgm:presLayoutVars>
          <dgm:chPref val="3"/>
        </dgm:presLayoutVars>
      </dgm:prSet>
      <dgm:spPr/>
    </dgm:pt>
    <dgm:pt modelId="{95BDAF8B-C706-4445-AC63-045C1C41A4AE}" type="pres">
      <dgm:prSet presAssocID="{769B3ABE-30D8-447D-985E-FFA61B4A6AC3}" presName="level3hierChild" presStyleCnt="0"/>
      <dgm:spPr/>
    </dgm:pt>
    <dgm:pt modelId="{CE7E180F-CCF3-4E43-BA07-A7CE220516B4}" type="pres">
      <dgm:prSet presAssocID="{D52ACF55-9AE3-4B35-98EE-4B52B900F382}" presName="conn2-1" presStyleLbl="parChTrans1D2" presStyleIdx="2" presStyleCnt="3"/>
      <dgm:spPr/>
    </dgm:pt>
    <dgm:pt modelId="{4EA9CD6C-77EC-4AD1-B3D5-659DB34EA0E3}" type="pres">
      <dgm:prSet presAssocID="{D52ACF55-9AE3-4B35-98EE-4B52B900F382}" presName="connTx" presStyleLbl="parChTrans1D2" presStyleIdx="2" presStyleCnt="3"/>
      <dgm:spPr/>
    </dgm:pt>
    <dgm:pt modelId="{650E5B30-0458-4F21-9B18-2EFC9C519EC6}" type="pres">
      <dgm:prSet presAssocID="{18E4DA61-5696-43F6-938A-8C7D153BEF74}" presName="root2" presStyleCnt="0"/>
      <dgm:spPr/>
    </dgm:pt>
    <dgm:pt modelId="{58F0F904-C28A-40B8-BD08-9D869C1A9F7D}" type="pres">
      <dgm:prSet presAssocID="{18E4DA61-5696-43F6-938A-8C7D153BEF74}" presName="LevelTwoTextNode" presStyleLbl="node2" presStyleIdx="2" presStyleCnt="3" custLinFactNeighborY="-61277">
        <dgm:presLayoutVars>
          <dgm:chPref val="3"/>
        </dgm:presLayoutVars>
      </dgm:prSet>
      <dgm:spPr/>
    </dgm:pt>
    <dgm:pt modelId="{3F74113E-2FFC-4AD7-9015-2F195D4FB584}" type="pres">
      <dgm:prSet presAssocID="{18E4DA61-5696-43F6-938A-8C7D153BEF74}" presName="level3hierChild" presStyleCnt="0"/>
      <dgm:spPr/>
    </dgm:pt>
    <dgm:pt modelId="{6494FD6F-CA8F-463A-A220-63B478756C1C}" type="pres">
      <dgm:prSet presAssocID="{725B5757-8E37-4848-9C9E-7D62952EBC3E}" presName="conn2-1" presStyleLbl="parChTrans1D3" presStyleIdx="2" presStyleCnt="4"/>
      <dgm:spPr/>
    </dgm:pt>
    <dgm:pt modelId="{B9817145-0BE0-4B23-8827-31F4EDD5B160}" type="pres">
      <dgm:prSet presAssocID="{725B5757-8E37-4848-9C9E-7D62952EBC3E}" presName="connTx" presStyleLbl="parChTrans1D3" presStyleIdx="2" presStyleCnt="4"/>
      <dgm:spPr/>
    </dgm:pt>
    <dgm:pt modelId="{82C960A7-F137-415B-B090-FC324A2BF007}" type="pres">
      <dgm:prSet presAssocID="{E6CDB067-CCBA-49EB-94F2-5C16AD15C196}" presName="root2" presStyleCnt="0"/>
      <dgm:spPr/>
    </dgm:pt>
    <dgm:pt modelId="{C6B671EE-97AC-434E-9074-A78D5844BBBB}" type="pres">
      <dgm:prSet presAssocID="{E6CDB067-CCBA-49EB-94F2-5C16AD15C196}" presName="LevelTwoTextNode" presStyleLbl="node3" presStyleIdx="2" presStyleCnt="4" custLinFactX="-17861" custLinFactY="15763" custLinFactNeighborX="-100000" custLinFactNeighborY="100000">
        <dgm:presLayoutVars>
          <dgm:chPref val="3"/>
        </dgm:presLayoutVars>
      </dgm:prSet>
      <dgm:spPr/>
    </dgm:pt>
    <dgm:pt modelId="{727F9B62-5770-4D60-8DB4-A43D4AFFF0E4}" type="pres">
      <dgm:prSet presAssocID="{E6CDB067-CCBA-49EB-94F2-5C16AD15C196}" presName="level3hierChild" presStyleCnt="0"/>
      <dgm:spPr/>
    </dgm:pt>
    <dgm:pt modelId="{AC98D44E-8684-4256-9601-41949DA1EAC9}" type="pres">
      <dgm:prSet presAssocID="{A52813F5-8784-46C9-AEDE-571BDF6D1C76}" presName="conn2-1" presStyleLbl="parChTrans1D4" presStyleIdx="2" presStyleCnt="5"/>
      <dgm:spPr/>
    </dgm:pt>
    <dgm:pt modelId="{157B663A-2F8A-471C-B8E3-A5EA56F5C78C}" type="pres">
      <dgm:prSet presAssocID="{A52813F5-8784-46C9-AEDE-571BDF6D1C76}" presName="connTx" presStyleLbl="parChTrans1D4" presStyleIdx="2" presStyleCnt="5"/>
      <dgm:spPr/>
    </dgm:pt>
    <dgm:pt modelId="{14D320AF-586D-491A-A156-14D022ED088F}" type="pres">
      <dgm:prSet presAssocID="{319A205E-B22F-478C-975B-86A49117A9C3}" presName="root2" presStyleCnt="0"/>
      <dgm:spPr/>
    </dgm:pt>
    <dgm:pt modelId="{42BFAD81-F5B0-45CC-BC69-1D63271D7033}" type="pres">
      <dgm:prSet presAssocID="{319A205E-B22F-478C-975B-86A49117A9C3}" presName="LevelTwoTextNode" presStyleLbl="node4" presStyleIdx="2" presStyleCnt="5" custScaleX="107493" custLinFactX="-22011" custLinFactY="16532" custLinFactNeighborX="-100000" custLinFactNeighborY="100000">
        <dgm:presLayoutVars>
          <dgm:chPref val="3"/>
        </dgm:presLayoutVars>
      </dgm:prSet>
      <dgm:spPr/>
    </dgm:pt>
    <dgm:pt modelId="{0ABA2F83-14FE-4C0F-8969-96FB2C88F1B6}" type="pres">
      <dgm:prSet presAssocID="{319A205E-B22F-478C-975B-86A49117A9C3}" presName="level3hierChild" presStyleCnt="0"/>
      <dgm:spPr/>
    </dgm:pt>
    <dgm:pt modelId="{8A940052-1D8A-4E2D-AD57-8575A5EFDF14}" type="pres">
      <dgm:prSet presAssocID="{E832FA6B-30A5-4589-9049-AA61EE6AF57E}" presName="conn2-1" presStyleLbl="parChTrans1D4" presStyleIdx="3" presStyleCnt="5"/>
      <dgm:spPr/>
    </dgm:pt>
    <dgm:pt modelId="{DA27272E-9A4F-443A-9774-D721E1EFAFA2}" type="pres">
      <dgm:prSet presAssocID="{E832FA6B-30A5-4589-9049-AA61EE6AF57E}" presName="connTx" presStyleLbl="parChTrans1D4" presStyleIdx="3" presStyleCnt="5"/>
      <dgm:spPr/>
    </dgm:pt>
    <dgm:pt modelId="{210177F0-4CCE-4D03-A9FB-61D7654C44CD}" type="pres">
      <dgm:prSet presAssocID="{D3ED8C5A-0D4F-47EA-8F03-FFFB3932522F}" presName="root2" presStyleCnt="0"/>
      <dgm:spPr/>
    </dgm:pt>
    <dgm:pt modelId="{1E6249A3-EBDC-40BD-A212-52C0C86A8DE9}" type="pres">
      <dgm:prSet presAssocID="{D3ED8C5A-0D4F-47EA-8F03-FFFB3932522F}" presName="LevelTwoTextNode" presStyleLbl="node4" presStyleIdx="3" presStyleCnt="5" custLinFactX="-32176" custLinFactY="17948" custLinFactNeighborX="-100000" custLinFactNeighborY="100000">
        <dgm:presLayoutVars>
          <dgm:chPref val="3"/>
        </dgm:presLayoutVars>
      </dgm:prSet>
      <dgm:spPr/>
    </dgm:pt>
    <dgm:pt modelId="{5FFD9323-9DF0-4520-8F41-1BB23342B513}" type="pres">
      <dgm:prSet presAssocID="{D3ED8C5A-0D4F-47EA-8F03-FFFB3932522F}" presName="level3hierChild" presStyleCnt="0"/>
      <dgm:spPr/>
    </dgm:pt>
    <dgm:pt modelId="{A7D2AD37-BF83-4AF9-9384-26D366DC4F55}" type="pres">
      <dgm:prSet presAssocID="{9D1F23CA-5978-45EE-A43B-F210BD27E1E4}" presName="conn2-1" presStyleLbl="parChTrans1D3" presStyleIdx="3" presStyleCnt="4"/>
      <dgm:spPr/>
    </dgm:pt>
    <dgm:pt modelId="{A5CF977F-7527-4ED0-8704-AE26A0831059}" type="pres">
      <dgm:prSet presAssocID="{9D1F23CA-5978-45EE-A43B-F210BD27E1E4}" presName="connTx" presStyleLbl="parChTrans1D3" presStyleIdx="3" presStyleCnt="4"/>
      <dgm:spPr/>
    </dgm:pt>
    <dgm:pt modelId="{36466384-0619-41DB-A1C0-02CE76A382DF}" type="pres">
      <dgm:prSet presAssocID="{79E78C5D-B7EF-4757-9832-4DD5DF69EE54}" presName="root2" presStyleCnt="0"/>
      <dgm:spPr/>
    </dgm:pt>
    <dgm:pt modelId="{F4C0F4FC-8B24-4693-8002-6DC1CC70CB29}" type="pres">
      <dgm:prSet presAssocID="{79E78C5D-B7EF-4757-9832-4DD5DF69EE54}" presName="LevelTwoTextNode" presStyleLbl="node3" presStyleIdx="3" presStyleCnt="4" custLinFactY="-25778" custLinFactNeighborX="-1966" custLinFactNeighborY="-100000">
        <dgm:presLayoutVars>
          <dgm:chPref val="3"/>
        </dgm:presLayoutVars>
      </dgm:prSet>
      <dgm:spPr/>
    </dgm:pt>
    <dgm:pt modelId="{F2735430-AA29-4407-9AA6-70A7055BE29F}" type="pres">
      <dgm:prSet presAssocID="{79E78C5D-B7EF-4757-9832-4DD5DF69EE54}" presName="level3hierChild" presStyleCnt="0"/>
      <dgm:spPr/>
    </dgm:pt>
    <dgm:pt modelId="{94B36D9A-722E-4643-82A1-610B94A4930B}" type="pres">
      <dgm:prSet presAssocID="{BE9EEA04-374E-4F0B-95CB-409587D89F97}" presName="conn2-1" presStyleLbl="parChTrans1D4" presStyleIdx="4" presStyleCnt="5"/>
      <dgm:spPr/>
    </dgm:pt>
    <dgm:pt modelId="{713A9424-CF5A-459B-B5E2-2CE83A588CB8}" type="pres">
      <dgm:prSet presAssocID="{BE9EEA04-374E-4F0B-95CB-409587D89F97}" presName="connTx" presStyleLbl="parChTrans1D4" presStyleIdx="4" presStyleCnt="5"/>
      <dgm:spPr/>
    </dgm:pt>
    <dgm:pt modelId="{AB055E2B-C6C3-4EC0-B46D-AE5D74FAE5BD}" type="pres">
      <dgm:prSet presAssocID="{872E3F5A-170D-449C-B1A9-3A827C315107}" presName="root2" presStyleCnt="0"/>
      <dgm:spPr/>
    </dgm:pt>
    <dgm:pt modelId="{637DB86F-D784-4428-90DB-096D660D4004}" type="pres">
      <dgm:prSet presAssocID="{872E3F5A-170D-449C-B1A9-3A827C315107}" presName="LevelTwoTextNode" presStyleLbl="node4" presStyleIdx="4" presStyleCnt="5" custLinFactY="-24324" custLinFactNeighborX="-3402" custLinFactNeighborY="-100000">
        <dgm:presLayoutVars>
          <dgm:chPref val="3"/>
        </dgm:presLayoutVars>
      </dgm:prSet>
      <dgm:spPr/>
    </dgm:pt>
    <dgm:pt modelId="{61BCD6B8-AD4C-4103-B46E-81AF20CFB522}" type="pres">
      <dgm:prSet presAssocID="{872E3F5A-170D-449C-B1A9-3A827C315107}" presName="level3hierChild" presStyleCnt="0"/>
      <dgm:spPr/>
    </dgm:pt>
  </dgm:ptLst>
  <dgm:cxnLst>
    <dgm:cxn modelId="{9932DF01-DBFA-4C77-98B2-15AD2B948FEC}" type="presOf" srcId="{AEBB4112-8774-4EB9-8550-DE791D88598A}" destId="{521672F0-A586-4B1C-8198-5AB541E4758F}" srcOrd="0" destOrd="0" presId="urn:microsoft.com/office/officeart/2008/layout/HorizontalMultiLevelHierarchy"/>
    <dgm:cxn modelId="{906B0804-476D-43C8-822D-9A4581E2AFE5}" srcId="{E6CDB067-CCBA-49EB-94F2-5C16AD15C196}" destId="{319A205E-B22F-478C-975B-86A49117A9C3}" srcOrd="0" destOrd="0" parTransId="{A52813F5-8784-46C9-AEDE-571BDF6D1C76}" sibTransId="{21946972-4D93-4BCB-AE0B-49E03869D1B5}"/>
    <dgm:cxn modelId="{6337D510-D789-4E20-B773-ACCCAC979773}" srcId="{C1FEA7EB-E960-497B-B6A0-9E84D13AA889}" destId="{35E6ADA3-C315-4CE5-8162-1986BA8FE994}" srcOrd="0" destOrd="0" parTransId="{A236FD49-2F36-46F2-A9B2-CCDDD3BD1451}" sibTransId="{E9899FDD-10D1-483F-A72A-51F9059FCFBA}"/>
    <dgm:cxn modelId="{5B268818-EC41-4E73-BE8C-C4224CD8685F}" type="presOf" srcId="{8AC3FAF7-E859-47E6-9E5A-0219638F842E}" destId="{9F68D15E-ED75-48AA-A613-3DF3B1F6AB63}" srcOrd="0" destOrd="0" presId="urn:microsoft.com/office/officeart/2008/layout/HorizontalMultiLevelHierarchy"/>
    <dgm:cxn modelId="{6FE1C424-F841-4110-8B85-241D98B640DB}" type="presOf" srcId="{7A7366DF-87E3-4150-B8DF-55174997EBAD}" destId="{14C3A2A0-C036-4B02-9038-108953B56343}" srcOrd="0" destOrd="0" presId="urn:microsoft.com/office/officeart/2008/layout/HorizontalMultiLevelHierarchy"/>
    <dgm:cxn modelId="{6DCE722D-145C-41F8-AB30-72B1DEA9BA6C}" type="presOf" srcId="{D48DD31D-71F7-43EB-8ADA-56C373BAE91B}" destId="{0C7FDF10-957E-4FDE-A6B5-9855035AA770}" srcOrd="0" destOrd="0" presId="urn:microsoft.com/office/officeart/2008/layout/HorizontalMultiLevelHierarchy"/>
    <dgm:cxn modelId="{36A9AE2F-1DE1-43FC-83FE-6D7FEF3B933A}" type="presOf" srcId="{B3304B01-375C-47A4-A39E-8652C1753932}" destId="{0CF6BE31-4C3B-4C0A-81EB-C1A8EA2F64F6}" srcOrd="0" destOrd="0" presId="urn:microsoft.com/office/officeart/2008/layout/HorizontalMultiLevelHierarchy"/>
    <dgm:cxn modelId="{0B97F32F-5BF3-4CCB-BC26-7B27E2D6533E}" type="presOf" srcId="{872E3F5A-170D-449C-B1A9-3A827C315107}" destId="{637DB86F-D784-4428-90DB-096D660D4004}" srcOrd="0" destOrd="0" presId="urn:microsoft.com/office/officeart/2008/layout/HorizontalMultiLevelHierarchy"/>
    <dgm:cxn modelId="{B90D8A34-4E64-441B-AF75-F41180173545}" type="presOf" srcId="{06531137-86DA-49A9-8B78-9A42C36108D8}" destId="{1456DE57-E706-43DA-96F1-5649F3223E3E}" srcOrd="1" destOrd="0" presId="urn:microsoft.com/office/officeart/2008/layout/HorizontalMultiLevelHierarchy"/>
    <dgm:cxn modelId="{0B2E8B3B-BE59-489F-9DDC-8EA7AA5B383D}" type="presOf" srcId="{C1FEA7EB-E960-497B-B6A0-9E84D13AA889}" destId="{DE7F1343-E0FB-461A-9F43-F42064FD2F63}" srcOrd="0" destOrd="0" presId="urn:microsoft.com/office/officeart/2008/layout/HorizontalMultiLevelHierarchy"/>
    <dgm:cxn modelId="{9F613A3F-A406-4250-B309-8C57F3DD242E}" type="presOf" srcId="{D3ED8C5A-0D4F-47EA-8F03-FFFB3932522F}" destId="{1E6249A3-EBDC-40BD-A212-52C0C86A8DE9}" srcOrd="0" destOrd="0" presId="urn:microsoft.com/office/officeart/2008/layout/HorizontalMultiLevelHierarchy"/>
    <dgm:cxn modelId="{2E220E5F-F452-4B13-920F-26DAA7FC0AE8}" srcId="{723DAA10-2435-48FA-8627-4D16551D517B}" destId="{5F894022-8599-49A7-9125-C9A8C7B1D8AD}" srcOrd="0" destOrd="0" parTransId="{AEBB4112-8774-4EB9-8550-DE791D88598A}" sibTransId="{6BBC96B1-9BBC-4804-8559-0EB9E51404E4}"/>
    <dgm:cxn modelId="{266BFC61-AAB2-4ECB-A076-8E58A8090DC5}" srcId="{35E6ADA3-C315-4CE5-8162-1986BA8FE994}" destId="{18E4DA61-5696-43F6-938A-8C7D153BEF74}" srcOrd="2" destOrd="0" parTransId="{D52ACF55-9AE3-4B35-98EE-4B52B900F382}" sibTransId="{0886CE55-BC0E-49CC-BEC5-B34A1B8F1A21}"/>
    <dgm:cxn modelId="{E88DB362-86EF-4B66-8513-D3B8F443C865}" type="presOf" srcId="{9D1F23CA-5978-45EE-A43B-F210BD27E1E4}" destId="{A7D2AD37-BF83-4AF9-9384-26D366DC4F55}" srcOrd="0" destOrd="0" presId="urn:microsoft.com/office/officeart/2008/layout/HorizontalMultiLevelHierarchy"/>
    <dgm:cxn modelId="{D3537743-E679-4190-AE3A-593F04F0ACF3}" srcId="{35E6ADA3-C315-4CE5-8162-1986BA8FE994}" destId="{8AC3FAF7-E859-47E6-9E5A-0219638F842E}" srcOrd="1" destOrd="0" parTransId="{3AA4B0E1-F24C-4113-B60B-BD2F22BB552F}" sibTransId="{A1677453-3B44-468D-8803-2C123A1C5012}"/>
    <dgm:cxn modelId="{0B89D263-1D22-4DCE-8F2C-506301130221}" type="presOf" srcId="{319A205E-B22F-478C-975B-86A49117A9C3}" destId="{42BFAD81-F5B0-45CC-BC69-1D63271D7033}" srcOrd="0" destOrd="0" presId="urn:microsoft.com/office/officeart/2008/layout/HorizontalMultiLevelHierarchy"/>
    <dgm:cxn modelId="{7B0E5948-5078-48A3-8748-D657AD3D6A69}" srcId="{D4ED1FA0-D51C-4BB1-BDE7-0EFB2973C0B5}" destId="{769B3ABE-30D8-447D-985E-FFA61B4A6AC3}" srcOrd="0" destOrd="0" parTransId="{B3304B01-375C-47A4-A39E-8652C1753932}" sibTransId="{9C84BB14-4745-46FD-A1B4-30B86529E68B}"/>
    <dgm:cxn modelId="{535FD66E-5271-46C8-B4B4-F80863497A84}" srcId="{35E6ADA3-C315-4CE5-8162-1986BA8FE994}" destId="{D48DD31D-71F7-43EB-8ADA-56C373BAE91B}" srcOrd="0" destOrd="0" parTransId="{C22D4FC9-6D88-4CA8-9620-7329C549FBFC}" sibTransId="{85332F5E-8625-40BA-A044-5A18940C4B5C}"/>
    <dgm:cxn modelId="{49422A53-061D-41D6-A53A-28E1C0AEB2A8}" type="presOf" srcId="{D4ED1FA0-D51C-4BB1-BDE7-0EFB2973C0B5}" destId="{B3E0CADC-B1C9-4F80-B33A-E610301BE0D0}" srcOrd="0" destOrd="0" presId="urn:microsoft.com/office/officeart/2008/layout/HorizontalMultiLevelHierarchy"/>
    <dgm:cxn modelId="{73B6C175-2A2F-4864-A43B-A6F64E874234}" type="presOf" srcId="{18E4DA61-5696-43F6-938A-8C7D153BEF74}" destId="{58F0F904-C28A-40B8-BD08-9D869C1A9F7D}" srcOrd="0" destOrd="0" presId="urn:microsoft.com/office/officeart/2008/layout/HorizontalMultiLevelHierarchy"/>
    <dgm:cxn modelId="{D0955D5A-DBDF-4DB1-A603-8AE8077B1051}" type="presOf" srcId="{BE9EEA04-374E-4F0B-95CB-409587D89F97}" destId="{94B36D9A-722E-4643-82A1-610B94A4930B}" srcOrd="0" destOrd="0" presId="urn:microsoft.com/office/officeart/2008/layout/HorizontalMultiLevelHierarchy"/>
    <dgm:cxn modelId="{AEDA998E-007E-4FF7-9A21-537AAE2DEF33}" type="presOf" srcId="{9D1F23CA-5978-45EE-A43B-F210BD27E1E4}" destId="{A5CF977F-7527-4ED0-8704-AE26A0831059}" srcOrd="1" destOrd="0" presId="urn:microsoft.com/office/officeart/2008/layout/HorizontalMultiLevelHierarchy"/>
    <dgm:cxn modelId="{40F18A91-9BD6-4D57-BE77-1BE3C9CD2749}" type="presOf" srcId="{725B5757-8E37-4848-9C9E-7D62952EBC3E}" destId="{6494FD6F-CA8F-463A-A220-63B478756C1C}" srcOrd="0" destOrd="0" presId="urn:microsoft.com/office/officeart/2008/layout/HorizontalMultiLevelHierarchy"/>
    <dgm:cxn modelId="{0F33E292-56E9-407D-8B38-B0287D189F6B}" srcId="{18E4DA61-5696-43F6-938A-8C7D153BEF74}" destId="{79E78C5D-B7EF-4757-9832-4DD5DF69EE54}" srcOrd="1" destOrd="0" parTransId="{9D1F23CA-5978-45EE-A43B-F210BD27E1E4}" sibTransId="{D3350C7A-8432-4A4E-BBFB-475A873DA6C6}"/>
    <dgm:cxn modelId="{6D7D0493-9829-4DA6-A580-D9D95D3E5A4C}" type="presOf" srcId="{7A7366DF-87E3-4150-B8DF-55174997EBAD}" destId="{263DCEAC-9EBC-4498-8E7A-BAB3D3AA8F93}" srcOrd="1" destOrd="0" presId="urn:microsoft.com/office/officeart/2008/layout/HorizontalMultiLevelHierarchy"/>
    <dgm:cxn modelId="{D096EC97-5E89-41D0-8D7D-0BC538E84AAA}" type="presOf" srcId="{B3304B01-375C-47A4-A39E-8652C1753932}" destId="{EEF2C2DF-E37E-44DF-BD52-D1D1D9E631EB}" srcOrd="1" destOrd="0" presId="urn:microsoft.com/office/officeart/2008/layout/HorizontalMultiLevelHierarchy"/>
    <dgm:cxn modelId="{EDC3279C-D4E5-4FBF-899C-A3D479595656}" type="presOf" srcId="{D52ACF55-9AE3-4B35-98EE-4B52B900F382}" destId="{CE7E180F-CCF3-4E43-BA07-A7CE220516B4}" srcOrd="0" destOrd="0" presId="urn:microsoft.com/office/officeart/2008/layout/HorizontalMultiLevelHierarchy"/>
    <dgm:cxn modelId="{5844C0A1-2645-4BB9-ACE4-C38BF3C14DA7}" srcId="{8AC3FAF7-E859-47E6-9E5A-0219638F842E}" destId="{D4ED1FA0-D51C-4BB1-BDE7-0EFB2973C0B5}" srcOrd="0" destOrd="0" parTransId="{06531137-86DA-49A9-8B78-9A42C36108D8}" sibTransId="{9F326296-0185-49B8-BDD4-306F6CDBAA8E}"/>
    <dgm:cxn modelId="{1A3C3DA5-5AFC-49EB-B381-BEA265E18D0A}" type="presOf" srcId="{769B3ABE-30D8-447D-985E-FFA61B4A6AC3}" destId="{DF53350E-AE24-46B9-93FD-691838E7E331}" srcOrd="0" destOrd="0" presId="urn:microsoft.com/office/officeart/2008/layout/HorizontalMultiLevelHierarchy"/>
    <dgm:cxn modelId="{13F67BAD-11EE-4367-A6E7-7E873F8727F8}" type="presOf" srcId="{3AA4B0E1-F24C-4113-B60B-BD2F22BB552F}" destId="{3C6C454F-2FAF-4D49-B727-F94F4A684AE1}" srcOrd="0" destOrd="0" presId="urn:microsoft.com/office/officeart/2008/layout/HorizontalMultiLevelHierarchy"/>
    <dgm:cxn modelId="{21E923B4-226A-400B-A3B2-B149CE36C307}" type="presOf" srcId="{06531137-86DA-49A9-8B78-9A42C36108D8}" destId="{0D5B4951-A9C2-48DB-94E0-6AC994F48953}" srcOrd="0" destOrd="0" presId="urn:microsoft.com/office/officeart/2008/layout/HorizontalMultiLevelHierarchy"/>
    <dgm:cxn modelId="{9EB9B7B6-AC8D-4848-9504-CF977C4B11D0}" type="presOf" srcId="{723DAA10-2435-48FA-8627-4D16551D517B}" destId="{0A80523D-75BF-4E50-8C58-8FDE89A672E0}" srcOrd="0" destOrd="0" presId="urn:microsoft.com/office/officeart/2008/layout/HorizontalMultiLevelHierarchy"/>
    <dgm:cxn modelId="{B72893B9-1004-4AC1-8DB7-B305982E1CE1}" type="presOf" srcId="{79E78C5D-B7EF-4757-9832-4DD5DF69EE54}" destId="{F4C0F4FC-8B24-4693-8002-6DC1CC70CB29}" srcOrd="0" destOrd="0" presId="urn:microsoft.com/office/officeart/2008/layout/HorizontalMultiLevelHierarchy"/>
    <dgm:cxn modelId="{B65A6BBA-8310-4E21-A436-980CAA91FB1E}" type="presOf" srcId="{35E6ADA3-C315-4CE5-8162-1986BA8FE994}" destId="{C42F5C18-912F-4762-BEC4-A32F68175864}" srcOrd="0" destOrd="0" presId="urn:microsoft.com/office/officeart/2008/layout/HorizontalMultiLevelHierarchy"/>
    <dgm:cxn modelId="{ED2666C2-D892-41AA-AD33-A65D89E331B0}" srcId="{D48DD31D-71F7-43EB-8ADA-56C373BAE91B}" destId="{723DAA10-2435-48FA-8627-4D16551D517B}" srcOrd="0" destOrd="0" parTransId="{7A7366DF-87E3-4150-B8DF-55174997EBAD}" sibTransId="{7928B57F-E783-4F60-92E6-220D21C615C6}"/>
    <dgm:cxn modelId="{4B3366C2-35DA-45FA-82F5-C20ED63827BB}" type="presOf" srcId="{A52813F5-8784-46C9-AEDE-571BDF6D1C76}" destId="{157B663A-2F8A-471C-B8E3-A5EA56F5C78C}" srcOrd="1" destOrd="0" presId="urn:microsoft.com/office/officeart/2008/layout/HorizontalMultiLevelHierarchy"/>
    <dgm:cxn modelId="{32E404C7-A52A-433D-9F91-D260BE82E1FC}" type="presOf" srcId="{BE9EEA04-374E-4F0B-95CB-409587D89F97}" destId="{713A9424-CF5A-459B-B5E2-2CE83A588CB8}" srcOrd="1" destOrd="0" presId="urn:microsoft.com/office/officeart/2008/layout/HorizontalMultiLevelHierarchy"/>
    <dgm:cxn modelId="{D2D17EC7-AF3D-4ABF-9B43-B68CFEA076CE}" type="presOf" srcId="{AEBB4112-8774-4EB9-8550-DE791D88598A}" destId="{D76A611A-4A07-4855-9DA1-6EE259748B9D}" srcOrd="1" destOrd="0" presId="urn:microsoft.com/office/officeart/2008/layout/HorizontalMultiLevelHierarchy"/>
    <dgm:cxn modelId="{A8805ECE-F215-4F7A-A06E-2FCF91C5D7F9}" type="presOf" srcId="{3AA4B0E1-F24C-4113-B60B-BD2F22BB552F}" destId="{2AFD9EF8-AA95-49F1-8EA0-53A5A921AC99}" srcOrd="1" destOrd="0" presId="urn:microsoft.com/office/officeart/2008/layout/HorizontalMultiLevelHierarchy"/>
    <dgm:cxn modelId="{1DA53ED1-2AC3-42C2-925D-2247C369F578}" type="presOf" srcId="{C22D4FC9-6D88-4CA8-9620-7329C549FBFC}" destId="{6CF1BCCE-D920-4F21-907A-158276191B16}" srcOrd="0" destOrd="0" presId="urn:microsoft.com/office/officeart/2008/layout/HorizontalMultiLevelHierarchy"/>
    <dgm:cxn modelId="{AC4D6FDE-B09C-4F6E-B9F6-84BAEF159DB9}" type="presOf" srcId="{5F894022-8599-49A7-9125-C9A8C7B1D8AD}" destId="{E5CD30C7-936C-427F-916A-99BDE5A409B6}" srcOrd="0" destOrd="0" presId="urn:microsoft.com/office/officeart/2008/layout/HorizontalMultiLevelHierarchy"/>
    <dgm:cxn modelId="{FC048EE0-EEF0-426C-91B5-468C59B79DE1}" type="presOf" srcId="{E832FA6B-30A5-4589-9049-AA61EE6AF57E}" destId="{8A940052-1D8A-4E2D-AD57-8575A5EFDF14}" srcOrd="0" destOrd="0" presId="urn:microsoft.com/office/officeart/2008/layout/HorizontalMultiLevelHierarchy"/>
    <dgm:cxn modelId="{9AFD2DE5-64A3-45CE-8EAD-A70E608172C0}" srcId="{18E4DA61-5696-43F6-938A-8C7D153BEF74}" destId="{E6CDB067-CCBA-49EB-94F2-5C16AD15C196}" srcOrd="0" destOrd="0" parTransId="{725B5757-8E37-4848-9C9E-7D62952EBC3E}" sibTransId="{96D88BFB-399F-4376-AA57-7C91212FEA37}"/>
    <dgm:cxn modelId="{A83247E8-7003-4D46-A076-9D2932FF8830}" srcId="{319A205E-B22F-478C-975B-86A49117A9C3}" destId="{D3ED8C5A-0D4F-47EA-8F03-FFFB3932522F}" srcOrd="0" destOrd="0" parTransId="{E832FA6B-30A5-4589-9049-AA61EE6AF57E}" sibTransId="{27E011CD-2986-4CC9-8E13-4B2A4EC4EDD4}"/>
    <dgm:cxn modelId="{6D85F5EC-C3EE-4815-9A32-051E137EF54E}" type="presOf" srcId="{E832FA6B-30A5-4589-9049-AA61EE6AF57E}" destId="{DA27272E-9A4F-443A-9774-D721E1EFAFA2}" srcOrd="1" destOrd="0" presId="urn:microsoft.com/office/officeart/2008/layout/HorizontalMultiLevelHierarchy"/>
    <dgm:cxn modelId="{54D955ED-C2AD-49D9-8C95-707D01237B68}" type="presOf" srcId="{725B5757-8E37-4848-9C9E-7D62952EBC3E}" destId="{B9817145-0BE0-4B23-8827-31F4EDD5B160}" srcOrd="1" destOrd="0" presId="urn:microsoft.com/office/officeart/2008/layout/HorizontalMultiLevelHierarchy"/>
    <dgm:cxn modelId="{808A2DEE-41CD-4F6A-B578-EB7B70B69A1F}" srcId="{79E78C5D-B7EF-4757-9832-4DD5DF69EE54}" destId="{872E3F5A-170D-449C-B1A9-3A827C315107}" srcOrd="0" destOrd="0" parTransId="{BE9EEA04-374E-4F0B-95CB-409587D89F97}" sibTransId="{0C822D17-9E45-4CB8-8120-512E57104E47}"/>
    <dgm:cxn modelId="{671EF3EF-FF55-408F-BA3E-DDD684EDE8BE}" type="presOf" srcId="{C22D4FC9-6D88-4CA8-9620-7329C549FBFC}" destId="{96FED906-00EC-430D-B994-34409DA3FA1D}" srcOrd="1" destOrd="0" presId="urn:microsoft.com/office/officeart/2008/layout/HorizontalMultiLevelHierarchy"/>
    <dgm:cxn modelId="{F02B92F2-576F-4BF5-A3F5-52C867992A41}" type="presOf" srcId="{E6CDB067-CCBA-49EB-94F2-5C16AD15C196}" destId="{C6B671EE-97AC-434E-9074-A78D5844BBBB}" srcOrd="0" destOrd="0" presId="urn:microsoft.com/office/officeart/2008/layout/HorizontalMultiLevelHierarchy"/>
    <dgm:cxn modelId="{13CF00F7-7C76-4366-B1F9-EFBC118DF88C}" type="presOf" srcId="{A52813F5-8784-46C9-AEDE-571BDF6D1C76}" destId="{AC98D44E-8684-4256-9601-41949DA1EAC9}" srcOrd="0" destOrd="0" presId="urn:microsoft.com/office/officeart/2008/layout/HorizontalMultiLevelHierarchy"/>
    <dgm:cxn modelId="{B893E9F8-EC91-4AE7-945B-9C39082B0039}" type="presOf" srcId="{D52ACF55-9AE3-4B35-98EE-4B52B900F382}" destId="{4EA9CD6C-77EC-4AD1-B3D5-659DB34EA0E3}" srcOrd="1" destOrd="0" presId="urn:microsoft.com/office/officeart/2008/layout/HorizontalMultiLevelHierarchy"/>
    <dgm:cxn modelId="{FC8062C5-8D2F-41A1-8C47-8072451E470B}" type="presParOf" srcId="{DE7F1343-E0FB-461A-9F43-F42064FD2F63}" destId="{4D68A7E6-0C07-4D8C-9096-354F86383DF7}" srcOrd="0" destOrd="0" presId="urn:microsoft.com/office/officeart/2008/layout/HorizontalMultiLevelHierarchy"/>
    <dgm:cxn modelId="{0BBFB265-B59C-4174-A34C-FF8631837FCC}" type="presParOf" srcId="{4D68A7E6-0C07-4D8C-9096-354F86383DF7}" destId="{C42F5C18-912F-4762-BEC4-A32F68175864}" srcOrd="0" destOrd="0" presId="urn:microsoft.com/office/officeart/2008/layout/HorizontalMultiLevelHierarchy"/>
    <dgm:cxn modelId="{4D02E6E9-FC07-47ED-A630-E43AB876D528}" type="presParOf" srcId="{4D68A7E6-0C07-4D8C-9096-354F86383DF7}" destId="{6C49B451-7049-4E7D-B395-F643E0A9B0CA}" srcOrd="1" destOrd="0" presId="urn:microsoft.com/office/officeart/2008/layout/HorizontalMultiLevelHierarchy"/>
    <dgm:cxn modelId="{A0F8D4BE-F1AD-4327-9F84-7E648B8C7487}" type="presParOf" srcId="{6C49B451-7049-4E7D-B395-F643E0A9B0CA}" destId="{6CF1BCCE-D920-4F21-907A-158276191B16}" srcOrd="0" destOrd="0" presId="urn:microsoft.com/office/officeart/2008/layout/HorizontalMultiLevelHierarchy"/>
    <dgm:cxn modelId="{D99BEB08-996F-4D52-8886-1FDC1719206E}" type="presParOf" srcId="{6CF1BCCE-D920-4F21-907A-158276191B16}" destId="{96FED906-00EC-430D-B994-34409DA3FA1D}" srcOrd="0" destOrd="0" presId="urn:microsoft.com/office/officeart/2008/layout/HorizontalMultiLevelHierarchy"/>
    <dgm:cxn modelId="{D6D6C546-186D-455D-BF5A-4629ECDDB3D0}" type="presParOf" srcId="{6C49B451-7049-4E7D-B395-F643E0A9B0CA}" destId="{6F1C8362-A6BC-4FB0-AF18-87C7213F6891}" srcOrd="1" destOrd="0" presId="urn:microsoft.com/office/officeart/2008/layout/HorizontalMultiLevelHierarchy"/>
    <dgm:cxn modelId="{15808C3A-2F5D-4E85-A73B-39E30082128A}" type="presParOf" srcId="{6F1C8362-A6BC-4FB0-AF18-87C7213F6891}" destId="{0C7FDF10-957E-4FDE-A6B5-9855035AA770}" srcOrd="0" destOrd="0" presId="urn:microsoft.com/office/officeart/2008/layout/HorizontalMultiLevelHierarchy"/>
    <dgm:cxn modelId="{5E99182D-D017-4028-8231-846DE87F96FC}" type="presParOf" srcId="{6F1C8362-A6BC-4FB0-AF18-87C7213F6891}" destId="{F26BFAF9-6993-4661-A40D-68090C6D4C45}" srcOrd="1" destOrd="0" presId="urn:microsoft.com/office/officeart/2008/layout/HorizontalMultiLevelHierarchy"/>
    <dgm:cxn modelId="{EB948689-7ECF-4D8E-9678-86652DD158AB}" type="presParOf" srcId="{F26BFAF9-6993-4661-A40D-68090C6D4C45}" destId="{14C3A2A0-C036-4B02-9038-108953B56343}" srcOrd="0" destOrd="0" presId="urn:microsoft.com/office/officeart/2008/layout/HorizontalMultiLevelHierarchy"/>
    <dgm:cxn modelId="{1BCFF91B-94FB-4D0D-81A4-06EE8737BC88}" type="presParOf" srcId="{14C3A2A0-C036-4B02-9038-108953B56343}" destId="{263DCEAC-9EBC-4498-8E7A-BAB3D3AA8F93}" srcOrd="0" destOrd="0" presId="urn:microsoft.com/office/officeart/2008/layout/HorizontalMultiLevelHierarchy"/>
    <dgm:cxn modelId="{2A9103D7-7971-4988-B525-8618F2469223}" type="presParOf" srcId="{F26BFAF9-6993-4661-A40D-68090C6D4C45}" destId="{4A27F0B7-A286-4277-92D5-FDC3FE3EEDAE}" srcOrd="1" destOrd="0" presId="urn:microsoft.com/office/officeart/2008/layout/HorizontalMultiLevelHierarchy"/>
    <dgm:cxn modelId="{D686B142-4811-422E-87FC-EA4B5DC42ECF}" type="presParOf" srcId="{4A27F0B7-A286-4277-92D5-FDC3FE3EEDAE}" destId="{0A80523D-75BF-4E50-8C58-8FDE89A672E0}" srcOrd="0" destOrd="0" presId="urn:microsoft.com/office/officeart/2008/layout/HorizontalMultiLevelHierarchy"/>
    <dgm:cxn modelId="{05549B62-37BB-49F6-B670-DB9ED4142E7B}" type="presParOf" srcId="{4A27F0B7-A286-4277-92D5-FDC3FE3EEDAE}" destId="{9485BA80-D6B3-414F-A5AA-AB548A62E74F}" srcOrd="1" destOrd="0" presId="urn:microsoft.com/office/officeart/2008/layout/HorizontalMultiLevelHierarchy"/>
    <dgm:cxn modelId="{1F95605A-951B-4AEC-8969-2B76786C67C2}" type="presParOf" srcId="{9485BA80-D6B3-414F-A5AA-AB548A62E74F}" destId="{521672F0-A586-4B1C-8198-5AB541E4758F}" srcOrd="0" destOrd="0" presId="urn:microsoft.com/office/officeart/2008/layout/HorizontalMultiLevelHierarchy"/>
    <dgm:cxn modelId="{9138B0CE-C2AA-4BB8-9190-37593FF10816}" type="presParOf" srcId="{521672F0-A586-4B1C-8198-5AB541E4758F}" destId="{D76A611A-4A07-4855-9DA1-6EE259748B9D}" srcOrd="0" destOrd="0" presId="urn:microsoft.com/office/officeart/2008/layout/HorizontalMultiLevelHierarchy"/>
    <dgm:cxn modelId="{E01438B0-9945-4C1E-88B9-EC97931C6CF6}" type="presParOf" srcId="{9485BA80-D6B3-414F-A5AA-AB548A62E74F}" destId="{8576D6C8-09F0-44B6-9E07-C151FABD1D92}" srcOrd="1" destOrd="0" presId="urn:microsoft.com/office/officeart/2008/layout/HorizontalMultiLevelHierarchy"/>
    <dgm:cxn modelId="{E6333C7F-A02C-48AC-ABB7-82409EB95FCF}" type="presParOf" srcId="{8576D6C8-09F0-44B6-9E07-C151FABD1D92}" destId="{E5CD30C7-936C-427F-916A-99BDE5A409B6}" srcOrd="0" destOrd="0" presId="urn:microsoft.com/office/officeart/2008/layout/HorizontalMultiLevelHierarchy"/>
    <dgm:cxn modelId="{2E2C91D0-6A4A-4D06-B7C3-EB442E2F0E10}" type="presParOf" srcId="{8576D6C8-09F0-44B6-9E07-C151FABD1D92}" destId="{AB17B0ED-669C-4118-B964-222DFAD8E7A5}" srcOrd="1" destOrd="0" presId="urn:microsoft.com/office/officeart/2008/layout/HorizontalMultiLevelHierarchy"/>
    <dgm:cxn modelId="{E7FBFCD1-DEC9-49FA-9680-6E3FA030207E}" type="presParOf" srcId="{6C49B451-7049-4E7D-B395-F643E0A9B0CA}" destId="{3C6C454F-2FAF-4D49-B727-F94F4A684AE1}" srcOrd="2" destOrd="0" presId="urn:microsoft.com/office/officeart/2008/layout/HorizontalMultiLevelHierarchy"/>
    <dgm:cxn modelId="{C059A0F2-36D1-4BC1-88B7-89BCE719EAA1}" type="presParOf" srcId="{3C6C454F-2FAF-4D49-B727-F94F4A684AE1}" destId="{2AFD9EF8-AA95-49F1-8EA0-53A5A921AC99}" srcOrd="0" destOrd="0" presId="urn:microsoft.com/office/officeart/2008/layout/HorizontalMultiLevelHierarchy"/>
    <dgm:cxn modelId="{0D908D02-D01F-487C-B07D-2A6705E296D0}" type="presParOf" srcId="{6C49B451-7049-4E7D-B395-F643E0A9B0CA}" destId="{1F28BA0B-14FA-4028-87CD-981500E52D22}" srcOrd="3" destOrd="0" presId="urn:microsoft.com/office/officeart/2008/layout/HorizontalMultiLevelHierarchy"/>
    <dgm:cxn modelId="{F2E720F7-CD7F-4036-8153-1578D8B3F360}" type="presParOf" srcId="{1F28BA0B-14FA-4028-87CD-981500E52D22}" destId="{9F68D15E-ED75-48AA-A613-3DF3B1F6AB63}" srcOrd="0" destOrd="0" presId="urn:microsoft.com/office/officeart/2008/layout/HorizontalMultiLevelHierarchy"/>
    <dgm:cxn modelId="{686E4F7C-C3D9-4277-BDDA-F3E1F0443130}" type="presParOf" srcId="{1F28BA0B-14FA-4028-87CD-981500E52D22}" destId="{1C6D4003-18CB-44BB-B347-BE2F1DDA8A85}" srcOrd="1" destOrd="0" presId="urn:microsoft.com/office/officeart/2008/layout/HorizontalMultiLevelHierarchy"/>
    <dgm:cxn modelId="{335E7AB3-D8CA-49A7-AE0E-F2A6A9E19835}" type="presParOf" srcId="{1C6D4003-18CB-44BB-B347-BE2F1DDA8A85}" destId="{0D5B4951-A9C2-48DB-94E0-6AC994F48953}" srcOrd="0" destOrd="0" presId="urn:microsoft.com/office/officeart/2008/layout/HorizontalMultiLevelHierarchy"/>
    <dgm:cxn modelId="{9C730ACF-94AD-4581-AE19-1C687EBA92F0}" type="presParOf" srcId="{0D5B4951-A9C2-48DB-94E0-6AC994F48953}" destId="{1456DE57-E706-43DA-96F1-5649F3223E3E}" srcOrd="0" destOrd="0" presId="urn:microsoft.com/office/officeart/2008/layout/HorizontalMultiLevelHierarchy"/>
    <dgm:cxn modelId="{DD46CDF4-755F-4216-8D6E-88F2623437B4}" type="presParOf" srcId="{1C6D4003-18CB-44BB-B347-BE2F1DDA8A85}" destId="{740B9F6B-6CD1-461E-AD2E-BBCA8E6497BB}" srcOrd="1" destOrd="0" presId="urn:microsoft.com/office/officeart/2008/layout/HorizontalMultiLevelHierarchy"/>
    <dgm:cxn modelId="{1535FA4A-EB84-4CB6-86F9-66185A4FD681}" type="presParOf" srcId="{740B9F6B-6CD1-461E-AD2E-BBCA8E6497BB}" destId="{B3E0CADC-B1C9-4F80-B33A-E610301BE0D0}" srcOrd="0" destOrd="0" presId="urn:microsoft.com/office/officeart/2008/layout/HorizontalMultiLevelHierarchy"/>
    <dgm:cxn modelId="{A4171F1E-60F4-4DAE-8CD4-2ED76E2936CA}" type="presParOf" srcId="{740B9F6B-6CD1-461E-AD2E-BBCA8E6497BB}" destId="{9047CAAA-8D5F-4B2C-B40F-B1D0D383A137}" srcOrd="1" destOrd="0" presId="urn:microsoft.com/office/officeart/2008/layout/HorizontalMultiLevelHierarchy"/>
    <dgm:cxn modelId="{8DAC2AFA-CA7B-4CA8-8C2A-9A5100DBD1E1}" type="presParOf" srcId="{9047CAAA-8D5F-4B2C-B40F-B1D0D383A137}" destId="{0CF6BE31-4C3B-4C0A-81EB-C1A8EA2F64F6}" srcOrd="0" destOrd="0" presId="urn:microsoft.com/office/officeart/2008/layout/HorizontalMultiLevelHierarchy"/>
    <dgm:cxn modelId="{A4861AC8-F367-4617-A03F-2778ED10F50D}" type="presParOf" srcId="{0CF6BE31-4C3B-4C0A-81EB-C1A8EA2F64F6}" destId="{EEF2C2DF-E37E-44DF-BD52-D1D1D9E631EB}" srcOrd="0" destOrd="0" presId="urn:microsoft.com/office/officeart/2008/layout/HorizontalMultiLevelHierarchy"/>
    <dgm:cxn modelId="{B3822F2B-46B3-4519-B8A9-000D4F969410}" type="presParOf" srcId="{9047CAAA-8D5F-4B2C-B40F-B1D0D383A137}" destId="{7A6DF2E6-BF59-45E5-8EE5-B1FA7DB8E455}" srcOrd="1" destOrd="0" presId="urn:microsoft.com/office/officeart/2008/layout/HorizontalMultiLevelHierarchy"/>
    <dgm:cxn modelId="{67E7630C-8A44-45AF-BD01-29850A28DDD4}" type="presParOf" srcId="{7A6DF2E6-BF59-45E5-8EE5-B1FA7DB8E455}" destId="{DF53350E-AE24-46B9-93FD-691838E7E331}" srcOrd="0" destOrd="0" presId="urn:microsoft.com/office/officeart/2008/layout/HorizontalMultiLevelHierarchy"/>
    <dgm:cxn modelId="{0286D039-2E84-4C22-801A-BA632C6763A6}" type="presParOf" srcId="{7A6DF2E6-BF59-45E5-8EE5-B1FA7DB8E455}" destId="{95BDAF8B-C706-4445-AC63-045C1C41A4AE}" srcOrd="1" destOrd="0" presId="urn:microsoft.com/office/officeart/2008/layout/HorizontalMultiLevelHierarchy"/>
    <dgm:cxn modelId="{01D6AB85-0B24-4113-B529-DC52471EC3BB}" type="presParOf" srcId="{6C49B451-7049-4E7D-B395-F643E0A9B0CA}" destId="{CE7E180F-CCF3-4E43-BA07-A7CE220516B4}" srcOrd="4" destOrd="0" presId="urn:microsoft.com/office/officeart/2008/layout/HorizontalMultiLevelHierarchy"/>
    <dgm:cxn modelId="{BD907E03-F5C6-4A1B-B084-E501A982EA6B}" type="presParOf" srcId="{CE7E180F-CCF3-4E43-BA07-A7CE220516B4}" destId="{4EA9CD6C-77EC-4AD1-B3D5-659DB34EA0E3}" srcOrd="0" destOrd="0" presId="urn:microsoft.com/office/officeart/2008/layout/HorizontalMultiLevelHierarchy"/>
    <dgm:cxn modelId="{1371C719-6B2C-471C-A5B7-34C10FAEA124}" type="presParOf" srcId="{6C49B451-7049-4E7D-B395-F643E0A9B0CA}" destId="{650E5B30-0458-4F21-9B18-2EFC9C519EC6}" srcOrd="5" destOrd="0" presId="urn:microsoft.com/office/officeart/2008/layout/HorizontalMultiLevelHierarchy"/>
    <dgm:cxn modelId="{1239E5C2-8476-4AB3-B7EE-BD71F27D6B85}" type="presParOf" srcId="{650E5B30-0458-4F21-9B18-2EFC9C519EC6}" destId="{58F0F904-C28A-40B8-BD08-9D869C1A9F7D}" srcOrd="0" destOrd="0" presId="urn:microsoft.com/office/officeart/2008/layout/HorizontalMultiLevelHierarchy"/>
    <dgm:cxn modelId="{91BA30DC-FA80-4C49-A0EA-AB5E0C93D159}" type="presParOf" srcId="{650E5B30-0458-4F21-9B18-2EFC9C519EC6}" destId="{3F74113E-2FFC-4AD7-9015-2F195D4FB584}" srcOrd="1" destOrd="0" presId="urn:microsoft.com/office/officeart/2008/layout/HorizontalMultiLevelHierarchy"/>
    <dgm:cxn modelId="{6156A95B-0988-469F-A680-1472710447AF}" type="presParOf" srcId="{3F74113E-2FFC-4AD7-9015-2F195D4FB584}" destId="{6494FD6F-CA8F-463A-A220-63B478756C1C}" srcOrd="0" destOrd="0" presId="urn:microsoft.com/office/officeart/2008/layout/HorizontalMultiLevelHierarchy"/>
    <dgm:cxn modelId="{D7D1A439-6E78-4791-806F-B7DE8EE383AA}" type="presParOf" srcId="{6494FD6F-CA8F-463A-A220-63B478756C1C}" destId="{B9817145-0BE0-4B23-8827-31F4EDD5B160}" srcOrd="0" destOrd="0" presId="urn:microsoft.com/office/officeart/2008/layout/HorizontalMultiLevelHierarchy"/>
    <dgm:cxn modelId="{FC9ADD62-0403-4BB0-A499-035A818FD941}" type="presParOf" srcId="{3F74113E-2FFC-4AD7-9015-2F195D4FB584}" destId="{82C960A7-F137-415B-B090-FC324A2BF007}" srcOrd="1" destOrd="0" presId="urn:microsoft.com/office/officeart/2008/layout/HorizontalMultiLevelHierarchy"/>
    <dgm:cxn modelId="{45AE6B08-ACCF-445D-9F8E-58F220EDA72C}" type="presParOf" srcId="{82C960A7-F137-415B-B090-FC324A2BF007}" destId="{C6B671EE-97AC-434E-9074-A78D5844BBBB}" srcOrd="0" destOrd="0" presId="urn:microsoft.com/office/officeart/2008/layout/HorizontalMultiLevelHierarchy"/>
    <dgm:cxn modelId="{05929149-06A6-4EFC-882A-2348D7B31EAC}" type="presParOf" srcId="{82C960A7-F137-415B-B090-FC324A2BF007}" destId="{727F9B62-5770-4D60-8DB4-A43D4AFFF0E4}" srcOrd="1" destOrd="0" presId="urn:microsoft.com/office/officeart/2008/layout/HorizontalMultiLevelHierarchy"/>
    <dgm:cxn modelId="{A948A67B-CCA2-4A86-B161-175F603E3CB3}" type="presParOf" srcId="{727F9B62-5770-4D60-8DB4-A43D4AFFF0E4}" destId="{AC98D44E-8684-4256-9601-41949DA1EAC9}" srcOrd="0" destOrd="0" presId="urn:microsoft.com/office/officeart/2008/layout/HorizontalMultiLevelHierarchy"/>
    <dgm:cxn modelId="{7FB1431B-600F-44E9-BDE0-F3681B94C149}" type="presParOf" srcId="{AC98D44E-8684-4256-9601-41949DA1EAC9}" destId="{157B663A-2F8A-471C-B8E3-A5EA56F5C78C}" srcOrd="0" destOrd="0" presId="urn:microsoft.com/office/officeart/2008/layout/HorizontalMultiLevelHierarchy"/>
    <dgm:cxn modelId="{688606DE-4684-48F2-A00E-BA3B1FA87AA9}" type="presParOf" srcId="{727F9B62-5770-4D60-8DB4-A43D4AFFF0E4}" destId="{14D320AF-586D-491A-A156-14D022ED088F}" srcOrd="1" destOrd="0" presId="urn:microsoft.com/office/officeart/2008/layout/HorizontalMultiLevelHierarchy"/>
    <dgm:cxn modelId="{C776F987-37D8-48FD-85DA-AF10A6F8388D}" type="presParOf" srcId="{14D320AF-586D-491A-A156-14D022ED088F}" destId="{42BFAD81-F5B0-45CC-BC69-1D63271D7033}" srcOrd="0" destOrd="0" presId="urn:microsoft.com/office/officeart/2008/layout/HorizontalMultiLevelHierarchy"/>
    <dgm:cxn modelId="{92A095FF-76B0-4B3D-8276-4803057B02F5}" type="presParOf" srcId="{14D320AF-586D-491A-A156-14D022ED088F}" destId="{0ABA2F83-14FE-4C0F-8969-96FB2C88F1B6}" srcOrd="1" destOrd="0" presId="urn:microsoft.com/office/officeart/2008/layout/HorizontalMultiLevelHierarchy"/>
    <dgm:cxn modelId="{96F353EC-F0EC-4F29-B5A4-5E3449850C6D}" type="presParOf" srcId="{0ABA2F83-14FE-4C0F-8969-96FB2C88F1B6}" destId="{8A940052-1D8A-4E2D-AD57-8575A5EFDF14}" srcOrd="0" destOrd="0" presId="urn:microsoft.com/office/officeart/2008/layout/HorizontalMultiLevelHierarchy"/>
    <dgm:cxn modelId="{035EA0FD-66F9-47DC-91AE-F289D7CA50D8}" type="presParOf" srcId="{8A940052-1D8A-4E2D-AD57-8575A5EFDF14}" destId="{DA27272E-9A4F-443A-9774-D721E1EFAFA2}" srcOrd="0" destOrd="0" presId="urn:microsoft.com/office/officeart/2008/layout/HorizontalMultiLevelHierarchy"/>
    <dgm:cxn modelId="{CB457219-A3F5-45AB-8401-8B39FF250AD7}" type="presParOf" srcId="{0ABA2F83-14FE-4C0F-8969-96FB2C88F1B6}" destId="{210177F0-4CCE-4D03-A9FB-61D7654C44CD}" srcOrd="1" destOrd="0" presId="urn:microsoft.com/office/officeart/2008/layout/HorizontalMultiLevelHierarchy"/>
    <dgm:cxn modelId="{CB4ECBF7-DBB9-4760-B0AF-50D807149C4C}" type="presParOf" srcId="{210177F0-4CCE-4D03-A9FB-61D7654C44CD}" destId="{1E6249A3-EBDC-40BD-A212-52C0C86A8DE9}" srcOrd="0" destOrd="0" presId="urn:microsoft.com/office/officeart/2008/layout/HorizontalMultiLevelHierarchy"/>
    <dgm:cxn modelId="{D0542D92-A558-43F4-A4E1-18A4A1B365F7}" type="presParOf" srcId="{210177F0-4CCE-4D03-A9FB-61D7654C44CD}" destId="{5FFD9323-9DF0-4520-8F41-1BB23342B513}" srcOrd="1" destOrd="0" presId="urn:microsoft.com/office/officeart/2008/layout/HorizontalMultiLevelHierarchy"/>
    <dgm:cxn modelId="{C90155EC-C6D0-459D-ADC4-59A075843B2A}" type="presParOf" srcId="{3F74113E-2FFC-4AD7-9015-2F195D4FB584}" destId="{A7D2AD37-BF83-4AF9-9384-26D366DC4F55}" srcOrd="2" destOrd="0" presId="urn:microsoft.com/office/officeart/2008/layout/HorizontalMultiLevelHierarchy"/>
    <dgm:cxn modelId="{51EC8647-D9E8-4583-B6B0-71A142628E14}" type="presParOf" srcId="{A7D2AD37-BF83-4AF9-9384-26D366DC4F55}" destId="{A5CF977F-7527-4ED0-8704-AE26A0831059}" srcOrd="0" destOrd="0" presId="urn:microsoft.com/office/officeart/2008/layout/HorizontalMultiLevelHierarchy"/>
    <dgm:cxn modelId="{C6C92357-3EF4-4F43-B0D7-C024EA61F052}" type="presParOf" srcId="{3F74113E-2FFC-4AD7-9015-2F195D4FB584}" destId="{36466384-0619-41DB-A1C0-02CE76A382DF}" srcOrd="3" destOrd="0" presId="urn:microsoft.com/office/officeart/2008/layout/HorizontalMultiLevelHierarchy"/>
    <dgm:cxn modelId="{AB71F85D-0CBA-4E01-94DD-9D185CA0839D}" type="presParOf" srcId="{36466384-0619-41DB-A1C0-02CE76A382DF}" destId="{F4C0F4FC-8B24-4693-8002-6DC1CC70CB29}" srcOrd="0" destOrd="0" presId="urn:microsoft.com/office/officeart/2008/layout/HorizontalMultiLevelHierarchy"/>
    <dgm:cxn modelId="{3833D867-D440-4D84-AA23-E763962840E7}" type="presParOf" srcId="{36466384-0619-41DB-A1C0-02CE76A382DF}" destId="{F2735430-AA29-4407-9AA6-70A7055BE29F}" srcOrd="1" destOrd="0" presId="urn:microsoft.com/office/officeart/2008/layout/HorizontalMultiLevelHierarchy"/>
    <dgm:cxn modelId="{4EAF00E4-5D59-4DF7-AC96-96DDC2066370}" type="presParOf" srcId="{F2735430-AA29-4407-9AA6-70A7055BE29F}" destId="{94B36D9A-722E-4643-82A1-610B94A4930B}" srcOrd="0" destOrd="0" presId="urn:microsoft.com/office/officeart/2008/layout/HorizontalMultiLevelHierarchy"/>
    <dgm:cxn modelId="{A3B2348E-33BD-432D-A9E0-3EEC1E584A52}" type="presParOf" srcId="{94B36D9A-722E-4643-82A1-610B94A4930B}" destId="{713A9424-CF5A-459B-B5E2-2CE83A588CB8}" srcOrd="0" destOrd="0" presId="urn:microsoft.com/office/officeart/2008/layout/HorizontalMultiLevelHierarchy"/>
    <dgm:cxn modelId="{2BAA1F2F-77F4-4889-9DB6-1D4B025B2A9D}" type="presParOf" srcId="{F2735430-AA29-4407-9AA6-70A7055BE29F}" destId="{AB055E2B-C6C3-4EC0-B46D-AE5D74FAE5BD}" srcOrd="1" destOrd="0" presId="urn:microsoft.com/office/officeart/2008/layout/HorizontalMultiLevelHierarchy"/>
    <dgm:cxn modelId="{26709B71-948B-4F26-BDB4-924FD327C375}" type="presParOf" srcId="{AB055E2B-C6C3-4EC0-B46D-AE5D74FAE5BD}" destId="{637DB86F-D784-4428-90DB-096D660D4004}" srcOrd="0" destOrd="0" presId="urn:microsoft.com/office/officeart/2008/layout/HorizontalMultiLevelHierarchy"/>
    <dgm:cxn modelId="{3B3AD8DE-DFB5-4A4D-A191-19F984F380BF}" type="presParOf" srcId="{AB055E2B-C6C3-4EC0-B46D-AE5D74FAE5BD}" destId="{61BCD6B8-AD4C-4103-B46E-81AF20CFB52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DEC95-B757-4F97-9C53-121C4C6EF43D}">
      <dsp:nvSpPr>
        <dsp:cNvPr id="0" name=""/>
        <dsp:cNvSpPr/>
      </dsp:nvSpPr>
      <dsp:spPr>
        <a:xfrm>
          <a:off x="0" y="16879"/>
          <a:ext cx="6666833" cy="27705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a:t>J</a:t>
          </a:r>
          <a:r>
            <a:rPr lang="es-MX" sz="3200" b="0" i="0" kern="1200"/>
            <a:t>ustificación para no entregar competencias importantes, y restringir la capacidad de manejo presupuestal : incapacidad de gasto y corrupción. </a:t>
          </a:r>
          <a:endParaRPr lang="en-US" sz="3200" kern="1200"/>
        </a:p>
      </dsp:txBody>
      <dsp:txXfrm>
        <a:off x="135248" y="152127"/>
        <a:ext cx="6396337" cy="2500063"/>
      </dsp:txXfrm>
    </dsp:sp>
    <dsp:sp modelId="{61CDF64F-F651-4B07-B487-3EEB5D2E3E0B}">
      <dsp:nvSpPr>
        <dsp:cNvPr id="0" name=""/>
        <dsp:cNvSpPr/>
      </dsp:nvSpPr>
      <dsp:spPr>
        <a:xfrm>
          <a:off x="0" y="2787439"/>
          <a:ext cx="6666833" cy="264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MX" sz="2500" kern="1200"/>
            <a:t>Incapacidad de gasto: </a:t>
          </a:r>
          <a:r>
            <a:rPr lang="es-MX" sz="2500" b="0" i="0" kern="1200"/>
            <a:t> Información del propio MEF sobre ejecución presupuestal señala que esto no es cierto.</a:t>
          </a:r>
          <a:endParaRPr lang="en-US" sz="2500" kern="1200"/>
        </a:p>
        <a:p>
          <a:pPr marL="228600" lvl="1" indent="-228600" algn="l" defTabSz="1111250">
            <a:lnSpc>
              <a:spcPct val="90000"/>
            </a:lnSpc>
            <a:spcBef>
              <a:spcPct val="0"/>
            </a:spcBef>
            <a:spcAft>
              <a:spcPct val="20000"/>
            </a:spcAft>
            <a:buChar char="•"/>
          </a:pPr>
          <a:r>
            <a:rPr lang="es-MX" sz="2500" kern="1200"/>
            <a:t>Corrupción: La pregunta es de dónde parte? Solo veamos los casos de ex presidentes inmersos en procesos penales y la respuesta aflora.</a:t>
          </a:r>
          <a:endParaRPr lang="en-US" sz="2500" kern="1200"/>
        </a:p>
      </dsp:txBody>
      <dsp:txXfrm>
        <a:off x="0" y="2787439"/>
        <a:ext cx="6666833" cy="264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23F3C-53BA-4269-997C-FC4406A71FEE}">
      <dsp:nvSpPr>
        <dsp:cNvPr id="0" name=""/>
        <dsp:cNvSpPr/>
      </dsp:nvSpPr>
      <dsp:spPr>
        <a:xfrm>
          <a:off x="7615" y="0"/>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s-PE" sz="1800" kern="1200"/>
            <a:t>21 años ya pasaron desde la dación de la ley de descentralización. 30 desde la Constitución de 1993. Las regiones ya no son Menores de edad que necesitan parámetros estrictos. </a:t>
          </a:r>
          <a:endParaRPr lang="en-US" sz="1800" kern="1200"/>
        </a:p>
        <a:p>
          <a:pPr marL="0" lvl="0" algn="ctr" defTabSz="1155700">
            <a:lnSpc>
              <a:spcPct val="90000"/>
            </a:lnSpc>
            <a:spcBef>
              <a:spcPct val="0"/>
            </a:spcBef>
            <a:spcAft>
              <a:spcPct val="35000"/>
            </a:spcAft>
            <a:buNone/>
          </a:pPr>
          <a:endParaRPr lang="en-US" sz="1800" kern="1200"/>
        </a:p>
      </dsp:txBody>
      <dsp:txXfrm>
        <a:off x="7615" y="0"/>
        <a:ext cx="3414946" cy="2048967"/>
      </dsp:txXfrm>
    </dsp:sp>
    <dsp:sp modelId="{3A0529A2-89C0-45DF-B707-91196C251838}">
      <dsp:nvSpPr>
        <dsp:cNvPr id="0" name=""/>
        <dsp:cNvSpPr/>
      </dsp:nvSpPr>
      <dsp:spPr>
        <a:xfrm>
          <a:off x="3428777" y="40468"/>
          <a:ext cx="3414946" cy="20489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i="0" kern="1200" dirty="0"/>
            <a:t>Descentralización fiscal,</a:t>
          </a:r>
          <a:r>
            <a:rPr lang="es-PE" sz="1800" b="0" i="0" kern="1200" dirty="0"/>
            <a:t> establecer criterios e indicadores </a:t>
          </a:r>
          <a:r>
            <a:rPr lang="es-MX" sz="1800" b="0" i="0" kern="1200" dirty="0"/>
            <a:t>para asignación de recursos entre los tres niveles de</a:t>
          </a:r>
          <a:endParaRPr lang="es-PE" sz="1800" b="0" i="0" kern="1200" dirty="0"/>
        </a:p>
        <a:p>
          <a:pPr marL="0" lvl="0" indent="0" algn="ctr" defTabSz="800100">
            <a:lnSpc>
              <a:spcPct val="90000"/>
            </a:lnSpc>
            <a:spcBef>
              <a:spcPct val="0"/>
            </a:spcBef>
            <a:spcAft>
              <a:spcPct val="35000"/>
            </a:spcAft>
            <a:buNone/>
          </a:pPr>
          <a:r>
            <a:rPr lang="es-PE" sz="1800" b="0" i="0" kern="1200" dirty="0"/>
            <a:t> gobierno.</a:t>
          </a:r>
          <a:endParaRPr lang="en-US" sz="1800" kern="1200" dirty="0"/>
        </a:p>
      </dsp:txBody>
      <dsp:txXfrm>
        <a:off x="3428777" y="40468"/>
        <a:ext cx="3414946" cy="2048967"/>
      </dsp:txXfrm>
    </dsp:sp>
    <dsp:sp modelId="{83A67789-F78E-43E2-AEBB-A536113D15BB}">
      <dsp:nvSpPr>
        <dsp:cNvPr id="0" name=""/>
        <dsp:cNvSpPr/>
      </dsp:nvSpPr>
      <dsp:spPr>
        <a:xfrm>
          <a:off x="6804212" y="47434"/>
          <a:ext cx="3414946" cy="20489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i="0" kern="1200" dirty="0"/>
            <a:t>Rediseñar la descentralización desde y con las propias regiones: Enfoque territorial</a:t>
          </a:r>
          <a:endParaRPr lang="en-US" sz="2000" kern="1200" dirty="0"/>
        </a:p>
      </dsp:txBody>
      <dsp:txXfrm>
        <a:off x="6804212" y="47434"/>
        <a:ext cx="3414946" cy="204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36D9A-722E-4643-82A1-610B94A4930B}">
      <dsp:nvSpPr>
        <dsp:cNvPr id="0" name=""/>
        <dsp:cNvSpPr/>
      </dsp:nvSpPr>
      <dsp:spPr>
        <a:xfrm>
          <a:off x="4213460" y="3094722"/>
          <a:ext cx="291099" cy="91440"/>
        </a:xfrm>
        <a:custGeom>
          <a:avLst/>
          <a:gdLst/>
          <a:ahLst/>
          <a:cxnLst/>
          <a:rect l="0" t="0" r="0" b="0"/>
          <a:pathLst>
            <a:path>
              <a:moveTo>
                <a:pt x="0" y="45720"/>
              </a:moveTo>
              <a:lnTo>
                <a:pt x="145549" y="45720"/>
              </a:lnTo>
              <a:lnTo>
                <a:pt x="145549" y="52671"/>
              </a:lnTo>
              <a:lnTo>
                <a:pt x="291099" y="526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351731" y="3133163"/>
        <a:ext cx="14559" cy="14559"/>
      </dsp:txXfrm>
    </dsp:sp>
    <dsp:sp modelId="{A7D2AD37-BF83-4AF9-9384-26D366DC4F55}">
      <dsp:nvSpPr>
        <dsp:cNvPr id="0" name=""/>
        <dsp:cNvSpPr/>
      </dsp:nvSpPr>
      <dsp:spPr>
        <a:xfrm>
          <a:off x="2362583" y="3094722"/>
          <a:ext cx="282789" cy="91440"/>
        </a:xfrm>
        <a:custGeom>
          <a:avLst/>
          <a:gdLst/>
          <a:ahLst/>
          <a:cxnLst/>
          <a:rect l="0" t="0" r="0" b="0"/>
          <a:pathLst>
            <a:path>
              <a:moveTo>
                <a:pt x="0" y="55286"/>
              </a:moveTo>
              <a:lnTo>
                <a:pt x="141394" y="55286"/>
              </a:lnTo>
              <a:lnTo>
                <a:pt x="141394" y="45720"/>
              </a:lnTo>
              <a:lnTo>
                <a:pt x="28278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496904" y="3133368"/>
        <a:ext cx="14147" cy="14147"/>
      </dsp:txXfrm>
    </dsp:sp>
    <dsp:sp modelId="{8A940052-1D8A-4E2D-AD57-8575A5EFDF14}">
      <dsp:nvSpPr>
        <dsp:cNvPr id="0" name=""/>
        <dsp:cNvSpPr/>
      </dsp:nvSpPr>
      <dsp:spPr>
        <a:xfrm>
          <a:off x="4330251" y="3655553"/>
          <a:ext cx="154221" cy="91440"/>
        </a:xfrm>
        <a:custGeom>
          <a:avLst/>
          <a:gdLst/>
          <a:ahLst/>
          <a:cxnLst/>
          <a:rect l="0" t="0" r="0" b="0"/>
          <a:pathLst>
            <a:path>
              <a:moveTo>
                <a:pt x="0" y="45720"/>
              </a:moveTo>
              <a:lnTo>
                <a:pt x="77110" y="45720"/>
              </a:lnTo>
              <a:lnTo>
                <a:pt x="77110" y="52489"/>
              </a:lnTo>
              <a:lnTo>
                <a:pt x="154221" y="524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403503" y="3697414"/>
        <a:ext cx="7718" cy="7718"/>
      </dsp:txXfrm>
    </dsp:sp>
    <dsp:sp modelId="{AC98D44E-8684-4256-9601-41949DA1EAC9}">
      <dsp:nvSpPr>
        <dsp:cNvPr id="0" name=""/>
        <dsp:cNvSpPr/>
      </dsp:nvSpPr>
      <dsp:spPr>
        <a:xfrm>
          <a:off x="2396125" y="3651876"/>
          <a:ext cx="248541" cy="91440"/>
        </a:xfrm>
        <a:custGeom>
          <a:avLst/>
          <a:gdLst/>
          <a:ahLst/>
          <a:cxnLst/>
          <a:rect l="0" t="0" r="0" b="0"/>
          <a:pathLst>
            <a:path>
              <a:moveTo>
                <a:pt x="0" y="45720"/>
              </a:moveTo>
              <a:lnTo>
                <a:pt x="124270" y="45720"/>
              </a:lnTo>
              <a:lnTo>
                <a:pt x="124270" y="49396"/>
              </a:lnTo>
              <a:lnTo>
                <a:pt x="248541" y="493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514181" y="3691382"/>
        <a:ext cx="12428" cy="12428"/>
      </dsp:txXfrm>
    </dsp:sp>
    <dsp:sp modelId="{6494FD6F-CA8F-463A-A220-63B478756C1C}">
      <dsp:nvSpPr>
        <dsp:cNvPr id="0" name=""/>
        <dsp:cNvSpPr/>
      </dsp:nvSpPr>
      <dsp:spPr>
        <a:xfrm>
          <a:off x="828036" y="3150009"/>
          <a:ext cx="1534546" cy="547587"/>
        </a:xfrm>
        <a:custGeom>
          <a:avLst/>
          <a:gdLst/>
          <a:ahLst/>
          <a:cxnLst/>
          <a:rect l="0" t="0" r="0" b="0"/>
          <a:pathLst>
            <a:path>
              <a:moveTo>
                <a:pt x="1534546" y="0"/>
              </a:moveTo>
              <a:lnTo>
                <a:pt x="0" y="5475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554577" y="3383069"/>
        <a:ext cx="81466" cy="81466"/>
      </dsp:txXfrm>
    </dsp:sp>
    <dsp:sp modelId="{CE7E180F-CCF3-4E43-BA07-A7CE220516B4}">
      <dsp:nvSpPr>
        <dsp:cNvPr id="0" name=""/>
        <dsp:cNvSpPr/>
      </dsp:nvSpPr>
      <dsp:spPr>
        <a:xfrm>
          <a:off x="480877" y="2695966"/>
          <a:ext cx="313617" cy="454042"/>
        </a:xfrm>
        <a:custGeom>
          <a:avLst/>
          <a:gdLst/>
          <a:ahLst/>
          <a:cxnLst/>
          <a:rect l="0" t="0" r="0" b="0"/>
          <a:pathLst>
            <a:path>
              <a:moveTo>
                <a:pt x="0" y="0"/>
              </a:moveTo>
              <a:lnTo>
                <a:pt x="156808" y="0"/>
              </a:lnTo>
              <a:lnTo>
                <a:pt x="156808" y="454042"/>
              </a:lnTo>
              <a:lnTo>
                <a:pt x="313617" y="4540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23891" y="2909192"/>
        <a:ext cx="27591" cy="27591"/>
      </dsp:txXfrm>
    </dsp:sp>
    <dsp:sp modelId="{0CF6BE31-4C3B-4C0A-81EB-C1A8EA2F64F6}">
      <dsp:nvSpPr>
        <dsp:cNvPr id="0" name=""/>
        <dsp:cNvSpPr/>
      </dsp:nvSpPr>
      <dsp:spPr>
        <a:xfrm>
          <a:off x="4296459" y="2500847"/>
          <a:ext cx="176456" cy="91440"/>
        </a:xfrm>
        <a:custGeom>
          <a:avLst/>
          <a:gdLst/>
          <a:ahLst/>
          <a:cxnLst/>
          <a:rect l="0" t="0" r="0" b="0"/>
          <a:pathLst>
            <a:path>
              <a:moveTo>
                <a:pt x="0" y="45720"/>
              </a:moveTo>
              <a:lnTo>
                <a:pt x="17645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380276" y="2542156"/>
        <a:ext cx="8822" cy="8822"/>
      </dsp:txXfrm>
    </dsp:sp>
    <dsp:sp modelId="{0D5B4951-A9C2-48DB-94E0-6AC994F48953}">
      <dsp:nvSpPr>
        <dsp:cNvPr id="0" name=""/>
        <dsp:cNvSpPr/>
      </dsp:nvSpPr>
      <dsp:spPr>
        <a:xfrm>
          <a:off x="2414753" y="2500847"/>
          <a:ext cx="313617" cy="91440"/>
        </a:xfrm>
        <a:custGeom>
          <a:avLst/>
          <a:gdLst/>
          <a:ahLst/>
          <a:cxnLst/>
          <a:rect l="0" t="0" r="0" b="0"/>
          <a:pathLst>
            <a:path>
              <a:moveTo>
                <a:pt x="0" y="45720"/>
              </a:moveTo>
              <a:lnTo>
                <a:pt x="31361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563722" y="2538727"/>
        <a:ext cx="15680" cy="15680"/>
      </dsp:txXfrm>
    </dsp:sp>
    <dsp:sp modelId="{3C6C454F-2FAF-4D49-B727-F94F4A684AE1}">
      <dsp:nvSpPr>
        <dsp:cNvPr id="0" name=""/>
        <dsp:cNvSpPr/>
      </dsp:nvSpPr>
      <dsp:spPr>
        <a:xfrm>
          <a:off x="480877" y="2546567"/>
          <a:ext cx="313617" cy="149398"/>
        </a:xfrm>
        <a:custGeom>
          <a:avLst/>
          <a:gdLst/>
          <a:ahLst/>
          <a:cxnLst/>
          <a:rect l="0" t="0" r="0" b="0"/>
          <a:pathLst>
            <a:path>
              <a:moveTo>
                <a:pt x="0" y="149398"/>
              </a:moveTo>
              <a:lnTo>
                <a:pt x="156808" y="149398"/>
              </a:lnTo>
              <a:lnTo>
                <a:pt x="156808" y="0"/>
              </a:lnTo>
              <a:lnTo>
                <a:pt x="3136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29002" y="2612582"/>
        <a:ext cx="17369" cy="17369"/>
      </dsp:txXfrm>
    </dsp:sp>
    <dsp:sp modelId="{521672F0-A586-4B1C-8198-5AB541E4758F}">
      <dsp:nvSpPr>
        <dsp:cNvPr id="0" name=""/>
        <dsp:cNvSpPr/>
      </dsp:nvSpPr>
      <dsp:spPr>
        <a:xfrm>
          <a:off x="2706245" y="1878249"/>
          <a:ext cx="3305874" cy="91440"/>
        </a:xfrm>
        <a:custGeom>
          <a:avLst/>
          <a:gdLst/>
          <a:ahLst/>
          <a:cxnLst/>
          <a:rect l="0" t="0" r="0" b="0"/>
          <a:pathLst>
            <a:path>
              <a:moveTo>
                <a:pt x="3305874" y="45720"/>
              </a:moveTo>
              <a:lnTo>
                <a:pt x="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a:off x="4276536" y="1841322"/>
        <a:ext cx="165293" cy="165293"/>
      </dsp:txXfrm>
    </dsp:sp>
    <dsp:sp modelId="{14C3A2A0-C036-4B02-9038-108953B56343}">
      <dsp:nvSpPr>
        <dsp:cNvPr id="0" name=""/>
        <dsp:cNvSpPr/>
      </dsp:nvSpPr>
      <dsp:spPr>
        <a:xfrm>
          <a:off x="2362583" y="1878249"/>
          <a:ext cx="2081448" cy="91440"/>
        </a:xfrm>
        <a:custGeom>
          <a:avLst/>
          <a:gdLst/>
          <a:ahLst/>
          <a:cxnLst/>
          <a:rect l="0" t="0" r="0" b="0"/>
          <a:pathLst>
            <a:path>
              <a:moveTo>
                <a:pt x="0" y="70723"/>
              </a:moveTo>
              <a:lnTo>
                <a:pt x="1040724" y="70723"/>
              </a:lnTo>
              <a:lnTo>
                <a:pt x="1040724" y="45720"/>
              </a:lnTo>
              <a:lnTo>
                <a:pt x="20814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PE" sz="700" kern="1200"/>
        </a:p>
      </dsp:txBody>
      <dsp:txXfrm>
        <a:off x="3351268" y="1871929"/>
        <a:ext cx="104079" cy="104079"/>
      </dsp:txXfrm>
    </dsp:sp>
    <dsp:sp modelId="{6CF1BCCE-D920-4F21-907A-158276191B16}">
      <dsp:nvSpPr>
        <dsp:cNvPr id="0" name=""/>
        <dsp:cNvSpPr/>
      </dsp:nvSpPr>
      <dsp:spPr>
        <a:xfrm>
          <a:off x="480877" y="1948973"/>
          <a:ext cx="313617" cy="746993"/>
        </a:xfrm>
        <a:custGeom>
          <a:avLst/>
          <a:gdLst/>
          <a:ahLst/>
          <a:cxnLst/>
          <a:rect l="0" t="0" r="0" b="0"/>
          <a:pathLst>
            <a:path>
              <a:moveTo>
                <a:pt x="0" y="746993"/>
              </a:moveTo>
              <a:lnTo>
                <a:pt x="156808" y="746993"/>
              </a:lnTo>
              <a:lnTo>
                <a:pt x="156808" y="0"/>
              </a:lnTo>
              <a:lnTo>
                <a:pt x="3136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17432" y="2302215"/>
        <a:ext cx="40507" cy="40507"/>
      </dsp:txXfrm>
    </dsp:sp>
    <dsp:sp modelId="{C42F5C18-912F-4762-BEC4-A32F68175864}">
      <dsp:nvSpPr>
        <dsp:cNvPr id="0" name=""/>
        <dsp:cNvSpPr/>
      </dsp:nvSpPr>
      <dsp:spPr>
        <a:xfrm rot="16200000">
          <a:off x="-1016253" y="2456928"/>
          <a:ext cx="2516187"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PE" sz="2300" kern="1200" dirty="0"/>
            <a:t>Desarrollo territorial</a:t>
          </a:r>
        </a:p>
      </dsp:txBody>
      <dsp:txXfrm>
        <a:off x="-1016253" y="2456928"/>
        <a:ext cx="2516187" cy="478075"/>
      </dsp:txXfrm>
    </dsp:sp>
    <dsp:sp modelId="{0C7FDF10-957E-4FDE-A6B5-9855035AA770}">
      <dsp:nvSpPr>
        <dsp:cNvPr id="0" name=""/>
        <dsp:cNvSpPr/>
      </dsp:nvSpPr>
      <dsp:spPr>
        <a:xfrm>
          <a:off x="794495" y="1709935"/>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Desarrollo económico local</a:t>
          </a:r>
        </a:p>
      </dsp:txBody>
      <dsp:txXfrm>
        <a:off x="794495" y="1709935"/>
        <a:ext cx="1568088" cy="478075"/>
      </dsp:txXfrm>
    </dsp:sp>
    <dsp:sp modelId="{0A80523D-75BF-4E50-8C58-8FDE89A672E0}">
      <dsp:nvSpPr>
        <dsp:cNvPr id="0" name=""/>
        <dsp:cNvSpPr/>
      </dsp:nvSpPr>
      <dsp:spPr>
        <a:xfrm>
          <a:off x="4444032" y="1684931"/>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Economías regionales, economías étnicas</a:t>
          </a:r>
        </a:p>
      </dsp:txBody>
      <dsp:txXfrm>
        <a:off x="4444032" y="1684931"/>
        <a:ext cx="1568088" cy="478075"/>
      </dsp:txXfrm>
    </dsp:sp>
    <dsp:sp modelId="{E5CD30C7-936C-427F-916A-99BDE5A409B6}">
      <dsp:nvSpPr>
        <dsp:cNvPr id="0" name=""/>
        <dsp:cNvSpPr/>
      </dsp:nvSpPr>
      <dsp:spPr>
        <a:xfrm>
          <a:off x="2706245" y="1684931"/>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Minería responsable, agroindustria, pesca sostenible, manufactura integrada, turismo sostenible, industrias culturales, competitividad y empleo</a:t>
          </a:r>
        </a:p>
      </dsp:txBody>
      <dsp:txXfrm>
        <a:off x="2706245" y="1684931"/>
        <a:ext cx="1568088" cy="478075"/>
      </dsp:txXfrm>
    </dsp:sp>
    <dsp:sp modelId="{9F68D15E-ED75-48AA-A613-3DF3B1F6AB63}">
      <dsp:nvSpPr>
        <dsp:cNvPr id="0" name=""/>
        <dsp:cNvSpPr/>
      </dsp:nvSpPr>
      <dsp:spPr>
        <a:xfrm>
          <a:off x="794495" y="2307529"/>
          <a:ext cx="162025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Entorno natural</a:t>
          </a:r>
        </a:p>
      </dsp:txBody>
      <dsp:txXfrm>
        <a:off x="794495" y="2307529"/>
        <a:ext cx="1620258" cy="478075"/>
      </dsp:txXfrm>
    </dsp:sp>
    <dsp:sp modelId="{B3E0CADC-B1C9-4F80-B33A-E610301BE0D0}">
      <dsp:nvSpPr>
        <dsp:cNvPr id="0" name=""/>
        <dsp:cNvSpPr/>
      </dsp:nvSpPr>
      <dsp:spPr>
        <a:xfrm>
          <a:off x="2728371" y="2307529"/>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Protección de ecosistemas, adaptación al cambio climático, valoración de geodiversidad </a:t>
          </a:r>
        </a:p>
      </dsp:txBody>
      <dsp:txXfrm>
        <a:off x="2728371" y="2307529"/>
        <a:ext cx="1568088" cy="478075"/>
      </dsp:txXfrm>
    </dsp:sp>
    <dsp:sp modelId="{DF53350E-AE24-46B9-93FD-691838E7E331}">
      <dsp:nvSpPr>
        <dsp:cNvPr id="0" name=""/>
        <dsp:cNvSpPr/>
      </dsp:nvSpPr>
      <dsp:spPr>
        <a:xfrm>
          <a:off x="4472916" y="2307529"/>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Conservación de los componentes </a:t>
          </a:r>
          <a:r>
            <a:rPr lang="es-PE" sz="700" kern="1200" dirty="0" err="1"/>
            <a:t>ambientalesr</a:t>
          </a:r>
          <a:endParaRPr lang="es-PE" sz="700" kern="1200" dirty="0"/>
        </a:p>
      </dsp:txBody>
      <dsp:txXfrm>
        <a:off x="4472916" y="2307529"/>
        <a:ext cx="1568088" cy="478075"/>
      </dsp:txXfrm>
    </dsp:sp>
    <dsp:sp modelId="{58F0F904-C28A-40B8-BD08-9D869C1A9F7D}">
      <dsp:nvSpPr>
        <dsp:cNvPr id="0" name=""/>
        <dsp:cNvSpPr/>
      </dsp:nvSpPr>
      <dsp:spPr>
        <a:xfrm>
          <a:off x="794495" y="2910971"/>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Desarrollo humano</a:t>
          </a:r>
        </a:p>
      </dsp:txBody>
      <dsp:txXfrm>
        <a:off x="794495" y="2910971"/>
        <a:ext cx="1568088" cy="478075"/>
      </dsp:txXfrm>
    </dsp:sp>
    <dsp:sp modelId="{C6B671EE-97AC-434E-9074-A78D5844BBBB}">
      <dsp:nvSpPr>
        <dsp:cNvPr id="0" name=""/>
        <dsp:cNvSpPr/>
      </dsp:nvSpPr>
      <dsp:spPr>
        <a:xfrm>
          <a:off x="828036" y="3458559"/>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Infraestructura sostenible</a:t>
          </a:r>
        </a:p>
      </dsp:txBody>
      <dsp:txXfrm>
        <a:off x="828036" y="3458559"/>
        <a:ext cx="1568088" cy="478075"/>
      </dsp:txXfrm>
    </dsp:sp>
    <dsp:sp modelId="{42BFAD81-F5B0-45CC-BC69-1D63271D7033}">
      <dsp:nvSpPr>
        <dsp:cNvPr id="0" name=""/>
        <dsp:cNvSpPr/>
      </dsp:nvSpPr>
      <dsp:spPr>
        <a:xfrm>
          <a:off x="2644667" y="3462235"/>
          <a:ext cx="1685584"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Infraestructura energética : hidroeléctrica, solar, geotérmica, undimotriz</a:t>
          </a:r>
        </a:p>
        <a:p>
          <a:pPr marL="0" lvl="0" indent="0" algn="ctr" defTabSz="311150">
            <a:lnSpc>
              <a:spcPct val="90000"/>
            </a:lnSpc>
            <a:spcBef>
              <a:spcPct val="0"/>
            </a:spcBef>
            <a:spcAft>
              <a:spcPct val="35000"/>
            </a:spcAft>
            <a:buNone/>
          </a:pPr>
          <a:r>
            <a:rPr lang="es-PE" sz="700" kern="1200" dirty="0"/>
            <a:t>Infraestructura hídrica</a:t>
          </a:r>
        </a:p>
      </dsp:txBody>
      <dsp:txXfrm>
        <a:off x="2644667" y="3462235"/>
        <a:ext cx="1685584" cy="478075"/>
      </dsp:txXfrm>
    </dsp:sp>
    <dsp:sp modelId="{1E6249A3-EBDC-40BD-A212-52C0C86A8DE9}">
      <dsp:nvSpPr>
        <dsp:cNvPr id="0" name=""/>
        <dsp:cNvSpPr/>
      </dsp:nvSpPr>
      <dsp:spPr>
        <a:xfrm>
          <a:off x="4484473" y="3469005"/>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Conectividad digital</a:t>
          </a:r>
        </a:p>
        <a:p>
          <a:pPr marL="0" lvl="0" indent="0" algn="ctr" defTabSz="311150">
            <a:lnSpc>
              <a:spcPct val="90000"/>
            </a:lnSpc>
            <a:spcBef>
              <a:spcPct val="0"/>
            </a:spcBef>
            <a:spcAft>
              <a:spcPct val="35000"/>
            </a:spcAft>
            <a:buNone/>
          </a:pPr>
          <a:r>
            <a:rPr lang="es-PE" sz="700" kern="1200"/>
            <a:t>Infraestructura </a:t>
          </a:r>
          <a:r>
            <a:rPr lang="es-PE" sz="700" kern="1200" dirty="0"/>
            <a:t>verde</a:t>
          </a:r>
        </a:p>
      </dsp:txBody>
      <dsp:txXfrm>
        <a:off x="4484473" y="3469005"/>
        <a:ext cx="1568088" cy="478075"/>
      </dsp:txXfrm>
    </dsp:sp>
    <dsp:sp modelId="{F4C0F4FC-8B24-4693-8002-6DC1CC70CB29}">
      <dsp:nvSpPr>
        <dsp:cNvPr id="0" name=""/>
        <dsp:cNvSpPr/>
      </dsp:nvSpPr>
      <dsp:spPr>
        <a:xfrm>
          <a:off x="2645372" y="2901404"/>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Oportunidades y accesos a los servicios., cohesión social, inclusión financiera</a:t>
          </a:r>
        </a:p>
      </dsp:txBody>
      <dsp:txXfrm>
        <a:off x="2645372" y="2901404"/>
        <a:ext cx="1568088" cy="478075"/>
      </dsp:txXfrm>
    </dsp:sp>
    <dsp:sp modelId="{637DB86F-D784-4428-90DB-096D660D4004}">
      <dsp:nvSpPr>
        <dsp:cNvPr id="0" name=""/>
        <dsp:cNvSpPr/>
      </dsp:nvSpPr>
      <dsp:spPr>
        <a:xfrm>
          <a:off x="4504560" y="2908356"/>
          <a:ext cx="1568088" cy="47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PE" sz="700" kern="1200" dirty="0"/>
            <a:t>Vivienda asequible, accesibilidad.</a:t>
          </a:r>
        </a:p>
      </dsp:txBody>
      <dsp:txXfrm>
        <a:off x="4504560" y="2908356"/>
        <a:ext cx="1568088" cy="478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6BC21-EF31-C636-A41E-5DB108B88C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D0704854-A927-094E-0DE9-B5B713347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E0AB6BEA-597C-5C52-6657-9F73C22E781F}"/>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5" name="Marcador de pie de página 4">
            <a:extLst>
              <a:ext uri="{FF2B5EF4-FFF2-40B4-BE49-F238E27FC236}">
                <a16:creationId xmlns:a16="http://schemas.microsoft.com/office/drawing/2014/main" id="{1ED8E7E6-98A4-C1BB-DB27-12FC7828567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5034123-0234-A564-49ED-A08939FA220A}"/>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392343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52A10-C277-6BC5-E170-A63265B5092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0063C56-0854-26F9-0061-704DA53FF1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0229768-F0D0-F077-126B-A3D808ECE946}"/>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5" name="Marcador de pie de página 4">
            <a:extLst>
              <a:ext uri="{FF2B5EF4-FFF2-40B4-BE49-F238E27FC236}">
                <a16:creationId xmlns:a16="http://schemas.microsoft.com/office/drawing/2014/main" id="{CBFAD50A-97B8-FE19-B95A-FDDCB3EA88A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A0EA03C-1BA9-B453-2C8E-AE3DF35E0ACB}"/>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157974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9C188EA-6F3D-D733-93C2-8F91015BC5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0799104-8B33-B30A-BBFA-5EFCFF04B58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0A84231-752E-9506-EE2B-0C64E6BB0D65}"/>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5" name="Marcador de pie de página 4">
            <a:extLst>
              <a:ext uri="{FF2B5EF4-FFF2-40B4-BE49-F238E27FC236}">
                <a16:creationId xmlns:a16="http://schemas.microsoft.com/office/drawing/2014/main" id="{C66C60E4-BEC9-18EE-D4A2-A8755E6CFEC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22674B-D78B-A96E-C3A7-16166830CD1E}"/>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404499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8B3CF-6654-145A-A0EE-916D184DEFE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372518-E582-7E7A-B605-4E3A06BCD8A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7479F64-1114-056E-A65D-C65B1B796E2E}"/>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5" name="Marcador de pie de página 4">
            <a:extLst>
              <a:ext uri="{FF2B5EF4-FFF2-40B4-BE49-F238E27FC236}">
                <a16:creationId xmlns:a16="http://schemas.microsoft.com/office/drawing/2014/main" id="{7DE68B06-5E5E-80F1-D74D-CB9C18F1289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0372FF2-E462-A1A9-5D23-686AA5113E83}"/>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108681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03982-6BED-605C-FA0B-55104AE0C7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FDEF953-1C41-C916-1AFC-B726B2FF1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818AB03-C2D2-9C50-E54C-486A4A9640C9}"/>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5" name="Marcador de pie de página 4">
            <a:extLst>
              <a:ext uri="{FF2B5EF4-FFF2-40B4-BE49-F238E27FC236}">
                <a16:creationId xmlns:a16="http://schemas.microsoft.com/office/drawing/2014/main" id="{04FE8A28-26FA-3EDD-7B70-3ABF1607F2A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3E52283-D7D7-2BC4-75CB-2B96CEE7E023}"/>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40544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B657B-B143-D84F-0882-87135E224D4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07A8035-5D34-BF5B-712A-82488BD540C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CCC6795-DC03-5A71-6308-603DCFF148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A484B047-383D-D6C7-761E-4C2C97E1118F}"/>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6" name="Marcador de pie de página 5">
            <a:extLst>
              <a:ext uri="{FF2B5EF4-FFF2-40B4-BE49-F238E27FC236}">
                <a16:creationId xmlns:a16="http://schemas.microsoft.com/office/drawing/2014/main" id="{CBD0980F-AE5F-DDC4-662B-D393836B2E3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416E8FD-4D60-11A7-4EA2-4F3F7A49A9AB}"/>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423460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25A180-EDB9-4C20-D25A-C05E112EA60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2482579-90AE-C3FC-58C1-3D1B71EBF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AD2C35-BCBD-E4DA-131F-14152B1E14D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D55AF516-291E-70CB-E4B9-20A09551D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E867D0-885C-67D9-3E11-6FDF5A1E5F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4B9BAF7-7AD3-4E24-06F5-48E6CD8B119E}"/>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8" name="Marcador de pie de página 7">
            <a:extLst>
              <a:ext uri="{FF2B5EF4-FFF2-40B4-BE49-F238E27FC236}">
                <a16:creationId xmlns:a16="http://schemas.microsoft.com/office/drawing/2014/main" id="{EC069310-9546-6485-E013-A71C498AF21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B26A25E1-FD64-FDCB-F557-27983E7E670D}"/>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404118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62F8A-C48C-9F20-3E83-4BE447DBD85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FA781FA-E40D-86FD-E423-D641C40084E3}"/>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4" name="Marcador de pie de página 3">
            <a:extLst>
              <a:ext uri="{FF2B5EF4-FFF2-40B4-BE49-F238E27FC236}">
                <a16:creationId xmlns:a16="http://schemas.microsoft.com/office/drawing/2014/main" id="{52EE6943-814E-96B5-0F41-45CE79A147B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A2FB9F3-4705-787D-71C5-7E3A95E05749}"/>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288085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058045-EF5A-B0F3-6FC2-301C3CF9403C}"/>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3" name="Marcador de pie de página 2">
            <a:extLst>
              <a:ext uri="{FF2B5EF4-FFF2-40B4-BE49-F238E27FC236}">
                <a16:creationId xmlns:a16="http://schemas.microsoft.com/office/drawing/2014/main" id="{B7816575-9139-1F58-0527-5666646C85E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80285325-C7AD-D81B-98BD-5E0B72AEDFA5}"/>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345340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07B04-5114-676D-4DBE-00C8202B97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3ED318E-A576-2B15-3D3B-F954DB72F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E2A1C50-F28D-6666-8A89-B32D2AD18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1CB0A5-7738-60A2-2B39-474B7981E403}"/>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6" name="Marcador de pie de página 5">
            <a:extLst>
              <a:ext uri="{FF2B5EF4-FFF2-40B4-BE49-F238E27FC236}">
                <a16:creationId xmlns:a16="http://schemas.microsoft.com/office/drawing/2014/main" id="{DBCE085E-9498-FA99-108F-E8ACCFC398F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8AFE959-AED8-09C3-B1AB-522AD0CF257A}"/>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4296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ADEEA-B202-7826-8D34-16003DFF70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0EBBB800-7624-76D5-143B-877D51591D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5A9FB1EC-AB98-693B-F356-8B2432816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88AAD-F595-3610-9B38-F53DF465C676}"/>
              </a:ext>
            </a:extLst>
          </p:cNvPr>
          <p:cNvSpPr>
            <a:spLocks noGrp="1"/>
          </p:cNvSpPr>
          <p:nvPr>
            <p:ph type="dt" sz="half" idx="10"/>
          </p:nvPr>
        </p:nvSpPr>
        <p:spPr/>
        <p:txBody>
          <a:bodyPr/>
          <a:lstStyle/>
          <a:p>
            <a:fld id="{771E4111-04CB-4163-A49E-20A548A7A165}" type="datetimeFigureOut">
              <a:rPr lang="es-PE" smtClean="0"/>
              <a:t>27/04/2023</a:t>
            </a:fld>
            <a:endParaRPr lang="es-PE"/>
          </a:p>
        </p:txBody>
      </p:sp>
      <p:sp>
        <p:nvSpPr>
          <p:cNvPr id="6" name="Marcador de pie de página 5">
            <a:extLst>
              <a:ext uri="{FF2B5EF4-FFF2-40B4-BE49-F238E27FC236}">
                <a16:creationId xmlns:a16="http://schemas.microsoft.com/office/drawing/2014/main" id="{EF2FE97C-E7D6-07AB-A876-F915811E95C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29E489E-F84C-C339-CB15-453AF928E039}"/>
              </a:ext>
            </a:extLst>
          </p:cNvPr>
          <p:cNvSpPr>
            <a:spLocks noGrp="1"/>
          </p:cNvSpPr>
          <p:nvPr>
            <p:ph type="sldNum" sz="quarter" idx="12"/>
          </p:nvPr>
        </p:nvSpPr>
        <p:spPr/>
        <p:txBody>
          <a:bodyPr/>
          <a:lstStyle/>
          <a:p>
            <a:fld id="{AE7E6EB2-44BB-448F-A795-E4D3AF4B258E}" type="slidenum">
              <a:rPr lang="es-PE" smtClean="0"/>
              <a:t>‹Nº›</a:t>
            </a:fld>
            <a:endParaRPr lang="es-PE"/>
          </a:p>
        </p:txBody>
      </p:sp>
    </p:spTree>
    <p:extLst>
      <p:ext uri="{BB962C8B-B14F-4D97-AF65-F5344CB8AC3E}">
        <p14:creationId xmlns:p14="http://schemas.microsoft.com/office/powerpoint/2010/main" val="51961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BB2479-AAA3-8F44-4D8C-8B39C173A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4793D1-BFFF-37F2-8A4A-84492CE89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AFF1852-54E3-1263-D2E9-D10361DDF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E4111-04CB-4163-A49E-20A548A7A165}" type="datetimeFigureOut">
              <a:rPr lang="es-PE" smtClean="0"/>
              <a:t>27/04/2023</a:t>
            </a:fld>
            <a:endParaRPr lang="es-PE"/>
          </a:p>
        </p:txBody>
      </p:sp>
      <p:sp>
        <p:nvSpPr>
          <p:cNvPr id="5" name="Marcador de pie de página 4">
            <a:extLst>
              <a:ext uri="{FF2B5EF4-FFF2-40B4-BE49-F238E27FC236}">
                <a16:creationId xmlns:a16="http://schemas.microsoft.com/office/drawing/2014/main" id="{895BFC43-E939-1A28-4BEA-8B61D0C5A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961FF6B-853C-0B68-6E1D-4D03C76AD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E6EB2-44BB-448F-A795-E4D3AF4B258E}" type="slidenum">
              <a:rPr lang="es-PE" smtClean="0"/>
              <a:t>‹Nº›</a:t>
            </a:fld>
            <a:endParaRPr lang="es-PE"/>
          </a:p>
        </p:txBody>
      </p:sp>
    </p:spTree>
    <p:extLst>
      <p:ext uri="{BB962C8B-B14F-4D97-AF65-F5344CB8AC3E}">
        <p14:creationId xmlns:p14="http://schemas.microsoft.com/office/powerpoint/2010/main" val="123537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E7F605-188B-BCD8-5CED-8137192F2392}"/>
              </a:ext>
            </a:extLst>
          </p:cNvPr>
          <p:cNvSpPr>
            <a:spLocks noGrp="1"/>
          </p:cNvSpPr>
          <p:nvPr>
            <p:ph type="ctrTitle"/>
          </p:nvPr>
        </p:nvSpPr>
        <p:spPr>
          <a:xfrm>
            <a:off x="4654296" y="640080"/>
            <a:ext cx="6894576" cy="3566160"/>
          </a:xfrm>
        </p:spPr>
        <p:txBody>
          <a:bodyPr anchor="b">
            <a:normAutofit/>
          </a:bodyPr>
          <a:lstStyle/>
          <a:p>
            <a:pPr algn="l"/>
            <a:r>
              <a:rPr lang="es-PE" sz="6600" dirty="0"/>
              <a:t>Descentralización para mayores de edad</a:t>
            </a:r>
          </a:p>
        </p:txBody>
      </p:sp>
      <p:sp>
        <p:nvSpPr>
          <p:cNvPr id="3" name="Subtítulo 2">
            <a:extLst>
              <a:ext uri="{FF2B5EF4-FFF2-40B4-BE49-F238E27FC236}">
                <a16:creationId xmlns:a16="http://schemas.microsoft.com/office/drawing/2014/main" id="{FFA0AC59-679B-6371-61B2-6CC9E373BEBF}"/>
              </a:ext>
            </a:extLst>
          </p:cNvPr>
          <p:cNvSpPr>
            <a:spLocks noGrp="1"/>
          </p:cNvSpPr>
          <p:nvPr>
            <p:ph type="subTitle" idx="1"/>
          </p:nvPr>
        </p:nvSpPr>
        <p:spPr>
          <a:xfrm>
            <a:off x="4654296" y="4636008"/>
            <a:ext cx="6894576" cy="1572768"/>
          </a:xfrm>
        </p:spPr>
        <p:txBody>
          <a:bodyPr>
            <a:normAutofit/>
          </a:bodyPr>
          <a:lstStyle/>
          <a:p>
            <a:pPr algn="l"/>
            <a:endParaRPr lang="es-PE" dirty="0"/>
          </a:p>
          <a:p>
            <a:pPr algn="l"/>
            <a:r>
              <a:rPr lang="es-PE" dirty="0"/>
              <a:t>ROHEL SANCHEZ </a:t>
            </a:r>
            <a:r>
              <a:rPr lang="es-PE" dirty="0" err="1"/>
              <a:t>SANCHEZ</a:t>
            </a:r>
            <a:endParaRPr lang="es-PE" dirty="0"/>
          </a:p>
          <a:p>
            <a:pPr algn="l"/>
            <a:r>
              <a:rPr lang="es-PE" dirty="0"/>
              <a:t>Presidente de ANGR</a:t>
            </a:r>
          </a:p>
        </p:txBody>
      </p:sp>
      <p:pic>
        <p:nvPicPr>
          <p:cNvPr id="5" name="Picture 4">
            <a:extLst>
              <a:ext uri="{FF2B5EF4-FFF2-40B4-BE49-F238E27FC236}">
                <a16:creationId xmlns:a16="http://schemas.microsoft.com/office/drawing/2014/main" id="{D9F3E2D2-A962-465D-0D68-DBE004AF2CA9}"/>
              </a:ext>
            </a:extLst>
          </p:cNvPr>
          <p:cNvPicPr>
            <a:picLocks noChangeAspect="1"/>
          </p:cNvPicPr>
          <p:nvPr/>
        </p:nvPicPr>
        <p:blipFill rotWithShape="1">
          <a:blip r:embed="rId2"/>
          <a:srcRect l="19205" r="41377" b="-1"/>
          <a:stretch/>
        </p:blipFill>
        <p:spPr>
          <a:xfrm>
            <a:off x="0" y="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9E352421-6E42-F8B8-1FEE-1683D1BEEF8F}"/>
              </a:ext>
            </a:extLst>
          </p:cNvPr>
          <p:cNvPicPr>
            <a:picLocks noChangeAspect="1"/>
          </p:cNvPicPr>
          <p:nvPr/>
        </p:nvPicPr>
        <p:blipFill>
          <a:blip r:embed="rId3"/>
          <a:stretch>
            <a:fillRect/>
          </a:stretch>
        </p:blipFill>
        <p:spPr>
          <a:xfrm>
            <a:off x="315661" y="533071"/>
            <a:ext cx="3331306" cy="2168305"/>
          </a:xfrm>
          <a:prstGeom prst="rect">
            <a:avLst/>
          </a:prstGeom>
        </p:spPr>
      </p:pic>
    </p:spTree>
    <p:extLst>
      <p:ext uri="{BB962C8B-B14F-4D97-AF65-F5344CB8AC3E}">
        <p14:creationId xmlns:p14="http://schemas.microsoft.com/office/powerpoint/2010/main" val="4201623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echas blancas pintadas en el asfalto">
            <a:extLst>
              <a:ext uri="{FF2B5EF4-FFF2-40B4-BE49-F238E27FC236}">
                <a16:creationId xmlns:a16="http://schemas.microsoft.com/office/drawing/2014/main" id="{60F2E7E9-FF7A-6130-C05A-204FD8E4B9F6}"/>
              </a:ext>
            </a:extLst>
          </p:cNvPr>
          <p:cNvPicPr>
            <a:picLocks noChangeAspect="1"/>
          </p:cNvPicPr>
          <p:nvPr/>
        </p:nvPicPr>
        <p:blipFill rotWithShape="1">
          <a:blip r:embed="rId2">
            <a:alphaModFix amt="40000"/>
          </a:blip>
          <a:srcRect b="15094"/>
          <a:stretch/>
        </p:blipFill>
        <p:spPr>
          <a:xfrm>
            <a:off x="20" y="10"/>
            <a:ext cx="12191979" cy="6857990"/>
          </a:xfrm>
          <a:prstGeom prst="rect">
            <a:avLst/>
          </a:prstGeom>
        </p:spPr>
      </p:pic>
      <p:sp>
        <p:nvSpPr>
          <p:cNvPr id="2" name="Título 1">
            <a:extLst>
              <a:ext uri="{FF2B5EF4-FFF2-40B4-BE49-F238E27FC236}">
                <a16:creationId xmlns:a16="http://schemas.microsoft.com/office/drawing/2014/main" id="{12F486B4-DB95-D129-643D-33A2D05E19FB}"/>
              </a:ext>
            </a:extLst>
          </p:cNvPr>
          <p:cNvSpPr>
            <a:spLocks noGrp="1"/>
          </p:cNvSpPr>
          <p:nvPr>
            <p:ph type="title"/>
          </p:nvPr>
        </p:nvSpPr>
        <p:spPr>
          <a:xfrm>
            <a:off x="658369" y="-50805"/>
            <a:ext cx="10506456" cy="2057400"/>
          </a:xfrm>
        </p:spPr>
        <p:txBody>
          <a:bodyPr vert="horz" lIns="91440" tIns="45720" rIns="91440" bIns="45720" rtlCol="0" anchor="b">
            <a:normAutofit/>
          </a:bodyPr>
          <a:lstStyle/>
          <a:p>
            <a:r>
              <a:rPr lang="en-US" sz="5000" dirty="0"/>
              <a:t>No </a:t>
            </a:r>
            <a:r>
              <a:rPr lang="en-US" sz="5000" dirty="0" err="1"/>
              <a:t>ir</a:t>
            </a:r>
            <a:r>
              <a:rPr lang="en-US" sz="5000" dirty="0"/>
              <a:t> </a:t>
            </a:r>
            <a:r>
              <a:rPr lang="en-US" sz="5000" dirty="0" err="1"/>
              <a:t>adelante</a:t>
            </a:r>
            <a:r>
              <a:rPr lang="en-US" sz="5000" dirty="0"/>
              <a:t> es </a:t>
            </a:r>
            <a:r>
              <a:rPr lang="en-US" sz="5000" dirty="0" err="1"/>
              <a:t>volver</a:t>
            </a:r>
            <a:r>
              <a:rPr lang="en-US" sz="5000" dirty="0"/>
              <a:t> </a:t>
            </a:r>
            <a:r>
              <a:rPr lang="en-US" sz="5000" dirty="0" err="1"/>
              <a:t>atrás</a:t>
            </a:r>
            <a:endParaRPr lang="en-US" sz="5000" dirty="0"/>
          </a:p>
        </p:txBody>
      </p:sp>
      <p:sp>
        <p:nvSpPr>
          <p:cNvPr id="16"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arcador de contenido 3">
            <a:extLst>
              <a:ext uri="{FF2B5EF4-FFF2-40B4-BE49-F238E27FC236}">
                <a16:creationId xmlns:a16="http://schemas.microsoft.com/office/drawing/2014/main" id="{92BAB74A-355B-E82F-63DE-2E8FD2BABDF4}"/>
              </a:ext>
            </a:extLst>
          </p:cNvPr>
          <p:cNvSpPr>
            <a:spLocks noGrp="1"/>
          </p:cNvSpPr>
          <p:nvPr>
            <p:ph idx="1"/>
          </p:nvPr>
        </p:nvSpPr>
        <p:spPr>
          <a:xfrm>
            <a:off x="841248" y="3502152"/>
            <a:ext cx="10506456" cy="2670048"/>
          </a:xfrm>
        </p:spPr>
        <p:txBody>
          <a:bodyPr>
            <a:normAutofit/>
          </a:bodyPr>
          <a:lstStyle/>
          <a:p>
            <a:r>
              <a:rPr lang="es-PE" sz="2000" dirty="0"/>
              <a:t>QUÉ HACEMOS?</a:t>
            </a:r>
          </a:p>
          <a:p>
            <a:r>
              <a:rPr lang="es-PE" sz="2000" dirty="0"/>
              <a:t>Anular el proceso de descentralización porque no funciona</a:t>
            </a:r>
          </a:p>
          <a:p>
            <a:r>
              <a:rPr lang="es-PE" sz="2000" dirty="0"/>
              <a:t>Mantenerlo igual</a:t>
            </a:r>
          </a:p>
          <a:p>
            <a:r>
              <a:rPr lang="es-PE" sz="2000" dirty="0"/>
              <a:t>Ir hacia adelante con cambios . </a:t>
            </a:r>
          </a:p>
        </p:txBody>
      </p:sp>
    </p:spTree>
    <p:extLst>
      <p:ext uri="{BB962C8B-B14F-4D97-AF65-F5344CB8AC3E}">
        <p14:creationId xmlns:p14="http://schemas.microsoft.com/office/powerpoint/2010/main" val="216909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EDAAB8A-93AC-2AD9-FEBD-6FDC837DD3ED}"/>
              </a:ext>
            </a:extLst>
          </p:cNvPr>
          <p:cNvSpPr>
            <a:spLocks noGrp="1"/>
          </p:cNvSpPr>
          <p:nvPr>
            <p:ph type="title"/>
          </p:nvPr>
        </p:nvSpPr>
        <p:spPr>
          <a:xfrm>
            <a:off x="1371597" y="348865"/>
            <a:ext cx="10044023" cy="877729"/>
          </a:xfrm>
        </p:spPr>
        <p:txBody>
          <a:bodyPr anchor="ctr">
            <a:normAutofit/>
          </a:bodyPr>
          <a:lstStyle/>
          <a:p>
            <a:r>
              <a:rPr lang="es-PE" sz="4000">
                <a:solidFill>
                  <a:srgbClr val="FFFFFF"/>
                </a:solidFill>
              </a:rPr>
              <a:t>Entender que el niño ya es adulto</a:t>
            </a:r>
          </a:p>
        </p:txBody>
      </p:sp>
      <p:graphicFrame>
        <p:nvGraphicFramePr>
          <p:cNvPr id="5" name="Marcador de contenido 2">
            <a:extLst>
              <a:ext uri="{FF2B5EF4-FFF2-40B4-BE49-F238E27FC236}">
                <a16:creationId xmlns:a16="http://schemas.microsoft.com/office/drawing/2014/main" id="{F5171609-31BC-0FC9-2DD9-9EEDA1A67073}"/>
              </a:ext>
            </a:extLst>
          </p:cNvPr>
          <p:cNvGraphicFramePr>
            <a:graphicFrameLocks noGrp="1"/>
          </p:cNvGraphicFramePr>
          <p:nvPr>
            <p:ph idx="1"/>
            <p:extLst>
              <p:ext uri="{D42A27DB-BD31-4B8C-83A1-F6EECF244321}">
                <p14:modId xmlns:p14="http://schemas.microsoft.com/office/powerpoint/2010/main" val="37820209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E95B647F-738F-A5E8-09F9-E34DC41DAA8D}"/>
              </a:ext>
            </a:extLst>
          </p:cNvPr>
          <p:cNvSpPr txBox="1"/>
          <p:nvPr/>
        </p:nvSpPr>
        <p:spPr>
          <a:xfrm>
            <a:off x="3764279" y="4208980"/>
            <a:ext cx="4364577"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MX" dirty="0"/>
              <a:t>Elaborar un plan nacional de regionalización concertado entre los tres niveles de gobierno conjuntamente con un plan nacional de ordenamiento territorial y  fortalecimiento del sistema nacional de planificación</a:t>
            </a:r>
            <a:endParaRPr lang="es-PE" dirty="0"/>
          </a:p>
        </p:txBody>
      </p:sp>
    </p:spTree>
    <p:extLst>
      <p:ext uri="{BB962C8B-B14F-4D97-AF65-F5344CB8AC3E}">
        <p14:creationId xmlns:p14="http://schemas.microsoft.com/office/powerpoint/2010/main" val="179801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466AE-6BDA-A181-9B4F-BED101D7A649}"/>
              </a:ext>
            </a:extLst>
          </p:cNvPr>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s-PE" dirty="0"/>
              <a:t>Descentralización desde el territorio</a:t>
            </a:r>
          </a:p>
        </p:txBody>
      </p:sp>
      <p:graphicFrame>
        <p:nvGraphicFramePr>
          <p:cNvPr id="4" name="Diagrama 3">
            <a:extLst>
              <a:ext uri="{FF2B5EF4-FFF2-40B4-BE49-F238E27FC236}">
                <a16:creationId xmlns:a16="http://schemas.microsoft.com/office/drawing/2014/main" id="{CA3FAA15-E1A0-C4F8-A0AF-301846C2C452}"/>
              </a:ext>
            </a:extLst>
          </p:cNvPr>
          <p:cNvGraphicFramePr/>
          <p:nvPr>
            <p:extLst>
              <p:ext uri="{D42A27DB-BD31-4B8C-83A1-F6EECF244321}">
                <p14:modId xmlns:p14="http://schemas.microsoft.com/office/powerpoint/2010/main" val="339099618"/>
              </p:ext>
            </p:extLst>
          </p:nvPr>
        </p:nvGraphicFramePr>
        <p:xfrm>
          <a:off x="2188774" y="12659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42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3B43C5-9671-4FCC-396F-21C3686220B5}"/>
              </a:ext>
            </a:extLst>
          </p:cNvPr>
          <p:cNvSpPr>
            <a:spLocks noGrp="1"/>
          </p:cNvSpPr>
          <p:nvPr>
            <p:ph type="title"/>
          </p:nvPr>
        </p:nvSpPr>
        <p:spPr>
          <a:xfrm>
            <a:off x="5297762" y="329184"/>
            <a:ext cx="6251110" cy="1783080"/>
          </a:xfrm>
        </p:spPr>
        <p:txBody>
          <a:bodyPr anchor="b">
            <a:normAutofit/>
          </a:bodyPr>
          <a:lstStyle/>
          <a:p>
            <a:r>
              <a:rPr lang="es-PE" sz="5400"/>
              <a:t>Las mancomunidades como esperanza</a:t>
            </a:r>
          </a:p>
        </p:txBody>
      </p:sp>
      <p:pic>
        <p:nvPicPr>
          <p:cNvPr id="5" name="Picture 4" descr="Rompecabezas blanco con una pieza roja">
            <a:extLst>
              <a:ext uri="{FF2B5EF4-FFF2-40B4-BE49-F238E27FC236}">
                <a16:creationId xmlns:a16="http://schemas.microsoft.com/office/drawing/2014/main" id="{BED6EE89-7CA1-F3C7-19FB-8E5E43E83A0F}"/>
              </a:ext>
            </a:extLst>
          </p:cNvPr>
          <p:cNvPicPr>
            <a:picLocks noChangeAspect="1"/>
          </p:cNvPicPr>
          <p:nvPr/>
        </p:nvPicPr>
        <p:blipFill rotWithShape="1">
          <a:blip r:embed="rId2"/>
          <a:srcRect l="31702" r="3009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E2B3974-E691-44DF-6BFB-2075AECBCEB2}"/>
              </a:ext>
            </a:extLst>
          </p:cNvPr>
          <p:cNvSpPr>
            <a:spLocks noGrp="1"/>
          </p:cNvSpPr>
          <p:nvPr>
            <p:ph idx="1"/>
          </p:nvPr>
        </p:nvSpPr>
        <p:spPr>
          <a:xfrm>
            <a:off x="5297762" y="2706624"/>
            <a:ext cx="6251110" cy="3483864"/>
          </a:xfrm>
        </p:spPr>
        <p:txBody>
          <a:bodyPr>
            <a:normAutofit/>
          </a:bodyPr>
          <a:lstStyle/>
          <a:p>
            <a:pPr marL="0" indent="0">
              <a:buNone/>
            </a:pPr>
            <a:r>
              <a:rPr lang="es-MX" sz="2200"/>
              <a:t>Estas instancias de coordinación horizontal abren posibilidades para la planificación, la formulación de proyectos integradores y la articulación entre los tres niveles de gobierno.</a:t>
            </a:r>
            <a:endParaRPr lang="es-PE" sz="2200"/>
          </a:p>
        </p:txBody>
      </p:sp>
    </p:spTree>
    <p:extLst>
      <p:ext uri="{BB962C8B-B14F-4D97-AF65-F5344CB8AC3E}">
        <p14:creationId xmlns:p14="http://schemas.microsoft.com/office/powerpoint/2010/main" val="244363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1E7EDE-CB4A-402F-B0FB-8640C3589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2BBEB8-4077-499F-80FD-AA9827A8D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608243"/>
            <a:ext cx="3380205"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4CF7191-8B4F-74E7-E46C-68BBAE71CAC3}"/>
              </a:ext>
            </a:extLst>
          </p:cNvPr>
          <p:cNvSpPr>
            <a:spLocks noGrp="1"/>
          </p:cNvSpPr>
          <p:nvPr>
            <p:ph type="title"/>
          </p:nvPr>
        </p:nvSpPr>
        <p:spPr>
          <a:xfrm>
            <a:off x="1316791" y="1005303"/>
            <a:ext cx="2032490" cy="4427309"/>
          </a:xfrm>
        </p:spPr>
        <p:txBody>
          <a:bodyPr>
            <a:normAutofit/>
          </a:bodyPr>
          <a:lstStyle/>
          <a:p>
            <a:r>
              <a:rPr lang="es-PE" sz="2800">
                <a:solidFill>
                  <a:schemeClr val="bg1"/>
                </a:solidFill>
              </a:rPr>
              <a:t>Conclusión</a:t>
            </a:r>
          </a:p>
        </p:txBody>
      </p:sp>
      <p:sp>
        <p:nvSpPr>
          <p:cNvPr id="3" name="Marcador de contenido 2">
            <a:extLst>
              <a:ext uri="{FF2B5EF4-FFF2-40B4-BE49-F238E27FC236}">
                <a16:creationId xmlns:a16="http://schemas.microsoft.com/office/drawing/2014/main" id="{3B40D2DB-993B-6455-06FB-FC37A135EB80}"/>
              </a:ext>
            </a:extLst>
          </p:cNvPr>
          <p:cNvSpPr>
            <a:spLocks noGrp="1"/>
          </p:cNvSpPr>
          <p:nvPr>
            <p:ph idx="1"/>
          </p:nvPr>
        </p:nvSpPr>
        <p:spPr>
          <a:xfrm>
            <a:off x="5336498" y="1288934"/>
            <a:ext cx="5801194" cy="4280132"/>
          </a:xfrm>
        </p:spPr>
        <p:txBody>
          <a:bodyPr anchor="ctr">
            <a:normAutofit/>
          </a:bodyPr>
          <a:lstStyle/>
          <a:p>
            <a:pPr marL="0" indent="0">
              <a:buNone/>
            </a:pPr>
            <a:r>
              <a:rPr lang="es-MX" sz="2000"/>
              <a:t>La única forma de concretar los cambios descentralistas es desde las regiones, mientras difícil enfrentar a una clase política y una burocracia que se opone al cambio de un sistema en el que el poder político y económico es altamente concentrado .</a:t>
            </a:r>
            <a:endParaRPr lang="es-PE" sz="2000"/>
          </a:p>
        </p:txBody>
      </p:sp>
      <p:sp>
        <p:nvSpPr>
          <p:cNvPr id="12" name="Rectangle 11">
            <a:extLst>
              <a:ext uri="{FF2B5EF4-FFF2-40B4-BE49-F238E27FC236}">
                <a16:creationId xmlns:a16="http://schemas.microsoft.com/office/drawing/2014/main" id="{6F3B7728-0C26-4662-B285-85C64552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5331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C367AD-9838-470A-87EF-678609CC8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CF1642-4E76-4223-A010-6334380A2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236"/>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94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9B4108-105D-4338-58D6-E5523BB9D00F}"/>
              </a:ext>
            </a:extLst>
          </p:cNvPr>
          <p:cNvSpPr>
            <a:spLocks noGrp="1"/>
          </p:cNvSpPr>
          <p:nvPr>
            <p:ph type="title"/>
          </p:nvPr>
        </p:nvSpPr>
        <p:spPr>
          <a:xfrm>
            <a:off x="1136398" y="457201"/>
            <a:ext cx="10117810" cy="1150470"/>
          </a:xfrm>
        </p:spPr>
        <p:txBody>
          <a:bodyPr anchor="b">
            <a:normAutofit fontScale="90000"/>
          </a:bodyPr>
          <a:lstStyle/>
          <a:p>
            <a:r>
              <a:rPr lang="es-PE" sz="4000" dirty="0"/>
              <a:t>Unos cuantos pocos años atrás…otros tantos hoy</a:t>
            </a:r>
          </a:p>
        </p:txBody>
      </p:sp>
      <p:sp>
        <p:nvSpPr>
          <p:cNvPr id="3" name="Marcador de contenido 2">
            <a:extLst>
              <a:ext uri="{FF2B5EF4-FFF2-40B4-BE49-F238E27FC236}">
                <a16:creationId xmlns:a16="http://schemas.microsoft.com/office/drawing/2014/main" id="{D88F9337-D557-01A1-BC5A-D6355E137313}"/>
              </a:ext>
            </a:extLst>
          </p:cNvPr>
          <p:cNvSpPr>
            <a:spLocks noGrp="1"/>
          </p:cNvSpPr>
          <p:nvPr>
            <p:ph idx="1"/>
          </p:nvPr>
        </p:nvSpPr>
        <p:spPr>
          <a:xfrm>
            <a:off x="1150286" y="1980775"/>
            <a:ext cx="6001836" cy="3632824"/>
          </a:xfrm>
        </p:spPr>
        <p:txBody>
          <a:bodyPr anchor="t">
            <a:normAutofit lnSpcReduction="10000"/>
          </a:bodyPr>
          <a:lstStyle/>
          <a:p>
            <a:pPr marL="0" indent="0">
              <a:buNone/>
            </a:pPr>
            <a:r>
              <a:rPr lang="es-PE" sz="2000" dirty="0"/>
              <a:t> Centralismo</a:t>
            </a:r>
            <a:endParaRPr lang="es-MX" sz="2000" b="0" i="0" dirty="0">
              <a:effectLst/>
            </a:endParaRPr>
          </a:p>
          <a:p>
            <a:pPr marL="0" indent="0">
              <a:buNone/>
            </a:pPr>
            <a:r>
              <a:rPr lang="es-MX" sz="2000" b="1" i="1" dirty="0"/>
              <a:t>“</a:t>
            </a:r>
            <a:r>
              <a:rPr lang="es-MX" sz="2000" b="1" i="1" dirty="0">
                <a:effectLst/>
              </a:rPr>
              <a:t>Sistema político o administrativo que defiende la acumulación de las funciones de gobierno o de administración en un solo poder central, sin dejar ninguna competencia a poderes periféricos o locales</a:t>
            </a:r>
            <a:r>
              <a:rPr lang="es-MX" sz="2000" b="0" i="0" dirty="0">
                <a:effectLst/>
              </a:rPr>
              <a:t>.”</a:t>
            </a:r>
          </a:p>
          <a:p>
            <a:pPr marL="0" indent="0" algn="just">
              <a:buNone/>
            </a:pPr>
            <a:endParaRPr lang="es-MX" sz="2000" b="1" i="1" dirty="0"/>
          </a:p>
          <a:p>
            <a:pPr marL="0" indent="0" algn="just">
              <a:buNone/>
            </a:pPr>
            <a:r>
              <a:rPr lang="es-MX" sz="2000" b="1" i="1" dirty="0">
                <a:effectLst/>
              </a:rPr>
              <a:t>Descentralización</a:t>
            </a:r>
          </a:p>
          <a:p>
            <a:pPr marL="0" indent="0" algn="just">
              <a:buNone/>
            </a:pPr>
            <a:r>
              <a:rPr lang="es-MX" sz="2000" b="1" i="1" dirty="0"/>
              <a:t>Sistema que consiste en la redistribución del poder político, las funciones y competencias del gobierno y los recursos fiscales, hacia los gobiernos subnacionales con la finalidad de lograr un desarrollo integral, equitativo y sostenible. </a:t>
            </a:r>
            <a:endParaRPr lang="es-MX" sz="2000" b="1" i="1" dirty="0">
              <a:effectLst/>
            </a:endParaRPr>
          </a:p>
          <a:p>
            <a:pPr marL="0" indent="0">
              <a:buNone/>
            </a:pPr>
            <a:endParaRPr lang="es-MX" sz="2000" b="0" i="0" dirty="0">
              <a:effectLst/>
            </a:endParaRPr>
          </a:p>
          <a:p>
            <a:endParaRPr lang="es-PE" sz="2000" dirty="0"/>
          </a:p>
        </p:txBody>
      </p:sp>
      <p:pic>
        <p:nvPicPr>
          <p:cNvPr id="1026" name="Picture 2" descr="Centralismo Archives - Leer y Difundir">
            <a:extLst>
              <a:ext uri="{FF2B5EF4-FFF2-40B4-BE49-F238E27FC236}">
                <a16:creationId xmlns:a16="http://schemas.microsoft.com/office/drawing/2014/main" id="{8F52D2A9-90EB-A238-1328-4726F7BE54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99" r="31246" b="-2"/>
          <a:stretch/>
        </p:blipFill>
        <p:spPr bwMode="auto">
          <a:xfrm>
            <a:off x="7646838" y="1980775"/>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75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9CC3F-6498-3793-0A6B-9287CE5DF9C0}"/>
              </a:ext>
            </a:extLst>
          </p:cNvPr>
          <p:cNvSpPr>
            <a:spLocks noGrp="1"/>
          </p:cNvSpPr>
          <p:nvPr>
            <p:ph type="title"/>
          </p:nvPr>
        </p:nvSpPr>
        <p:spPr>
          <a:xfrm>
            <a:off x="484444" y="983320"/>
            <a:ext cx="3258972" cy="3387497"/>
          </a:xfrm>
        </p:spPr>
        <p:txBody>
          <a:bodyPr anchor="b">
            <a:normAutofit/>
          </a:bodyPr>
          <a:lstStyle/>
          <a:p>
            <a:pPr algn="r"/>
            <a:r>
              <a:rPr lang="es-MX" sz="4000" dirty="0">
                <a:solidFill>
                  <a:srgbClr val="FFFFFF"/>
                </a:solidFill>
                <a:latin typeface="Calibri" panose="020F0502020204030204" pitchFamily="34" charset="0"/>
                <a:cs typeface="Calibri" panose="020F0502020204030204" pitchFamily="34" charset="0"/>
              </a:rPr>
              <a:t>Qué no se entendió?</a:t>
            </a:r>
            <a:br>
              <a:rPr lang="es-MX" sz="4000" dirty="0">
                <a:solidFill>
                  <a:srgbClr val="FFFFFF"/>
                </a:solidFill>
                <a:latin typeface="Calibri" panose="020F0502020204030204" pitchFamily="34" charset="0"/>
                <a:cs typeface="Calibri" panose="020F0502020204030204" pitchFamily="34" charset="0"/>
              </a:rPr>
            </a:br>
            <a:br>
              <a:rPr lang="es-MX" sz="4000" dirty="0">
                <a:solidFill>
                  <a:srgbClr val="FFFFFF"/>
                </a:solidFill>
                <a:latin typeface="Calibri" panose="020F0502020204030204" pitchFamily="34" charset="0"/>
                <a:cs typeface="Calibri" panose="020F0502020204030204" pitchFamily="34" charset="0"/>
              </a:rPr>
            </a:br>
            <a:br>
              <a:rPr lang="es-MX" sz="4000" dirty="0">
                <a:solidFill>
                  <a:srgbClr val="FFFFFF"/>
                </a:solidFill>
                <a:latin typeface="Calibri" panose="020F0502020204030204" pitchFamily="34" charset="0"/>
                <a:cs typeface="Calibri" panose="020F0502020204030204" pitchFamily="34" charset="0"/>
              </a:rPr>
            </a:br>
            <a:endParaRPr lang="es-PE" sz="4000" dirty="0">
              <a:solidFill>
                <a:srgbClr val="FFFFFF"/>
              </a:solidFill>
            </a:endParaRPr>
          </a:p>
        </p:txBody>
      </p:sp>
      <p:sp>
        <p:nvSpPr>
          <p:cNvPr id="3" name="Marcador de contenido 2">
            <a:extLst>
              <a:ext uri="{FF2B5EF4-FFF2-40B4-BE49-F238E27FC236}">
                <a16:creationId xmlns:a16="http://schemas.microsoft.com/office/drawing/2014/main" id="{C9A9B21B-F27C-0022-691E-BCB133137F9C}"/>
              </a:ext>
            </a:extLst>
          </p:cNvPr>
          <p:cNvSpPr>
            <a:spLocks noGrp="1"/>
          </p:cNvSpPr>
          <p:nvPr>
            <p:ph idx="1"/>
          </p:nvPr>
        </p:nvSpPr>
        <p:spPr>
          <a:xfrm>
            <a:off x="4810259" y="649480"/>
            <a:ext cx="6555347" cy="5546047"/>
          </a:xfrm>
        </p:spPr>
        <p:txBody>
          <a:bodyPr anchor="ctr">
            <a:normAutofit/>
          </a:bodyPr>
          <a:lstStyle/>
          <a:p>
            <a:pPr marL="0" indent="0">
              <a:buNone/>
            </a:pPr>
            <a:endParaRPr lang="es-MX" sz="2000" dirty="0"/>
          </a:p>
          <a:p>
            <a:pPr marL="0" indent="0">
              <a:buNone/>
            </a:pPr>
            <a:r>
              <a:rPr lang="es-MX" sz="2000" dirty="0"/>
              <a:t>Necesidad de pasar</a:t>
            </a:r>
            <a:r>
              <a:rPr lang="es-MX" sz="2000" b="0" i="0" dirty="0">
                <a:effectLst/>
              </a:rPr>
              <a:t> de un Estado organizado sectorialmente, a otro organizado desde los territorios. </a:t>
            </a:r>
          </a:p>
          <a:p>
            <a:pPr marL="0" indent="0">
              <a:buNone/>
            </a:pPr>
            <a:r>
              <a:rPr lang="es-MX" sz="2000" dirty="0"/>
              <a:t>La descentralización y el desarrollo están unidas a la reforma de la organización político territorial.</a:t>
            </a:r>
          </a:p>
          <a:p>
            <a:pPr marL="0" indent="0">
              <a:buNone/>
            </a:pPr>
            <a:endParaRPr lang="es-MX" sz="1800" dirty="0"/>
          </a:p>
          <a:p>
            <a:pPr marL="0" indent="0">
              <a:buNone/>
            </a:pPr>
            <a:endParaRPr lang="es-MX" sz="1800" dirty="0"/>
          </a:p>
          <a:p>
            <a:pPr marL="0" indent="0">
              <a:buNone/>
            </a:pPr>
            <a:endParaRPr lang="es-PE" sz="2000" dirty="0"/>
          </a:p>
        </p:txBody>
      </p:sp>
      <p:cxnSp>
        <p:nvCxnSpPr>
          <p:cNvPr id="13" name="Conector recto de flecha 12">
            <a:extLst>
              <a:ext uri="{FF2B5EF4-FFF2-40B4-BE49-F238E27FC236}">
                <a16:creationId xmlns:a16="http://schemas.microsoft.com/office/drawing/2014/main" id="{EE6A9BA9-ED12-E769-9E1D-52417ABCBA29}"/>
              </a:ext>
            </a:extLst>
          </p:cNvPr>
          <p:cNvCxnSpPr>
            <a:cxnSpLocks/>
          </p:cNvCxnSpPr>
          <p:nvPr/>
        </p:nvCxnSpPr>
        <p:spPr>
          <a:xfrm>
            <a:off x="768485" y="144942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9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C1C156-1DA4-FD2A-458A-2CF64978C6AA}"/>
              </a:ext>
            </a:extLst>
          </p:cNvPr>
          <p:cNvSpPr>
            <a:spLocks noGrp="1"/>
          </p:cNvSpPr>
          <p:nvPr>
            <p:ph type="title"/>
          </p:nvPr>
        </p:nvSpPr>
        <p:spPr>
          <a:xfrm>
            <a:off x="640080" y="325369"/>
            <a:ext cx="4368602" cy="1956841"/>
          </a:xfrm>
        </p:spPr>
        <p:txBody>
          <a:bodyPr anchor="b">
            <a:normAutofit/>
          </a:bodyPr>
          <a:lstStyle/>
          <a:p>
            <a:r>
              <a:rPr lang="es-PE" sz="4200" dirty="0"/>
              <a:t>Foco del problema: 1. El presupuesto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B7B8A75-71F4-07E6-3DCD-8705467E98EA}"/>
              </a:ext>
            </a:extLst>
          </p:cNvPr>
          <p:cNvSpPr>
            <a:spLocks noGrp="1"/>
          </p:cNvSpPr>
          <p:nvPr>
            <p:ph idx="1"/>
          </p:nvPr>
        </p:nvSpPr>
        <p:spPr>
          <a:xfrm>
            <a:off x="640080" y="2872899"/>
            <a:ext cx="4243589" cy="3320668"/>
          </a:xfrm>
        </p:spPr>
        <p:txBody>
          <a:bodyPr>
            <a:normAutofit/>
          </a:bodyPr>
          <a:lstStyle/>
          <a:p>
            <a:pPr marL="0" indent="0">
              <a:buNone/>
            </a:pPr>
            <a:r>
              <a:rPr lang="es-MX" sz="2200">
                <a:latin typeface="Times New Roman" panose="02020603050405020304" pitchFamily="18" charset="0"/>
              </a:rPr>
              <a:t>Si </a:t>
            </a:r>
            <a:r>
              <a:rPr lang="es-MX" sz="2200" b="0" i="0">
                <a:effectLst/>
                <a:latin typeface="Times New Roman" panose="02020603050405020304" pitchFamily="18" charset="0"/>
              </a:rPr>
              <a:t>bien se avanzó en aumentar el peso de los gobiernos regionales y locales en el total del presupuesto nacional por otro lado se recortó fuertemente la autonomía de los gobiernos regionales y locales para decidir sobre sus presupuestos.</a:t>
            </a:r>
            <a:endParaRPr lang="es-PE" sz="2200"/>
          </a:p>
        </p:txBody>
      </p:sp>
      <p:pic>
        <p:nvPicPr>
          <p:cNvPr id="5" name="Picture 4" descr="Números de la bolsa de valores">
            <a:extLst>
              <a:ext uri="{FF2B5EF4-FFF2-40B4-BE49-F238E27FC236}">
                <a16:creationId xmlns:a16="http://schemas.microsoft.com/office/drawing/2014/main" id="{7F90B521-2D5B-953C-8B3B-EA6CCD50B9A6}"/>
              </a:ext>
            </a:extLst>
          </p:cNvPr>
          <p:cNvPicPr>
            <a:picLocks noChangeAspect="1"/>
          </p:cNvPicPr>
          <p:nvPr/>
        </p:nvPicPr>
        <p:blipFill rotWithShape="1">
          <a:blip r:embed="rId2"/>
          <a:srcRect l="17264" r="157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6343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Escala de tiempo&#10;&#10;Descripción generada automáticamente con confianza media">
            <a:extLst>
              <a:ext uri="{FF2B5EF4-FFF2-40B4-BE49-F238E27FC236}">
                <a16:creationId xmlns:a16="http://schemas.microsoft.com/office/drawing/2014/main" id="{E7220289-00CD-22B3-26E5-2EF10BFBD075}"/>
              </a:ext>
            </a:extLst>
          </p:cNvPr>
          <p:cNvPicPr>
            <a:picLocks noChangeAspect="1"/>
          </p:cNvPicPr>
          <p:nvPr/>
        </p:nvPicPr>
        <p:blipFill rotWithShape="1">
          <a:blip r:embed="rId2">
            <a:extLst>
              <a:ext uri="{28A0092B-C50C-407E-A947-70E740481C1C}">
                <a14:useLocalDpi xmlns:a14="http://schemas.microsoft.com/office/drawing/2010/main" val="0"/>
              </a:ext>
            </a:extLst>
          </a:blip>
          <a:srcRect l="11016" r="6771"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2"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5046F96-61DB-53F1-3BC0-244AB9D3282A}"/>
              </a:ext>
            </a:extLst>
          </p:cNvPr>
          <p:cNvSpPr>
            <a:spLocks noGrp="1"/>
          </p:cNvSpPr>
          <p:nvPr>
            <p:ph type="title"/>
          </p:nvPr>
        </p:nvSpPr>
        <p:spPr>
          <a:xfrm>
            <a:off x="371094" y="1161288"/>
            <a:ext cx="3438144" cy="1125728"/>
          </a:xfrm>
        </p:spPr>
        <p:txBody>
          <a:bodyPr anchor="b">
            <a:normAutofit/>
          </a:bodyPr>
          <a:lstStyle/>
          <a:p>
            <a:r>
              <a:rPr lang="es-PE" sz="2800"/>
              <a:t>Distribución de recursos</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578C6F05-3640-20C4-8FFF-B7600EDA1E1C}"/>
              </a:ext>
            </a:extLst>
          </p:cNvPr>
          <p:cNvSpPr>
            <a:spLocks noGrp="1"/>
          </p:cNvSpPr>
          <p:nvPr>
            <p:ph idx="1"/>
          </p:nvPr>
        </p:nvSpPr>
        <p:spPr>
          <a:xfrm>
            <a:off x="371094" y="2718054"/>
            <a:ext cx="3438906" cy="3207258"/>
          </a:xfrm>
        </p:spPr>
        <p:txBody>
          <a:bodyPr anchor="t">
            <a:normAutofit/>
          </a:bodyPr>
          <a:lstStyle/>
          <a:p>
            <a:r>
              <a:rPr lang="es-PE" sz="1700"/>
              <a:t>Más para el Gobierno Central</a:t>
            </a:r>
          </a:p>
          <a:p>
            <a:endParaRPr lang="es-PE" sz="1700"/>
          </a:p>
          <a:p>
            <a:endParaRPr lang="es-PE" sz="1700"/>
          </a:p>
          <a:p>
            <a:r>
              <a:rPr lang="es-PE" sz="1700"/>
              <a:t>Menos para las regiones</a:t>
            </a:r>
          </a:p>
        </p:txBody>
      </p:sp>
    </p:spTree>
    <p:extLst>
      <p:ext uri="{BB962C8B-B14F-4D97-AF65-F5344CB8AC3E}">
        <p14:creationId xmlns:p14="http://schemas.microsoft.com/office/powerpoint/2010/main" val="234898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F9CD008-1A58-1580-74B0-0F0936AFA112}"/>
              </a:ext>
            </a:extLst>
          </p:cNvPr>
          <p:cNvSpPr>
            <a:spLocks noGrp="1"/>
          </p:cNvSpPr>
          <p:nvPr>
            <p:ph type="title"/>
          </p:nvPr>
        </p:nvSpPr>
        <p:spPr>
          <a:xfrm>
            <a:off x="586478" y="1683756"/>
            <a:ext cx="3115265" cy="2396359"/>
          </a:xfrm>
        </p:spPr>
        <p:txBody>
          <a:bodyPr anchor="b">
            <a:normAutofit/>
          </a:bodyPr>
          <a:lstStyle/>
          <a:p>
            <a:pPr algn="r"/>
            <a:r>
              <a:rPr lang="es-PE" sz="3100">
                <a:solidFill>
                  <a:srgbClr val="FFFFFF"/>
                </a:solidFill>
              </a:rPr>
              <a:t>Consecuencia: Descentralización a medias</a:t>
            </a:r>
          </a:p>
        </p:txBody>
      </p:sp>
      <p:graphicFrame>
        <p:nvGraphicFramePr>
          <p:cNvPr id="5" name="Marcador de contenido 2">
            <a:extLst>
              <a:ext uri="{FF2B5EF4-FFF2-40B4-BE49-F238E27FC236}">
                <a16:creationId xmlns:a16="http://schemas.microsoft.com/office/drawing/2014/main" id="{65A5C783-A266-3979-EA94-3CC195ACB26B}"/>
              </a:ext>
            </a:extLst>
          </p:cNvPr>
          <p:cNvGraphicFramePr>
            <a:graphicFrameLocks noGrp="1"/>
          </p:cNvGraphicFramePr>
          <p:nvPr>
            <p:ph idx="1"/>
            <p:extLst>
              <p:ext uri="{D42A27DB-BD31-4B8C-83A1-F6EECF244321}">
                <p14:modId xmlns:p14="http://schemas.microsoft.com/office/powerpoint/2010/main" val="1352744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20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EA6898-B991-59BD-B844-2C01CC177FF6}"/>
              </a:ext>
            </a:extLst>
          </p:cNvPr>
          <p:cNvSpPr>
            <a:spLocks noGrp="1"/>
          </p:cNvSpPr>
          <p:nvPr>
            <p:ph type="title"/>
          </p:nvPr>
        </p:nvSpPr>
        <p:spPr>
          <a:xfrm>
            <a:off x="466722" y="586855"/>
            <a:ext cx="3201366" cy="3387497"/>
          </a:xfrm>
        </p:spPr>
        <p:txBody>
          <a:bodyPr anchor="b">
            <a:normAutofit/>
          </a:bodyPr>
          <a:lstStyle/>
          <a:p>
            <a:pPr algn="r"/>
            <a:r>
              <a:rPr lang="es-PE" sz="4000" dirty="0">
                <a:solidFill>
                  <a:srgbClr val="FFFFFF"/>
                </a:solidFill>
              </a:rPr>
              <a:t>Ejecución presupuestal</a:t>
            </a:r>
          </a:p>
        </p:txBody>
      </p:sp>
      <p:sp>
        <p:nvSpPr>
          <p:cNvPr id="3" name="Marcador de contenido 2">
            <a:extLst>
              <a:ext uri="{FF2B5EF4-FFF2-40B4-BE49-F238E27FC236}">
                <a16:creationId xmlns:a16="http://schemas.microsoft.com/office/drawing/2014/main" id="{C791E9AB-BEF7-6EEE-100D-5FB00CDFFBFD}"/>
              </a:ext>
            </a:extLst>
          </p:cNvPr>
          <p:cNvSpPr>
            <a:spLocks noGrp="1"/>
          </p:cNvSpPr>
          <p:nvPr>
            <p:ph idx="1"/>
          </p:nvPr>
        </p:nvSpPr>
        <p:spPr>
          <a:xfrm>
            <a:off x="4810259" y="649480"/>
            <a:ext cx="6555347" cy="5546047"/>
          </a:xfrm>
        </p:spPr>
        <p:txBody>
          <a:bodyPr anchor="ctr">
            <a:normAutofit/>
          </a:bodyPr>
          <a:lstStyle/>
          <a:p>
            <a:r>
              <a:rPr lang="es-MX" sz="2000" dirty="0"/>
              <a:t>El desempeño de la gestión presupuestal de los gobiernos regionales se ha evaluado principalmente con un solo indicador: </a:t>
            </a:r>
            <a:r>
              <a:rPr lang="es-MX" sz="2000" u="sng" dirty="0"/>
              <a:t>el avance en la ejecución presupuestal</a:t>
            </a:r>
            <a:r>
              <a:rPr lang="es-MX" sz="2000" dirty="0"/>
              <a:t>.</a:t>
            </a:r>
          </a:p>
          <a:p>
            <a:r>
              <a:rPr lang="es-MX" sz="2000" dirty="0"/>
              <a:t>Este indicador tiene limitaciones, sólo analiza un aspecto de la capacidad de ejecución de una institución. No toma en cuenta si la institución ha incrementado de manera considerable su nivel de gasto de un año a otro. </a:t>
            </a:r>
          </a:p>
          <a:p>
            <a:r>
              <a:rPr lang="es-MX" sz="2000" dirty="0"/>
              <a:t>Los gobiernos regionales cuentan con escasos recursos para el cumplimiento de las funciones y competencias que les han sido formalmente asignadas. La asignación de los recursos tiene un alto nivel de discrecionalidad y el gobierno nacional se ha resistido a modificar el sistema y a avanzar hacia una efectiva descentralización fiscal.</a:t>
            </a:r>
            <a:endParaRPr lang="es-PE" sz="2000" dirty="0"/>
          </a:p>
        </p:txBody>
      </p:sp>
    </p:spTree>
    <p:extLst>
      <p:ext uri="{BB962C8B-B14F-4D97-AF65-F5344CB8AC3E}">
        <p14:creationId xmlns:p14="http://schemas.microsoft.com/office/powerpoint/2010/main" val="269715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43C83F-94ED-090E-0DB2-68E522E2B033}"/>
              </a:ext>
            </a:extLst>
          </p:cNvPr>
          <p:cNvSpPr>
            <a:spLocks noGrp="1"/>
          </p:cNvSpPr>
          <p:nvPr>
            <p:ph type="title"/>
          </p:nvPr>
        </p:nvSpPr>
        <p:spPr>
          <a:xfrm>
            <a:off x="6513788" y="365125"/>
            <a:ext cx="4840010" cy="1807305"/>
          </a:xfrm>
        </p:spPr>
        <p:txBody>
          <a:bodyPr>
            <a:normAutofit/>
          </a:bodyPr>
          <a:lstStyle/>
          <a:p>
            <a:r>
              <a:rPr lang="es-PE" sz="4100"/>
              <a:t>Medias verdades sobre la ejecución presupuestal</a:t>
            </a:r>
          </a:p>
        </p:txBody>
      </p:sp>
      <p:pic>
        <p:nvPicPr>
          <p:cNvPr id="5" name="Picture 4" descr="Gráfico en un documento con un bolígrafo">
            <a:extLst>
              <a:ext uri="{FF2B5EF4-FFF2-40B4-BE49-F238E27FC236}">
                <a16:creationId xmlns:a16="http://schemas.microsoft.com/office/drawing/2014/main" id="{10D9780F-48A0-B461-4F8C-9921BB9582EE}"/>
              </a:ext>
            </a:extLst>
          </p:cNvPr>
          <p:cNvPicPr>
            <a:picLocks noChangeAspect="1"/>
          </p:cNvPicPr>
          <p:nvPr/>
        </p:nvPicPr>
        <p:blipFill rotWithShape="1">
          <a:blip r:embed="rId2"/>
          <a:srcRect l="27094" r="1337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CA8E6BB8-8768-0B31-25B8-51449CC2FE52}"/>
              </a:ext>
            </a:extLst>
          </p:cNvPr>
          <p:cNvSpPr>
            <a:spLocks noGrp="1"/>
          </p:cNvSpPr>
          <p:nvPr>
            <p:ph idx="1"/>
          </p:nvPr>
        </p:nvSpPr>
        <p:spPr>
          <a:xfrm>
            <a:off x="6513788" y="2333297"/>
            <a:ext cx="4840010" cy="3843666"/>
          </a:xfrm>
        </p:spPr>
        <p:txBody>
          <a:bodyPr>
            <a:normAutofit/>
          </a:bodyPr>
          <a:lstStyle/>
          <a:p>
            <a:r>
              <a:rPr lang="es-MX" sz="2000" dirty="0"/>
              <a:t>Por ejemplo: El 51% del presupuesto de los GORE proviene de recursos determinados (canon) cuya ejecución es más moderada, ya que estos recursos no revierten al tesoro al final de año y porque son recién ingresados a las cuentas de los GORE en mayo o junio. Esto acorta el plazo para ejecutar esos recursos.</a:t>
            </a:r>
          </a:p>
          <a:p>
            <a:r>
              <a:rPr lang="es-MX" sz="2000" dirty="0"/>
              <a:t>Hay una gran brecha entre el presupuesto de apertura y el que realmente necesitan los GORES. Par cuando se les entrega la diferencia ya es complicada su ejecución.</a:t>
            </a:r>
            <a:endParaRPr lang="es-PE" sz="2000" dirty="0"/>
          </a:p>
        </p:txBody>
      </p:sp>
    </p:spTree>
    <p:extLst>
      <p:ext uri="{BB962C8B-B14F-4D97-AF65-F5344CB8AC3E}">
        <p14:creationId xmlns:p14="http://schemas.microsoft.com/office/powerpoint/2010/main" val="34763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ráfico&#10;&#10;Descripción generada automáticamente con confianza media">
            <a:extLst>
              <a:ext uri="{FF2B5EF4-FFF2-40B4-BE49-F238E27FC236}">
                <a16:creationId xmlns:a16="http://schemas.microsoft.com/office/drawing/2014/main" id="{ED6AB496-3AC4-F622-A848-DC73AA30F0C9}"/>
              </a:ext>
            </a:extLst>
          </p:cNvPr>
          <p:cNvPicPr>
            <a:picLocks noChangeAspect="1"/>
          </p:cNvPicPr>
          <p:nvPr/>
        </p:nvPicPr>
        <p:blipFill rotWithShape="1">
          <a:blip r:embed="rId2">
            <a:extLst>
              <a:ext uri="{28A0092B-C50C-407E-A947-70E740481C1C}">
                <a14:useLocalDpi xmlns:a14="http://schemas.microsoft.com/office/drawing/2010/main" val="0"/>
              </a:ext>
            </a:extLst>
          </a:blip>
          <a:srcRect l="3327" r="22944"/>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7" name="Freeform: Shape 2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2943A81-55DF-0A77-DE44-4556AA2AF0DB}"/>
              </a:ext>
            </a:extLst>
          </p:cNvPr>
          <p:cNvSpPr>
            <a:spLocks noGrp="1"/>
          </p:cNvSpPr>
          <p:nvPr>
            <p:ph type="title"/>
          </p:nvPr>
        </p:nvSpPr>
        <p:spPr>
          <a:xfrm>
            <a:off x="371094" y="1161288"/>
            <a:ext cx="3438144" cy="1125728"/>
          </a:xfrm>
        </p:spPr>
        <p:txBody>
          <a:bodyPr anchor="b">
            <a:normAutofit/>
          </a:bodyPr>
          <a:lstStyle/>
          <a:p>
            <a:r>
              <a:rPr lang="es-PE" sz="2800" b="1" dirty="0"/>
              <a:t>Efectividad de los Gore Ejecutivos</a:t>
            </a:r>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03363AA5-121C-73C2-17DF-96A034CA1ABA}"/>
              </a:ext>
            </a:extLst>
          </p:cNvPr>
          <p:cNvSpPr>
            <a:spLocks noGrp="1"/>
          </p:cNvSpPr>
          <p:nvPr>
            <p:ph idx="1"/>
          </p:nvPr>
        </p:nvSpPr>
        <p:spPr>
          <a:xfrm>
            <a:off x="371094" y="2718054"/>
            <a:ext cx="3438906" cy="3207258"/>
          </a:xfrm>
        </p:spPr>
        <p:txBody>
          <a:bodyPr anchor="t">
            <a:normAutofit/>
          </a:bodyPr>
          <a:lstStyle/>
          <a:p>
            <a:pPr marL="0" indent="0">
              <a:buNone/>
            </a:pPr>
            <a:r>
              <a:rPr lang="en-US" sz="1700"/>
              <a:t>Cada vez son menos los compromisos que se asumen de parte del Gobierno Central</a:t>
            </a:r>
          </a:p>
        </p:txBody>
      </p:sp>
    </p:spTree>
    <p:extLst>
      <p:ext uri="{BB962C8B-B14F-4D97-AF65-F5344CB8AC3E}">
        <p14:creationId xmlns:p14="http://schemas.microsoft.com/office/powerpoint/2010/main" val="1818825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788</Words>
  <Application>Microsoft Office PowerPoint</Application>
  <PresentationFormat>Panorámica</PresentationFormat>
  <Paragraphs>66</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Times New Roman</vt:lpstr>
      <vt:lpstr>Tema de Office</vt:lpstr>
      <vt:lpstr>Descentralización para mayores de edad</vt:lpstr>
      <vt:lpstr>Unos cuantos pocos años atrás…otros tantos hoy</vt:lpstr>
      <vt:lpstr>Qué no se entendió?   </vt:lpstr>
      <vt:lpstr>Foco del problema: 1. El presupuesto</vt:lpstr>
      <vt:lpstr>Distribución de recursos</vt:lpstr>
      <vt:lpstr>Consecuencia: Descentralización a medias</vt:lpstr>
      <vt:lpstr>Ejecución presupuestal</vt:lpstr>
      <vt:lpstr>Medias verdades sobre la ejecución presupuestal</vt:lpstr>
      <vt:lpstr>Efectividad de los Gore Ejecutivos</vt:lpstr>
      <vt:lpstr>No ir adelante es volver atrás</vt:lpstr>
      <vt:lpstr>Entender que el niño ya es adulto</vt:lpstr>
      <vt:lpstr>Descentralización desde el territorio</vt:lpstr>
      <vt:lpstr>Las mancomunidades como esperanza</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Descentralización para mayores de edad</dc:title>
  <dc:creator>Patricia E. Donayre</dc:creator>
  <cp:lastModifiedBy>fparedes@congreso.gob.pe</cp:lastModifiedBy>
  <cp:revision>12</cp:revision>
  <dcterms:created xsi:type="dcterms:W3CDTF">2023-04-23T19:35:00Z</dcterms:created>
  <dcterms:modified xsi:type="dcterms:W3CDTF">2023-04-27T15:06:03Z</dcterms:modified>
</cp:coreProperties>
</file>