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65" d="100"/>
          <a:sy n="65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478C-7B4F-8D2C-A127-211715CF7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2382-0673-F038-B724-E613EE8AA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FEAE-AF43-95EC-98CE-B0A2EEC3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7FFF-BA78-5EF1-5380-600DED06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C187-5267-4CDE-35DE-19BF9221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6399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8054-FF29-A8C9-467F-A28F5523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1DF44-BDBB-AF4A-F46B-5B077D1F6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A8F42-0BF8-F206-96C8-E722D5D2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B818D-76D4-FBB6-D304-1082E85A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EDE9-F5DF-FC1D-6F23-F58D74C6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86619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5886A-F384-4BC4-2EAF-AD50AA861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0D604-00F9-5357-B0C0-BB89BC5B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A9724-EF38-4CE6-23F7-19E96556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4AD6-B012-E20B-DD12-7A06667A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415D2-7765-C6FB-7A3D-769CBC74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6911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F18F-0779-F8B3-39A4-17468624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CC2F-4CF9-B96E-51D5-58503082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A25D-16F6-DEA7-AA5E-53AA08C8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8760-78FC-FD7D-9C1C-19112805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522D-FA4A-C525-A8B4-0173E93A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1891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9CE4-2EBC-69A7-7ADA-F1DB4A5F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EAA0-0471-FE39-BD76-487BB5AAF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BF7E-9EC3-1843-D3E7-C7C87316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2A3E-374F-256C-5E7F-E1DEDE83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2F6A-11D4-1A29-4F91-4BCBAB5E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4919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557E-6547-E931-E6ED-CCED33FC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F203-7B03-56AC-6D87-0A49D69D9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75B02-6BBA-AE66-E052-620CA9C0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6EE53-7184-6A63-1DFC-CC60637E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D19A0-ED7A-3B09-FE4A-932542A6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58D3D-5EA6-FB5F-CC60-05BCAE42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8356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6774-B033-AA82-66BB-7F7E6609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30A8-3B41-8ED6-39C3-CBA176AB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88A69-B2D2-3A51-767E-8636BA360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09F6C-0030-215C-576A-35AE8EB97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46740-5916-1279-799D-A62488B36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1BE13-9630-A6F1-84D9-F5EAAF70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14057-6E37-078F-6F7A-AD604913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FD352-5114-35F7-1C65-1A8A7215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32729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DAFB-866E-3F45-45C7-524A5015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0547-3E73-AED6-F406-EA73EF6E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419C-896D-FB67-FD3A-9FD15B6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CB5B8-FEA9-47C7-3ADB-E5768E4A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92187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E65BC-F7E2-DF8F-0F00-322C78A5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244ED-37AC-9895-7173-C1C5B2C7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E748C-8AE6-BA7B-7BBF-A5DE2F87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427398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7CCE-76C6-6546-C6AC-8DCF4C10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42E3-2E01-44D9-2F72-565DA002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94B52-0464-1BB9-8A71-038391AFA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3AC8F-7D60-4406-9CBA-EE875CA7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053B6-E13B-3132-0221-92002944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D4DE1-0742-DC47-7350-A2778F4E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05737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3992-3803-1BD4-F1F2-3A702B09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462F2-E46B-E3B5-42DF-E8A41C54D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2FDB6-5777-FD37-7B7B-05D1847E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61A3F-E432-425D-4CFB-20E65260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02D58-2D5F-89CA-120E-72F740DF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1407-3457-CA75-45D8-ACF5DCEA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6144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6BCBB-3587-2E7B-3423-30EC2BAF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4CC3-A0E5-E826-5E10-D89C50D7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A8FB-B572-6A01-2DC1-DF80CD76C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C090-70BA-E946-80EA-A97948F330ED}" type="datetimeFigureOut">
              <a:rPr lang="en-PE" smtClean="0"/>
              <a:t>01/20/2023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0B869-A331-F9E9-2A9C-30C468EB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E92C5-6AA9-DC4F-31A0-44190BFF2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532D-77B5-C248-A09D-361FBFD408EB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0057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C388-FA21-659B-D17B-4A1525FE9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P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Mesa de Trabajo sobre las modificaciones a la Ley 28296</a:t>
            </a:r>
            <a:br>
              <a:rPr lang="en-P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PE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PE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Comentarios y sugerencias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46AEC-BB78-C54F-8463-708C1CBB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6209"/>
            <a:ext cx="9144000" cy="2752463"/>
          </a:xfrm>
        </p:spPr>
        <p:txBody>
          <a:bodyPr>
            <a:normAutofit fontScale="92500" lnSpcReduction="10000"/>
          </a:bodyPr>
          <a:lstStyle/>
          <a:p>
            <a:endParaRPr lang="en-PE" dirty="0"/>
          </a:p>
          <a:p>
            <a:pPr algn="r"/>
            <a:endParaRPr lang="en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Juan Pablo de la Puente Brunke</a:t>
            </a:r>
          </a:p>
          <a:p>
            <a:pPr algn="r"/>
            <a:r>
              <a:rPr lang="en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Abogado</a:t>
            </a:r>
          </a:p>
          <a:p>
            <a:pPr algn="r"/>
            <a:endParaRPr lang="en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3886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ELIMINAR ESTA PROPUESTA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B1381-B3C4-0AC7-C8AA-2B81930B1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960699"/>
            <a:ext cx="10785479" cy="26528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2E875-A2AB-ADAB-D4D4-A63EED8106AA}"/>
              </a:ext>
            </a:extLst>
          </p:cNvPr>
          <p:cNvSpPr txBox="1"/>
          <p:nvPr/>
        </p:nvSpPr>
        <p:spPr>
          <a:xfrm>
            <a:off x="1458410" y="3613579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400" dirty="0"/>
              <a:t>(…)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27542-4AD1-E0DA-66F2-5E355B25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10" y="4120507"/>
            <a:ext cx="9969858" cy="2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ELIMINAR ESTA PROPUESTA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B92BD-8EB5-DBA6-05E0-F9097523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17" y="1300665"/>
            <a:ext cx="10074566" cy="42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3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ELIMINAR ESTA PROPUESTA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2E875-A2AB-ADAB-D4D4-A63EED8106AA}"/>
              </a:ext>
            </a:extLst>
          </p:cNvPr>
          <p:cNvSpPr txBox="1"/>
          <p:nvPr/>
        </p:nvSpPr>
        <p:spPr>
          <a:xfrm>
            <a:off x="1327150" y="146548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400" dirty="0"/>
              <a:t>(…)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4F39D8-4C42-1471-25E4-C8FB0F37B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150" y="904273"/>
            <a:ext cx="9537700" cy="546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BAE56-C7F9-A63A-A225-5AC14DC9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2179496"/>
            <a:ext cx="9921505" cy="2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ELIMINAR ESTA PROPUESTA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2E875-A2AB-ADAB-D4D4-A63EED8106AA}"/>
              </a:ext>
            </a:extLst>
          </p:cNvPr>
          <p:cNvSpPr txBox="1"/>
          <p:nvPr/>
        </p:nvSpPr>
        <p:spPr>
          <a:xfrm>
            <a:off x="1327150" y="146548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400" dirty="0"/>
              <a:t>(…)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1FC8A-4CED-C42C-859F-EDD54A70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49" y="957474"/>
            <a:ext cx="11005503" cy="461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76D6E-33F4-6648-20E5-BDBDDF484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05" y="2113505"/>
            <a:ext cx="9397913" cy="40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1921924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ELIMINAR ESTA PROPUESTA (REEVALUAR TODO EL ART. 49)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F653B-EFFC-348D-481E-B8AFDFFE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0" y="983430"/>
            <a:ext cx="10841172" cy="14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604E08-B306-582E-1866-4009679E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8" y="2761235"/>
            <a:ext cx="9375453" cy="476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187E1-7BEF-2424-1CB1-0C3ED113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19" y="3081184"/>
            <a:ext cx="9375452" cy="3367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6A0D50-9F80-32A6-238A-315A24DAD4C4}"/>
              </a:ext>
            </a:extLst>
          </p:cNvPr>
          <p:cNvSpPr txBox="1"/>
          <p:nvPr/>
        </p:nvSpPr>
        <p:spPr>
          <a:xfrm>
            <a:off x="746910" y="2361269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000" dirty="0"/>
              <a:t>(…)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374900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4D5484-8EA5-124B-6C2A-1A0FB1FB37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88" y="914400"/>
            <a:ext cx="5993712" cy="526256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E0A2F3-EBF0-6B3E-EB71-E203133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ACUMULAR Y AFINAR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E89E0B7-9F27-6192-2FBC-002427C61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914400"/>
            <a:ext cx="6172200" cy="8252235"/>
          </a:xfrm>
        </p:spPr>
      </p:pic>
    </p:spTree>
    <p:extLst>
      <p:ext uri="{BB962C8B-B14F-4D97-AF65-F5344CB8AC3E}">
        <p14:creationId xmlns:p14="http://schemas.microsoft.com/office/powerpoint/2010/main" val="151310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7DC-E834-E96A-7074-8ADEB08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9" y="-97861"/>
            <a:ext cx="10417215" cy="873366"/>
          </a:xfrm>
        </p:spPr>
        <p:txBody>
          <a:bodyPr>
            <a:normAutofit/>
          </a:bodyPr>
          <a:lstStyle/>
          <a:p>
            <a:r>
              <a:rPr lang="en-PE" sz="2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RECOMIENDA SUBRAYAR SU CARACTER REGULAR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9F461-5649-F436-3FAC-6C9F3C55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04" y="775505"/>
            <a:ext cx="7749991" cy="74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9414-6FE1-33CD-F987-47E67531D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uchas gracias</a:t>
            </a:r>
          </a:p>
        </p:txBody>
      </p:sp>
    </p:spTree>
    <p:extLst>
      <p:ext uri="{BB962C8B-B14F-4D97-AF65-F5344CB8AC3E}">
        <p14:creationId xmlns:p14="http://schemas.microsoft.com/office/powerpoint/2010/main" val="265173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78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Mesa de Trabajo sobre las modificaciones a la Ley 28296  Comentarios y sugerencias </vt:lpstr>
      <vt:lpstr>SE RECOMIENDA ELIMINAR ESTA PROPUESTA</vt:lpstr>
      <vt:lpstr>SE RECOMIENDA ELIMINAR ESTA PROPUESTA</vt:lpstr>
      <vt:lpstr>SE RECOMIENDA ELIMINAR ESTA PROPUESTA</vt:lpstr>
      <vt:lpstr>SE RECOMIENDA ELIMINAR ESTA PROPUESTA</vt:lpstr>
      <vt:lpstr>SE RECOMIENDA ELIMINAR ESTA PROPUESTA (REEVALUAR TODO EL ART. 49)</vt:lpstr>
      <vt:lpstr>SE RECOMIENDA ACUMULAR Y AFINAR</vt:lpstr>
      <vt:lpstr>SE RECOMIENDA SUBRAYAR SU CARACTER REGULAR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Pablo de la Puente</dc:creator>
  <cp:lastModifiedBy>KEVIN</cp:lastModifiedBy>
  <cp:revision>16</cp:revision>
  <dcterms:created xsi:type="dcterms:W3CDTF">2022-11-11T00:22:11Z</dcterms:created>
  <dcterms:modified xsi:type="dcterms:W3CDTF">2023-01-20T14:54:48Z</dcterms:modified>
</cp:coreProperties>
</file>