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3" r:id="rId1"/>
  </p:sldMasterIdLst>
  <p:notesMasterIdLst>
    <p:notesMasterId r:id="rId5"/>
  </p:notesMasterIdLst>
  <p:sldIdLst>
    <p:sldId id="318" r:id="rId2"/>
    <p:sldId id="256" r:id="rId3"/>
    <p:sldId id="369" r:id="rId4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PORTE" initials="S" lastIdx="0" clrIdx="0">
    <p:extLst>
      <p:ext uri="{19B8F6BF-5375-455C-9EA6-DF929625EA0E}">
        <p15:presenceInfo xmlns:p15="http://schemas.microsoft.com/office/powerpoint/2012/main" userId="SOPORTE" providerId="None"/>
      </p:ext>
    </p:extLst>
  </p:cmAuthor>
  <p:cmAuthor id="2" name="shirley yda mozo mercado" initials="symm" lastIdx="1" clrIdx="1">
    <p:extLst>
      <p:ext uri="{19B8F6BF-5375-455C-9EA6-DF929625EA0E}">
        <p15:presenceInfo xmlns:p15="http://schemas.microsoft.com/office/powerpoint/2012/main" userId="S-1-5-21-2535714876-1962763477-3603008592-1001" providerId="AD"/>
      </p:ext>
    </p:extLst>
  </p:cmAuthor>
  <p:cmAuthor id="3" name="Pablo Enrique Pineda Camargo" initials="PEPC" lastIdx="1" clrIdx="2">
    <p:extLst>
      <p:ext uri="{19B8F6BF-5375-455C-9EA6-DF929625EA0E}">
        <p15:presenceInfo xmlns:p15="http://schemas.microsoft.com/office/powerpoint/2012/main" userId="S-1-5-21-740707767-893125611-1544898942-8162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B52424"/>
    <a:srgbClr val="66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25" autoAdjust="0"/>
    <p:restoredTop sz="95033" autoAdjust="0"/>
  </p:normalViewPr>
  <p:slideViewPr>
    <p:cSldViewPr snapToGrid="0">
      <p:cViewPr varScale="1">
        <p:scale>
          <a:sx n="90" d="100"/>
          <a:sy n="90" d="100"/>
        </p:scale>
        <p:origin x="104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299B9-B01C-47F4-A488-FC0AC78957E2}" type="datetimeFigureOut">
              <a:rPr lang="es-PE" smtClean="0"/>
              <a:t>14/04/2023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642D4-F416-4897-8E8C-5C5931CFB32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192331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118ED-E082-4364-8F25-BC5EBC55A9E7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88830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7B6A-35A5-4DAF-A9B9-8FD6000AE8D4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6309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632A-09C2-472E-9FA6-569B88FAB2C1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75890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F6E1B-4F30-4FB0-B62D-6F02A56FFD53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36415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AF624-32DF-49F3-B7C7-8390EB1074A8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796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8E39-BD12-4878-B52E-1B08BFD9FDF7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7215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AD407-9029-4E82-838E-C6956747135F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8370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42B5C-06CF-479E-B2DD-48C54A8C05AB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661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1DE88-83E8-4FD6-9FD0-888A8110B702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55750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0741F-21F0-4D79-8DC9-7C2FA389D7D4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3244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1B342-D878-41A3-8090-33211FD7047A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2993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2502F-11BF-4A30-9B93-233E7CAE89F8}" type="datetime1">
              <a:rPr lang="es-PE" smtClean="0"/>
              <a:t>14/04/2023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45D3-DDE7-4AAC-9821-6AE7CABBA33B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92060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CONGRESISTA HECTOR\Downloads\PPTS COMISION\ppts comision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892"/>
            <a:ext cx="12522552" cy="703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CONGRESISTA HECTOR\Downloads\PPTS COMISION\comision firma SH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824" y="4833776"/>
            <a:ext cx="3736903" cy="1469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42934FD4-ACD4-4B57-E033-DF80EB413878}"/>
              </a:ext>
            </a:extLst>
          </p:cNvPr>
          <p:cNvSpPr txBox="1"/>
          <p:nvPr/>
        </p:nvSpPr>
        <p:spPr>
          <a:xfrm>
            <a:off x="615265" y="1289370"/>
            <a:ext cx="11292022" cy="34778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40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s-MX" sz="3600" b="1" dirty="0">
                <a:solidFill>
                  <a:schemeClr val="bg1"/>
                </a:solidFill>
                <a:latin typeface="Arial" panose="020B0604020202020204" pitchFamily="34" charset="0"/>
              </a:rPr>
              <a:t>MESA DE TRABAJO TÉCNICA:</a:t>
            </a:r>
          </a:p>
          <a:p>
            <a:pPr algn="ctr"/>
            <a:endParaRPr lang="es-MX" sz="3600" b="1" i="0" u="none" strike="noStrike" baseline="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s-MX" sz="3600" b="1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MEDIDAS Y ACCIONES PARA LA FORMALIZACIÓN Y SANEAMIENTO FÍSICO LEGAL DE SITIOS ARQUEOLÓGICOS PREHISPÁNICOS A NIVEL NACIONAL</a:t>
            </a:r>
            <a:endParaRPr lang="es-PE" sz="4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10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6790730-7C89-4903-908F-267AF086602E}"/>
              </a:ext>
            </a:extLst>
          </p:cNvPr>
          <p:cNvSpPr/>
          <p:nvPr/>
        </p:nvSpPr>
        <p:spPr>
          <a:xfrm>
            <a:off x="-27468" y="82983"/>
            <a:ext cx="12192000" cy="701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PE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23DFDC4-93ED-46FD-A5C2-5171B751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92" y="485434"/>
            <a:ext cx="9836458" cy="35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lnSpc>
                <a:spcPts val="1040"/>
              </a:lnSpc>
              <a:spcAft>
                <a:spcPts val="0"/>
              </a:spcAft>
            </a:pPr>
            <a:r>
              <a:rPr lang="es-ES" sz="2000" b="1" dirty="0">
                <a:effectLst/>
                <a:latin typeface="Arial MT"/>
                <a:ea typeface="Arial MT"/>
                <a:cs typeface="Arial MT"/>
              </a:rPr>
              <a:t>PROBLEMÁTICA A RESOLVER</a:t>
            </a:r>
            <a:endParaRPr lang="es-PE" sz="2000" b="1" dirty="0">
              <a:effectLst/>
              <a:latin typeface="Arial MT"/>
              <a:ea typeface="Arial MT"/>
              <a:cs typeface="Arial MT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C2709B-2C62-7EBA-44E8-10CA076DC2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250" t="12256" r="39476" b="9767"/>
          <a:stretch/>
        </p:blipFill>
        <p:spPr>
          <a:xfrm>
            <a:off x="920528" y="1193320"/>
            <a:ext cx="4980542" cy="426118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C0F0613-862B-90C2-3537-608C92ABB361}"/>
              </a:ext>
            </a:extLst>
          </p:cNvPr>
          <p:cNvSpPr txBox="1"/>
          <p:nvPr/>
        </p:nvSpPr>
        <p:spPr>
          <a:xfrm>
            <a:off x="920528" y="5454502"/>
            <a:ext cx="230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Andina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888CAE7-6B1B-7C7A-6CDB-6BD5C8A3D034}"/>
              </a:ext>
            </a:extLst>
          </p:cNvPr>
          <p:cNvSpPr txBox="1"/>
          <p:nvPr/>
        </p:nvSpPr>
        <p:spPr>
          <a:xfrm>
            <a:off x="6674588" y="5385760"/>
            <a:ext cx="2307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Diario Correo.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F89FF6-9599-97E2-18D7-03E4FE2D90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21" t="21550" r="19592" b="16406"/>
          <a:stretch/>
        </p:blipFill>
        <p:spPr>
          <a:xfrm>
            <a:off x="6575424" y="1193320"/>
            <a:ext cx="5061099" cy="4131700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AC709269-2C70-6DD8-4004-2C1AA3546C83}"/>
              </a:ext>
            </a:extLst>
          </p:cNvPr>
          <p:cNvSpPr/>
          <p:nvPr/>
        </p:nvSpPr>
        <p:spPr>
          <a:xfrm>
            <a:off x="10021169" y="2695354"/>
            <a:ext cx="1615354" cy="2629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332506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F6790730-7C89-4903-908F-267AF086602E}"/>
              </a:ext>
            </a:extLst>
          </p:cNvPr>
          <p:cNvSpPr/>
          <p:nvPr/>
        </p:nvSpPr>
        <p:spPr>
          <a:xfrm>
            <a:off x="-27468" y="82983"/>
            <a:ext cx="12192000" cy="70102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s-PE" sz="4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3">
            <a:extLst>
              <a:ext uri="{FF2B5EF4-FFF2-40B4-BE49-F238E27FC236}">
                <a16:creationId xmlns:a16="http://schemas.microsoft.com/office/drawing/2014/main" id="{123DFDC4-93ED-46FD-A5C2-5171B7511F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592" y="485434"/>
            <a:ext cx="9836458" cy="35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12700" algn="ctr">
              <a:lnSpc>
                <a:spcPts val="1040"/>
              </a:lnSpc>
              <a:spcAft>
                <a:spcPts val="0"/>
              </a:spcAft>
            </a:pPr>
            <a:r>
              <a:rPr lang="es-ES" sz="2000" b="1" dirty="0">
                <a:effectLst/>
                <a:latin typeface="Arial MT"/>
                <a:ea typeface="Arial MT"/>
                <a:cs typeface="Arial MT"/>
              </a:rPr>
              <a:t>MEDIDAS DE SOLUCIÓN</a:t>
            </a:r>
            <a:endParaRPr lang="es-PE" sz="2000" b="1" dirty="0">
              <a:effectLst/>
              <a:latin typeface="Arial MT"/>
              <a:ea typeface="Arial MT"/>
              <a:cs typeface="Arial M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0F0613-862B-90C2-3537-608C92ABB361}"/>
              </a:ext>
            </a:extLst>
          </p:cNvPr>
          <p:cNvSpPr txBox="1"/>
          <p:nvPr/>
        </p:nvSpPr>
        <p:spPr>
          <a:xfrm>
            <a:off x="372140" y="994733"/>
            <a:ext cx="11313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Evaluación y regularización de las medidas para la formalización, saneamiento legal y otras medidas de los sitios arqueológicos  a nivel nacional.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Incentivar la promoción de formalización de la propiedad en los sitios arqueológicos que formen parte o no del Patrimonio Cultural de la Nación.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Intervención de las entidades competentes, según la ley de la materia, de manera articulada para el saneamiento legal de los sitios arqueológicos prehispánicos.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dirty="0"/>
              <a:t>Proyecto de Ley 3154/2022-CR y Proyecto de Ley 4013/2022-CR como propuestas legislativas.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PE" dirty="0"/>
          </a:p>
          <a:p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C26746F-D59C-1324-7865-EE4E64A59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0491" y="3873316"/>
            <a:ext cx="4146700" cy="277357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BD13233-659F-1E91-83A7-88E765F43C2B}"/>
              </a:ext>
            </a:extLst>
          </p:cNvPr>
          <p:cNvSpPr txBox="1"/>
          <p:nvPr/>
        </p:nvSpPr>
        <p:spPr>
          <a:xfrm>
            <a:off x="8357191" y="6216005"/>
            <a:ext cx="24348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/>
              <a:t>Complejo Arqueológico Marcahuamachuco Fuente: Andina.</a:t>
            </a:r>
          </a:p>
        </p:txBody>
      </p:sp>
    </p:spTree>
    <p:extLst>
      <p:ext uri="{BB962C8B-B14F-4D97-AF65-F5344CB8AC3E}">
        <p14:creationId xmlns:p14="http://schemas.microsoft.com/office/powerpoint/2010/main" val="3712045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6121</TotalTime>
  <Words>130</Words>
  <Application>Microsoft Office PowerPoint</Application>
  <PresentationFormat>Panorámica</PresentationFormat>
  <Paragraphs>15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Arial</vt:lpstr>
      <vt:lpstr>Arial MT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Hotel RioCafe</dc:creator>
  <cp:lastModifiedBy>Pablo Enrique Pineda Camargo</cp:lastModifiedBy>
  <cp:revision>441</cp:revision>
  <cp:lastPrinted>2023-04-14T14:46:57Z</cp:lastPrinted>
  <dcterms:created xsi:type="dcterms:W3CDTF">2022-06-09T14:40:38Z</dcterms:created>
  <dcterms:modified xsi:type="dcterms:W3CDTF">2023-04-14T14:46:59Z</dcterms:modified>
</cp:coreProperties>
</file>