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137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355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43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186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116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345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669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42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76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672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37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963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653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23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61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769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AA01-0BF1-4897-9DD5-0D26AD106291}" type="datetimeFigureOut">
              <a:rPr lang="es-PE" smtClean="0"/>
              <a:t>27/03/2023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97A9AE-FE91-4FB4-B387-5E4F5AB8237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715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E4754-8E29-9952-3EA8-1147EA943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P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PROYECTO DE LEY N°4255/2022-CR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929630-1DEC-DEB6-9C06-E57024C9A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s-MX" sz="7200" b="1" i="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“LEY DE DESMEMBRACIÓN Y TRANSFERENCIA DE PREDIOS DE LA AUTORIDAD AUTONOMA DE MAJES — AUTODEMA A LAS MUNICIPALIDADES DISTRITALES DEL DEPARTAMENTO DE AREQUIPA”</a:t>
            </a:r>
            <a:endParaRPr lang="es-MX" sz="6400" b="1" cap="all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es-MX" sz="9600" b="1" i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AUTOR: EDWIN MARTINEZ TALAVERA</a:t>
            </a:r>
          </a:p>
          <a:p>
            <a:br>
              <a:rPr lang="es-MX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6830623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F3A68-315B-B8ED-D0CE-E6A1EF30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ANEXOS: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D6B7C87-A371-34C0-232A-E94756D284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985" y="1511895"/>
            <a:ext cx="6613366" cy="4960025"/>
          </a:xfrm>
        </p:spPr>
      </p:pic>
    </p:spTree>
    <p:extLst>
      <p:ext uri="{BB962C8B-B14F-4D97-AF65-F5344CB8AC3E}">
        <p14:creationId xmlns:p14="http://schemas.microsoft.com/office/powerpoint/2010/main" val="101914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86738-7F2E-9EF3-83AE-C7151C984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PE" sz="6600" b="1" u="sng" dirty="0">
                <a:solidFill>
                  <a:srgbClr val="0070C0"/>
                </a:solidFill>
              </a:rPr>
              <a:t>¡MUCHAS GRACIAS!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51038D4-1BF9-ABC7-B962-C506BBA1D2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77"/>
          <a:stretch/>
        </p:blipFill>
        <p:spPr>
          <a:xfrm>
            <a:off x="2722708" y="1807772"/>
            <a:ext cx="4511212" cy="4735110"/>
          </a:xfrm>
        </p:spPr>
      </p:pic>
    </p:spTree>
    <p:extLst>
      <p:ext uri="{BB962C8B-B14F-4D97-AF65-F5344CB8AC3E}">
        <p14:creationId xmlns:p14="http://schemas.microsoft.com/office/powerpoint/2010/main" val="348222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3F5B9-07C3-EDE3-B8ED-65AEDA70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44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I. OBJETO DE LA LEY. –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F9B40-33FC-7671-F763-CE5B6D22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presente Ley tiene por objeto la desmembración y transferencia interestatal de predios entre la Autoridad Autónoma de Majes (AUTODEMA) con la Municipalidad Distrital de Huancarqui y Uraca </a:t>
            </a:r>
            <a:r>
              <a:rPr lang="es-MX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corire</a:t>
            </a:r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provincia de Castilla, Municipalidad distrital Lluta provincia de Caylloma, Municipalidad distrital San Juan de Siguas, Santa Isabel de Siguas y Quilca de la provincia de Arequipa del departamento de Arequipa, a título gratuito de los terrenos que no son útiles o afectados para el proyecto majes siguas I y la superposición con territorios de administración política de los Gobiernos Locales. </a:t>
            </a:r>
            <a:endParaRPr lang="es-PE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9455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D3862-CEC8-1D3F-0678-079AA799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sz="44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2. DE LA AUTORIZACIÓN PARA LA TRANSFERENCIA. – </a:t>
            </a:r>
            <a:br>
              <a:rPr lang="es-PE" sz="4400" b="1" u="sng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es-PE" sz="4400" b="1" u="sng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23B731B-A79A-8D78-0E2E-00BC09F56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Autorícese a la Autoridad Autónoma de Majes — AUTODEMA, la desmembración y la transferencia a favor de la Municipalidad Distrital de Huancarqui y Uraca </a:t>
            </a:r>
            <a:r>
              <a:rPr lang="es-MX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Corire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 de la provincia de Castilla; Municipalidad distrital de Lluta provincia de Caylloma; Municipalidad distrital San Juan de Siguas, Santa Isabel de Siguas y Quilca de la provincia de Arequipa del departamento de Arequipa, una vez finalice o presente informe final la comisión técnica, de los predios identificados para la transferencia en el término de treinta (30) días, y proceder a la inscripción en la Ficha Registral </a:t>
            </a:r>
            <a:r>
              <a:rPr lang="es-MX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 22010 (ahora 04002051) de los Registros públicos de Arequipa. </a:t>
            </a:r>
            <a:endParaRPr lang="es-PE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8957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112A4-86D5-8954-9747-BB6CADDC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3. CONFORMACIÓN DE COMISIÓN TÉCNICA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FEB7FE-DEB8-201A-CDE4-0EAEDCE2E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Confórmese la Comisión Técnica multisectorial para la implementación de la transferencia que estará conformado por los siguientes integrantes, Gobernador Regional o su representante, Gerente ejecutivo o su representante de AUTODEMA, Alcalde de las Municipalidades distritales de Huancarqui, Uraca </a:t>
            </a:r>
            <a:r>
              <a:rPr lang="es-MX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corire</a:t>
            </a:r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Lluta, San Juan de Siguas, Santa Isabel de Siguas y Quilca o sus representantes acreditados, Frente de defensa y desarrollo de los distritos comprendidos. </a:t>
            </a:r>
          </a:p>
        </p:txBody>
      </p:sp>
    </p:spTree>
    <p:extLst>
      <p:ext uri="{BB962C8B-B14F-4D97-AF65-F5344CB8AC3E}">
        <p14:creationId xmlns:p14="http://schemas.microsoft.com/office/powerpoint/2010/main" val="139288829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1C1CA-DDC5-83E1-9099-EABCFDB53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3.1. CONFORMACIÓN DE COMISIÓN TÉCNICA. –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816A83-E32A-BD17-E8BB-34CDD177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Comisión Técnica, determinará e identificará el rea útil o apto para el desmembramiento y transferencia gratuita a favor de las Municipalidades distritales. La Comisión tendrá un plazo de sesenta (60) días calendarios máximos para presentar los resultados e informe final para la implementación de la desmembración y transferencia de los predios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0053601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205CE-A3A1-A292-E743-CDC41E9F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4. FUNDAMENTACIÓN DE LA PROPUESTA. -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2D9054-3E34-E7F1-8639-865C3E5C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La iniciativa legislativa pretende la desmembración y transferencia de predios no aptos para el proyecto majes siguas, a favor de la Municipalidad Distrital de Huancarqui de la provincia de Castilla Departamento de Arequipa, comprendidos en los predios adjudicados a la Autoridad Autónoma de Majes, por Resolución Suprema </a:t>
            </a:r>
            <a:r>
              <a:rPr lang="es-MX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 183-80-AA-DGRA/AR habiéndose inscrito ante los Registros Públicos, en la Ficha </a:t>
            </a:r>
            <a:r>
              <a:rPr lang="es-MX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 22010 de Propiedad Inmueble de los Registros Públicos de Arequipa. </a:t>
            </a:r>
            <a:endParaRPr lang="es-PE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6974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A73AF-78D7-6363-35AF-FC71A8A67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sz="32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5. EFECTOS DE LA NORMA SOBRE LA LEGISLACIÓN NACIONAL. -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451E1-AFFC-B1C1-4741-47D814E1F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propuesta legislativa no modifica, contraviene la Constitución Política del Perú, o deroga norma alguna del actual ordenamiento jurídico; por el contrario, lo complementa para dar solución a la demanda de la población. </a:t>
            </a:r>
            <a:endParaRPr lang="es-PE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0808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CE61F-A024-FA5C-E465-FCF17A98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6. ANÁLISIS COSTO – BENEFICIO.-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FA7870-CBC4-0BB9-CC5E-BF3F2D2D1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iniciativa legislativa no genera costos al Estado, ni perjudica o afecta el presupuesto del sector público ni al erario nacional en la desmembración y transferencia o retorno de los terrenos a la competencia de las Municipalidades Distritales del departamento de Arequipa. </a:t>
            </a:r>
          </a:p>
        </p:txBody>
      </p:sp>
    </p:spTree>
    <p:extLst>
      <p:ext uri="{BB962C8B-B14F-4D97-AF65-F5344CB8AC3E}">
        <p14:creationId xmlns:p14="http://schemas.microsoft.com/office/powerpoint/2010/main" val="122247478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CDF43-6B6A-52B5-A0FB-F5E3E426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6. ANÁLISIS COSTO – BENEFICIO.- 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58E3ED-408E-D490-24F1-C706A284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MX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beneficiarios directos serán los pobladores de los distritos señalados en la Ley, los Gobiernos Locales y AUTODEMA, con el cual dará por concluida las peticiones de desmembración y beneficiando a los ciudadanos que podrán acceder el derecho a la propiedad, el cual se cuantificara en mejoramiento de producción de productos agrícolas y ganaderos. Los gobiernos locales invertirán y destinarán presupuesto para la ejecución d proyectos de inversión en sus distintas áreas y entre otros beneficios de forma directa e indirecta. </a:t>
            </a:r>
            <a:endParaRPr lang="es-PE" sz="3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908884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697</Words>
  <Application>Microsoft Office PowerPoint</Application>
  <PresentationFormat>Panorámica</PresentationFormat>
  <Paragraphs>22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Trebuchet MS</vt:lpstr>
      <vt:lpstr>Wingdings 3</vt:lpstr>
      <vt:lpstr>Faceta</vt:lpstr>
      <vt:lpstr>PROYECTO DE LEY N°4255/2022-CR</vt:lpstr>
      <vt:lpstr>I. OBJETO DE LA LEY. – </vt:lpstr>
      <vt:lpstr>2. DE LA AUTORIZACIÓN PARA LA TRANSFERENCIA. –  </vt:lpstr>
      <vt:lpstr>3. CONFORMACIÓN DE COMISIÓN TÉCNICA</vt:lpstr>
      <vt:lpstr>3.1. CONFORMACIÓN DE COMISIÓN TÉCNICA. – </vt:lpstr>
      <vt:lpstr>4. FUNDAMENTACIÓN DE LA PROPUESTA. - </vt:lpstr>
      <vt:lpstr>5. EFECTOS DE LA NORMA SOBRE LA LEGISLACIÓN NACIONAL. -</vt:lpstr>
      <vt:lpstr>6. ANÁLISIS COSTO – BENEFICIO.- </vt:lpstr>
      <vt:lpstr>6. ANÁLISIS COSTO – BENEFICIO.- </vt:lpstr>
      <vt:lpstr>ANEXOS:</vt:lpstr>
      <vt:lpstr>¡MUCHAS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N°4255/2022-CR</dc:title>
  <dc:creator>Willy Bruce Paredes Calla</dc:creator>
  <cp:lastModifiedBy>Willy Bruce Paredes Calla</cp:lastModifiedBy>
  <cp:revision>1</cp:revision>
  <dcterms:created xsi:type="dcterms:W3CDTF">2023-03-27T16:59:44Z</dcterms:created>
  <dcterms:modified xsi:type="dcterms:W3CDTF">2023-03-27T17:21:54Z</dcterms:modified>
</cp:coreProperties>
</file>