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8e2620297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8e2620297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8e2620297b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8e2620297b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8e2620297b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8e2620297b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8e2620297b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8e2620297b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8e2620297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18e2620297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8e2620297b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8e2620297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e2620297b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e2620297b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8e2620297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8e2620297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8e2620297b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8e2620297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8e2620297b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8e2620297b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8e2620297b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8e2620297b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8e2620297b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8e2620297b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/>
          <p:nvPr/>
        </p:nvSpPr>
        <p:spPr>
          <a:xfrm>
            <a:off x="725200" y="1826425"/>
            <a:ext cx="3171900" cy="27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El banco de plantas australianas del Jardín Botánico australiano, </a:t>
            </a:r>
            <a:r>
              <a:rPr b="1" lang="es" sz="1500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Mount Annan</a:t>
            </a:r>
            <a:r>
              <a:rPr lang="es" sz="1500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rPr>
              <a:t>, almacena actualmente más del 60 % de la flora amenazada de Nueva Gales del Sur.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/>
          <p:nvPr/>
        </p:nvSpPr>
        <p:spPr>
          <a:xfrm>
            <a:off x="725100" y="1146900"/>
            <a:ext cx="4325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Banco Australiano de Plantas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/>
          <p:nvPr/>
        </p:nvSpPr>
        <p:spPr>
          <a:xfrm>
            <a:off x="725200" y="1826425"/>
            <a:ext cx="3846900" cy="28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Permiten conservar la diversidad de las especies de plantas</a:t>
            </a:r>
            <a:r>
              <a:rPr lang="e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permitirá reponer las semillas necesarias en caso éstas se pierden en los cultivos, brindará suficiente variedad genética para crear otros cultivos que sean resistentes a las plagas o sequías.</a:t>
            </a:r>
            <a:r>
              <a:rPr b="1" lang="e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También, permitirá la conservación del material genético vegetal y luego reintroducirlos a gran escala en el medio ambiente. Finalmente, permitirá asegurar el futuro de la agricultura y la seguridad alimentaria.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3"/>
          <p:cNvSpPr txBox="1"/>
          <p:nvPr/>
        </p:nvSpPr>
        <p:spPr>
          <a:xfrm>
            <a:off x="725100" y="1146900"/>
            <a:ext cx="4325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s" sz="1800">
                <a:latin typeface="Calibri"/>
                <a:ea typeface="Calibri"/>
                <a:cs typeface="Calibri"/>
                <a:sym typeface="Calibri"/>
              </a:rPr>
              <a:t>VENTAJAS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 txBox="1"/>
          <p:nvPr/>
        </p:nvSpPr>
        <p:spPr>
          <a:xfrm>
            <a:off x="725200" y="1826425"/>
            <a:ext cx="3171900" cy="27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propuesta normativa no irroga gasto al erario nacional, ya que se encargará al Poder Ejecutivo a través del Ministerio de Desarrollo Agrario y Riego - MIDAGRI acoger el proyecto de ley como autoridad competente para llevar a cabo la ejecución del presente proyecto.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4"/>
          <p:cNvSpPr txBox="1"/>
          <p:nvPr/>
        </p:nvSpPr>
        <p:spPr>
          <a:xfrm>
            <a:off x="725100" y="1146900"/>
            <a:ext cx="4325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COSTO BENEFICIO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/>
        </p:nvSpPr>
        <p:spPr>
          <a:xfrm>
            <a:off x="725200" y="1826425"/>
            <a:ext cx="3692400" cy="25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presente ley tiene por objeto promover la creación e implementación del Banco de Semillas en el Perú, teniendo como sede central en la región de Cajamarca, garantizando con ello la seguridad alimentaria y la preservación de la biodiversidad para las próximas generaciones.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4"/>
          <p:cNvSpPr txBox="1"/>
          <p:nvPr/>
        </p:nvSpPr>
        <p:spPr>
          <a:xfrm>
            <a:off x="725100" y="1146900"/>
            <a:ext cx="4325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s" sz="1800">
                <a:latin typeface="Calibri"/>
                <a:ea typeface="Calibri"/>
                <a:cs typeface="Calibri"/>
                <a:sym typeface="Calibri"/>
              </a:rPr>
              <a:t>OBJETIVO DE LEY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725200" y="1826425"/>
            <a:ext cx="3298200" cy="25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Aplicar los conocimientos científicos y tecnológicos destinados a la conservación y almacenamiento de semillas criollas o nativas, obteniendo con ello el aseguramiento de genes fundamentales que brindan un mejor sabor, olor y color a los frutos; así como otorgar una mejor resistencia a plagas e impactos del cambio climático.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5"/>
          <p:cNvSpPr txBox="1"/>
          <p:nvPr/>
        </p:nvSpPr>
        <p:spPr>
          <a:xfrm>
            <a:off x="725100" y="1146900"/>
            <a:ext cx="4325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s" sz="1800">
                <a:latin typeface="Calibri"/>
                <a:ea typeface="Calibri"/>
                <a:cs typeface="Calibri"/>
                <a:sym typeface="Calibri"/>
              </a:rPr>
              <a:t>FINALIDAD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/>
        </p:nvSpPr>
        <p:spPr>
          <a:xfrm>
            <a:off x="725200" y="2256200"/>
            <a:ext cx="3171900" cy="23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Perú es el único país  de latinoamérica donde sus semillas poseen una amplia variedad genética debido a la diversidad en climas, suelos, nutrientes, minerales, fauna silvestre, etc. Esto hace que sea importante la preservación, cuidado y distribución de nuestras semillas de alta calidad ante cualquier desastre que afecte a la población.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/>
        </p:nvSpPr>
        <p:spPr>
          <a:xfrm>
            <a:off x="725200" y="1826425"/>
            <a:ext cx="3171900" cy="27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banco de semillas es un lugar en el que se mantienen las condiciones adecuadas para conservar ejemplares de </a:t>
            </a:r>
            <a:r>
              <a:rPr lang="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semillas</a:t>
            </a:r>
            <a:r>
              <a:rPr lang="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distintas especies vegetales, ya sean silvestres o cultivadas, para la preservación de plantas para el futuro</a:t>
            </a:r>
            <a:r>
              <a:rPr lang="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Generalmente se guardan y sellan en recipientes o en paquetes de papel de aluminio de varias capas y son almacenados en cajas y distribuidos en estantes dentro del banco.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7"/>
          <p:cNvSpPr txBox="1"/>
          <p:nvPr/>
        </p:nvSpPr>
        <p:spPr>
          <a:xfrm>
            <a:off x="725100" y="1146900"/>
            <a:ext cx="4325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IMPORTANCIA DEL PL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/>
        </p:nvSpPr>
        <p:spPr>
          <a:xfrm>
            <a:off x="725200" y="1826425"/>
            <a:ext cx="3171900" cy="27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recipientes se identifican con etiquetas que describen la variedad de semilla, el lugar donde se recolectaron las muestras y sus características. De esta forma, con los bajos niveles de temperatura y humedad se asegura una baja actividad metabólica, lo cual hace posible mantener las semillas durante largo períodos de tiempo.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8"/>
          <p:cNvSpPr txBox="1"/>
          <p:nvPr/>
        </p:nvSpPr>
        <p:spPr>
          <a:xfrm>
            <a:off x="725100" y="1146900"/>
            <a:ext cx="4325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IMPORTANCIA DEL PL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/>
          <p:nvPr/>
        </p:nvSpPr>
        <p:spPr>
          <a:xfrm>
            <a:off x="725200" y="1826425"/>
            <a:ext cx="3171900" cy="27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Ubicado en la isla noruega de Spitsbergen (Conocido como “bóveda del fin del mundo”). Fue inaugurado en 2008. Se encuentran almacenados más de 1 millón de muestras de semillas de todo el mundo. Se construyó a prueba de terremotos, tsunamis y cualquier otro desastre natural.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0"/>
          <p:cNvSpPr txBox="1"/>
          <p:nvPr/>
        </p:nvSpPr>
        <p:spPr>
          <a:xfrm>
            <a:off x="725100" y="1146900"/>
            <a:ext cx="4325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Svalbard Global Seed Vault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 txBox="1"/>
          <p:nvPr/>
        </p:nvSpPr>
        <p:spPr>
          <a:xfrm>
            <a:off x="725200" y="1826425"/>
            <a:ext cx="3171900" cy="27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(Millenium Seed Bank), al sur de Londres en Reino Unido.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1"/>
          <p:cNvSpPr txBox="1"/>
          <p:nvPr/>
        </p:nvSpPr>
        <p:spPr>
          <a:xfrm>
            <a:off x="725100" y="1146900"/>
            <a:ext cx="4325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Banco de Semilla del Milenio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