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9144000" cy="51435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74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1B3B8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1B3B8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50" b="1" i="0">
                <a:solidFill>
                  <a:srgbClr val="1B3B8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424915" y="61685"/>
            <a:ext cx="2045335" cy="1062355"/>
          </a:xfrm>
          <a:custGeom>
            <a:avLst/>
            <a:gdLst/>
            <a:ahLst/>
            <a:cxnLst/>
            <a:rect l="l" t="t" r="r" b="b"/>
            <a:pathLst>
              <a:path w="2045334" h="1062355">
                <a:moveTo>
                  <a:pt x="1691581" y="56453"/>
                </a:moveTo>
                <a:lnTo>
                  <a:pt x="1682267" y="54612"/>
                </a:lnTo>
                <a:lnTo>
                  <a:pt x="1674752" y="49657"/>
                </a:lnTo>
                <a:lnTo>
                  <a:pt x="1669706" y="42339"/>
                </a:lnTo>
                <a:lnTo>
                  <a:pt x="1667864" y="33453"/>
                </a:lnTo>
                <a:lnTo>
                  <a:pt x="1669695" y="24164"/>
                </a:lnTo>
                <a:lnTo>
                  <a:pt x="1674665" y="16639"/>
                </a:lnTo>
                <a:lnTo>
                  <a:pt x="1681990" y="11597"/>
                </a:lnTo>
                <a:lnTo>
                  <a:pt x="1690884" y="9757"/>
                </a:lnTo>
                <a:lnTo>
                  <a:pt x="1700197" y="11597"/>
                </a:lnTo>
                <a:lnTo>
                  <a:pt x="1707712" y="16552"/>
                </a:lnTo>
                <a:lnTo>
                  <a:pt x="1712759" y="23870"/>
                </a:lnTo>
                <a:lnTo>
                  <a:pt x="1714601" y="32756"/>
                </a:lnTo>
                <a:lnTo>
                  <a:pt x="1712868" y="42045"/>
                </a:lnTo>
                <a:lnTo>
                  <a:pt x="1708061" y="49570"/>
                </a:lnTo>
                <a:lnTo>
                  <a:pt x="1700769" y="54612"/>
                </a:lnTo>
                <a:lnTo>
                  <a:pt x="1691581" y="56453"/>
                </a:lnTo>
                <a:close/>
              </a:path>
              <a:path w="2045334" h="1062355">
                <a:moveTo>
                  <a:pt x="1691581" y="392383"/>
                </a:moveTo>
                <a:lnTo>
                  <a:pt x="1682267" y="390543"/>
                </a:lnTo>
                <a:lnTo>
                  <a:pt x="1674752" y="385588"/>
                </a:lnTo>
                <a:lnTo>
                  <a:pt x="1669706" y="378270"/>
                </a:lnTo>
                <a:lnTo>
                  <a:pt x="1667864" y="369384"/>
                </a:lnTo>
                <a:lnTo>
                  <a:pt x="1669695" y="360095"/>
                </a:lnTo>
                <a:lnTo>
                  <a:pt x="1674665" y="352570"/>
                </a:lnTo>
                <a:lnTo>
                  <a:pt x="1681990" y="347528"/>
                </a:lnTo>
                <a:lnTo>
                  <a:pt x="1690884" y="345687"/>
                </a:lnTo>
                <a:lnTo>
                  <a:pt x="1700197" y="347528"/>
                </a:lnTo>
                <a:lnTo>
                  <a:pt x="1707712" y="352483"/>
                </a:lnTo>
                <a:lnTo>
                  <a:pt x="1712759" y="359801"/>
                </a:lnTo>
                <a:lnTo>
                  <a:pt x="1714601" y="368687"/>
                </a:lnTo>
                <a:lnTo>
                  <a:pt x="1712868" y="377976"/>
                </a:lnTo>
                <a:lnTo>
                  <a:pt x="1708061" y="385501"/>
                </a:lnTo>
                <a:lnTo>
                  <a:pt x="1700769" y="390543"/>
                </a:lnTo>
                <a:lnTo>
                  <a:pt x="1691581" y="392383"/>
                </a:lnTo>
                <a:close/>
              </a:path>
              <a:path w="2045334" h="1062355">
                <a:moveTo>
                  <a:pt x="1691581" y="727616"/>
                </a:moveTo>
                <a:lnTo>
                  <a:pt x="1682267" y="725776"/>
                </a:lnTo>
                <a:lnTo>
                  <a:pt x="1674752" y="720821"/>
                </a:lnTo>
                <a:lnTo>
                  <a:pt x="1669706" y="713503"/>
                </a:lnTo>
                <a:lnTo>
                  <a:pt x="1667864" y="704617"/>
                </a:lnTo>
                <a:lnTo>
                  <a:pt x="1669695" y="695328"/>
                </a:lnTo>
                <a:lnTo>
                  <a:pt x="1674665" y="687803"/>
                </a:lnTo>
                <a:lnTo>
                  <a:pt x="1681990" y="682761"/>
                </a:lnTo>
                <a:lnTo>
                  <a:pt x="1690884" y="680921"/>
                </a:lnTo>
                <a:lnTo>
                  <a:pt x="1700197" y="682761"/>
                </a:lnTo>
                <a:lnTo>
                  <a:pt x="1707712" y="687716"/>
                </a:lnTo>
                <a:lnTo>
                  <a:pt x="1712759" y="695034"/>
                </a:lnTo>
                <a:lnTo>
                  <a:pt x="1714601" y="703920"/>
                </a:lnTo>
                <a:lnTo>
                  <a:pt x="1712868" y="713209"/>
                </a:lnTo>
                <a:lnTo>
                  <a:pt x="1708061" y="720734"/>
                </a:lnTo>
                <a:lnTo>
                  <a:pt x="1700769" y="725776"/>
                </a:lnTo>
                <a:lnTo>
                  <a:pt x="1691581" y="727616"/>
                </a:lnTo>
                <a:close/>
              </a:path>
              <a:path w="2045334" h="1062355">
                <a:moveTo>
                  <a:pt x="1691581" y="1059365"/>
                </a:moveTo>
                <a:lnTo>
                  <a:pt x="1683712" y="1057884"/>
                </a:lnTo>
                <a:lnTo>
                  <a:pt x="1677281" y="1053790"/>
                </a:lnTo>
                <a:lnTo>
                  <a:pt x="1672943" y="1047604"/>
                </a:lnTo>
                <a:lnTo>
                  <a:pt x="1671352" y="1039851"/>
                </a:lnTo>
                <a:lnTo>
                  <a:pt x="1672834" y="1031988"/>
                </a:lnTo>
                <a:lnTo>
                  <a:pt x="1676932" y="1025563"/>
                </a:lnTo>
                <a:lnTo>
                  <a:pt x="1683123" y="1021229"/>
                </a:lnTo>
                <a:lnTo>
                  <a:pt x="1690884" y="1019639"/>
                </a:lnTo>
                <a:lnTo>
                  <a:pt x="1698753" y="1021120"/>
                </a:lnTo>
                <a:lnTo>
                  <a:pt x="1705184" y="1025215"/>
                </a:lnTo>
                <a:lnTo>
                  <a:pt x="1709521" y="1031400"/>
                </a:lnTo>
                <a:lnTo>
                  <a:pt x="1711113" y="1039154"/>
                </a:lnTo>
                <a:lnTo>
                  <a:pt x="1709631" y="1047016"/>
                </a:lnTo>
                <a:lnTo>
                  <a:pt x="1705532" y="1053441"/>
                </a:lnTo>
                <a:lnTo>
                  <a:pt x="1699342" y="1057775"/>
                </a:lnTo>
                <a:lnTo>
                  <a:pt x="1691581" y="1059365"/>
                </a:lnTo>
                <a:close/>
              </a:path>
              <a:path w="2045334" h="1062355">
                <a:moveTo>
                  <a:pt x="1022622" y="61331"/>
                </a:moveTo>
                <a:lnTo>
                  <a:pt x="1010763" y="58892"/>
                </a:lnTo>
                <a:lnTo>
                  <a:pt x="1000997" y="52271"/>
                </a:lnTo>
                <a:lnTo>
                  <a:pt x="994371" y="42513"/>
                </a:lnTo>
                <a:lnTo>
                  <a:pt x="991929" y="30665"/>
                </a:lnTo>
                <a:lnTo>
                  <a:pt x="994371" y="18817"/>
                </a:lnTo>
                <a:lnTo>
                  <a:pt x="1000997" y="9060"/>
                </a:lnTo>
                <a:lnTo>
                  <a:pt x="1010763" y="2439"/>
                </a:lnTo>
                <a:lnTo>
                  <a:pt x="1022622" y="0"/>
                </a:lnTo>
                <a:lnTo>
                  <a:pt x="1034480" y="2439"/>
                </a:lnTo>
                <a:lnTo>
                  <a:pt x="1044246" y="9060"/>
                </a:lnTo>
                <a:lnTo>
                  <a:pt x="1050873" y="18817"/>
                </a:lnTo>
                <a:lnTo>
                  <a:pt x="1053314" y="30665"/>
                </a:lnTo>
                <a:lnTo>
                  <a:pt x="1050873" y="42513"/>
                </a:lnTo>
                <a:lnTo>
                  <a:pt x="1044246" y="52271"/>
                </a:lnTo>
                <a:lnTo>
                  <a:pt x="1034480" y="58892"/>
                </a:lnTo>
                <a:lnTo>
                  <a:pt x="1022622" y="61331"/>
                </a:lnTo>
                <a:close/>
              </a:path>
              <a:path w="2045334" h="1062355">
                <a:moveTo>
                  <a:pt x="1022622" y="392383"/>
                </a:moveTo>
                <a:lnTo>
                  <a:pt x="1012191" y="390412"/>
                </a:lnTo>
                <a:lnTo>
                  <a:pt x="1003526" y="384978"/>
                </a:lnTo>
                <a:lnTo>
                  <a:pt x="997608" y="376800"/>
                </a:lnTo>
                <a:lnTo>
                  <a:pt x="995417" y="366596"/>
                </a:lnTo>
                <a:lnTo>
                  <a:pt x="997608" y="356577"/>
                </a:lnTo>
                <a:lnTo>
                  <a:pt x="1003526" y="348127"/>
                </a:lnTo>
                <a:lnTo>
                  <a:pt x="1012191" y="342290"/>
                </a:lnTo>
                <a:lnTo>
                  <a:pt x="1022622" y="340112"/>
                </a:lnTo>
                <a:lnTo>
                  <a:pt x="1033052" y="342094"/>
                </a:lnTo>
                <a:lnTo>
                  <a:pt x="1041717" y="347604"/>
                </a:lnTo>
                <a:lnTo>
                  <a:pt x="1047636" y="355989"/>
                </a:lnTo>
                <a:lnTo>
                  <a:pt x="1049826" y="366596"/>
                </a:lnTo>
                <a:lnTo>
                  <a:pt x="1047636" y="376212"/>
                </a:lnTo>
                <a:lnTo>
                  <a:pt x="1041717" y="384455"/>
                </a:lnTo>
                <a:lnTo>
                  <a:pt x="1033052" y="390216"/>
                </a:lnTo>
                <a:lnTo>
                  <a:pt x="1022622" y="392383"/>
                </a:lnTo>
                <a:close/>
              </a:path>
              <a:path w="2045334" h="1062355">
                <a:moveTo>
                  <a:pt x="1022622" y="724829"/>
                </a:moveTo>
                <a:lnTo>
                  <a:pt x="1013619" y="722988"/>
                </a:lnTo>
                <a:lnTo>
                  <a:pt x="1006055" y="717946"/>
                </a:lnTo>
                <a:lnTo>
                  <a:pt x="1000845" y="710421"/>
                </a:lnTo>
                <a:lnTo>
                  <a:pt x="998905" y="701132"/>
                </a:lnTo>
                <a:lnTo>
                  <a:pt x="1000747" y="692137"/>
                </a:lnTo>
                <a:lnTo>
                  <a:pt x="1005793" y="684580"/>
                </a:lnTo>
                <a:lnTo>
                  <a:pt x="1013325" y="679375"/>
                </a:lnTo>
                <a:lnTo>
                  <a:pt x="1022622" y="677436"/>
                </a:lnTo>
                <a:lnTo>
                  <a:pt x="1031919" y="679277"/>
                </a:lnTo>
                <a:lnTo>
                  <a:pt x="1039450" y="684319"/>
                </a:lnTo>
                <a:lnTo>
                  <a:pt x="1044497" y="691843"/>
                </a:lnTo>
                <a:lnTo>
                  <a:pt x="1046339" y="701132"/>
                </a:lnTo>
                <a:lnTo>
                  <a:pt x="1044399" y="710127"/>
                </a:lnTo>
                <a:lnTo>
                  <a:pt x="1039189" y="717685"/>
                </a:lnTo>
                <a:lnTo>
                  <a:pt x="1031625" y="722890"/>
                </a:lnTo>
                <a:lnTo>
                  <a:pt x="1022622" y="724829"/>
                </a:lnTo>
                <a:close/>
              </a:path>
              <a:path w="2045334" h="1062355">
                <a:moveTo>
                  <a:pt x="1022622" y="1057274"/>
                </a:moveTo>
                <a:lnTo>
                  <a:pt x="1014752" y="1055684"/>
                </a:lnTo>
                <a:lnTo>
                  <a:pt x="1008322" y="1051350"/>
                </a:lnTo>
                <a:lnTo>
                  <a:pt x="1003984" y="1044925"/>
                </a:lnTo>
                <a:lnTo>
                  <a:pt x="1002393" y="1037063"/>
                </a:lnTo>
                <a:lnTo>
                  <a:pt x="1003984" y="1029200"/>
                </a:lnTo>
                <a:lnTo>
                  <a:pt x="1008322" y="1022775"/>
                </a:lnTo>
                <a:lnTo>
                  <a:pt x="1014752" y="1018441"/>
                </a:lnTo>
                <a:lnTo>
                  <a:pt x="1022622" y="1016851"/>
                </a:lnTo>
                <a:lnTo>
                  <a:pt x="1030491" y="1018441"/>
                </a:lnTo>
                <a:lnTo>
                  <a:pt x="1036922" y="1022775"/>
                </a:lnTo>
                <a:lnTo>
                  <a:pt x="1041260" y="1029200"/>
                </a:lnTo>
                <a:lnTo>
                  <a:pt x="1042851" y="1037063"/>
                </a:lnTo>
                <a:lnTo>
                  <a:pt x="1041260" y="1044925"/>
                </a:lnTo>
                <a:lnTo>
                  <a:pt x="1036922" y="1051350"/>
                </a:lnTo>
                <a:lnTo>
                  <a:pt x="1030491" y="1055684"/>
                </a:lnTo>
                <a:lnTo>
                  <a:pt x="1022622" y="1057274"/>
                </a:lnTo>
                <a:close/>
              </a:path>
              <a:path w="2045334" h="1062355">
                <a:moveTo>
                  <a:pt x="687793" y="63422"/>
                </a:moveTo>
                <a:lnTo>
                  <a:pt x="677471" y="61233"/>
                </a:lnTo>
                <a:lnTo>
                  <a:pt x="669046" y="55320"/>
                </a:lnTo>
                <a:lnTo>
                  <a:pt x="663368" y="46663"/>
                </a:lnTo>
                <a:lnTo>
                  <a:pt x="661286" y="36241"/>
                </a:lnTo>
                <a:lnTo>
                  <a:pt x="663477" y="25928"/>
                </a:lnTo>
                <a:lnTo>
                  <a:pt x="669395" y="17510"/>
                </a:lnTo>
                <a:lnTo>
                  <a:pt x="678060" y="11837"/>
                </a:lnTo>
                <a:lnTo>
                  <a:pt x="688491" y="9757"/>
                </a:lnTo>
                <a:lnTo>
                  <a:pt x="698812" y="11946"/>
                </a:lnTo>
                <a:lnTo>
                  <a:pt x="707238" y="17859"/>
                </a:lnTo>
                <a:lnTo>
                  <a:pt x="712916" y="26516"/>
                </a:lnTo>
                <a:lnTo>
                  <a:pt x="714998" y="36938"/>
                </a:lnTo>
                <a:lnTo>
                  <a:pt x="712807" y="47251"/>
                </a:lnTo>
                <a:lnTo>
                  <a:pt x="706889" y="55669"/>
                </a:lnTo>
                <a:lnTo>
                  <a:pt x="698224" y="61342"/>
                </a:lnTo>
                <a:lnTo>
                  <a:pt x="687793" y="63422"/>
                </a:lnTo>
                <a:close/>
              </a:path>
              <a:path w="2045334" h="1062355">
                <a:moveTo>
                  <a:pt x="687793" y="398656"/>
                </a:moveTo>
                <a:lnTo>
                  <a:pt x="677471" y="396467"/>
                </a:lnTo>
                <a:lnTo>
                  <a:pt x="669046" y="390554"/>
                </a:lnTo>
                <a:lnTo>
                  <a:pt x="663368" y="381896"/>
                </a:lnTo>
                <a:lnTo>
                  <a:pt x="661286" y="371475"/>
                </a:lnTo>
                <a:lnTo>
                  <a:pt x="663477" y="361162"/>
                </a:lnTo>
                <a:lnTo>
                  <a:pt x="669395" y="352744"/>
                </a:lnTo>
                <a:lnTo>
                  <a:pt x="678060" y="347070"/>
                </a:lnTo>
                <a:lnTo>
                  <a:pt x="688491" y="344990"/>
                </a:lnTo>
                <a:lnTo>
                  <a:pt x="698812" y="347179"/>
                </a:lnTo>
                <a:lnTo>
                  <a:pt x="707238" y="353092"/>
                </a:lnTo>
                <a:lnTo>
                  <a:pt x="712916" y="361750"/>
                </a:lnTo>
                <a:lnTo>
                  <a:pt x="714998" y="372171"/>
                </a:lnTo>
                <a:lnTo>
                  <a:pt x="712807" y="382484"/>
                </a:lnTo>
                <a:lnTo>
                  <a:pt x="706889" y="390902"/>
                </a:lnTo>
                <a:lnTo>
                  <a:pt x="698224" y="396576"/>
                </a:lnTo>
                <a:lnTo>
                  <a:pt x="687793" y="398656"/>
                </a:lnTo>
                <a:close/>
              </a:path>
              <a:path w="2045334" h="1062355">
                <a:moveTo>
                  <a:pt x="687793" y="730404"/>
                </a:moveTo>
                <a:lnTo>
                  <a:pt x="678899" y="728466"/>
                </a:lnTo>
                <a:lnTo>
                  <a:pt x="671575" y="723260"/>
                </a:lnTo>
                <a:lnTo>
                  <a:pt x="666605" y="715703"/>
                </a:lnTo>
                <a:lnTo>
                  <a:pt x="664774" y="706708"/>
                </a:lnTo>
                <a:lnTo>
                  <a:pt x="666714" y="697822"/>
                </a:lnTo>
                <a:lnTo>
                  <a:pt x="671924" y="690504"/>
                </a:lnTo>
                <a:lnTo>
                  <a:pt x="679488" y="685538"/>
                </a:lnTo>
                <a:lnTo>
                  <a:pt x="688491" y="683709"/>
                </a:lnTo>
                <a:lnTo>
                  <a:pt x="697385" y="685549"/>
                </a:lnTo>
                <a:lnTo>
                  <a:pt x="704709" y="690591"/>
                </a:lnTo>
                <a:lnTo>
                  <a:pt x="709679" y="698116"/>
                </a:lnTo>
                <a:lnTo>
                  <a:pt x="711510" y="707405"/>
                </a:lnTo>
                <a:lnTo>
                  <a:pt x="709570" y="716291"/>
                </a:lnTo>
                <a:lnTo>
                  <a:pt x="704360" y="723609"/>
                </a:lnTo>
                <a:lnTo>
                  <a:pt x="696796" y="728575"/>
                </a:lnTo>
                <a:lnTo>
                  <a:pt x="687793" y="730404"/>
                </a:lnTo>
                <a:close/>
              </a:path>
              <a:path w="2045334" h="1062355">
                <a:moveTo>
                  <a:pt x="687793" y="1062153"/>
                </a:moveTo>
                <a:lnTo>
                  <a:pt x="680033" y="1060563"/>
                </a:lnTo>
                <a:lnTo>
                  <a:pt x="673842" y="1056229"/>
                </a:lnTo>
                <a:lnTo>
                  <a:pt x="669744" y="1049804"/>
                </a:lnTo>
                <a:lnTo>
                  <a:pt x="668261" y="1041941"/>
                </a:lnTo>
                <a:lnTo>
                  <a:pt x="669853" y="1034188"/>
                </a:lnTo>
                <a:lnTo>
                  <a:pt x="674191" y="1028003"/>
                </a:lnTo>
                <a:lnTo>
                  <a:pt x="680621" y="1023908"/>
                </a:lnTo>
                <a:lnTo>
                  <a:pt x="688491" y="1022427"/>
                </a:lnTo>
                <a:lnTo>
                  <a:pt x="696251" y="1024017"/>
                </a:lnTo>
                <a:lnTo>
                  <a:pt x="702442" y="1028351"/>
                </a:lnTo>
                <a:lnTo>
                  <a:pt x="706540" y="1034776"/>
                </a:lnTo>
                <a:lnTo>
                  <a:pt x="708022" y="1042638"/>
                </a:lnTo>
                <a:lnTo>
                  <a:pt x="706431" y="1050392"/>
                </a:lnTo>
                <a:lnTo>
                  <a:pt x="702093" y="1056577"/>
                </a:lnTo>
                <a:lnTo>
                  <a:pt x="695662" y="1060672"/>
                </a:lnTo>
                <a:lnTo>
                  <a:pt x="687793" y="1062153"/>
                </a:lnTo>
                <a:close/>
              </a:path>
              <a:path w="2045334" h="1062355">
                <a:moveTo>
                  <a:pt x="353662" y="59937"/>
                </a:moveTo>
                <a:lnTo>
                  <a:pt x="344768" y="57999"/>
                </a:lnTo>
                <a:lnTo>
                  <a:pt x="337444" y="52794"/>
                </a:lnTo>
                <a:lnTo>
                  <a:pt x="332474" y="45236"/>
                </a:lnTo>
                <a:lnTo>
                  <a:pt x="330643" y="36241"/>
                </a:lnTo>
                <a:lnTo>
                  <a:pt x="332583" y="27355"/>
                </a:lnTo>
                <a:lnTo>
                  <a:pt x="337793" y="20037"/>
                </a:lnTo>
                <a:lnTo>
                  <a:pt x="345357" y="15071"/>
                </a:lnTo>
                <a:lnTo>
                  <a:pt x="354360" y="13242"/>
                </a:lnTo>
                <a:lnTo>
                  <a:pt x="363352" y="14788"/>
                </a:lnTo>
                <a:lnTo>
                  <a:pt x="370840" y="19863"/>
                </a:lnTo>
                <a:lnTo>
                  <a:pt x="375842" y="27551"/>
                </a:lnTo>
                <a:lnTo>
                  <a:pt x="377379" y="36938"/>
                </a:lnTo>
                <a:lnTo>
                  <a:pt x="375439" y="45824"/>
                </a:lnTo>
                <a:lnTo>
                  <a:pt x="370229" y="53142"/>
                </a:lnTo>
                <a:lnTo>
                  <a:pt x="362665" y="58108"/>
                </a:lnTo>
                <a:lnTo>
                  <a:pt x="353662" y="59937"/>
                </a:lnTo>
                <a:close/>
              </a:path>
              <a:path w="2045334" h="1062355">
                <a:moveTo>
                  <a:pt x="353662" y="395171"/>
                </a:moveTo>
                <a:lnTo>
                  <a:pt x="344768" y="393232"/>
                </a:lnTo>
                <a:lnTo>
                  <a:pt x="337444" y="388027"/>
                </a:lnTo>
                <a:lnTo>
                  <a:pt x="332474" y="380470"/>
                </a:lnTo>
                <a:lnTo>
                  <a:pt x="330643" y="371475"/>
                </a:lnTo>
                <a:lnTo>
                  <a:pt x="332583" y="362588"/>
                </a:lnTo>
                <a:lnTo>
                  <a:pt x="337793" y="355270"/>
                </a:lnTo>
                <a:lnTo>
                  <a:pt x="345357" y="350305"/>
                </a:lnTo>
                <a:lnTo>
                  <a:pt x="354360" y="348475"/>
                </a:lnTo>
                <a:lnTo>
                  <a:pt x="363352" y="350021"/>
                </a:lnTo>
                <a:lnTo>
                  <a:pt x="370840" y="355096"/>
                </a:lnTo>
                <a:lnTo>
                  <a:pt x="375842" y="362784"/>
                </a:lnTo>
                <a:lnTo>
                  <a:pt x="377379" y="372171"/>
                </a:lnTo>
                <a:lnTo>
                  <a:pt x="375439" y="381058"/>
                </a:lnTo>
                <a:lnTo>
                  <a:pt x="370229" y="388376"/>
                </a:lnTo>
                <a:lnTo>
                  <a:pt x="362665" y="393341"/>
                </a:lnTo>
                <a:lnTo>
                  <a:pt x="353662" y="395171"/>
                </a:lnTo>
                <a:close/>
              </a:path>
              <a:path w="2045334" h="1062355">
                <a:moveTo>
                  <a:pt x="353662" y="730404"/>
                </a:moveTo>
                <a:lnTo>
                  <a:pt x="344768" y="728466"/>
                </a:lnTo>
                <a:lnTo>
                  <a:pt x="337444" y="723260"/>
                </a:lnTo>
                <a:lnTo>
                  <a:pt x="332474" y="715703"/>
                </a:lnTo>
                <a:lnTo>
                  <a:pt x="330643" y="706708"/>
                </a:lnTo>
                <a:lnTo>
                  <a:pt x="332583" y="697822"/>
                </a:lnTo>
                <a:lnTo>
                  <a:pt x="337793" y="690504"/>
                </a:lnTo>
                <a:lnTo>
                  <a:pt x="345357" y="685538"/>
                </a:lnTo>
                <a:lnTo>
                  <a:pt x="354360" y="683709"/>
                </a:lnTo>
                <a:lnTo>
                  <a:pt x="363352" y="685255"/>
                </a:lnTo>
                <a:lnTo>
                  <a:pt x="370840" y="690330"/>
                </a:lnTo>
                <a:lnTo>
                  <a:pt x="375842" y="698018"/>
                </a:lnTo>
                <a:lnTo>
                  <a:pt x="377379" y="707405"/>
                </a:lnTo>
                <a:lnTo>
                  <a:pt x="375439" y="716291"/>
                </a:lnTo>
                <a:lnTo>
                  <a:pt x="370229" y="723609"/>
                </a:lnTo>
                <a:lnTo>
                  <a:pt x="362665" y="728575"/>
                </a:lnTo>
                <a:lnTo>
                  <a:pt x="353662" y="730404"/>
                </a:lnTo>
                <a:close/>
              </a:path>
              <a:path w="2045334" h="1062355">
                <a:moveTo>
                  <a:pt x="353662" y="1062153"/>
                </a:moveTo>
                <a:lnTo>
                  <a:pt x="345902" y="1060563"/>
                </a:lnTo>
                <a:lnTo>
                  <a:pt x="339711" y="1056229"/>
                </a:lnTo>
                <a:lnTo>
                  <a:pt x="335613" y="1049804"/>
                </a:lnTo>
                <a:lnTo>
                  <a:pt x="334130" y="1041941"/>
                </a:lnTo>
                <a:lnTo>
                  <a:pt x="335722" y="1034188"/>
                </a:lnTo>
                <a:lnTo>
                  <a:pt x="340060" y="1028003"/>
                </a:lnTo>
                <a:lnTo>
                  <a:pt x="346490" y="1023908"/>
                </a:lnTo>
                <a:lnTo>
                  <a:pt x="354360" y="1022427"/>
                </a:lnTo>
                <a:lnTo>
                  <a:pt x="362218" y="1023625"/>
                </a:lnTo>
                <a:lnTo>
                  <a:pt x="368572" y="1027828"/>
                </a:lnTo>
                <a:lnTo>
                  <a:pt x="372703" y="1034384"/>
                </a:lnTo>
                <a:lnTo>
                  <a:pt x="373891" y="1042638"/>
                </a:lnTo>
                <a:lnTo>
                  <a:pt x="372300" y="1050392"/>
                </a:lnTo>
                <a:lnTo>
                  <a:pt x="367962" y="1056577"/>
                </a:lnTo>
                <a:lnTo>
                  <a:pt x="361532" y="1060672"/>
                </a:lnTo>
                <a:lnTo>
                  <a:pt x="353662" y="1062153"/>
                </a:lnTo>
                <a:close/>
              </a:path>
              <a:path w="2045334" h="1062355">
                <a:moveTo>
                  <a:pt x="19531" y="55756"/>
                </a:moveTo>
                <a:lnTo>
                  <a:pt x="11771" y="54166"/>
                </a:lnTo>
                <a:lnTo>
                  <a:pt x="5580" y="49832"/>
                </a:lnTo>
                <a:lnTo>
                  <a:pt x="1482" y="43407"/>
                </a:lnTo>
                <a:lnTo>
                  <a:pt x="0" y="35544"/>
                </a:lnTo>
                <a:lnTo>
                  <a:pt x="1591" y="27790"/>
                </a:lnTo>
                <a:lnTo>
                  <a:pt x="5929" y="21605"/>
                </a:lnTo>
                <a:lnTo>
                  <a:pt x="12359" y="17510"/>
                </a:lnTo>
                <a:lnTo>
                  <a:pt x="20229" y="16029"/>
                </a:lnTo>
                <a:lnTo>
                  <a:pt x="27989" y="17619"/>
                </a:lnTo>
                <a:lnTo>
                  <a:pt x="34180" y="21953"/>
                </a:lnTo>
                <a:lnTo>
                  <a:pt x="38278" y="28378"/>
                </a:lnTo>
                <a:lnTo>
                  <a:pt x="39760" y="36241"/>
                </a:lnTo>
                <a:lnTo>
                  <a:pt x="38169" y="43995"/>
                </a:lnTo>
                <a:lnTo>
                  <a:pt x="33831" y="50180"/>
                </a:lnTo>
                <a:lnTo>
                  <a:pt x="27401" y="54275"/>
                </a:lnTo>
                <a:lnTo>
                  <a:pt x="19531" y="55756"/>
                </a:lnTo>
                <a:close/>
              </a:path>
              <a:path w="2045334" h="1062355">
                <a:moveTo>
                  <a:pt x="19531" y="390989"/>
                </a:moveTo>
                <a:lnTo>
                  <a:pt x="11771" y="389399"/>
                </a:lnTo>
                <a:lnTo>
                  <a:pt x="5580" y="385065"/>
                </a:lnTo>
                <a:lnTo>
                  <a:pt x="1482" y="378640"/>
                </a:lnTo>
                <a:lnTo>
                  <a:pt x="0" y="370778"/>
                </a:lnTo>
                <a:lnTo>
                  <a:pt x="1591" y="363024"/>
                </a:lnTo>
                <a:lnTo>
                  <a:pt x="5929" y="356839"/>
                </a:lnTo>
                <a:lnTo>
                  <a:pt x="12359" y="352744"/>
                </a:lnTo>
                <a:lnTo>
                  <a:pt x="20229" y="351263"/>
                </a:lnTo>
                <a:lnTo>
                  <a:pt x="27989" y="352853"/>
                </a:lnTo>
                <a:lnTo>
                  <a:pt x="34180" y="357187"/>
                </a:lnTo>
                <a:lnTo>
                  <a:pt x="38278" y="363612"/>
                </a:lnTo>
                <a:lnTo>
                  <a:pt x="39760" y="371475"/>
                </a:lnTo>
                <a:lnTo>
                  <a:pt x="38169" y="379228"/>
                </a:lnTo>
                <a:lnTo>
                  <a:pt x="33831" y="385414"/>
                </a:lnTo>
                <a:lnTo>
                  <a:pt x="27401" y="389508"/>
                </a:lnTo>
                <a:lnTo>
                  <a:pt x="19531" y="390989"/>
                </a:lnTo>
                <a:close/>
              </a:path>
              <a:path w="2045334" h="1062355">
                <a:moveTo>
                  <a:pt x="19531" y="726223"/>
                </a:moveTo>
                <a:lnTo>
                  <a:pt x="11771" y="724633"/>
                </a:lnTo>
                <a:lnTo>
                  <a:pt x="5580" y="720298"/>
                </a:lnTo>
                <a:lnTo>
                  <a:pt x="1482" y="713873"/>
                </a:lnTo>
                <a:lnTo>
                  <a:pt x="0" y="706011"/>
                </a:lnTo>
                <a:lnTo>
                  <a:pt x="1591" y="698257"/>
                </a:lnTo>
                <a:lnTo>
                  <a:pt x="5929" y="692072"/>
                </a:lnTo>
                <a:lnTo>
                  <a:pt x="12359" y="687977"/>
                </a:lnTo>
                <a:lnTo>
                  <a:pt x="20229" y="686496"/>
                </a:lnTo>
                <a:lnTo>
                  <a:pt x="27989" y="688086"/>
                </a:lnTo>
                <a:lnTo>
                  <a:pt x="34180" y="692420"/>
                </a:lnTo>
                <a:lnTo>
                  <a:pt x="38278" y="698846"/>
                </a:lnTo>
                <a:lnTo>
                  <a:pt x="39760" y="706708"/>
                </a:lnTo>
                <a:lnTo>
                  <a:pt x="38169" y="714461"/>
                </a:lnTo>
                <a:lnTo>
                  <a:pt x="33831" y="720647"/>
                </a:lnTo>
                <a:lnTo>
                  <a:pt x="27401" y="724741"/>
                </a:lnTo>
                <a:lnTo>
                  <a:pt x="19531" y="726223"/>
                </a:lnTo>
                <a:close/>
              </a:path>
              <a:path w="2045334" h="1062355">
                <a:moveTo>
                  <a:pt x="19531" y="1061456"/>
                </a:moveTo>
                <a:lnTo>
                  <a:pt x="11771" y="1059866"/>
                </a:lnTo>
                <a:lnTo>
                  <a:pt x="5580" y="1055532"/>
                </a:lnTo>
                <a:lnTo>
                  <a:pt x="1482" y="1049107"/>
                </a:lnTo>
                <a:lnTo>
                  <a:pt x="0" y="1041244"/>
                </a:lnTo>
                <a:lnTo>
                  <a:pt x="1591" y="1033491"/>
                </a:lnTo>
                <a:lnTo>
                  <a:pt x="5929" y="1027306"/>
                </a:lnTo>
                <a:lnTo>
                  <a:pt x="12359" y="1023211"/>
                </a:lnTo>
                <a:lnTo>
                  <a:pt x="20229" y="1021730"/>
                </a:lnTo>
                <a:lnTo>
                  <a:pt x="27989" y="1023320"/>
                </a:lnTo>
                <a:lnTo>
                  <a:pt x="34180" y="1027654"/>
                </a:lnTo>
                <a:lnTo>
                  <a:pt x="38278" y="1034079"/>
                </a:lnTo>
                <a:lnTo>
                  <a:pt x="39760" y="1041941"/>
                </a:lnTo>
                <a:lnTo>
                  <a:pt x="38169" y="1049695"/>
                </a:lnTo>
                <a:lnTo>
                  <a:pt x="33831" y="1055880"/>
                </a:lnTo>
                <a:lnTo>
                  <a:pt x="27401" y="1059975"/>
                </a:lnTo>
                <a:lnTo>
                  <a:pt x="19531" y="1061456"/>
                </a:lnTo>
                <a:close/>
              </a:path>
              <a:path w="2045334" h="1062355">
                <a:moveTo>
                  <a:pt x="1356753" y="60634"/>
                </a:moveTo>
                <a:lnTo>
                  <a:pt x="1346028" y="58543"/>
                </a:lnTo>
                <a:lnTo>
                  <a:pt x="1337395" y="52794"/>
                </a:lnTo>
                <a:lnTo>
                  <a:pt x="1331641" y="44169"/>
                </a:lnTo>
                <a:lnTo>
                  <a:pt x="1329548" y="33453"/>
                </a:lnTo>
                <a:lnTo>
                  <a:pt x="1331739" y="22738"/>
                </a:lnTo>
                <a:lnTo>
                  <a:pt x="1337657" y="14113"/>
                </a:lnTo>
                <a:lnTo>
                  <a:pt x="1346322" y="8363"/>
                </a:lnTo>
                <a:lnTo>
                  <a:pt x="1356753" y="6272"/>
                </a:lnTo>
                <a:lnTo>
                  <a:pt x="1367183" y="8363"/>
                </a:lnTo>
                <a:lnTo>
                  <a:pt x="1375848" y="14113"/>
                </a:lnTo>
                <a:lnTo>
                  <a:pt x="1381767" y="22738"/>
                </a:lnTo>
                <a:lnTo>
                  <a:pt x="1383957" y="33453"/>
                </a:lnTo>
                <a:lnTo>
                  <a:pt x="1381865" y="44169"/>
                </a:lnTo>
                <a:lnTo>
                  <a:pt x="1376110" y="52794"/>
                </a:lnTo>
                <a:lnTo>
                  <a:pt x="1367478" y="58543"/>
                </a:lnTo>
                <a:lnTo>
                  <a:pt x="1356753" y="60634"/>
                </a:lnTo>
                <a:close/>
              </a:path>
              <a:path w="2045334" h="1062355">
                <a:moveTo>
                  <a:pt x="1356753" y="395868"/>
                </a:moveTo>
                <a:lnTo>
                  <a:pt x="1346322" y="393679"/>
                </a:lnTo>
                <a:lnTo>
                  <a:pt x="1337657" y="387766"/>
                </a:lnTo>
                <a:lnTo>
                  <a:pt x="1331739" y="379108"/>
                </a:lnTo>
                <a:lnTo>
                  <a:pt x="1329548" y="368687"/>
                </a:lnTo>
                <a:lnTo>
                  <a:pt x="1331739" y="358265"/>
                </a:lnTo>
                <a:lnTo>
                  <a:pt x="1337657" y="349608"/>
                </a:lnTo>
                <a:lnTo>
                  <a:pt x="1346322" y="343694"/>
                </a:lnTo>
                <a:lnTo>
                  <a:pt x="1356753" y="341506"/>
                </a:lnTo>
                <a:lnTo>
                  <a:pt x="1367183" y="343694"/>
                </a:lnTo>
                <a:lnTo>
                  <a:pt x="1375848" y="349608"/>
                </a:lnTo>
                <a:lnTo>
                  <a:pt x="1381767" y="358265"/>
                </a:lnTo>
                <a:lnTo>
                  <a:pt x="1383957" y="368687"/>
                </a:lnTo>
                <a:lnTo>
                  <a:pt x="1381767" y="379108"/>
                </a:lnTo>
                <a:lnTo>
                  <a:pt x="1375848" y="387766"/>
                </a:lnTo>
                <a:lnTo>
                  <a:pt x="1367183" y="393679"/>
                </a:lnTo>
                <a:lnTo>
                  <a:pt x="1356753" y="395868"/>
                </a:lnTo>
                <a:close/>
              </a:path>
              <a:path w="2045334" h="1062355">
                <a:moveTo>
                  <a:pt x="1356753" y="727616"/>
                </a:moveTo>
                <a:lnTo>
                  <a:pt x="1347750" y="725776"/>
                </a:lnTo>
                <a:lnTo>
                  <a:pt x="1340186" y="720734"/>
                </a:lnTo>
                <a:lnTo>
                  <a:pt x="1334976" y="713209"/>
                </a:lnTo>
                <a:lnTo>
                  <a:pt x="1333036" y="703920"/>
                </a:lnTo>
                <a:lnTo>
                  <a:pt x="1334878" y="694925"/>
                </a:lnTo>
                <a:lnTo>
                  <a:pt x="1339924" y="687368"/>
                </a:lnTo>
                <a:lnTo>
                  <a:pt x="1347456" y="682162"/>
                </a:lnTo>
                <a:lnTo>
                  <a:pt x="1356753" y="680224"/>
                </a:lnTo>
                <a:lnTo>
                  <a:pt x="1366050" y="682162"/>
                </a:lnTo>
                <a:lnTo>
                  <a:pt x="1373581" y="687368"/>
                </a:lnTo>
                <a:lnTo>
                  <a:pt x="1378628" y="694925"/>
                </a:lnTo>
                <a:lnTo>
                  <a:pt x="1380470" y="703920"/>
                </a:lnTo>
                <a:lnTo>
                  <a:pt x="1378530" y="712915"/>
                </a:lnTo>
                <a:lnTo>
                  <a:pt x="1373320" y="720473"/>
                </a:lnTo>
                <a:lnTo>
                  <a:pt x="1365755" y="725678"/>
                </a:lnTo>
                <a:lnTo>
                  <a:pt x="1356753" y="727616"/>
                </a:lnTo>
                <a:close/>
              </a:path>
              <a:path w="2045334" h="1062355">
                <a:moveTo>
                  <a:pt x="1356753" y="1060062"/>
                </a:moveTo>
                <a:lnTo>
                  <a:pt x="1348883" y="1058472"/>
                </a:lnTo>
                <a:lnTo>
                  <a:pt x="1342453" y="1054138"/>
                </a:lnTo>
                <a:lnTo>
                  <a:pt x="1338115" y="1047713"/>
                </a:lnTo>
                <a:lnTo>
                  <a:pt x="1336524" y="1039851"/>
                </a:lnTo>
                <a:lnTo>
                  <a:pt x="1338115" y="1031988"/>
                </a:lnTo>
                <a:lnTo>
                  <a:pt x="1342453" y="1025563"/>
                </a:lnTo>
                <a:lnTo>
                  <a:pt x="1348883" y="1021229"/>
                </a:lnTo>
                <a:lnTo>
                  <a:pt x="1356753" y="1019639"/>
                </a:lnTo>
                <a:lnTo>
                  <a:pt x="1364622" y="1021131"/>
                </a:lnTo>
                <a:lnTo>
                  <a:pt x="1371053" y="1025302"/>
                </a:lnTo>
                <a:lnTo>
                  <a:pt x="1375391" y="1031694"/>
                </a:lnTo>
                <a:lnTo>
                  <a:pt x="1376982" y="1039851"/>
                </a:lnTo>
                <a:lnTo>
                  <a:pt x="1375391" y="1047713"/>
                </a:lnTo>
                <a:lnTo>
                  <a:pt x="1371053" y="1054138"/>
                </a:lnTo>
                <a:lnTo>
                  <a:pt x="1364622" y="1058472"/>
                </a:lnTo>
                <a:lnTo>
                  <a:pt x="1356753" y="1060062"/>
                </a:lnTo>
                <a:close/>
              </a:path>
              <a:path w="2045334" h="1062355">
                <a:moveTo>
                  <a:pt x="2025712" y="53665"/>
                </a:moveTo>
                <a:lnTo>
                  <a:pt x="2017843" y="52184"/>
                </a:lnTo>
                <a:lnTo>
                  <a:pt x="2011412" y="48089"/>
                </a:lnTo>
                <a:lnTo>
                  <a:pt x="2007074" y="41904"/>
                </a:lnTo>
                <a:lnTo>
                  <a:pt x="2005483" y="34150"/>
                </a:lnTo>
                <a:lnTo>
                  <a:pt x="2006965" y="26288"/>
                </a:lnTo>
                <a:lnTo>
                  <a:pt x="2011063" y="19863"/>
                </a:lnTo>
                <a:lnTo>
                  <a:pt x="2017254" y="15528"/>
                </a:lnTo>
                <a:lnTo>
                  <a:pt x="2025015" y="13939"/>
                </a:lnTo>
                <a:lnTo>
                  <a:pt x="2032884" y="15420"/>
                </a:lnTo>
                <a:lnTo>
                  <a:pt x="2039315" y="19514"/>
                </a:lnTo>
                <a:lnTo>
                  <a:pt x="2043653" y="25700"/>
                </a:lnTo>
                <a:lnTo>
                  <a:pt x="2045244" y="33453"/>
                </a:lnTo>
                <a:lnTo>
                  <a:pt x="2043761" y="41316"/>
                </a:lnTo>
                <a:lnTo>
                  <a:pt x="2039663" y="47741"/>
                </a:lnTo>
                <a:lnTo>
                  <a:pt x="2033472" y="52075"/>
                </a:lnTo>
                <a:lnTo>
                  <a:pt x="2025712" y="53665"/>
                </a:lnTo>
                <a:close/>
              </a:path>
              <a:path w="2045334" h="1062355">
                <a:moveTo>
                  <a:pt x="2025712" y="388898"/>
                </a:moveTo>
                <a:lnTo>
                  <a:pt x="2017843" y="387417"/>
                </a:lnTo>
                <a:lnTo>
                  <a:pt x="2011412" y="383323"/>
                </a:lnTo>
                <a:lnTo>
                  <a:pt x="2007074" y="377137"/>
                </a:lnTo>
                <a:lnTo>
                  <a:pt x="2005483" y="369384"/>
                </a:lnTo>
                <a:lnTo>
                  <a:pt x="2006965" y="361521"/>
                </a:lnTo>
                <a:lnTo>
                  <a:pt x="2011063" y="355096"/>
                </a:lnTo>
                <a:lnTo>
                  <a:pt x="2017254" y="350762"/>
                </a:lnTo>
                <a:lnTo>
                  <a:pt x="2025015" y="349172"/>
                </a:lnTo>
                <a:lnTo>
                  <a:pt x="2032884" y="350653"/>
                </a:lnTo>
                <a:lnTo>
                  <a:pt x="2039315" y="354748"/>
                </a:lnTo>
                <a:lnTo>
                  <a:pt x="2043653" y="360933"/>
                </a:lnTo>
                <a:lnTo>
                  <a:pt x="2045244" y="368687"/>
                </a:lnTo>
                <a:lnTo>
                  <a:pt x="2043761" y="376549"/>
                </a:lnTo>
                <a:lnTo>
                  <a:pt x="2039663" y="382974"/>
                </a:lnTo>
                <a:lnTo>
                  <a:pt x="2033472" y="387308"/>
                </a:lnTo>
                <a:lnTo>
                  <a:pt x="2025712" y="388898"/>
                </a:lnTo>
                <a:close/>
              </a:path>
              <a:path w="2045334" h="1062355">
                <a:moveTo>
                  <a:pt x="2025712" y="724132"/>
                </a:moveTo>
                <a:lnTo>
                  <a:pt x="2017843" y="722651"/>
                </a:lnTo>
                <a:lnTo>
                  <a:pt x="2011412" y="718556"/>
                </a:lnTo>
                <a:lnTo>
                  <a:pt x="2007074" y="712371"/>
                </a:lnTo>
                <a:lnTo>
                  <a:pt x="2005483" y="704617"/>
                </a:lnTo>
                <a:lnTo>
                  <a:pt x="2006965" y="696755"/>
                </a:lnTo>
                <a:lnTo>
                  <a:pt x="2011063" y="690330"/>
                </a:lnTo>
                <a:lnTo>
                  <a:pt x="2017254" y="685996"/>
                </a:lnTo>
                <a:lnTo>
                  <a:pt x="2025015" y="684406"/>
                </a:lnTo>
                <a:lnTo>
                  <a:pt x="2032884" y="685887"/>
                </a:lnTo>
                <a:lnTo>
                  <a:pt x="2039315" y="689981"/>
                </a:lnTo>
                <a:lnTo>
                  <a:pt x="2043653" y="696167"/>
                </a:lnTo>
                <a:lnTo>
                  <a:pt x="2045244" y="703920"/>
                </a:lnTo>
                <a:lnTo>
                  <a:pt x="2043761" y="711783"/>
                </a:lnTo>
                <a:lnTo>
                  <a:pt x="2039663" y="718208"/>
                </a:lnTo>
                <a:lnTo>
                  <a:pt x="2033472" y="722542"/>
                </a:lnTo>
                <a:lnTo>
                  <a:pt x="2025712" y="724132"/>
                </a:lnTo>
                <a:close/>
              </a:path>
              <a:path w="2045334" h="1062355">
                <a:moveTo>
                  <a:pt x="2025712" y="1059365"/>
                </a:moveTo>
                <a:lnTo>
                  <a:pt x="2017843" y="1057884"/>
                </a:lnTo>
                <a:lnTo>
                  <a:pt x="2011412" y="1053790"/>
                </a:lnTo>
                <a:lnTo>
                  <a:pt x="2007074" y="1047604"/>
                </a:lnTo>
                <a:lnTo>
                  <a:pt x="2005483" y="1039851"/>
                </a:lnTo>
                <a:lnTo>
                  <a:pt x="2006965" y="1031988"/>
                </a:lnTo>
                <a:lnTo>
                  <a:pt x="2011063" y="1025563"/>
                </a:lnTo>
                <a:lnTo>
                  <a:pt x="2017254" y="1021229"/>
                </a:lnTo>
                <a:lnTo>
                  <a:pt x="2025015" y="1019639"/>
                </a:lnTo>
                <a:lnTo>
                  <a:pt x="2032884" y="1021120"/>
                </a:lnTo>
                <a:lnTo>
                  <a:pt x="2039315" y="1025215"/>
                </a:lnTo>
                <a:lnTo>
                  <a:pt x="2043653" y="1031400"/>
                </a:lnTo>
                <a:lnTo>
                  <a:pt x="2045244" y="1039154"/>
                </a:lnTo>
                <a:lnTo>
                  <a:pt x="2043761" y="1047016"/>
                </a:lnTo>
                <a:lnTo>
                  <a:pt x="2039663" y="1053441"/>
                </a:lnTo>
                <a:lnTo>
                  <a:pt x="2033472" y="1057775"/>
                </a:lnTo>
                <a:lnTo>
                  <a:pt x="2025712" y="1059365"/>
                </a:lnTo>
                <a:close/>
              </a:path>
            </a:pathLst>
          </a:custGeom>
          <a:solidFill>
            <a:srgbClr val="1B3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92"/>
            <a:ext cx="619125" cy="5143500"/>
          </a:xfrm>
          <a:custGeom>
            <a:avLst/>
            <a:gdLst/>
            <a:ahLst/>
            <a:cxnLst/>
            <a:rect l="l" t="t" r="r" b="b"/>
            <a:pathLst>
              <a:path w="619125" h="5143500">
                <a:moveTo>
                  <a:pt x="619124" y="5143315"/>
                </a:moveTo>
                <a:lnTo>
                  <a:pt x="0" y="5143315"/>
                </a:lnTo>
                <a:lnTo>
                  <a:pt x="0" y="0"/>
                </a:lnTo>
                <a:lnTo>
                  <a:pt x="619124" y="0"/>
                </a:lnTo>
                <a:lnTo>
                  <a:pt x="619124" y="5143315"/>
                </a:lnTo>
                <a:close/>
              </a:path>
            </a:pathLst>
          </a:custGeom>
          <a:solidFill>
            <a:srgbClr val="1B3B8A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4855" y="4608567"/>
            <a:ext cx="180801" cy="3428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6367" y="1018238"/>
            <a:ext cx="5371265" cy="614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50" b="1" i="0">
                <a:solidFill>
                  <a:srgbClr val="1B3B8A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114" y="1074945"/>
            <a:ext cx="8145771" cy="327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8"/>
              <a:ext cx="6052185" cy="5143500"/>
            </a:xfrm>
            <a:custGeom>
              <a:avLst/>
              <a:gdLst/>
              <a:ahLst/>
              <a:cxnLst/>
              <a:rect l="l" t="t" r="r" b="b"/>
              <a:pathLst>
                <a:path w="6052185" h="5143500">
                  <a:moveTo>
                    <a:pt x="0" y="5143463"/>
                  </a:moveTo>
                  <a:lnTo>
                    <a:pt x="0" y="0"/>
                  </a:lnTo>
                  <a:lnTo>
                    <a:pt x="6051771" y="0"/>
                  </a:lnTo>
                  <a:lnTo>
                    <a:pt x="6051771" y="5143463"/>
                  </a:lnTo>
                  <a:lnTo>
                    <a:pt x="0" y="5143463"/>
                  </a:lnTo>
                  <a:close/>
                </a:path>
              </a:pathLst>
            </a:custGeom>
            <a:solidFill>
              <a:srgbClr val="1B3B8A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77559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h="5143500">
                  <a:moveTo>
                    <a:pt x="0" y="0"/>
                  </a:moveTo>
                  <a:lnTo>
                    <a:pt x="0" y="51434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9144000" cy="5095875"/>
            </a:xfrm>
            <a:custGeom>
              <a:avLst/>
              <a:gdLst/>
              <a:ahLst/>
              <a:cxnLst/>
              <a:rect l="l" t="t" r="r" b="b"/>
              <a:pathLst>
                <a:path w="9144000" h="5095875">
                  <a:moveTo>
                    <a:pt x="21729" y="4063263"/>
                  </a:moveTo>
                  <a:lnTo>
                    <a:pt x="20548" y="4055008"/>
                  </a:lnTo>
                  <a:lnTo>
                    <a:pt x="16421" y="4048455"/>
                  </a:lnTo>
                  <a:lnTo>
                    <a:pt x="10058" y="4044251"/>
                  </a:lnTo>
                  <a:lnTo>
                    <a:pt x="2197" y="4043045"/>
                  </a:lnTo>
                  <a:lnTo>
                    <a:pt x="0" y="4043464"/>
                  </a:lnTo>
                  <a:lnTo>
                    <a:pt x="0" y="4082465"/>
                  </a:lnTo>
                  <a:lnTo>
                    <a:pt x="1498" y="4082770"/>
                  </a:lnTo>
                  <a:lnTo>
                    <a:pt x="9372" y="4081297"/>
                  </a:lnTo>
                  <a:lnTo>
                    <a:pt x="15798" y="4077195"/>
                  </a:lnTo>
                  <a:lnTo>
                    <a:pt x="20142" y="4071010"/>
                  </a:lnTo>
                  <a:lnTo>
                    <a:pt x="21729" y="4063263"/>
                  </a:lnTo>
                  <a:close/>
                </a:path>
                <a:path w="9144000" h="5095875">
                  <a:moveTo>
                    <a:pt x="25222" y="5068963"/>
                  </a:moveTo>
                  <a:lnTo>
                    <a:pt x="23685" y="5059578"/>
                  </a:lnTo>
                  <a:lnTo>
                    <a:pt x="18681" y="5051882"/>
                  </a:lnTo>
                  <a:lnTo>
                    <a:pt x="11188" y="5046815"/>
                  </a:lnTo>
                  <a:lnTo>
                    <a:pt x="2197" y="5045265"/>
                  </a:lnTo>
                  <a:lnTo>
                    <a:pt x="0" y="5045710"/>
                  </a:lnTo>
                  <a:lnTo>
                    <a:pt x="0" y="5091633"/>
                  </a:lnTo>
                  <a:lnTo>
                    <a:pt x="1498" y="5091963"/>
                  </a:lnTo>
                  <a:lnTo>
                    <a:pt x="10502" y="5090134"/>
                  </a:lnTo>
                  <a:lnTo>
                    <a:pt x="18072" y="5085169"/>
                  </a:lnTo>
                  <a:lnTo>
                    <a:pt x="23279" y="5077853"/>
                  </a:lnTo>
                  <a:lnTo>
                    <a:pt x="25222" y="5068963"/>
                  </a:lnTo>
                  <a:close/>
                </a:path>
                <a:path w="9144000" h="5095875">
                  <a:moveTo>
                    <a:pt x="25222" y="4733036"/>
                  </a:moveTo>
                  <a:lnTo>
                    <a:pt x="23685" y="4723854"/>
                  </a:lnTo>
                  <a:lnTo>
                    <a:pt x="18681" y="4716564"/>
                  </a:lnTo>
                  <a:lnTo>
                    <a:pt x="11188" y="4711763"/>
                  </a:lnTo>
                  <a:lnTo>
                    <a:pt x="2197" y="4710036"/>
                  </a:lnTo>
                  <a:lnTo>
                    <a:pt x="0" y="4710468"/>
                  </a:lnTo>
                  <a:lnTo>
                    <a:pt x="0" y="4755578"/>
                  </a:lnTo>
                  <a:lnTo>
                    <a:pt x="2197" y="4756035"/>
                  </a:lnTo>
                  <a:lnTo>
                    <a:pt x="11099" y="4754207"/>
                  </a:lnTo>
                  <a:lnTo>
                    <a:pt x="18415" y="4749241"/>
                  </a:lnTo>
                  <a:lnTo>
                    <a:pt x="23393" y="4741913"/>
                  </a:lnTo>
                  <a:lnTo>
                    <a:pt x="25222" y="4733036"/>
                  </a:lnTo>
                  <a:close/>
                </a:path>
                <a:path w="9144000" h="5095875">
                  <a:moveTo>
                    <a:pt x="25222" y="4397794"/>
                  </a:moveTo>
                  <a:lnTo>
                    <a:pt x="23787" y="4388612"/>
                  </a:lnTo>
                  <a:lnTo>
                    <a:pt x="18948" y="4381335"/>
                  </a:lnTo>
                  <a:lnTo>
                    <a:pt x="11493" y="4376534"/>
                  </a:lnTo>
                  <a:lnTo>
                    <a:pt x="2197" y="4374794"/>
                  </a:lnTo>
                  <a:lnTo>
                    <a:pt x="0" y="4375239"/>
                  </a:lnTo>
                  <a:lnTo>
                    <a:pt x="0" y="4420349"/>
                  </a:lnTo>
                  <a:lnTo>
                    <a:pt x="2197" y="4420794"/>
                  </a:lnTo>
                  <a:lnTo>
                    <a:pt x="11099" y="4418965"/>
                  </a:lnTo>
                  <a:lnTo>
                    <a:pt x="18415" y="4413999"/>
                  </a:lnTo>
                  <a:lnTo>
                    <a:pt x="23393" y="4406684"/>
                  </a:lnTo>
                  <a:lnTo>
                    <a:pt x="25222" y="4397794"/>
                  </a:lnTo>
                  <a:close/>
                </a:path>
                <a:path w="9144000" h="5095875">
                  <a:moveTo>
                    <a:pt x="355866" y="4063263"/>
                  </a:moveTo>
                  <a:lnTo>
                    <a:pt x="354672" y="4055008"/>
                  </a:lnTo>
                  <a:lnTo>
                    <a:pt x="350545" y="4048455"/>
                  </a:lnTo>
                  <a:lnTo>
                    <a:pt x="344195" y="4044251"/>
                  </a:lnTo>
                  <a:lnTo>
                    <a:pt x="336334" y="4043045"/>
                  </a:lnTo>
                  <a:lnTo>
                    <a:pt x="328460" y="4044531"/>
                  </a:lnTo>
                  <a:lnTo>
                    <a:pt x="322033" y="4048620"/>
                  </a:lnTo>
                  <a:lnTo>
                    <a:pt x="317690" y="4054805"/>
                  </a:lnTo>
                  <a:lnTo>
                    <a:pt x="316103" y="4062565"/>
                  </a:lnTo>
                  <a:lnTo>
                    <a:pt x="317588" y="4070426"/>
                  </a:lnTo>
                  <a:lnTo>
                    <a:pt x="321678" y="4076852"/>
                  </a:lnTo>
                  <a:lnTo>
                    <a:pt x="327875" y="4081183"/>
                  </a:lnTo>
                  <a:lnTo>
                    <a:pt x="335635" y="4082770"/>
                  </a:lnTo>
                  <a:lnTo>
                    <a:pt x="343509" y="4081297"/>
                  </a:lnTo>
                  <a:lnTo>
                    <a:pt x="349935" y="4077195"/>
                  </a:lnTo>
                  <a:lnTo>
                    <a:pt x="354279" y="4071010"/>
                  </a:lnTo>
                  <a:lnTo>
                    <a:pt x="355866" y="4063263"/>
                  </a:lnTo>
                  <a:close/>
                </a:path>
                <a:path w="9144000" h="5095875">
                  <a:moveTo>
                    <a:pt x="359346" y="4397794"/>
                  </a:moveTo>
                  <a:lnTo>
                    <a:pt x="357911" y="4388917"/>
                  </a:lnTo>
                  <a:lnTo>
                    <a:pt x="353072" y="4381589"/>
                  </a:lnTo>
                  <a:lnTo>
                    <a:pt x="345617" y="4376623"/>
                  </a:lnTo>
                  <a:lnTo>
                    <a:pt x="336334" y="4374794"/>
                  </a:lnTo>
                  <a:lnTo>
                    <a:pt x="327444" y="4376534"/>
                  </a:lnTo>
                  <a:lnTo>
                    <a:pt x="320116" y="4381335"/>
                  </a:lnTo>
                  <a:lnTo>
                    <a:pt x="315150" y="4388612"/>
                  </a:lnTo>
                  <a:lnTo>
                    <a:pt x="313309" y="4397794"/>
                  </a:lnTo>
                  <a:lnTo>
                    <a:pt x="315048" y="4406684"/>
                  </a:lnTo>
                  <a:lnTo>
                    <a:pt x="319849" y="4413999"/>
                  </a:lnTo>
                  <a:lnTo>
                    <a:pt x="327139" y="4418965"/>
                  </a:lnTo>
                  <a:lnTo>
                    <a:pt x="336334" y="4420794"/>
                  </a:lnTo>
                  <a:lnTo>
                    <a:pt x="345516" y="4419066"/>
                  </a:lnTo>
                  <a:lnTo>
                    <a:pt x="352818" y="4414266"/>
                  </a:lnTo>
                  <a:lnTo>
                    <a:pt x="357619" y="4406976"/>
                  </a:lnTo>
                  <a:lnTo>
                    <a:pt x="359346" y="4397794"/>
                  </a:lnTo>
                  <a:close/>
                </a:path>
                <a:path w="9144000" h="5095875">
                  <a:moveTo>
                    <a:pt x="362839" y="5068963"/>
                  </a:moveTo>
                  <a:lnTo>
                    <a:pt x="360756" y="5058537"/>
                  </a:lnTo>
                  <a:lnTo>
                    <a:pt x="355079" y="5049888"/>
                  </a:lnTo>
                  <a:lnTo>
                    <a:pt x="346659" y="5043970"/>
                  </a:lnTo>
                  <a:lnTo>
                    <a:pt x="336334" y="5041785"/>
                  </a:lnTo>
                  <a:lnTo>
                    <a:pt x="325907" y="5043856"/>
                  </a:lnTo>
                  <a:lnTo>
                    <a:pt x="317233" y="5049532"/>
                  </a:lnTo>
                  <a:lnTo>
                    <a:pt x="311315" y="5057953"/>
                  </a:lnTo>
                  <a:lnTo>
                    <a:pt x="309130" y="5068265"/>
                  </a:lnTo>
                  <a:lnTo>
                    <a:pt x="311213" y="5078692"/>
                  </a:lnTo>
                  <a:lnTo>
                    <a:pt x="316890" y="5087340"/>
                  </a:lnTo>
                  <a:lnTo>
                    <a:pt x="325310" y="5093259"/>
                  </a:lnTo>
                  <a:lnTo>
                    <a:pt x="335635" y="5095443"/>
                  </a:lnTo>
                  <a:lnTo>
                    <a:pt x="346062" y="5093360"/>
                  </a:lnTo>
                  <a:lnTo>
                    <a:pt x="354736" y="5087696"/>
                  </a:lnTo>
                  <a:lnTo>
                    <a:pt x="360654" y="5079276"/>
                  </a:lnTo>
                  <a:lnTo>
                    <a:pt x="362839" y="5068963"/>
                  </a:lnTo>
                  <a:close/>
                </a:path>
                <a:path w="9144000" h="5095875">
                  <a:moveTo>
                    <a:pt x="362839" y="4733036"/>
                  </a:moveTo>
                  <a:lnTo>
                    <a:pt x="360756" y="4723015"/>
                  </a:lnTo>
                  <a:lnTo>
                    <a:pt x="355079" y="4714557"/>
                  </a:lnTo>
                  <a:lnTo>
                    <a:pt x="346659" y="4708728"/>
                  </a:lnTo>
                  <a:lnTo>
                    <a:pt x="336334" y="4706544"/>
                  </a:lnTo>
                  <a:lnTo>
                    <a:pt x="326009" y="4708626"/>
                  </a:lnTo>
                  <a:lnTo>
                    <a:pt x="317588" y="4714303"/>
                  </a:lnTo>
                  <a:lnTo>
                    <a:pt x="311912" y="4722723"/>
                  </a:lnTo>
                  <a:lnTo>
                    <a:pt x="309829" y="4733036"/>
                  </a:lnTo>
                  <a:lnTo>
                    <a:pt x="311912" y="4743348"/>
                  </a:lnTo>
                  <a:lnTo>
                    <a:pt x="317588" y="4751756"/>
                  </a:lnTo>
                  <a:lnTo>
                    <a:pt x="326009" y="4757432"/>
                  </a:lnTo>
                  <a:lnTo>
                    <a:pt x="336334" y="4759515"/>
                  </a:lnTo>
                  <a:lnTo>
                    <a:pt x="346659" y="4757432"/>
                  </a:lnTo>
                  <a:lnTo>
                    <a:pt x="355079" y="4751756"/>
                  </a:lnTo>
                  <a:lnTo>
                    <a:pt x="360756" y="4743348"/>
                  </a:lnTo>
                  <a:lnTo>
                    <a:pt x="362839" y="4733036"/>
                  </a:lnTo>
                  <a:close/>
                </a:path>
                <a:path w="9144000" h="5095875">
                  <a:moveTo>
                    <a:pt x="690689" y="4056989"/>
                  </a:moveTo>
                  <a:lnTo>
                    <a:pt x="689102" y="4049128"/>
                  </a:lnTo>
                  <a:lnTo>
                    <a:pt x="684758" y="4042702"/>
                  </a:lnTo>
                  <a:lnTo>
                    <a:pt x="678332" y="4038371"/>
                  </a:lnTo>
                  <a:lnTo>
                    <a:pt x="670458" y="4036771"/>
                  </a:lnTo>
                  <a:lnTo>
                    <a:pt x="662597" y="4038371"/>
                  </a:lnTo>
                  <a:lnTo>
                    <a:pt x="656158" y="4042702"/>
                  </a:lnTo>
                  <a:lnTo>
                    <a:pt x="651827" y="4049128"/>
                  </a:lnTo>
                  <a:lnTo>
                    <a:pt x="650240" y="4056989"/>
                  </a:lnTo>
                  <a:lnTo>
                    <a:pt x="651827" y="4064851"/>
                  </a:lnTo>
                  <a:lnTo>
                    <a:pt x="656158" y="4071277"/>
                  </a:lnTo>
                  <a:lnTo>
                    <a:pt x="662597" y="4075607"/>
                  </a:lnTo>
                  <a:lnTo>
                    <a:pt x="670458" y="4077195"/>
                  </a:lnTo>
                  <a:lnTo>
                    <a:pt x="678332" y="4075607"/>
                  </a:lnTo>
                  <a:lnTo>
                    <a:pt x="684758" y="4071277"/>
                  </a:lnTo>
                  <a:lnTo>
                    <a:pt x="689102" y="4064851"/>
                  </a:lnTo>
                  <a:lnTo>
                    <a:pt x="690689" y="4056989"/>
                  </a:lnTo>
                  <a:close/>
                </a:path>
                <a:path w="9144000" h="5095875">
                  <a:moveTo>
                    <a:pt x="694182" y="4398492"/>
                  </a:moveTo>
                  <a:lnTo>
                    <a:pt x="692645" y="4389107"/>
                  </a:lnTo>
                  <a:lnTo>
                    <a:pt x="687641" y="4381424"/>
                  </a:lnTo>
                  <a:lnTo>
                    <a:pt x="680148" y="4376344"/>
                  </a:lnTo>
                  <a:lnTo>
                    <a:pt x="671156" y="4374794"/>
                  </a:lnTo>
                  <a:lnTo>
                    <a:pt x="662152" y="4376623"/>
                  </a:lnTo>
                  <a:lnTo>
                    <a:pt x="654596" y="4381589"/>
                  </a:lnTo>
                  <a:lnTo>
                    <a:pt x="649389" y="4388917"/>
                  </a:lnTo>
                  <a:lnTo>
                    <a:pt x="647446" y="4397794"/>
                  </a:lnTo>
                  <a:lnTo>
                    <a:pt x="649274" y="4406798"/>
                  </a:lnTo>
                  <a:lnTo>
                    <a:pt x="654240" y="4414355"/>
                  </a:lnTo>
                  <a:lnTo>
                    <a:pt x="661568" y="4419562"/>
                  </a:lnTo>
                  <a:lnTo>
                    <a:pt x="670458" y="4421492"/>
                  </a:lnTo>
                  <a:lnTo>
                    <a:pt x="679462" y="4419663"/>
                  </a:lnTo>
                  <a:lnTo>
                    <a:pt x="687031" y="4414698"/>
                  </a:lnTo>
                  <a:lnTo>
                    <a:pt x="692238" y="4407382"/>
                  </a:lnTo>
                  <a:lnTo>
                    <a:pt x="694182" y="4398492"/>
                  </a:lnTo>
                  <a:close/>
                </a:path>
                <a:path w="9144000" h="5095875">
                  <a:moveTo>
                    <a:pt x="697674" y="4728159"/>
                  </a:moveTo>
                  <a:lnTo>
                    <a:pt x="695477" y="4717440"/>
                  </a:lnTo>
                  <a:lnTo>
                    <a:pt x="689559" y="4708817"/>
                  </a:lnTo>
                  <a:lnTo>
                    <a:pt x="680897" y="4703064"/>
                  </a:lnTo>
                  <a:lnTo>
                    <a:pt x="670458" y="4700968"/>
                  </a:lnTo>
                  <a:lnTo>
                    <a:pt x="660146" y="4703165"/>
                  </a:lnTo>
                  <a:lnTo>
                    <a:pt x="651713" y="4709071"/>
                  </a:lnTo>
                  <a:lnTo>
                    <a:pt x="646036" y="4717732"/>
                  </a:lnTo>
                  <a:lnTo>
                    <a:pt x="643953" y="4728159"/>
                  </a:lnTo>
                  <a:lnTo>
                    <a:pt x="646150" y="4738471"/>
                  </a:lnTo>
                  <a:lnTo>
                    <a:pt x="652068" y="4746879"/>
                  </a:lnTo>
                  <a:lnTo>
                    <a:pt x="660730" y="4752556"/>
                  </a:lnTo>
                  <a:lnTo>
                    <a:pt x="671156" y="4754638"/>
                  </a:lnTo>
                  <a:lnTo>
                    <a:pt x="681482" y="4752454"/>
                  </a:lnTo>
                  <a:lnTo>
                    <a:pt x="689914" y="4746625"/>
                  </a:lnTo>
                  <a:lnTo>
                    <a:pt x="695591" y="4738167"/>
                  </a:lnTo>
                  <a:lnTo>
                    <a:pt x="697674" y="4728159"/>
                  </a:lnTo>
                  <a:close/>
                </a:path>
                <a:path w="9144000" h="5095875">
                  <a:moveTo>
                    <a:pt x="701154" y="5062690"/>
                  </a:moveTo>
                  <a:lnTo>
                    <a:pt x="698715" y="5050841"/>
                  </a:lnTo>
                  <a:lnTo>
                    <a:pt x="692086" y="5041087"/>
                  </a:lnTo>
                  <a:lnTo>
                    <a:pt x="682320" y="5034458"/>
                  </a:lnTo>
                  <a:lnTo>
                    <a:pt x="670458" y="5032019"/>
                  </a:lnTo>
                  <a:lnTo>
                    <a:pt x="658609" y="5034458"/>
                  </a:lnTo>
                  <a:lnTo>
                    <a:pt x="648843" y="5041087"/>
                  </a:lnTo>
                  <a:lnTo>
                    <a:pt x="642213" y="5050841"/>
                  </a:lnTo>
                  <a:lnTo>
                    <a:pt x="639775" y="5062690"/>
                  </a:lnTo>
                  <a:lnTo>
                    <a:pt x="642213" y="5074539"/>
                  </a:lnTo>
                  <a:lnTo>
                    <a:pt x="648843" y="5084292"/>
                  </a:lnTo>
                  <a:lnTo>
                    <a:pt x="658609" y="5090922"/>
                  </a:lnTo>
                  <a:lnTo>
                    <a:pt x="670458" y="5093360"/>
                  </a:lnTo>
                  <a:lnTo>
                    <a:pt x="682320" y="5090922"/>
                  </a:lnTo>
                  <a:lnTo>
                    <a:pt x="692086" y="5084292"/>
                  </a:lnTo>
                  <a:lnTo>
                    <a:pt x="698715" y="5074539"/>
                  </a:lnTo>
                  <a:lnTo>
                    <a:pt x="701154" y="5062690"/>
                  </a:lnTo>
                  <a:close/>
                </a:path>
                <a:path w="9144000" h="5095875">
                  <a:moveTo>
                    <a:pt x="1024826" y="4058386"/>
                  </a:moveTo>
                  <a:lnTo>
                    <a:pt x="1023239" y="4050919"/>
                  </a:lnTo>
                  <a:lnTo>
                    <a:pt x="1018895" y="4044708"/>
                  </a:lnTo>
                  <a:lnTo>
                    <a:pt x="1012469" y="4040441"/>
                  </a:lnTo>
                  <a:lnTo>
                    <a:pt x="1004595" y="4038866"/>
                  </a:lnTo>
                  <a:lnTo>
                    <a:pt x="996721" y="4040441"/>
                  </a:lnTo>
                  <a:lnTo>
                    <a:pt x="990295" y="4044708"/>
                  </a:lnTo>
                  <a:lnTo>
                    <a:pt x="985951" y="4050919"/>
                  </a:lnTo>
                  <a:lnTo>
                    <a:pt x="984364" y="4058386"/>
                  </a:lnTo>
                  <a:lnTo>
                    <a:pt x="985951" y="4066248"/>
                  </a:lnTo>
                  <a:lnTo>
                    <a:pt x="990295" y="4072674"/>
                  </a:lnTo>
                  <a:lnTo>
                    <a:pt x="996721" y="4077004"/>
                  </a:lnTo>
                  <a:lnTo>
                    <a:pt x="1004595" y="4078592"/>
                  </a:lnTo>
                  <a:lnTo>
                    <a:pt x="1012469" y="4077004"/>
                  </a:lnTo>
                  <a:lnTo>
                    <a:pt x="1018895" y="4072674"/>
                  </a:lnTo>
                  <a:lnTo>
                    <a:pt x="1023239" y="4066248"/>
                  </a:lnTo>
                  <a:lnTo>
                    <a:pt x="1024826" y="4058386"/>
                  </a:lnTo>
                  <a:close/>
                </a:path>
                <a:path w="9144000" h="5095875">
                  <a:moveTo>
                    <a:pt x="1028306" y="4398492"/>
                  </a:moveTo>
                  <a:lnTo>
                    <a:pt x="1026769" y="4389107"/>
                  </a:lnTo>
                  <a:lnTo>
                    <a:pt x="1021778" y="4381424"/>
                  </a:lnTo>
                  <a:lnTo>
                    <a:pt x="1014285" y="4376344"/>
                  </a:lnTo>
                  <a:lnTo>
                    <a:pt x="1005293" y="4374794"/>
                  </a:lnTo>
                  <a:lnTo>
                    <a:pt x="996289" y="4376623"/>
                  </a:lnTo>
                  <a:lnTo>
                    <a:pt x="988720" y="4381589"/>
                  </a:lnTo>
                  <a:lnTo>
                    <a:pt x="983513" y="4388917"/>
                  </a:lnTo>
                  <a:lnTo>
                    <a:pt x="981570" y="4397794"/>
                  </a:lnTo>
                  <a:lnTo>
                    <a:pt x="983411" y="4406798"/>
                  </a:lnTo>
                  <a:lnTo>
                    <a:pt x="988377" y="4414355"/>
                  </a:lnTo>
                  <a:lnTo>
                    <a:pt x="995705" y="4419562"/>
                  </a:lnTo>
                  <a:lnTo>
                    <a:pt x="1004595" y="4421492"/>
                  </a:lnTo>
                  <a:lnTo>
                    <a:pt x="1013599" y="4419663"/>
                  </a:lnTo>
                  <a:lnTo>
                    <a:pt x="1021156" y="4414698"/>
                  </a:lnTo>
                  <a:lnTo>
                    <a:pt x="1026375" y="4407382"/>
                  </a:lnTo>
                  <a:lnTo>
                    <a:pt x="1028306" y="4398492"/>
                  </a:lnTo>
                  <a:close/>
                </a:path>
                <a:path w="9144000" h="5095875">
                  <a:moveTo>
                    <a:pt x="1031798" y="5065471"/>
                  </a:moveTo>
                  <a:lnTo>
                    <a:pt x="1029614" y="5054765"/>
                  </a:lnTo>
                  <a:lnTo>
                    <a:pt x="1023696" y="5046142"/>
                  </a:lnTo>
                  <a:lnTo>
                    <a:pt x="1015022" y="5040388"/>
                  </a:lnTo>
                  <a:lnTo>
                    <a:pt x="1004595" y="5038293"/>
                  </a:lnTo>
                  <a:lnTo>
                    <a:pt x="994168" y="5040388"/>
                  </a:lnTo>
                  <a:lnTo>
                    <a:pt x="985494" y="5046142"/>
                  </a:lnTo>
                  <a:lnTo>
                    <a:pt x="979576" y="5054765"/>
                  </a:lnTo>
                  <a:lnTo>
                    <a:pt x="977392" y="5065471"/>
                  </a:lnTo>
                  <a:lnTo>
                    <a:pt x="979487" y="5076190"/>
                  </a:lnTo>
                  <a:lnTo>
                    <a:pt x="985240" y="5084813"/>
                  </a:lnTo>
                  <a:lnTo>
                    <a:pt x="993863" y="5090566"/>
                  </a:lnTo>
                  <a:lnTo>
                    <a:pt x="1004595" y="5092662"/>
                  </a:lnTo>
                  <a:lnTo>
                    <a:pt x="1015314" y="5090566"/>
                  </a:lnTo>
                  <a:lnTo>
                    <a:pt x="1023950" y="5084813"/>
                  </a:lnTo>
                  <a:lnTo>
                    <a:pt x="1029703" y="5076190"/>
                  </a:lnTo>
                  <a:lnTo>
                    <a:pt x="1031798" y="5065471"/>
                  </a:lnTo>
                  <a:close/>
                </a:path>
                <a:path w="9144000" h="5095875">
                  <a:moveTo>
                    <a:pt x="1031798" y="4729543"/>
                  </a:moveTo>
                  <a:lnTo>
                    <a:pt x="1029614" y="4719231"/>
                  </a:lnTo>
                  <a:lnTo>
                    <a:pt x="1023696" y="4710811"/>
                  </a:lnTo>
                  <a:lnTo>
                    <a:pt x="1015022" y="4705147"/>
                  </a:lnTo>
                  <a:lnTo>
                    <a:pt x="1004595" y="4703064"/>
                  </a:lnTo>
                  <a:lnTo>
                    <a:pt x="994270" y="4705248"/>
                  </a:lnTo>
                  <a:lnTo>
                    <a:pt x="985850" y="4711166"/>
                  </a:lnTo>
                  <a:lnTo>
                    <a:pt x="980173" y="4719828"/>
                  </a:lnTo>
                  <a:lnTo>
                    <a:pt x="978090" y="4730242"/>
                  </a:lnTo>
                  <a:lnTo>
                    <a:pt x="980274" y="4740554"/>
                  </a:lnTo>
                  <a:lnTo>
                    <a:pt x="986193" y="4748974"/>
                  </a:lnTo>
                  <a:lnTo>
                    <a:pt x="994867" y="4754651"/>
                  </a:lnTo>
                  <a:lnTo>
                    <a:pt x="1005293" y="4756734"/>
                  </a:lnTo>
                  <a:lnTo>
                    <a:pt x="1015619" y="4754537"/>
                  </a:lnTo>
                  <a:lnTo>
                    <a:pt x="1024039" y="4748631"/>
                  </a:lnTo>
                  <a:lnTo>
                    <a:pt x="1029716" y="4739970"/>
                  </a:lnTo>
                  <a:lnTo>
                    <a:pt x="1031798" y="4729543"/>
                  </a:lnTo>
                  <a:close/>
                </a:path>
                <a:path w="9144000" h="5095875">
                  <a:moveTo>
                    <a:pt x="1358950" y="4059085"/>
                  </a:moveTo>
                  <a:lnTo>
                    <a:pt x="1357363" y="4051325"/>
                  </a:lnTo>
                  <a:lnTo>
                    <a:pt x="1353019" y="4045140"/>
                  </a:lnTo>
                  <a:lnTo>
                    <a:pt x="1346593" y="4041051"/>
                  </a:lnTo>
                  <a:lnTo>
                    <a:pt x="1338732" y="4039565"/>
                  </a:lnTo>
                  <a:lnTo>
                    <a:pt x="1330960" y="4041152"/>
                  </a:lnTo>
                  <a:lnTo>
                    <a:pt x="1324775" y="4045483"/>
                  </a:lnTo>
                  <a:lnTo>
                    <a:pt x="1320673" y="4051909"/>
                  </a:lnTo>
                  <a:lnTo>
                    <a:pt x="1319199" y="4059771"/>
                  </a:lnTo>
                  <a:lnTo>
                    <a:pt x="1320787" y="4067530"/>
                  </a:lnTo>
                  <a:lnTo>
                    <a:pt x="1325118" y="4073715"/>
                  </a:lnTo>
                  <a:lnTo>
                    <a:pt x="1331556" y="4077805"/>
                  </a:lnTo>
                  <a:lnTo>
                    <a:pt x="1339418" y="4079290"/>
                  </a:lnTo>
                  <a:lnTo>
                    <a:pt x="1347177" y="4077703"/>
                  </a:lnTo>
                  <a:lnTo>
                    <a:pt x="1353375" y="4073372"/>
                  </a:lnTo>
                  <a:lnTo>
                    <a:pt x="1357477" y="4066946"/>
                  </a:lnTo>
                  <a:lnTo>
                    <a:pt x="1358950" y="4059085"/>
                  </a:lnTo>
                  <a:close/>
                </a:path>
                <a:path w="9144000" h="5095875">
                  <a:moveTo>
                    <a:pt x="1361744" y="4729543"/>
                  </a:moveTo>
                  <a:lnTo>
                    <a:pt x="1360208" y="4720666"/>
                  </a:lnTo>
                  <a:lnTo>
                    <a:pt x="1355204" y="4713338"/>
                  </a:lnTo>
                  <a:lnTo>
                    <a:pt x="1347724" y="4708372"/>
                  </a:lnTo>
                  <a:lnTo>
                    <a:pt x="1338732" y="4706544"/>
                  </a:lnTo>
                  <a:lnTo>
                    <a:pt x="1329829" y="4708372"/>
                  </a:lnTo>
                  <a:lnTo>
                    <a:pt x="1322501" y="4713338"/>
                  </a:lnTo>
                  <a:lnTo>
                    <a:pt x="1317536" y="4720666"/>
                  </a:lnTo>
                  <a:lnTo>
                    <a:pt x="1315707" y="4729543"/>
                  </a:lnTo>
                  <a:lnTo>
                    <a:pt x="1317536" y="4738433"/>
                  </a:lnTo>
                  <a:lnTo>
                    <a:pt x="1322501" y="4745748"/>
                  </a:lnTo>
                  <a:lnTo>
                    <a:pt x="1329829" y="4750714"/>
                  </a:lnTo>
                  <a:lnTo>
                    <a:pt x="1338732" y="4752543"/>
                  </a:lnTo>
                  <a:lnTo>
                    <a:pt x="1347622" y="4750714"/>
                  </a:lnTo>
                  <a:lnTo>
                    <a:pt x="1354950" y="4745748"/>
                  </a:lnTo>
                  <a:lnTo>
                    <a:pt x="1359916" y="4738433"/>
                  </a:lnTo>
                  <a:lnTo>
                    <a:pt x="1361744" y="4729543"/>
                  </a:lnTo>
                  <a:close/>
                </a:path>
                <a:path w="9144000" h="5095875">
                  <a:moveTo>
                    <a:pt x="1362443" y="5064785"/>
                  </a:moveTo>
                  <a:lnTo>
                    <a:pt x="1360601" y="5055895"/>
                  </a:lnTo>
                  <a:lnTo>
                    <a:pt x="1355559" y="5048580"/>
                  </a:lnTo>
                  <a:lnTo>
                    <a:pt x="1348041" y="5043627"/>
                  </a:lnTo>
                  <a:lnTo>
                    <a:pt x="1338732" y="5041785"/>
                  </a:lnTo>
                  <a:lnTo>
                    <a:pt x="1329829" y="5043627"/>
                  </a:lnTo>
                  <a:lnTo>
                    <a:pt x="1322501" y="5048669"/>
                  </a:lnTo>
                  <a:lnTo>
                    <a:pt x="1317536" y="5056187"/>
                  </a:lnTo>
                  <a:lnTo>
                    <a:pt x="1315707" y="5065471"/>
                  </a:lnTo>
                  <a:lnTo>
                    <a:pt x="1317548" y="5074361"/>
                  </a:lnTo>
                  <a:lnTo>
                    <a:pt x="1322590" y="5081676"/>
                  </a:lnTo>
                  <a:lnTo>
                    <a:pt x="1330109" y="5086642"/>
                  </a:lnTo>
                  <a:lnTo>
                    <a:pt x="1339418" y="5088471"/>
                  </a:lnTo>
                  <a:lnTo>
                    <a:pt x="1348613" y="5086642"/>
                  </a:lnTo>
                  <a:lnTo>
                    <a:pt x="1355902" y="5081600"/>
                  </a:lnTo>
                  <a:lnTo>
                    <a:pt x="1360716" y="5074069"/>
                  </a:lnTo>
                  <a:lnTo>
                    <a:pt x="1362443" y="5064785"/>
                  </a:lnTo>
                  <a:close/>
                </a:path>
                <a:path w="9144000" h="5095875">
                  <a:moveTo>
                    <a:pt x="1362443" y="4395013"/>
                  </a:moveTo>
                  <a:lnTo>
                    <a:pt x="1360500" y="4385830"/>
                  </a:lnTo>
                  <a:lnTo>
                    <a:pt x="1355293" y="4378541"/>
                  </a:lnTo>
                  <a:lnTo>
                    <a:pt x="1347724" y="4373740"/>
                  </a:lnTo>
                  <a:lnTo>
                    <a:pt x="1338732" y="4372013"/>
                  </a:lnTo>
                  <a:lnTo>
                    <a:pt x="1329728" y="4373842"/>
                  </a:lnTo>
                  <a:lnTo>
                    <a:pt x="1322158" y="4378807"/>
                  </a:lnTo>
                  <a:lnTo>
                    <a:pt x="1316951" y="4386123"/>
                  </a:lnTo>
                  <a:lnTo>
                    <a:pt x="1315008" y="4395013"/>
                  </a:lnTo>
                  <a:lnTo>
                    <a:pt x="1316850" y="4403890"/>
                  </a:lnTo>
                  <a:lnTo>
                    <a:pt x="1321892" y="4411218"/>
                  </a:lnTo>
                  <a:lnTo>
                    <a:pt x="1329423" y="4416183"/>
                  </a:lnTo>
                  <a:lnTo>
                    <a:pt x="1338732" y="4418012"/>
                  </a:lnTo>
                  <a:lnTo>
                    <a:pt x="1348028" y="4416183"/>
                  </a:lnTo>
                  <a:lnTo>
                    <a:pt x="1355559" y="4411218"/>
                  </a:lnTo>
                  <a:lnTo>
                    <a:pt x="1360601" y="4403890"/>
                  </a:lnTo>
                  <a:lnTo>
                    <a:pt x="1362443" y="4395013"/>
                  </a:lnTo>
                  <a:close/>
                </a:path>
                <a:path w="9144000" h="5095875">
                  <a:moveTo>
                    <a:pt x="1692389" y="4730242"/>
                  </a:moveTo>
                  <a:lnTo>
                    <a:pt x="1691106" y="4722495"/>
                  </a:lnTo>
                  <a:lnTo>
                    <a:pt x="1686814" y="4716310"/>
                  </a:lnTo>
                  <a:lnTo>
                    <a:pt x="1680425" y="4712208"/>
                  </a:lnTo>
                  <a:lnTo>
                    <a:pt x="1672856" y="4710735"/>
                  </a:lnTo>
                  <a:lnTo>
                    <a:pt x="1665389" y="4712309"/>
                  </a:lnTo>
                  <a:lnTo>
                    <a:pt x="1659166" y="4716564"/>
                  </a:lnTo>
                  <a:lnTo>
                    <a:pt x="1654911" y="4722787"/>
                  </a:lnTo>
                  <a:lnTo>
                    <a:pt x="1653324" y="4730242"/>
                  </a:lnTo>
                  <a:lnTo>
                    <a:pt x="1654911" y="4737709"/>
                  </a:lnTo>
                  <a:lnTo>
                    <a:pt x="1659166" y="4743920"/>
                  </a:lnTo>
                  <a:lnTo>
                    <a:pt x="1665389" y="4748174"/>
                  </a:lnTo>
                  <a:lnTo>
                    <a:pt x="1672856" y="4749762"/>
                  </a:lnTo>
                  <a:lnTo>
                    <a:pt x="1680324" y="4748174"/>
                  </a:lnTo>
                  <a:lnTo>
                    <a:pt x="1686547" y="4743920"/>
                  </a:lnTo>
                  <a:lnTo>
                    <a:pt x="1690814" y="4737709"/>
                  </a:lnTo>
                  <a:lnTo>
                    <a:pt x="1692389" y="4730242"/>
                  </a:lnTo>
                  <a:close/>
                </a:path>
                <a:path w="9144000" h="5095875">
                  <a:moveTo>
                    <a:pt x="1692389" y="4395013"/>
                  </a:moveTo>
                  <a:lnTo>
                    <a:pt x="1691106" y="4387253"/>
                  </a:lnTo>
                  <a:lnTo>
                    <a:pt x="1686814" y="4381068"/>
                  </a:lnTo>
                  <a:lnTo>
                    <a:pt x="1680425" y="4376979"/>
                  </a:lnTo>
                  <a:lnTo>
                    <a:pt x="1672856" y="4375493"/>
                  </a:lnTo>
                  <a:lnTo>
                    <a:pt x="1665389" y="4377080"/>
                  </a:lnTo>
                  <a:lnTo>
                    <a:pt x="1659166" y="4381335"/>
                  </a:lnTo>
                  <a:lnTo>
                    <a:pt x="1654911" y="4387545"/>
                  </a:lnTo>
                  <a:lnTo>
                    <a:pt x="1653324" y="4395013"/>
                  </a:lnTo>
                  <a:lnTo>
                    <a:pt x="1654911" y="4402467"/>
                  </a:lnTo>
                  <a:lnTo>
                    <a:pt x="1659166" y="4408690"/>
                  </a:lnTo>
                  <a:lnTo>
                    <a:pt x="1665389" y="4412945"/>
                  </a:lnTo>
                  <a:lnTo>
                    <a:pt x="1672856" y="4414520"/>
                  </a:lnTo>
                  <a:lnTo>
                    <a:pt x="1680324" y="4412945"/>
                  </a:lnTo>
                  <a:lnTo>
                    <a:pt x="1686547" y="4408690"/>
                  </a:lnTo>
                  <a:lnTo>
                    <a:pt x="1690814" y="4402467"/>
                  </a:lnTo>
                  <a:lnTo>
                    <a:pt x="1692389" y="4395013"/>
                  </a:lnTo>
                  <a:close/>
                </a:path>
                <a:path w="9144000" h="5095875">
                  <a:moveTo>
                    <a:pt x="1693087" y="5065471"/>
                  </a:moveTo>
                  <a:lnTo>
                    <a:pt x="1691500" y="5057724"/>
                  </a:lnTo>
                  <a:lnTo>
                    <a:pt x="1687156" y="5051539"/>
                  </a:lnTo>
                  <a:lnTo>
                    <a:pt x="1680730" y="5047450"/>
                  </a:lnTo>
                  <a:lnTo>
                    <a:pt x="1672856" y="5045964"/>
                  </a:lnTo>
                  <a:lnTo>
                    <a:pt x="1665097" y="5047551"/>
                  </a:lnTo>
                  <a:lnTo>
                    <a:pt x="1658912" y="5051882"/>
                  </a:lnTo>
                  <a:lnTo>
                    <a:pt x="1654810" y="5058308"/>
                  </a:lnTo>
                  <a:lnTo>
                    <a:pt x="1653324" y="5066169"/>
                  </a:lnTo>
                  <a:lnTo>
                    <a:pt x="1654911" y="5073929"/>
                  </a:lnTo>
                  <a:lnTo>
                    <a:pt x="1659255" y="5080114"/>
                  </a:lnTo>
                  <a:lnTo>
                    <a:pt x="1665681" y="5084203"/>
                  </a:lnTo>
                  <a:lnTo>
                    <a:pt x="1673555" y="5085689"/>
                  </a:lnTo>
                  <a:lnTo>
                    <a:pt x="1681314" y="5084102"/>
                  </a:lnTo>
                  <a:lnTo>
                    <a:pt x="1687499" y="5079758"/>
                  </a:lnTo>
                  <a:lnTo>
                    <a:pt x="1691601" y="5073345"/>
                  </a:lnTo>
                  <a:lnTo>
                    <a:pt x="1693087" y="5065471"/>
                  </a:lnTo>
                  <a:close/>
                </a:path>
                <a:path w="9144000" h="5095875">
                  <a:moveTo>
                    <a:pt x="1693087" y="4059085"/>
                  </a:moveTo>
                  <a:lnTo>
                    <a:pt x="1691500" y="4051325"/>
                  </a:lnTo>
                  <a:lnTo>
                    <a:pt x="1687156" y="4045140"/>
                  </a:lnTo>
                  <a:lnTo>
                    <a:pt x="1680730" y="4041051"/>
                  </a:lnTo>
                  <a:lnTo>
                    <a:pt x="1672856" y="4039565"/>
                  </a:lnTo>
                  <a:lnTo>
                    <a:pt x="1665097" y="4041152"/>
                  </a:lnTo>
                  <a:lnTo>
                    <a:pt x="1658912" y="4045483"/>
                  </a:lnTo>
                  <a:lnTo>
                    <a:pt x="1654810" y="4051909"/>
                  </a:lnTo>
                  <a:lnTo>
                    <a:pt x="1653324" y="4059771"/>
                  </a:lnTo>
                  <a:lnTo>
                    <a:pt x="1654911" y="4067530"/>
                  </a:lnTo>
                  <a:lnTo>
                    <a:pt x="1659255" y="4073715"/>
                  </a:lnTo>
                  <a:lnTo>
                    <a:pt x="1665681" y="4077805"/>
                  </a:lnTo>
                  <a:lnTo>
                    <a:pt x="1673555" y="4079290"/>
                  </a:lnTo>
                  <a:lnTo>
                    <a:pt x="1681314" y="4077703"/>
                  </a:lnTo>
                  <a:lnTo>
                    <a:pt x="1687499" y="4073372"/>
                  </a:lnTo>
                  <a:lnTo>
                    <a:pt x="1691601" y="4066946"/>
                  </a:lnTo>
                  <a:lnTo>
                    <a:pt x="1693087" y="4059085"/>
                  </a:lnTo>
                  <a:close/>
                </a:path>
                <a:path w="9144000" h="5095875">
                  <a:moveTo>
                    <a:pt x="7138886" y="1019835"/>
                  </a:moveTo>
                  <a:lnTo>
                    <a:pt x="7137413" y="1011974"/>
                  </a:lnTo>
                  <a:lnTo>
                    <a:pt x="7133310" y="1005547"/>
                  </a:lnTo>
                  <a:lnTo>
                    <a:pt x="7127126" y="1001217"/>
                  </a:lnTo>
                  <a:lnTo>
                    <a:pt x="7119353" y="999629"/>
                  </a:lnTo>
                  <a:lnTo>
                    <a:pt x="7111492" y="1001102"/>
                  </a:lnTo>
                  <a:lnTo>
                    <a:pt x="7105053" y="1005205"/>
                  </a:lnTo>
                  <a:lnTo>
                    <a:pt x="7100722" y="1011389"/>
                  </a:lnTo>
                  <a:lnTo>
                    <a:pt x="7099135" y="1019136"/>
                  </a:lnTo>
                  <a:lnTo>
                    <a:pt x="7100608" y="1026998"/>
                  </a:lnTo>
                  <a:lnTo>
                    <a:pt x="7104710" y="1033424"/>
                  </a:lnTo>
                  <a:lnTo>
                    <a:pt x="7110895" y="1037755"/>
                  </a:lnTo>
                  <a:lnTo>
                    <a:pt x="7118667" y="1039355"/>
                  </a:lnTo>
                  <a:lnTo>
                    <a:pt x="7126529" y="1037869"/>
                  </a:lnTo>
                  <a:lnTo>
                    <a:pt x="7132968" y="1033780"/>
                  </a:lnTo>
                  <a:lnTo>
                    <a:pt x="7137298" y="1027595"/>
                  </a:lnTo>
                  <a:lnTo>
                    <a:pt x="7138886" y="1019835"/>
                  </a:lnTo>
                  <a:close/>
                </a:path>
                <a:path w="9144000" h="5095875">
                  <a:moveTo>
                    <a:pt x="7138886" y="684606"/>
                  </a:moveTo>
                  <a:lnTo>
                    <a:pt x="7137413" y="676744"/>
                  </a:lnTo>
                  <a:lnTo>
                    <a:pt x="7133310" y="670318"/>
                  </a:lnTo>
                  <a:lnTo>
                    <a:pt x="7127126" y="665975"/>
                  </a:lnTo>
                  <a:lnTo>
                    <a:pt x="7119353" y="664387"/>
                  </a:lnTo>
                  <a:lnTo>
                    <a:pt x="7111492" y="665873"/>
                  </a:lnTo>
                  <a:lnTo>
                    <a:pt x="7105053" y="669963"/>
                  </a:lnTo>
                  <a:lnTo>
                    <a:pt x="7100722" y="676148"/>
                  </a:lnTo>
                  <a:lnTo>
                    <a:pt x="7099135" y="683907"/>
                  </a:lnTo>
                  <a:lnTo>
                    <a:pt x="7100608" y="691769"/>
                  </a:lnTo>
                  <a:lnTo>
                    <a:pt x="7104710" y="698195"/>
                  </a:lnTo>
                  <a:lnTo>
                    <a:pt x="7110895" y="702525"/>
                  </a:lnTo>
                  <a:lnTo>
                    <a:pt x="7118667" y="704113"/>
                  </a:lnTo>
                  <a:lnTo>
                    <a:pt x="7126529" y="702640"/>
                  </a:lnTo>
                  <a:lnTo>
                    <a:pt x="7132968" y="698538"/>
                  </a:lnTo>
                  <a:lnTo>
                    <a:pt x="7137298" y="692353"/>
                  </a:lnTo>
                  <a:lnTo>
                    <a:pt x="7138886" y="684606"/>
                  </a:lnTo>
                  <a:close/>
                </a:path>
                <a:path w="9144000" h="5095875">
                  <a:moveTo>
                    <a:pt x="7138886" y="349364"/>
                  </a:moveTo>
                  <a:lnTo>
                    <a:pt x="7137413" y="341503"/>
                  </a:lnTo>
                  <a:lnTo>
                    <a:pt x="7133310" y="335076"/>
                  </a:lnTo>
                  <a:lnTo>
                    <a:pt x="7127126" y="330746"/>
                  </a:lnTo>
                  <a:lnTo>
                    <a:pt x="7119353" y="329158"/>
                  </a:lnTo>
                  <a:lnTo>
                    <a:pt x="7111492" y="330644"/>
                  </a:lnTo>
                  <a:lnTo>
                    <a:pt x="7105053" y="334733"/>
                  </a:lnTo>
                  <a:lnTo>
                    <a:pt x="7100722" y="340918"/>
                  </a:lnTo>
                  <a:lnTo>
                    <a:pt x="7099135" y="348678"/>
                  </a:lnTo>
                  <a:lnTo>
                    <a:pt x="7100608" y="356539"/>
                  </a:lnTo>
                  <a:lnTo>
                    <a:pt x="7104710" y="362966"/>
                  </a:lnTo>
                  <a:lnTo>
                    <a:pt x="7110895" y="367296"/>
                  </a:lnTo>
                  <a:lnTo>
                    <a:pt x="7118667" y="368884"/>
                  </a:lnTo>
                  <a:lnTo>
                    <a:pt x="7126529" y="367398"/>
                  </a:lnTo>
                  <a:lnTo>
                    <a:pt x="7132968" y="363308"/>
                  </a:lnTo>
                  <a:lnTo>
                    <a:pt x="7137298" y="357124"/>
                  </a:lnTo>
                  <a:lnTo>
                    <a:pt x="7138886" y="349364"/>
                  </a:lnTo>
                  <a:close/>
                </a:path>
                <a:path w="9144000" h="5095875">
                  <a:moveTo>
                    <a:pt x="7138886" y="14135"/>
                  </a:moveTo>
                  <a:lnTo>
                    <a:pt x="7137413" y="6273"/>
                  </a:lnTo>
                  <a:lnTo>
                    <a:pt x="7133399" y="0"/>
                  </a:lnTo>
                  <a:lnTo>
                    <a:pt x="7104710" y="0"/>
                  </a:lnTo>
                  <a:lnTo>
                    <a:pt x="7100722" y="5689"/>
                  </a:lnTo>
                  <a:lnTo>
                    <a:pt x="7099135" y="13436"/>
                  </a:lnTo>
                  <a:lnTo>
                    <a:pt x="7100608" y="21297"/>
                  </a:lnTo>
                  <a:lnTo>
                    <a:pt x="7104710" y="27724"/>
                  </a:lnTo>
                  <a:lnTo>
                    <a:pt x="7110895" y="32054"/>
                  </a:lnTo>
                  <a:lnTo>
                    <a:pt x="7118667" y="33655"/>
                  </a:lnTo>
                  <a:lnTo>
                    <a:pt x="7126529" y="32169"/>
                  </a:lnTo>
                  <a:lnTo>
                    <a:pt x="7132968" y="28079"/>
                  </a:lnTo>
                  <a:lnTo>
                    <a:pt x="7137298" y="21894"/>
                  </a:lnTo>
                  <a:lnTo>
                    <a:pt x="7138886" y="14135"/>
                  </a:lnTo>
                  <a:close/>
                </a:path>
                <a:path w="9144000" h="5095875">
                  <a:moveTo>
                    <a:pt x="7473023" y="1020533"/>
                  </a:moveTo>
                  <a:lnTo>
                    <a:pt x="7471829" y="1012278"/>
                  </a:lnTo>
                  <a:lnTo>
                    <a:pt x="7467701" y="1005725"/>
                  </a:lnTo>
                  <a:lnTo>
                    <a:pt x="7461351" y="1001522"/>
                  </a:lnTo>
                  <a:lnTo>
                    <a:pt x="7453490" y="1000328"/>
                  </a:lnTo>
                  <a:lnTo>
                    <a:pt x="7445616" y="1001801"/>
                  </a:lnTo>
                  <a:lnTo>
                    <a:pt x="7439190" y="1005903"/>
                  </a:lnTo>
                  <a:lnTo>
                    <a:pt x="7434847" y="1012088"/>
                  </a:lnTo>
                  <a:lnTo>
                    <a:pt x="7433259" y="1019835"/>
                  </a:lnTo>
                  <a:lnTo>
                    <a:pt x="7434745" y="1027696"/>
                  </a:lnTo>
                  <a:lnTo>
                    <a:pt x="7438847" y="1034122"/>
                  </a:lnTo>
                  <a:lnTo>
                    <a:pt x="7445032" y="1038453"/>
                  </a:lnTo>
                  <a:lnTo>
                    <a:pt x="7452792" y="1040053"/>
                  </a:lnTo>
                  <a:lnTo>
                    <a:pt x="7460666" y="1038567"/>
                  </a:lnTo>
                  <a:lnTo>
                    <a:pt x="7467092" y="1034478"/>
                  </a:lnTo>
                  <a:lnTo>
                    <a:pt x="7471435" y="1028280"/>
                  </a:lnTo>
                  <a:lnTo>
                    <a:pt x="7473023" y="1020533"/>
                  </a:lnTo>
                  <a:close/>
                </a:path>
                <a:path w="9144000" h="5095875">
                  <a:moveTo>
                    <a:pt x="7476515" y="685304"/>
                  </a:moveTo>
                  <a:lnTo>
                    <a:pt x="7474979" y="675906"/>
                  </a:lnTo>
                  <a:lnTo>
                    <a:pt x="7469975" y="668223"/>
                  </a:lnTo>
                  <a:lnTo>
                    <a:pt x="7462482" y="663155"/>
                  </a:lnTo>
                  <a:lnTo>
                    <a:pt x="7453490" y="661606"/>
                  </a:lnTo>
                  <a:lnTo>
                    <a:pt x="7444486" y="663435"/>
                  </a:lnTo>
                  <a:lnTo>
                    <a:pt x="7436929" y="668401"/>
                  </a:lnTo>
                  <a:lnTo>
                    <a:pt x="7431710" y="675716"/>
                  </a:lnTo>
                  <a:lnTo>
                    <a:pt x="7429779" y="684606"/>
                  </a:lnTo>
                  <a:lnTo>
                    <a:pt x="7431608" y="693597"/>
                  </a:lnTo>
                  <a:lnTo>
                    <a:pt x="7436574" y="701154"/>
                  </a:lnTo>
                  <a:lnTo>
                    <a:pt x="7443902" y="706361"/>
                  </a:lnTo>
                  <a:lnTo>
                    <a:pt x="7452792" y="708304"/>
                  </a:lnTo>
                  <a:lnTo>
                    <a:pt x="7461796" y="706475"/>
                  </a:lnTo>
                  <a:lnTo>
                    <a:pt x="7469365" y="701509"/>
                  </a:lnTo>
                  <a:lnTo>
                    <a:pt x="7474572" y="694182"/>
                  </a:lnTo>
                  <a:lnTo>
                    <a:pt x="7476515" y="685304"/>
                  </a:lnTo>
                  <a:close/>
                </a:path>
                <a:path w="9144000" h="5095875">
                  <a:moveTo>
                    <a:pt x="7476515" y="350062"/>
                  </a:moveTo>
                  <a:lnTo>
                    <a:pt x="7474979" y="340677"/>
                  </a:lnTo>
                  <a:lnTo>
                    <a:pt x="7469975" y="332994"/>
                  </a:lnTo>
                  <a:lnTo>
                    <a:pt x="7462482" y="327914"/>
                  </a:lnTo>
                  <a:lnTo>
                    <a:pt x="7453490" y="326364"/>
                  </a:lnTo>
                  <a:lnTo>
                    <a:pt x="7444486" y="328193"/>
                  </a:lnTo>
                  <a:lnTo>
                    <a:pt x="7436929" y="333159"/>
                  </a:lnTo>
                  <a:lnTo>
                    <a:pt x="7431710" y="340487"/>
                  </a:lnTo>
                  <a:lnTo>
                    <a:pt x="7429779" y="349364"/>
                  </a:lnTo>
                  <a:lnTo>
                    <a:pt x="7431608" y="358368"/>
                  </a:lnTo>
                  <a:lnTo>
                    <a:pt x="7436574" y="365925"/>
                  </a:lnTo>
                  <a:lnTo>
                    <a:pt x="7443902" y="371132"/>
                  </a:lnTo>
                  <a:lnTo>
                    <a:pt x="7452792" y="373062"/>
                  </a:lnTo>
                  <a:lnTo>
                    <a:pt x="7461796" y="371233"/>
                  </a:lnTo>
                  <a:lnTo>
                    <a:pt x="7469365" y="366268"/>
                  </a:lnTo>
                  <a:lnTo>
                    <a:pt x="7474572" y="358952"/>
                  </a:lnTo>
                  <a:lnTo>
                    <a:pt x="7476515" y="350062"/>
                  </a:lnTo>
                  <a:close/>
                </a:path>
                <a:path w="9144000" h="5095875">
                  <a:moveTo>
                    <a:pt x="7476515" y="14833"/>
                  </a:moveTo>
                  <a:lnTo>
                    <a:pt x="7474979" y="5448"/>
                  </a:lnTo>
                  <a:lnTo>
                    <a:pt x="7471423" y="0"/>
                  </a:lnTo>
                  <a:lnTo>
                    <a:pt x="7435456" y="0"/>
                  </a:lnTo>
                  <a:lnTo>
                    <a:pt x="7431710" y="5245"/>
                  </a:lnTo>
                  <a:lnTo>
                    <a:pt x="7429779" y="14135"/>
                  </a:lnTo>
                  <a:lnTo>
                    <a:pt x="7431608" y="23126"/>
                  </a:lnTo>
                  <a:lnTo>
                    <a:pt x="7436574" y="30683"/>
                  </a:lnTo>
                  <a:lnTo>
                    <a:pt x="7443902" y="35890"/>
                  </a:lnTo>
                  <a:lnTo>
                    <a:pt x="7452792" y="37833"/>
                  </a:lnTo>
                  <a:lnTo>
                    <a:pt x="7461796" y="36004"/>
                  </a:lnTo>
                  <a:lnTo>
                    <a:pt x="7469365" y="31038"/>
                  </a:lnTo>
                  <a:lnTo>
                    <a:pt x="7474572" y="23723"/>
                  </a:lnTo>
                  <a:lnTo>
                    <a:pt x="7476515" y="14833"/>
                  </a:lnTo>
                  <a:close/>
                </a:path>
                <a:path w="9144000" h="5095875">
                  <a:moveTo>
                    <a:pt x="7807147" y="1020533"/>
                  </a:moveTo>
                  <a:lnTo>
                    <a:pt x="7805674" y="1012672"/>
                  </a:lnTo>
                  <a:lnTo>
                    <a:pt x="7801572" y="1006246"/>
                  </a:lnTo>
                  <a:lnTo>
                    <a:pt x="7795387" y="1001915"/>
                  </a:lnTo>
                  <a:lnTo>
                    <a:pt x="7787627" y="1000328"/>
                  </a:lnTo>
                  <a:lnTo>
                    <a:pt x="7779753" y="1001801"/>
                  </a:lnTo>
                  <a:lnTo>
                    <a:pt x="7773327" y="1005903"/>
                  </a:lnTo>
                  <a:lnTo>
                    <a:pt x="7768984" y="1012088"/>
                  </a:lnTo>
                  <a:lnTo>
                    <a:pt x="7767396" y="1019835"/>
                  </a:lnTo>
                  <a:lnTo>
                    <a:pt x="7768869" y="1027696"/>
                  </a:lnTo>
                  <a:lnTo>
                    <a:pt x="7772971" y="1034122"/>
                  </a:lnTo>
                  <a:lnTo>
                    <a:pt x="7779169" y="1038453"/>
                  </a:lnTo>
                  <a:lnTo>
                    <a:pt x="7786929" y="1040053"/>
                  </a:lnTo>
                  <a:lnTo>
                    <a:pt x="7794790" y="1038567"/>
                  </a:lnTo>
                  <a:lnTo>
                    <a:pt x="7801229" y="1034478"/>
                  </a:lnTo>
                  <a:lnTo>
                    <a:pt x="7805560" y="1028280"/>
                  </a:lnTo>
                  <a:lnTo>
                    <a:pt x="7807147" y="1020533"/>
                  </a:lnTo>
                  <a:close/>
                </a:path>
                <a:path w="9144000" h="5095875">
                  <a:moveTo>
                    <a:pt x="7810640" y="685304"/>
                  </a:moveTo>
                  <a:lnTo>
                    <a:pt x="7808811" y="676008"/>
                  </a:lnTo>
                  <a:lnTo>
                    <a:pt x="7803845" y="668489"/>
                  </a:lnTo>
                  <a:lnTo>
                    <a:pt x="7796517" y="663448"/>
                  </a:lnTo>
                  <a:lnTo>
                    <a:pt x="7787627" y="661606"/>
                  </a:lnTo>
                  <a:lnTo>
                    <a:pt x="7778623" y="663435"/>
                  </a:lnTo>
                  <a:lnTo>
                    <a:pt x="7771054" y="668401"/>
                  </a:lnTo>
                  <a:lnTo>
                    <a:pt x="7765847" y="675716"/>
                  </a:lnTo>
                  <a:lnTo>
                    <a:pt x="7763904" y="684606"/>
                  </a:lnTo>
                  <a:lnTo>
                    <a:pt x="7765732" y="693597"/>
                  </a:lnTo>
                  <a:lnTo>
                    <a:pt x="7770711" y="701154"/>
                  </a:lnTo>
                  <a:lnTo>
                    <a:pt x="7778026" y="706361"/>
                  </a:lnTo>
                  <a:lnTo>
                    <a:pt x="7786929" y="708304"/>
                  </a:lnTo>
                  <a:lnTo>
                    <a:pt x="7795920" y="706475"/>
                  </a:lnTo>
                  <a:lnTo>
                    <a:pt x="7803489" y="701509"/>
                  </a:lnTo>
                  <a:lnTo>
                    <a:pt x="7808696" y="694182"/>
                  </a:lnTo>
                  <a:lnTo>
                    <a:pt x="7810640" y="685304"/>
                  </a:lnTo>
                  <a:close/>
                </a:path>
                <a:path w="9144000" h="5095875">
                  <a:moveTo>
                    <a:pt x="7814132" y="350062"/>
                  </a:moveTo>
                  <a:lnTo>
                    <a:pt x="7812049" y="339648"/>
                  </a:lnTo>
                  <a:lnTo>
                    <a:pt x="7806372" y="330987"/>
                  </a:lnTo>
                  <a:lnTo>
                    <a:pt x="7797940" y="325069"/>
                  </a:lnTo>
                  <a:lnTo>
                    <a:pt x="7787627" y="322884"/>
                  </a:lnTo>
                  <a:lnTo>
                    <a:pt x="7777188" y="324967"/>
                  </a:lnTo>
                  <a:lnTo>
                    <a:pt x="7768526" y="330644"/>
                  </a:lnTo>
                  <a:lnTo>
                    <a:pt x="7762608" y="339051"/>
                  </a:lnTo>
                  <a:lnTo>
                    <a:pt x="7760411" y="349364"/>
                  </a:lnTo>
                  <a:lnTo>
                    <a:pt x="7762494" y="359791"/>
                  </a:lnTo>
                  <a:lnTo>
                    <a:pt x="7768171" y="368452"/>
                  </a:lnTo>
                  <a:lnTo>
                    <a:pt x="7776604" y="374357"/>
                  </a:lnTo>
                  <a:lnTo>
                    <a:pt x="7786929" y="376555"/>
                  </a:lnTo>
                  <a:lnTo>
                    <a:pt x="7797355" y="374472"/>
                  </a:lnTo>
                  <a:lnTo>
                    <a:pt x="7806017" y="368795"/>
                  </a:lnTo>
                  <a:lnTo>
                    <a:pt x="7811935" y="360375"/>
                  </a:lnTo>
                  <a:lnTo>
                    <a:pt x="7814132" y="350062"/>
                  </a:lnTo>
                  <a:close/>
                </a:path>
                <a:path w="9144000" h="5095875">
                  <a:moveTo>
                    <a:pt x="7814132" y="14833"/>
                  </a:moveTo>
                  <a:lnTo>
                    <a:pt x="7812049" y="4406"/>
                  </a:lnTo>
                  <a:lnTo>
                    <a:pt x="7809154" y="0"/>
                  </a:lnTo>
                  <a:lnTo>
                    <a:pt x="7765301" y="0"/>
                  </a:lnTo>
                  <a:lnTo>
                    <a:pt x="7762608" y="3822"/>
                  </a:lnTo>
                  <a:lnTo>
                    <a:pt x="7760411" y="14135"/>
                  </a:lnTo>
                  <a:lnTo>
                    <a:pt x="7762494" y="24561"/>
                  </a:lnTo>
                  <a:lnTo>
                    <a:pt x="7768171" y="33210"/>
                  </a:lnTo>
                  <a:lnTo>
                    <a:pt x="7776604" y="39128"/>
                  </a:lnTo>
                  <a:lnTo>
                    <a:pt x="7786929" y="41313"/>
                  </a:lnTo>
                  <a:lnTo>
                    <a:pt x="7797355" y="39243"/>
                  </a:lnTo>
                  <a:lnTo>
                    <a:pt x="7806017" y="33566"/>
                  </a:lnTo>
                  <a:lnTo>
                    <a:pt x="7811935" y="25146"/>
                  </a:lnTo>
                  <a:lnTo>
                    <a:pt x="7814132" y="14833"/>
                  </a:lnTo>
                  <a:close/>
                </a:path>
                <a:path w="9144000" h="5095875">
                  <a:moveTo>
                    <a:pt x="8141983" y="1014958"/>
                  </a:moveTo>
                  <a:lnTo>
                    <a:pt x="8140395" y="1007097"/>
                  </a:lnTo>
                  <a:lnTo>
                    <a:pt x="8136052" y="1000671"/>
                  </a:lnTo>
                  <a:lnTo>
                    <a:pt x="8129625" y="996340"/>
                  </a:lnTo>
                  <a:lnTo>
                    <a:pt x="8121751" y="994740"/>
                  </a:lnTo>
                  <a:lnTo>
                    <a:pt x="8113877" y="996340"/>
                  </a:lnTo>
                  <a:lnTo>
                    <a:pt x="8107451" y="1000671"/>
                  </a:lnTo>
                  <a:lnTo>
                    <a:pt x="8103121" y="1007097"/>
                  </a:lnTo>
                  <a:lnTo>
                    <a:pt x="8101520" y="1014958"/>
                  </a:lnTo>
                  <a:lnTo>
                    <a:pt x="8103121" y="1022819"/>
                  </a:lnTo>
                  <a:lnTo>
                    <a:pt x="8107451" y="1029246"/>
                  </a:lnTo>
                  <a:lnTo>
                    <a:pt x="8113877" y="1033576"/>
                  </a:lnTo>
                  <a:lnTo>
                    <a:pt x="8121751" y="1035164"/>
                  </a:lnTo>
                  <a:lnTo>
                    <a:pt x="8129625" y="1033576"/>
                  </a:lnTo>
                  <a:lnTo>
                    <a:pt x="8136052" y="1029246"/>
                  </a:lnTo>
                  <a:lnTo>
                    <a:pt x="8140395" y="1022819"/>
                  </a:lnTo>
                  <a:lnTo>
                    <a:pt x="8141983" y="1014958"/>
                  </a:lnTo>
                  <a:close/>
                </a:path>
                <a:path w="9144000" h="5095875">
                  <a:moveTo>
                    <a:pt x="8145475" y="679030"/>
                  </a:moveTo>
                  <a:lnTo>
                    <a:pt x="8143634" y="669734"/>
                  </a:lnTo>
                  <a:lnTo>
                    <a:pt x="8138579" y="662216"/>
                  </a:lnTo>
                  <a:lnTo>
                    <a:pt x="8131048" y="657174"/>
                  </a:lnTo>
                  <a:lnTo>
                    <a:pt x="8121751" y="655332"/>
                  </a:lnTo>
                  <a:lnTo>
                    <a:pt x="8112455" y="657275"/>
                  </a:lnTo>
                  <a:lnTo>
                    <a:pt x="8104924" y="662470"/>
                  </a:lnTo>
                  <a:lnTo>
                    <a:pt x="8099882" y="670026"/>
                  </a:lnTo>
                  <a:lnTo>
                    <a:pt x="8098041" y="679030"/>
                  </a:lnTo>
                  <a:lnTo>
                    <a:pt x="8099971" y="688314"/>
                  </a:lnTo>
                  <a:lnTo>
                    <a:pt x="8105191" y="695845"/>
                  </a:lnTo>
                  <a:lnTo>
                    <a:pt x="8112747" y="700887"/>
                  </a:lnTo>
                  <a:lnTo>
                    <a:pt x="8121751" y="702729"/>
                  </a:lnTo>
                  <a:lnTo>
                    <a:pt x="8130756" y="700786"/>
                  </a:lnTo>
                  <a:lnTo>
                    <a:pt x="8138325" y="695579"/>
                  </a:lnTo>
                  <a:lnTo>
                    <a:pt x="8143532" y="688022"/>
                  </a:lnTo>
                  <a:lnTo>
                    <a:pt x="8145475" y="679030"/>
                  </a:lnTo>
                  <a:close/>
                </a:path>
                <a:path w="9144000" h="5095875">
                  <a:moveTo>
                    <a:pt x="8148955" y="344487"/>
                  </a:moveTo>
                  <a:lnTo>
                    <a:pt x="8146770" y="333883"/>
                  </a:lnTo>
                  <a:lnTo>
                    <a:pt x="8140852" y="325501"/>
                  </a:lnTo>
                  <a:lnTo>
                    <a:pt x="8132178" y="319989"/>
                  </a:lnTo>
                  <a:lnTo>
                    <a:pt x="8121751" y="318008"/>
                  </a:lnTo>
                  <a:lnTo>
                    <a:pt x="8111325" y="320179"/>
                  </a:lnTo>
                  <a:lnTo>
                    <a:pt x="8102651" y="326021"/>
                  </a:lnTo>
                  <a:lnTo>
                    <a:pt x="8096732" y="334467"/>
                  </a:lnTo>
                  <a:lnTo>
                    <a:pt x="8094548" y="344487"/>
                  </a:lnTo>
                  <a:lnTo>
                    <a:pt x="8096732" y="354698"/>
                  </a:lnTo>
                  <a:lnTo>
                    <a:pt x="8102651" y="362877"/>
                  </a:lnTo>
                  <a:lnTo>
                    <a:pt x="8111325" y="368312"/>
                  </a:lnTo>
                  <a:lnTo>
                    <a:pt x="8121751" y="370281"/>
                  </a:lnTo>
                  <a:lnTo>
                    <a:pt x="8132178" y="368109"/>
                  </a:lnTo>
                  <a:lnTo>
                    <a:pt x="8140852" y="362356"/>
                  </a:lnTo>
                  <a:lnTo>
                    <a:pt x="8146770" y="354101"/>
                  </a:lnTo>
                  <a:lnTo>
                    <a:pt x="8148955" y="344487"/>
                  </a:lnTo>
                  <a:close/>
                </a:path>
                <a:path w="9144000" h="5095875">
                  <a:moveTo>
                    <a:pt x="8152447" y="8559"/>
                  </a:moveTo>
                  <a:lnTo>
                    <a:pt x="8150682" y="0"/>
                  </a:lnTo>
                  <a:lnTo>
                    <a:pt x="8092821" y="0"/>
                  </a:lnTo>
                  <a:lnTo>
                    <a:pt x="8091056" y="8559"/>
                  </a:lnTo>
                  <a:lnTo>
                    <a:pt x="8093507" y="20408"/>
                  </a:lnTo>
                  <a:lnTo>
                    <a:pt x="8100123" y="30162"/>
                  </a:lnTo>
                  <a:lnTo>
                    <a:pt x="8109890" y="36791"/>
                  </a:lnTo>
                  <a:lnTo>
                    <a:pt x="8121751" y="39230"/>
                  </a:lnTo>
                  <a:lnTo>
                    <a:pt x="8133613" y="36791"/>
                  </a:lnTo>
                  <a:lnTo>
                    <a:pt x="8143380" y="30162"/>
                  </a:lnTo>
                  <a:lnTo>
                    <a:pt x="8150009" y="20408"/>
                  </a:lnTo>
                  <a:lnTo>
                    <a:pt x="8152447" y="8559"/>
                  </a:lnTo>
                  <a:close/>
                </a:path>
                <a:path w="9144000" h="5095875">
                  <a:moveTo>
                    <a:pt x="8476107" y="1017739"/>
                  </a:moveTo>
                  <a:lnTo>
                    <a:pt x="8474519" y="1009586"/>
                  </a:lnTo>
                  <a:lnTo>
                    <a:pt x="8470189" y="1003198"/>
                  </a:lnTo>
                  <a:lnTo>
                    <a:pt x="8463750" y="999020"/>
                  </a:lnTo>
                  <a:lnTo>
                    <a:pt x="8455889" y="997534"/>
                  </a:lnTo>
                  <a:lnTo>
                    <a:pt x="8448015" y="999121"/>
                  </a:lnTo>
                  <a:lnTo>
                    <a:pt x="8441588" y="1003452"/>
                  </a:lnTo>
                  <a:lnTo>
                    <a:pt x="8437245" y="1009878"/>
                  </a:lnTo>
                  <a:lnTo>
                    <a:pt x="8435657" y="1017739"/>
                  </a:lnTo>
                  <a:lnTo>
                    <a:pt x="8437245" y="1025613"/>
                  </a:lnTo>
                  <a:lnTo>
                    <a:pt x="8441588" y="1032027"/>
                  </a:lnTo>
                  <a:lnTo>
                    <a:pt x="8448015" y="1036370"/>
                  </a:lnTo>
                  <a:lnTo>
                    <a:pt x="8455889" y="1037958"/>
                  </a:lnTo>
                  <a:lnTo>
                    <a:pt x="8463750" y="1036370"/>
                  </a:lnTo>
                  <a:lnTo>
                    <a:pt x="8470189" y="1032027"/>
                  </a:lnTo>
                  <a:lnTo>
                    <a:pt x="8474519" y="1025613"/>
                  </a:lnTo>
                  <a:lnTo>
                    <a:pt x="8476107" y="1017739"/>
                  </a:lnTo>
                  <a:close/>
                </a:path>
                <a:path w="9144000" h="5095875">
                  <a:moveTo>
                    <a:pt x="8479599" y="681812"/>
                  </a:moveTo>
                  <a:lnTo>
                    <a:pt x="8477758" y="672820"/>
                  </a:lnTo>
                  <a:lnTo>
                    <a:pt x="8472716" y="665264"/>
                  </a:lnTo>
                  <a:lnTo>
                    <a:pt x="8465185" y="660057"/>
                  </a:lnTo>
                  <a:lnTo>
                    <a:pt x="8455889" y="658114"/>
                  </a:lnTo>
                  <a:lnTo>
                    <a:pt x="8446592" y="660057"/>
                  </a:lnTo>
                  <a:lnTo>
                    <a:pt x="8439061" y="665264"/>
                  </a:lnTo>
                  <a:lnTo>
                    <a:pt x="8434006" y="672820"/>
                  </a:lnTo>
                  <a:lnTo>
                    <a:pt x="8432165" y="681812"/>
                  </a:lnTo>
                  <a:lnTo>
                    <a:pt x="8434108" y="691108"/>
                  </a:lnTo>
                  <a:lnTo>
                    <a:pt x="8439315" y="698627"/>
                  </a:lnTo>
                  <a:lnTo>
                    <a:pt x="8446884" y="703668"/>
                  </a:lnTo>
                  <a:lnTo>
                    <a:pt x="8455889" y="705510"/>
                  </a:lnTo>
                  <a:lnTo>
                    <a:pt x="8464880" y="703567"/>
                  </a:lnTo>
                  <a:lnTo>
                    <a:pt x="8472449" y="698373"/>
                  </a:lnTo>
                  <a:lnTo>
                    <a:pt x="8477656" y="690803"/>
                  </a:lnTo>
                  <a:lnTo>
                    <a:pt x="8479599" y="681812"/>
                  </a:lnTo>
                  <a:close/>
                </a:path>
                <a:path w="9144000" h="5095875">
                  <a:moveTo>
                    <a:pt x="8483092" y="346583"/>
                  </a:moveTo>
                  <a:lnTo>
                    <a:pt x="8480895" y="336156"/>
                  </a:lnTo>
                  <a:lnTo>
                    <a:pt x="8474977" y="327507"/>
                  </a:lnTo>
                  <a:lnTo>
                    <a:pt x="8466315" y="321589"/>
                  </a:lnTo>
                  <a:lnTo>
                    <a:pt x="8455889" y="319405"/>
                  </a:lnTo>
                  <a:lnTo>
                    <a:pt x="8445449" y="321589"/>
                  </a:lnTo>
                  <a:lnTo>
                    <a:pt x="8436788" y="327507"/>
                  </a:lnTo>
                  <a:lnTo>
                    <a:pt x="8430870" y="336156"/>
                  </a:lnTo>
                  <a:lnTo>
                    <a:pt x="8428672" y="346583"/>
                  </a:lnTo>
                  <a:lnTo>
                    <a:pt x="8430870" y="356997"/>
                  </a:lnTo>
                  <a:lnTo>
                    <a:pt x="8436788" y="365658"/>
                  </a:lnTo>
                  <a:lnTo>
                    <a:pt x="8445449" y="371576"/>
                  </a:lnTo>
                  <a:lnTo>
                    <a:pt x="8455889" y="373761"/>
                  </a:lnTo>
                  <a:lnTo>
                    <a:pt x="8466315" y="371576"/>
                  </a:lnTo>
                  <a:lnTo>
                    <a:pt x="8474977" y="365658"/>
                  </a:lnTo>
                  <a:lnTo>
                    <a:pt x="8480895" y="356997"/>
                  </a:lnTo>
                  <a:lnTo>
                    <a:pt x="8483092" y="346583"/>
                  </a:lnTo>
                  <a:close/>
                </a:path>
                <a:path w="9144000" h="5095875">
                  <a:moveTo>
                    <a:pt x="8483092" y="11353"/>
                  </a:moveTo>
                  <a:lnTo>
                    <a:pt x="8480895" y="635"/>
                  </a:lnTo>
                  <a:lnTo>
                    <a:pt x="8480463" y="0"/>
                  </a:lnTo>
                  <a:lnTo>
                    <a:pt x="8431301" y="0"/>
                  </a:lnTo>
                  <a:lnTo>
                    <a:pt x="8430870" y="635"/>
                  </a:lnTo>
                  <a:lnTo>
                    <a:pt x="8428672" y="11353"/>
                  </a:lnTo>
                  <a:lnTo>
                    <a:pt x="8430768" y="22059"/>
                  </a:lnTo>
                  <a:lnTo>
                    <a:pt x="8436521" y="30683"/>
                  </a:lnTo>
                  <a:lnTo>
                    <a:pt x="8445157" y="36436"/>
                  </a:lnTo>
                  <a:lnTo>
                    <a:pt x="8455889" y="38531"/>
                  </a:lnTo>
                  <a:lnTo>
                    <a:pt x="8466607" y="36436"/>
                  </a:lnTo>
                  <a:lnTo>
                    <a:pt x="8475243" y="30683"/>
                  </a:lnTo>
                  <a:lnTo>
                    <a:pt x="8480996" y="22059"/>
                  </a:lnTo>
                  <a:lnTo>
                    <a:pt x="8483092" y="11353"/>
                  </a:lnTo>
                  <a:close/>
                </a:path>
                <a:path w="9144000" h="5095875">
                  <a:moveTo>
                    <a:pt x="8810244" y="1017054"/>
                  </a:moveTo>
                  <a:lnTo>
                    <a:pt x="8808656" y="1009294"/>
                  </a:lnTo>
                  <a:lnTo>
                    <a:pt x="8804313" y="1003109"/>
                  </a:lnTo>
                  <a:lnTo>
                    <a:pt x="8797887" y="999020"/>
                  </a:lnTo>
                  <a:lnTo>
                    <a:pt x="8790013" y="997534"/>
                  </a:lnTo>
                  <a:lnTo>
                    <a:pt x="8782253" y="999121"/>
                  </a:lnTo>
                  <a:lnTo>
                    <a:pt x="8776068" y="1003452"/>
                  </a:lnTo>
                  <a:lnTo>
                    <a:pt x="8771966" y="1009878"/>
                  </a:lnTo>
                  <a:lnTo>
                    <a:pt x="8770480" y="1017739"/>
                  </a:lnTo>
                  <a:lnTo>
                    <a:pt x="8772068" y="1025499"/>
                  </a:lnTo>
                  <a:lnTo>
                    <a:pt x="8776411" y="1031684"/>
                  </a:lnTo>
                  <a:lnTo>
                    <a:pt x="8782837" y="1035773"/>
                  </a:lnTo>
                  <a:lnTo>
                    <a:pt x="8790711" y="1037259"/>
                  </a:lnTo>
                  <a:lnTo>
                    <a:pt x="8798471" y="1035672"/>
                  </a:lnTo>
                  <a:lnTo>
                    <a:pt x="8804669" y="1031341"/>
                  </a:lnTo>
                  <a:lnTo>
                    <a:pt x="8808758" y="1024915"/>
                  </a:lnTo>
                  <a:lnTo>
                    <a:pt x="8810244" y="1017054"/>
                  </a:lnTo>
                  <a:close/>
                </a:path>
                <a:path w="9144000" h="5095875">
                  <a:moveTo>
                    <a:pt x="8813736" y="681812"/>
                  </a:moveTo>
                  <a:lnTo>
                    <a:pt x="8811895" y="672934"/>
                  </a:lnTo>
                  <a:lnTo>
                    <a:pt x="8806840" y="665607"/>
                  </a:lnTo>
                  <a:lnTo>
                    <a:pt x="8799322" y="660654"/>
                  </a:lnTo>
                  <a:lnTo>
                    <a:pt x="8790013" y="658812"/>
                  </a:lnTo>
                  <a:lnTo>
                    <a:pt x="8781123" y="660654"/>
                  </a:lnTo>
                  <a:lnTo>
                    <a:pt x="8773795" y="665695"/>
                  </a:lnTo>
                  <a:lnTo>
                    <a:pt x="8768829" y="673227"/>
                  </a:lnTo>
                  <a:lnTo>
                    <a:pt x="8767000" y="682510"/>
                  </a:lnTo>
                  <a:lnTo>
                    <a:pt x="8768842" y="691400"/>
                  </a:lnTo>
                  <a:lnTo>
                    <a:pt x="8773884" y="698715"/>
                  </a:lnTo>
                  <a:lnTo>
                    <a:pt x="8781402" y="703668"/>
                  </a:lnTo>
                  <a:lnTo>
                    <a:pt x="8790711" y="705510"/>
                  </a:lnTo>
                  <a:lnTo>
                    <a:pt x="8799906" y="703668"/>
                  </a:lnTo>
                  <a:lnTo>
                    <a:pt x="8807196" y="698627"/>
                  </a:lnTo>
                  <a:lnTo>
                    <a:pt x="8811997" y="691108"/>
                  </a:lnTo>
                  <a:lnTo>
                    <a:pt x="8813736" y="681812"/>
                  </a:lnTo>
                  <a:close/>
                </a:path>
                <a:path w="9144000" h="5095875">
                  <a:moveTo>
                    <a:pt x="8813736" y="346583"/>
                  </a:moveTo>
                  <a:lnTo>
                    <a:pt x="8811895" y="337693"/>
                  </a:lnTo>
                  <a:lnTo>
                    <a:pt x="8806840" y="330377"/>
                  </a:lnTo>
                  <a:lnTo>
                    <a:pt x="8799322" y="325424"/>
                  </a:lnTo>
                  <a:lnTo>
                    <a:pt x="8790013" y="323583"/>
                  </a:lnTo>
                  <a:lnTo>
                    <a:pt x="8781123" y="325424"/>
                  </a:lnTo>
                  <a:lnTo>
                    <a:pt x="8773795" y="330466"/>
                  </a:lnTo>
                  <a:lnTo>
                    <a:pt x="8768829" y="337985"/>
                  </a:lnTo>
                  <a:lnTo>
                    <a:pt x="8767000" y="347281"/>
                  </a:lnTo>
                  <a:lnTo>
                    <a:pt x="8768842" y="356158"/>
                  </a:lnTo>
                  <a:lnTo>
                    <a:pt x="8773884" y="363486"/>
                  </a:lnTo>
                  <a:lnTo>
                    <a:pt x="8781402" y="368439"/>
                  </a:lnTo>
                  <a:lnTo>
                    <a:pt x="8790711" y="370281"/>
                  </a:lnTo>
                  <a:lnTo>
                    <a:pt x="8799906" y="368439"/>
                  </a:lnTo>
                  <a:lnTo>
                    <a:pt x="8807196" y="363397"/>
                  </a:lnTo>
                  <a:lnTo>
                    <a:pt x="8811997" y="355866"/>
                  </a:lnTo>
                  <a:lnTo>
                    <a:pt x="8813736" y="346583"/>
                  </a:lnTo>
                  <a:close/>
                </a:path>
                <a:path w="9144000" h="5095875">
                  <a:moveTo>
                    <a:pt x="8813736" y="10655"/>
                  </a:moveTo>
                  <a:lnTo>
                    <a:pt x="8811895" y="1765"/>
                  </a:lnTo>
                  <a:lnTo>
                    <a:pt x="8810663" y="0"/>
                  </a:lnTo>
                  <a:lnTo>
                    <a:pt x="8770188" y="0"/>
                  </a:lnTo>
                  <a:lnTo>
                    <a:pt x="8768829" y="2057"/>
                  </a:lnTo>
                  <a:lnTo>
                    <a:pt x="8767000" y="11353"/>
                  </a:lnTo>
                  <a:lnTo>
                    <a:pt x="8768842" y="20231"/>
                  </a:lnTo>
                  <a:lnTo>
                    <a:pt x="8773884" y="27546"/>
                  </a:lnTo>
                  <a:lnTo>
                    <a:pt x="8781402" y="32512"/>
                  </a:lnTo>
                  <a:lnTo>
                    <a:pt x="8790711" y="34353"/>
                  </a:lnTo>
                  <a:lnTo>
                    <a:pt x="8799906" y="32512"/>
                  </a:lnTo>
                  <a:lnTo>
                    <a:pt x="8807196" y="27470"/>
                  </a:lnTo>
                  <a:lnTo>
                    <a:pt x="8811997" y="19939"/>
                  </a:lnTo>
                  <a:lnTo>
                    <a:pt x="8813736" y="10655"/>
                  </a:lnTo>
                  <a:close/>
                </a:path>
                <a:path w="9144000" h="5095875">
                  <a:moveTo>
                    <a:pt x="9143987" y="1015187"/>
                  </a:moveTo>
                  <a:lnTo>
                    <a:pt x="9142781" y="1009294"/>
                  </a:lnTo>
                  <a:lnTo>
                    <a:pt x="9138450" y="1003109"/>
                  </a:lnTo>
                  <a:lnTo>
                    <a:pt x="9132011" y="999020"/>
                  </a:lnTo>
                  <a:lnTo>
                    <a:pt x="9124150" y="997534"/>
                  </a:lnTo>
                  <a:lnTo>
                    <a:pt x="9116390" y="999121"/>
                  </a:lnTo>
                  <a:lnTo>
                    <a:pt x="9110193" y="1003452"/>
                  </a:lnTo>
                  <a:lnTo>
                    <a:pt x="9106090" y="1009878"/>
                  </a:lnTo>
                  <a:lnTo>
                    <a:pt x="9104617" y="1017739"/>
                  </a:lnTo>
                  <a:lnTo>
                    <a:pt x="9106205" y="1025499"/>
                  </a:lnTo>
                  <a:lnTo>
                    <a:pt x="9110548" y="1031684"/>
                  </a:lnTo>
                  <a:lnTo>
                    <a:pt x="9116974" y="1035773"/>
                  </a:lnTo>
                  <a:lnTo>
                    <a:pt x="9124848" y="1037259"/>
                  </a:lnTo>
                  <a:lnTo>
                    <a:pt x="9132608" y="1035672"/>
                  </a:lnTo>
                  <a:lnTo>
                    <a:pt x="9138793" y="1031341"/>
                  </a:lnTo>
                  <a:lnTo>
                    <a:pt x="9142895" y="1024915"/>
                  </a:lnTo>
                  <a:lnTo>
                    <a:pt x="9143987" y="1019073"/>
                  </a:lnTo>
                  <a:lnTo>
                    <a:pt x="9143987" y="1015187"/>
                  </a:lnTo>
                  <a:close/>
                </a:path>
                <a:path w="9144000" h="5095875">
                  <a:moveTo>
                    <a:pt x="9143987" y="679958"/>
                  </a:moveTo>
                  <a:lnTo>
                    <a:pt x="9142781" y="674065"/>
                  </a:lnTo>
                  <a:lnTo>
                    <a:pt x="9138450" y="667880"/>
                  </a:lnTo>
                  <a:lnTo>
                    <a:pt x="9132011" y="663778"/>
                  </a:lnTo>
                  <a:lnTo>
                    <a:pt x="9124150" y="662305"/>
                  </a:lnTo>
                  <a:lnTo>
                    <a:pt x="9116390" y="663892"/>
                  </a:lnTo>
                  <a:lnTo>
                    <a:pt x="9110193" y="668223"/>
                  </a:lnTo>
                  <a:lnTo>
                    <a:pt x="9106090" y="674649"/>
                  </a:lnTo>
                  <a:lnTo>
                    <a:pt x="9104617" y="682510"/>
                  </a:lnTo>
                  <a:lnTo>
                    <a:pt x="9106205" y="690270"/>
                  </a:lnTo>
                  <a:lnTo>
                    <a:pt x="9110548" y="696455"/>
                  </a:lnTo>
                  <a:lnTo>
                    <a:pt x="9116974" y="700544"/>
                  </a:lnTo>
                  <a:lnTo>
                    <a:pt x="9124848" y="702030"/>
                  </a:lnTo>
                  <a:lnTo>
                    <a:pt x="9132608" y="700443"/>
                  </a:lnTo>
                  <a:lnTo>
                    <a:pt x="9138793" y="696099"/>
                  </a:lnTo>
                  <a:lnTo>
                    <a:pt x="9142895" y="689673"/>
                  </a:lnTo>
                  <a:lnTo>
                    <a:pt x="9143987" y="683831"/>
                  </a:lnTo>
                  <a:lnTo>
                    <a:pt x="9143987" y="679958"/>
                  </a:lnTo>
                  <a:close/>
                </a:path>
                <a:path w="9144000" h="5095875">
                  <a:moveTo>
                    <a:pt x="9143987" y="344728"/>
                  </a:moveTo>
                  <a:lnTo>
                    <a:pt x="9142781" y="338823"/>
                  </a:lnTo>
                  <a:lnTo>
                    <a:pt x="9138450" y="332638"/>
                  </a:lnTo>
                  <a:lnTo>
                    <a:pt x="9132011" y="328549"/>
                  </a:lnTo>
                  <a:lnTo>
                    <a:pt x="9124150" y="327063"/>
                  </a:lnTo>
                  <a:lnTo>
                    <a:pt x="9116390" y="328663"/>
                  </a:lnTo>
                  <a:lnTo>
                    <a:pt x="9110193" y="332994"/>
                  </a:lnTo>
                  <a:lnTo>
                    <a:pt x="9106090" y="339420"/>
                  </a:lnTo>
                  <a:lnTo>
                    <a:pt x="9104617" y="347281"/>
                  </a:lnTo>
                  <a:lnTo>
                    <a:pt x="9106205" y="355028"/>
                  </a:lnTo>
                  <a:lnTo>
                    <a:pt x="9110548" y="361213"/>
                  </a:lnTo>
                  <a:lnTo>
                    <a:pt x="9116974" y="365315"/>
                  </a:lnTo>
                  <a:lnTo>
                    <a:pt x="9124848" y="366788"/>
                  </a:lnTo>
                  <a:lnTo>
                    <a:pt x="9132608" y="365201"/>
                  </a:lnTo>
                  <a:lnTo>
                    <a:pt x="9138793" y="360870"/>
                  </a:lnTo>
                  <a:lnTo>
                    <a:pt x="9142895" y="354444"/>
                  </a:lnTo>
                  <a:lnTo>
                    <a:pt x="9143987" y="348602"/>
                  </a:lnTo>
                  <a:lnTo>
                    <a:pt x="9143987" y="344728"/>
                  </a:lnTo>
                  <a:close/>
                </a:path>
                <a:path w="9144000" h="5095875">
                  <a:moveTo>
                    <a:pt x="9143987" y="9486"/>
                  </a:moveTo>
                  <a:lnTo>
                    <a:pt x="9142781" y="3594"/>
                  </a:lnTo>
                  <a:lnTo>
                    <a:pt x="9140253" y="0"/>
                  </a:lnTo>
                  <a:lnTo>
                    <a:pt x="9108770" y="0"/>
                  </a:lnTo>
                  <a:lnTo>
                    <a:pt x="9106090" y="4178"/>
                  </a:lnTo>
                  <a:lnTo>
                    <a:pt x="9104617" y="12039"/>
                  </a:lnTo>
                  <a:lnTo>
                    <a:pt x="9106205" y="19799"/>
                  </a:lnTo>
                  <a:lnTo>
                    <a:pt x="9110548" y="25984"/>
                  </a:lnTo>
                  <a:lnTo>
                    <a:pt x="9116974" y="30073"/>
                  </a:lnTo>
                  <a:lnTo>
                    <a:pt x="9124848" y="31559"/>
                  </a:lnTo>
                  <a:lnTo>
                    <a:pt x="9132608" y="29972"/>
                  </a:lnTo>
                  <a:lnTo>
                    <a:pt x="9138793" y="25641"/>
                  </a:lnTo>
                  <a:lnTo>
                    <a:pt x="9142895" y="19215"/>
                  </a:lnTo>
                  <a:lnTo>
                    <a:pt x="9143987" y="13373"/>
                  </a:lnTo>
                  <a:lnTo>
                    <a:pt x="9143987" y="94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8436" y="0"/>
              <a:ext cx="7686674" cy="5143499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08967" y="438150"/>
            <a:ext cx="516001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125" dirty="0">
                <a:solidFill>
                  <a:srgbClr val="FF66C3"/>
                </a:solidFill>
                <a:latin typeface="Tahoma"/>
                <a:cs typeface="Tahoma"/>
              </a:rPr>
              <a:t>PROYECTO</a:t>
            </a:r>
            <a:r>
              <a:rPr sz="3800" spc="-245" dirty="0">
                <a:solidFill>
                  <a:srgbClr val="FF66C3"/>
                </a:solidFill>
                <a:latin typeface="Tahoma"/>
                <a:cs typeface="Tahoma"/>
              </a:rPr>
              <a:t> </a:t>
            </a:r>
            <a:r>
              <a:rPr sz="3800" spc="210" dirty="0">
                <a:solidFill>
                  <a:srgbClr val="FF66C3"/>
                </a:solidFill>
                <a:latin typeface="Tahoma"/>
                <a:cs typeface="Tahoma"/>
              </a:rPr>
              <a:t>DE</a:t>
            </a:r>
            <a:r>
              <a:rPr sz="3800" spc="-240" dirty="0">
                <a:solidFill>
                  <a:srgbClr val="FF66C3"/>
                </a:solidFill>
                <a:latin typeface="Tahoma"/>
                <a:cs typeface="Tahoma"/>
              </a:rPr>
              <a:t> </a:t>
            </a:r>
            <a:r>
              <a:rPr sz="3800" spc="90" dirty="0">
                <a:solidFill>
                  <a:srgbClr val="FF66C3"/>
                </a:solidFill>
                <a:latin typeface="Tahoma"/>
                <a:cs typeface="Tahoma"/>
              </a:rPr>
              <a:t>LEY</a:t>
            </a:r>
            <a:r>
              <a:rPr lang="es-MX" sz="3800" spc="90" dirty="0">
                <a:solidFill>
                  <a:srgbClr val="FF66C3"/>
                </a:solidFill>
                <a:latin typeface="Tahoma"/>
                <a:cs typeface="Tahoma"/>
              </a:rPr>
              <a:t> 2545/2021-CR </a:t>
            </a:r>
            <a:endParaRPr sz="38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5100" y="3627301"/>
            <a:ext cx="151892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i="1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50" i="1" spc="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50" i="1" spc="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50" i="1" spc="-65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150" i="1" spc="5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150" i="1" spc="9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150" i="1" spc="-2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150" i="1" spc="7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150" i="1" spc="85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150" i="1" spc="80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50" i="1" spc="-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150" i="1" spc="15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150" i="1" spc="7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150" i="1" spc="5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150" i="1" spc="-260" dirty="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08967" y="1808452"/>
            <a:ext cx="4751705" cy="1130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300"/>
              </a:lnSpc>
              <a:spcBef>
                <a:spcPts val="10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PROYECTO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LEY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QUE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MODIFICA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LEY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90" dirty="0">
                <a:solidFill>
                  <a:srgbClr val="FFFFFF"/>
                </a:solidFill>
                <a:latin typeface="Tahoma"/>
                <a:cs typeface="Tahoma"/>
              </a:rPr>
              <a:t>Nº </a:t>
            </a:r>
            <a:r>
              <a:rPr sz="1600" b="1" spc="-8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10" dirty="0">
                <a:solidFill>
                  <a:srgbClr val="FFFFFF"/>
                </a:solidFill>
                <a:latin typeface="Tahoma"/>
                <a:cs typeface="Tahoma"/>
              </a:rPr>
              <a:t>27470</a:t>
            </a:r>
            <a:r>
              <a:rPr sz="1600" b="1" spc="-1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NORMAS </a:t>
            </a:r>
            <a:r>
              <a:rPr sz="1600" b="1" spc="-40" dirty="0">
                <a:solidFill>
                  <a:srgbClr val="FFFFFF"/>
                </a:solidFill>
                <a:latin typeface="Tahoma"/>
                <a:cs typeface="Tahoma"/>
              </a:rPr>
              <a:t>COMPLEMENTARIAS PARA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LA </a:t>
            </a:r>
            <a:r>
              <a:rPr sz="1600" b="1" spc="-80" dirty="0">
                <a:solidFill>
                  <a:srgbClr val="FFFFFF"/>
                </a:solidFill>
                <a:latin typeface="Tahoma"/>
                <a:cs typeface="Tahoma"/>
              </a:rPr>
              <a:t>EJECUCIÓN</a:t>
            </a:r>
            <a:r>
              <a:rPr sz="1600" b="1" spc="-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PROGRAMA </a:t>
            </a: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DEL</a:t>
            </a:r>
            <a:r>
              <a:rPr sz="160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35" dirty="0">
                <a:solidFill>
                  <a:srgbClr val="FFFFFF"/>
                </a:solidFill>
                <a:latin typeface="Tahoma"/>
                <a:cs typeface="Tahoma"/>
              </a:rPr>
              <a:t>VASO </a:t>
            </a:r>
            <a:r>
              <a:rPr sz="1600" b="1" spc="-65" dirty="0">
                <a:solidFill>
                  <a:srgbClr val="FFFFFF"/>
                </a:solidFill>
                <a:latin typeface="Tahoma"/>
                <a:cs typeface="Tahoma"/>
              </a:rPr>
              <a:t>DE </a:t>
            </a:r>
            <a:r>
              <a:rPr sz="160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LECHE</a:t>
            </a:r>
            <a:endParaRPr sz="16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09" y="1825571"/>
            <a:ext cx="8458199" cy="33146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1"/>
            <a:ext cx="2176145" cy="5143500"/>
            <a:chOff x="0" y="1"/>
            <a:chExt cx="2176145" cy="5143500"/>
          </a:xfrm>
        </p:grpSpPr>
        <p:sp>
          <p:nvSpPr>
            <p:cNvPr id="4" name="object 4"/>
            <p:cNvSpPr/>
            <p:nvPr/>
          </p:nvSpPr>
          <p:spPr>
            <a:xfrm>
              <a:off x="0" y="93"/>
              <a:ext cx="619125" cy="5143500"/>
            </a:xfrm>
            <a:custGeom>
              <a:avLst/>
              <a:gdLst/>
              <a:ahLst/>
              <a:cxnLst/>
              <a:rect l="l" t="t" r="r" b="b"/>
              <a:pathLst>
                <a:path w="619125" h="5143500">
                  <a:moveTo>
                    <a:pt x="619124" y="5143315"/>
                  </a:moveTo>
                  <a:lnTo>
                    <a:pt x="0" y="5143315"/>
                  </a:lnTo>
                  <a:lnTo>
                    <a:pt x="0" y="0"/>
                  </a:lnTo>
                  <a:lnTo>
                    <a:pt x="619124" y="0"/>
                  </a:lnTo>
                  <a:lnTo>
                    <a:pt x="619124" y="5143315"/>
                  </a:lnTo>
                  <a:close/>
                </a:path>
              </a:pathLst>
            </a:custGeom>
            <a:solidFill>
              <a:srgbClr val="1B3B8A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358" y="228727"/>
              <a:ext cx="2045335" cy="722630"/>
            </a:xfrm>
            <a:custGeom>
              <a:avLst/>
              <a:gdLst/>
              <a:ahLst/>
              <a:cxnLst/>
              <a:rect l="l" t="t" r="r" b="b"/>
              <a:pathLst>
                <a:path w="2045335" h="722630">
                  <a:moveTo>
                    <a:pt x="1691581" y="52271"/>
                  </a:moveTo>
                  <a:lnTo>
                    <a:pt x="1682267" y="50430"/>
                  </a:lnTo>
                  <a:lnTo>
                    <a:pt x="1674752" y="45476"/>
                  </a:lnTo>
                  <a:lnTo>
                    <a:pt x="1669706" y="38158"/>
                  </a:lnTo>
                  <a:lnTo>
                    <a:pt x="1667864" y="29271"/>
                  </a:lnTo>
                  <a:lnTo>
                    <a:pt x="1669695" y="19982"/>
                  </a:lnTo>
                  <a:lnTo>
                    <a:pt x="1674665" y="12457"/>
                  </a:lnTo>
                  <a:lnTo>
                    <a:pt x="1681990" y="7415"/>
                  </a:lnTo>
                  <a:lnTo>
                    <a:pt x="1690884" y="5575"/>
                  </a:lnTo>
                  <a:lnTo>
                    <a:pt x="1700197" y="7415"/>
                  </a:lnTo>
                  <a:lnTo>
                    <a:pt x="1707712" y="12370"/>
                  </a:lnTo>
                  <a:lnTo>
                    <a:pt x="1712759" y="19688"/>
                  </a:lnTo>
                  <a:lnTo>
                    <a:pt x="1714601" y="28574"/>
                  </a:lnTo>
                  <a:lnTo>
                    <a:pt x="1712868" y="37864"/>
                  </a:lnTo>
                  <a:lnTo>
                    <a:pt x="1708061" y="45388"/>
                  </a:lnTo>
                  <a:lnTo>
                    <a:pt x="1700769" y="50430"/>
                  </a:lnTo>
                  <a:lnTo>
                    <a:pt x="1691581" y="52271"/>
                  </a:lnTo>
                  <a:close/>
                </a:path>
                <a:path w="2045335" h="722630">
                  <a:moveTo>
                    <a:pt x="1691581" y="387504"/>
                  </a:moveTo>
                  <a:lnTo>
                    <a:pt x="1682267" y="385664"/>
                  </a:lnTo>
                  <a:lnTo>
                    <a:pt x="1674752" y="380709"/>
                  </a:lnTo>
                  <a:lnTo>
                    <a:pt x="1669706" y="373391"/>
                  </a:lnTo>
                  <a:lnTo>
                    <a:pt x="1667864" y="364505"/>
                  </a:lnTo>
                  <a:lnTo>
                    <a:pt x="1669695" y="355216"/>
                  </a:lnTo>
                  <a:lnTo>
                    <a:pt x="1674665" y="347691"/>
                  </a:lnTo>
                  <a:lnTo>
                    <a:pt x="1681990" y="342649"/>
                  </a:lnTo>
                  <a:lnTo>
                    <a:pt x="1690884" y="340809"/>
                  </a:lnTo>
                  <a:lnTo>
                    <a:pt x="1700197" y="342649"/>
                  </a:lnTo>
                  <a:lnTo>
                    <a:pt x="1707712" y="347604"/>
                  </a:lnTo>
                  <a:lnTo>
                    <a:pt x="1712759" y="354922"/>
                  </a:lnTo>
                  <a:lnTo>
                    <a:pt x="1714601" y="363808"/>
                  </a:lnTo>
                  <a:lnTo>
                    <a:pt x="1712868" y="373097"/>
                  </a:lnTo>
                  <a:lnTo>
                    <a:pt x="1708061" y="380622"/>
                  </a:lnTo>
                  <a:lnTo>
                    <a:pt x="1700769" y="385664"/>
                  </a:lnTo>
                  <a:lnTo>
                    <a:pt x="1691581" y="387504"/>
                  </a:lnTo>
                  <a:close/>
                </a:path>
                <a:path w="2045335" h="722630">
                  <a:moveTo>
                    <a:pt x="1691581" y="719253"/>
                  </a:moveTo>
                  <a:lnTo>
                    <a:pt x="1683712" y="717772"/>
                  </a:lnTo>
                  <a:lnTo>
                    <a:pt x="1677281" y="713677"/>
                  </a:lnTo>
                  <a:lnTo>
                    <a:pt x="1672943" y="707492"/>
                  </a:lnTo>
                  <a:lnTo>
                    <a:pt x="1671352" y="699739"/>
                  </a:lnTo>
                  <a:lnTo>
                    <a:pt x="1672834" y="691876"/>
                  </a:lnTo>
                  <a:lnTo>
                    <a:pt x="1676932" y="685451"/>
                  </a:lnTo>
                  <a:lnTo>
                    <a:pt x="1683123" y="681117"/>
                  </a:lnTo>
                  <a:lnTo>
                    <a:pt x="1690884" y="679527"/>
                  </a:lnTo>
                  <a:lnTo>
                    <a:pt x="1698753" y="681008"/>
                  </a:lnTo>
                  <a:lnTo>
                    <a:pt x="1705184" y="685102"/>
                  </a:lnTo>
                  <a:lnTo>
                    <a:pt x="1709521" y="691288"/>
                  </a:lnTo>
                  <a:lnTo>
                    <a:pt x="1711113" y="699042"/>
                  </a:lnTo>
                  <a:lnTo>
                    <a:pt x="1709631" y="706904"/>
                  </a:lnTo>
                  <a:lnTo>
                    <a:pt x="1705532" y="713329"/>
                  </a:lnTo>
                  <a:lnTo>
                    <a:pt x="1699342" y="717663"/>
                  </a:lnTo>
                  <a:lnTo>
                    <a:pt x="1691581" y="719253"/>
                  </a:lnTo>
                  <a:close/>
                </a:path>
                <a:path w="2045335" h="722630">
                  <a:moveTo>
                    <a:pt x="1022622" y="52271"/>
                  </a:moveTo>
                  <a:lnTo>
                    <a:pt x="1012191" y="50300"/>
                  </a:lnTo>
                  <a:lnTo>
                    <a:pt x="1003526" y="44866"/>
                  </a:lnTo>
                  <a:lnTo>
                    <a:pt x="997608" y="36687"/>
                  </a:lnTo>
                  <a:lnTo>
                    <a:pt x="995417" y="26484"/>
                  </a:lnTo>
                  <a:lnTo>
                    <a:pt x="997608" y="16465"/>
                  </a:lnTo>
                  <a:lnTo>
                    <a:pt x="1003526" y="8014"/>
                  </a:lnTo>
                  <a:lnTo>
                    <a:pt x="1012191" y="2177"/>
                  </a:lnTo>
                  <a:lnTo>
                    <a:pt x="1022622" y="0"/>
                  </a:lnTo>
                  <a:lnTo>
                    <a:pt x="1033052" y="1981"/>
                  </a:lnTo>
                  <a:lnTo>
                    <a:pt x="1041717" y="7492"/>
                  </a:lnTo>
                  <a:lnTo>
                    <a:pt x="1047636" y="15877"/>
                  </a:lnTo>
                  <a:lnTo>
                    <a:pt x="1049826" y="26484"/>
                  </a:lnTo>
                  <a:lnTo>
                    <a:pt x="1047636" y="36099"/>
                  </a:lnTo>
                  <a:lnTo>
                    <a:pt x="1041717" y="44343"/>
                  </a:lnTo>
                  <a:lnTo>
                    <a:pt x="1033052" y="50104"/>
                  </a:lnTo>
                  <a:lnTo>
                    <a:pt x="1022622" y="52271"/>
                  </a:lnTo>
                  <a:close/>
                </a:path>
                <a:path w="2045335" h="722630">
                  <a:moveTo>
                    <a:pt x="1022622" y="384716"/>
                  </a:moveTo>
                  <a:lnTo>
                    <a:pt x="1013619" y="382876"/>
                  </a:lnTo>
                  <a:lnTo>
                    <a:pt x="1006055" y="377834"/>
                  </a:lnTo>
                  <a:lnTo>
                    <a:pt x="1000845" y="370309"/>
                  </a:lnTo>
                  <a:lnTo>
                    <a:pt x="998905" y="361020"/>
                  </a:lnTo>
                  <a:lnTo>
                    <a:pt x="1000747" y="352025"/>
                  </a:lnTo>
                  <a:lnTo>
                    <a:pt x="1005793" y="344468"/>
                  </a:lnTo>
                  <a:lnTo>
                    <a:pt x="1013325" y="339262"/>
                  </a:lnTo>
                  <a:lnTo>
                    <a:pt x="1022622" y="337324"/>
                  </a:lnTo>
                  <a:lnTo>
                    <a:pt x="1031919" y="339164"/>
                  </a:lnTo>
                  <a:lnTo>
                    <a:pt x="1039450" y="344206"/>
                  </a:lnTo>
                  <a:lnTo>
                    <a:pt x="1044497" y="351731"/>
                  </a:lnTo>
                  <a:lnTo>
                    <a:pt x="1046339" y="361020"/>
                  </a:lnTo>
                  <a:lnTo>
                    <a:pt x="1044399" y="370015"/>
                  </a:lnTo>
                  <a:lnTo>
                    <a:pt x="1039189" y="377573"/>
                  </a:lnTo>
                  <a:lnTo>
                    <a:pt x="1031625" y="382778"/>
                  </a:lnTo>
                  <a:lnTo>
                    <a:pt x="1022622" y="384716"/>
                  </a:lnTo>
                  <a:close/>
                </a:path>
                <a:path w="2045335" h="722630">
                  <a:moveTo>
                    <a:pt x="1022622" y="717162"/>
                  </a:moveTo>
                  <a:lnTo>
                    <a:pt x="1014752" y="715572"/>
                  </a:lnTo>
                  <a:lnTo>
                    <a:pt x="1008322" y="711238"/>
                  </a:lnTo>
                  <a:lnTo>
                    <a:pt x="1003984" y="704813"/>
                  </a:lnTo>
                  <a:lnTo>
                    <a:pt x="1002393" y="696951"/>
                  </a:lnTo>
                  <a:lnTo>
                    <a:pt x="1003984" y="689088"/>
                  </a:lnTo>
                  <a:lnTo>
                    <a:pt x="1008322" y="682663"/>
                  </a:lnTo>
                  <a:lnTo>
                    <a:pt x="1014752" y="678329"/>
                  </a:lnTo>
                  <a:lnTo>
                    <a:pt x="1022622" y="676739"/>
                  </a:lnTo>
                  <a:lnTo>
                    <a:pt x="1030491" y="678329"/>
                  </a:lnTo>
                  <a:lnTo>
                    <a:pt x="1036922" y="682663"/>
                  </a:lnTo>
                  <a:lnTo>
                    <a:pt x="1041260" y="689088"/>
                  </a:lnTo>
                  <a:lnTo>
                    <a:pt x="1042851" y="696951"/>
                  </a:lnTo>
                  <a:lnTo>
                    <a:pt x="1041260" y="704813"/>
                  </a:lnTo>
                  <a:lnTo>
                    <a:pt x="1036922" y="711238"/>
                  </a:lnTo>
                  <a:lnTo>
                    <a:pt x="1030491" y="715572"/>
                  </a:lnTo>
                  <a:lnTo>
                    <a:pt x="1022622" y="717162"/>
                  </a:lnTo>
                  <a:close/>
                </a:path>
                <a:path w="2045335" h="722630">
                  <a:moveTo>
                    <a:pt x="687793" y="58543"/>
                  </a:moveTo>
                  <a:lnTo>
                    <a:pt x="677471" y="56354"/>
                  </a:lnTo>
                  <a:lnTo>
                    <a:pt x="669046" y="50441"/>
                  </a:lnTo>
                  <a:lnTo>
                    <a:pt x="663368" y="41784"/>
                  </a:lnTo>
                  <a:lnTo>
                    <a:pt x="661286" y="31362"/>
                  </a:lnTo>
                  <a:lnTo>
                    <a:pt x="663477" y="21050"/>
                  </a:lnTo>
                  <a:lnTo>
                    <a:pt x="669395" y="12632"/>
                  </a:lnTo>
                  <a:lnTo>
                    <a:pt x="678060" y="6958"/>
                  </a:lnTo>
                  <a:lnTo>
                    <a:pt x="688491" y="4878"/>
                  </a:lnTo>
                  <a:lnTo>
                    <a:pt x="698812" y="7067"/>
                  </a:lnTo>
                  <a:lnTo>
                    <a:pt x="707238" y="12980"/>
                  </a:lnTo>
                  <a:lnTo>
                    <a:pt x="712916" y="21638"/>
                  </a:lnTo>
                  <a:lnTo>
                    <a:pt x="714998" y="32059"/>
                  </a:lnTo>
                  <a:lnTo>
                    <a:pt x="712807" y="42372"/>
                  </a:lnTo>
                  <a:lnTo>
                    <a:pt x="706889" y="50790"/>
                  </a:lnTo>
                  <a:lnTo>
                    <a:pt x="698224" y="56463"/>
                  </a:lnTo>
                  <a:lnTo>
                    <a:pt x="687793" y="58543"/>
                  </a:lnTo>
                  <a:close/>
                </a:path>
                <a:path w="2045335" h="722630">
                  <a:moveTo>
                    <a:pt x="687793" y="390292"/>
                  </a:moveTo>
                  <a:lnTo>
                    <a:pt x="678899" y="388354"/>
                  </a:lnTo>
                  <a:lnTo>
                    <a:pt x="671575" y="383148"/>
                  </a:lnTo>
                  <a:lnTo>
                    <a:pt x="666605" y="375591"/>
                  </a:lnTo>
                  <a:lnTo>
                    <a:pt x="664774" y="366596"/>
                  </a:lnTo>
                  <a:lnTo>
                    <a:pt x="666714" y="357710"/>
                  </a:lnTo>
                  <a:lnTo>
                    <a:pt x="671924" y="350392"/>
                  </a:lnTo>
                  <a:lnTo>
                    <a:pt x="679488" y="345426"/>
                  </a:lnTo>
                  <a:lnTo>
                    <a:pt x="688491" y="343596"/>
                  </a:lnTo>
                  <a:lnTo>
                    <a:pt x="697385" y="345437"/>
                  </a:lnTo>
                  <a:lnTo>
                    <a:pt x="704709" y="350479"/>
                  </a:lnTo>
                  <a:lnTo>
                    <a:pt x="709679" y="358004"/>
                  </a:lnTo>
                  <a:lnTo>
                    <a:pt x="711510" y="367293"/>
                  </a:lnTo>
                  <a:lnTo>
                    <a:pt x="709570" y="376179"/>
                  </a:lnTo>
                  <a:lnTo>
                    <a:pt x="704360" y="383497"/>
                  </a:lnTo>
                  <a:lnTo>
                    <a:pt x="696796" y="388463"/>
                  </a:lnTo>
                  <a:lnTo>
                    <a:pt x="687793" y="390292"/>
                  </a:lnTo>
                  <a:close/>
                </a:path>
                <a:path w="2045335" h="722630">
                  <a:moveTo>
                    <a:pt x="687793" y="722041"/>
                  </a:moveTo>
                  <a:lnTo>
                    <a:pt x="680033" y="720451"/>
                  </a:lnTo>
                  <a:lnTo>
                    <a:pt x="673842" y="716117"/>
                  </a:lnTo>
                  <a:lnTo>
                    <a:pt x="669744" y="709692"/>
                  </a:lnTo>
                  <a:lnTo>
                    <a:pt x="668261" y="701829"/>
                  </a:lnTo>
                  <a:lnTo>
                    <a:pt x="669853" y="694076"/>
                  </a:lnTo>
                  <a:lnTo>
                    <a:pt x="674191" y="687890"/>
                  </a:lnTo>
                  <a:lnTo>
                    <a:pt x="680621" y="683796"/>
                  </a:lnTo>
                  <a:lnTo>
                    <a:pt x="688491" y="682315"/>
                  </a:lnTo>
                  <a:lnTo>
                    <a:pt x="696251" y="683905"/>
                  </a:lnTo>
                  <a:lnTo>
                    <a:pt x="702442" y="688239"/>
                  </a:lnTo>
                  <a:lnTo>
                    <a:pt x="706540" y="694664"/>
                  </a:lnTo>
                  <a:lnTo>
                    <a:pt x="708022" y="702526"/>
                  </a:lnTo>
                  <a:lnTo>
                    <a:pt x="706431" y="710280"/>
                  </a:lnTo>
                  <a:lnTo>
                    <a:pt x="702093" y="716465"/>
                  </a:lnTo>
                  <a:lnTo>
                    <a:pt x="695662" y="720560"/>
                  </a:lnTo>
                  <a:lnTo>
                    <a:pt x="687793" y="722041"/>
                  </a:lnTo>
                  <a:close/>
                </a:path>
                <a:path w="2045335" h="722630">
                  <a:moveTo>
                    <a:pt x="353662" y="55059"/>
                  </a:moveTo>
                  <a:lnTo>
                    <a:pt x="344768" y="53120"/>
                  </a:lnTo>
                  <a:lnTo>
                    <a:pt x="337444" y="47915"/>
                  </a:lnTo>
                  <a:lnTo>
                    <a:pt x="332474" y="40357"/>
                  </a:lnTo>
                  <a:lnTo>
                    <a:pt x="330643" y="31362"/>
                  </a:lnTo>
                  <a:lnTo>
                    <a:pt x="332583" y="22476"/>
                  </a:lnTo>
                  <a:lnTo>
                    <a:pt x="337793" y="15158"/>
                  </a:lnTo>
                  <a:lnTo>
                    <a:pt x="345357" y="10192"/>
                  </a:lnTo>
                  <a:lnTo>
                    <a:pt x="354360" y="8363"/>
                  </a:lnTo>
                  <a:lnTo>
                    <a:pt x="363352" y="9909"/>
                  </a:lnTo>
                  <a:lnTo>
                    <a:pt x="370840" y="14984"/>
                  </a:lnTo>
                  <a:lnTo>
                    <a:pt x="375842" y="22672"/>
                  </a:lnTo>
                  <a:lnTo>
                    <a:pt x="377379" y="32059"/>
                  </a:lnTo>
                  <a:lnTo>
                    <a:pt x="375439" y="40945"/>
                  </a:lnTo>
                  <a:lnTo>
                    <a:pt x="370229" y="48263"/>
                  </a:lnTo>
                  <a:lnTo>
                    <a:pt x="362665" y="53229"/>
                  </a:lnTo>
                  <a:lnTo>
                    <a:pt x="353662" y="55059"/>
                  </a:lnTo>
                  <a:close/>
                </a:path>
                <a:path w="2045335" h="722630">
                  <a:moveTo>
                    <a:pt x="353662" y="390292"/>
                  </a:moveTo>
                  <a:lnTo>
                    <a:pt x="344768" y="388354"/>
                  </a:lnTo>
                  <a:lnTo>
                    <a:pt x="337444" y="383148"/>
                  </a:lnTo>
                  <a:lnTo>
                    <a:pt x="332474" y="375591"/>
                  </a:lnTo>
                  <a:lnTo>
                    <a:pt x="330643" y="366596"/>
                  </a:lnTo>
                  <a:lnTo>
                    <a:pt x="332583" y="357710"/>
                  </a:lnTo>
                  <a:lnTo>
                    <a:pt x="337793" y="350392"/>
                  </a:lnTo>
                  <a:lnTo>
                    <a:pt x="345357" y="345426"/>
                  </a:lnTo>
                  <a:lnTo>
                    <a:pt x="354360" y="343596"/>
                  </a:lnTo>
                  <a:lnTo>
                    <a:pt x="363352" y="345143"/>
                  </a:lnTo>
                  <a:lnTo>
                    <a:pt x="370840" y="350217"/>
                  </a:lnTo>
                  <a:lnTo>
                    <a:pt x="375842" y="357906"/>
                  </a:lnTo>
                  <a:lnTo>
                    <a:pt x="377379" y="367293"/>
                  </a:lnTo>
                  <a:lnTo>
                    <a:pt x="375439" y="376179"/>
                  </a:lnTo>
                  <a:lnTo>
                    <a:pt x="370229" y="383497"/>
                  </a:lnTo>
                  <a:lnTo>
                    <a:pt x="362665" y="388463"/>
                  </a:lnTo>
                  <a:lnTo>
                    <a:pt x="353662" y="390292"/>
                  </a:lnTo>
                  <a:close/>
                </a:path>
                <a:path w="2045335" h="722630">
                  <a:moveTo>
                    <a:pt x="353662" y="722041"/>
                  </a:moveTo>
                  <a:lnTo>
                    <a:pt x="345902" y="720451"/>
                  </a:lnTo>
                  <a:lnTo>
                    <a:pt x="339711" y="716117"/>
                  </a:lnTo>
                  <a:lnTo>
                    <a:pt x="335613" y="709692"/>
                  </a:lnTo>
                  <a:lnTo>
                    <a:pt x="334130" y="701829"/>
                  </a:lnTo>
                  <a:lnTo>
                    <a:pt x="335722" y="694076"/>
                  </a:lnTo>
                  <a:lnTo>
                    <a:pt x="340060" y="687890"/>
                  </a:lnTo>
                  <a:lnTo>
                    <a:pt x="346490" y="683796"/>
                  </a:lnTo>
                  <a:lnTo>
                    <a:pt x="354360" y="682315"/>
                  </a:lnTo>
                  <a:lnTo>
                    <a:pt x="362218" y="683513"/>
                  </a:lnTo>
                  <a:lnTo>
                    <a:pt x="368572" y="687716"/>
                  </a:lnTo>
                  <a:lnTo>
                    <a:pt x="372703" y="694272"/>
                  </a:lnTo>
                  <a:lnTo>
                    <a:pt x="373891" y="702526"/>
                  </a:lnTo>
                  <a:lnTo>
                    <a:pt x="372300" y="710280"/>
                  </a:lnTo>
                  <a:lnTo>
                    <a:pt x="367962" y="716465"/>
                  </a:lnTo>
                  <a:lnTo>
                    <a:pt x="361532" y="720560"/>
                  </a:lnTo>
                  <a:lnTo>
                    <a:pt x="353662" y="722041"/>
                  </a:lnTo>
                  <a:close/>
                </a:path>
                <a:path w="2045335" h="722630">
                  <a:moveTo>
                    <a:pt x="19531" y="50877"/>
                  </a:moveTo>
                  <a:lnTo>
                    <a:pt x="11771" y="49287"/>
                  </a:lnTo>
                  <a:lnTo>
                    <a:pt x="5580" y="44953"/>
                  </a:lnTo>
                  <a:lnTo>
                    <a:pt x="1482" y="38528"/>
                  </a:lnTo>
                  <a:lnTo>
                    <a:pt x="0" y="30665"/>
                  </a:lnTo>
                  <a:lnTo>
                    <a:pt x="1591" y="22912"/>
                  </a:lnTo>
                  <a:lnTo>
                    <a:pt x="5929" y="16726"/>
                  </a:lnTo>
                  <a:lnTo>
                    <a:pt x="12359" y="12632"/>
                  </a:lnTo>
                  <a:lnTo>
                    <a:pt x="20229" y="11151"/>
                  </a:lnTo>
                  <a:lnTo>
                    <a:pt x="27989" y="12741"/>
                  </a:lnTo>
                  <a:lnTo>
                    <a:pt x="34180" y="17075"/>
                  </a:lnTo>
                  <a:lnTo>
                    <a:pt x="38278" y="23500"/>
                  </a:lnTo>
                  <a:lnTo>
                    <a:pt x="39760" y="31362"/>
                  </a:lnTo>
                  <a:lnTo>
                    <a:pt x="38169" y="39116"/>
                  </a:lnTo>
                  <a:lnTo>
                    <a:pt x="33831" y="45301"/>
                  </a:lnTo>
                  <a:lnTo>
                    <a:pt x="27401" y="49396"/>
                  </a:lnTo>
                  <a:lnTo>
                    <a:pt x="19531" y="50877"/>
                  </a:lnTo>
                  <a:close/>
                </a:path>
                <a:path w="2045335" h="722630">
                  <a:moveTo>
                    <a:pt x="19531" y="386110"/>
                  </a:moveTo>
                  <a:lnTo>
                    <a:pt x="11771" y="384520"/>
                  </a:lnTo>
                  <a:lnTo>
                    <a:pt x="5580" y="380186"/>
                  </a:lnTo>
                  <a:lnTo>
                    <a:pt x="1482" y="373761"/>
                  </a:lnTo>
                  <a:lnTo>
                    <a:pt x="0" y="365899"/>
                  </a:lnTo>
                  <a:lnTo>
                    <a:pt x="1591" y="358145"/>
                  </a:lnTo>
                  <a:lnTo>
                    <a:pt x="5929" y="351960"/>
                  </a:lnTo>
                  <a:lnTo>
                    <a:pt x="12359" y="347865"/>
                  </a:lnTo>
                  <a:lnTo>
                    <a:pt x="20229" y="346384"/>
                  </a:lnTo>
                  <a:lnTo>
                    <a:pt x="27989" y="347974"/>
                  </a:lnTo>
                  <a:lnTo>
                    <a:pt x="34180" y="352308"/>
                  </a:lnTo>
                  <a:lnTo>
                    <a:pt x="38278" y="358733"/>
                  </a:lnTo>
                  <a:lnTo>
                    <a:pt x="39760" y="366596"/>
                  </a:lnTo>
                  <a:lnTo>
                    <a:pt x="38169" y="374349"/>
                  </a:lnTo>
                  <a:lnTo>
                    <a:pt x="33831" y="380535"/>
                  </a:lnTo>
                  <a:lnTo>
                    <a:pt x="27401" y="384629"/>
                  </a:lnTo>
                  <a:lnTo>
                    <a:pt x="19531" y="386110"/>
                  </a:lnTo>
                  <a:close/>
                </a:path>
                <a:path w="2045335" h="722630">
                  <a:moveTo>
                    <a:pt x="19531" y="721344"/>
                  </a:moveTo>
                  <a:lnTo>
                    <a:pt x="11771" y="719754"/>
                  </a:lnTo>
                  <a:lnTo>
                    <a:pt x="5580" y="715420"/>
                  </a:lnTo>
                  <a:lnTo>
                    <a:pt x="1482" y="708995"/>
                  </a:lnTo>
                  <a:lnTo>
                    <a:pt x="0" y="701132"/>
                  </a:lnTo>
                  <a:lnTo>
                    <a:pt x="1591" y="693379"/>
                  </a:lnTo>
                  <a:lnTo>
                    <a:pt x="5929" y="687193"/>
                  </a:lnTo>
                  <a:lnTo>
                    <a:pt x="12359" y="683099"/>
                  </a:lnTo>
                  <a:lnTo>
                    <a:pt x="20229" y="681618"/>
                  </a:lnTo>
                  <a:lnTo>
                    <a:pt x="27989" y="683208"/>
                  </a:lnTo>
                  <a:lnTo>
                    <a:pt x="34180" y="687542"/>
                  </a:lnTo>
                  <a:lnTo>
                    <a:pt x="38278" y="693967"/>
                  </a:lnTo>
                  <a:lnTo>
                    <a:pt x="39760" y="701829"/>
                  </a:lnTo>
                  <a:lnTo>
                    <a:pt x="38169" y="709583"/>
                  </a:lnTo>
                  <a:lnTo>
                    <a:pt x="33831" y="715768"/>
                  </a:lnTo>
                  <a:lnTo>
                    <a:pt x="27401" y="719863"/>
                  </a:lnTo>
                  <a:lnTo>
                    <a:pt x="19531" y="721344"/>
                  </a:lnTo>
                  <a:close/>
                </a:path>
                <a:path w="2045335" h="722630">
                  <a:moveTo>
                    <a:pt x="1356753" y="55755"/>
                  </a:moveTo>
                  <a:lnTo>
                    <a:pt x="1346322" y="53567"/>
                  </a:lnTo>
                  <a:lnTo>
                    <a:pt x="1337657" y="47653"/>
                  </a:lnTo>
                  <a:lnTo>
                    <a:pt x="1331739" y="38996"/>
                  </a:lnTo>
                  <a:lnTo>
                    <a:pt x="1329548" y="28574"/>
                  </a:lnTo>
                  <a:lnTo>
                    <a:pt x="1331739" y="18153"/>
                  </a:lnTo>
                  <a:lnTo>
                    <a:pt x="1337657" y="9495"/>
                  </a:lnTo>
                  <a:lnTo>
                    <a:pt x="1346322" y="3582"/>
                  </a:lnTo>
                  <a:lnTo>
                    <a:pt x="1356753" y="1393"/>
                  </a:lnTo>
                  <a:lnTo>
                    <a:pt x="1367183" y="3582"/>
                  </a:lnTo>
                  <a:lnTo>
                    <a:pt x="1375848" y="9495"/>
                  </a:lnTo>
                  <a:lnTo>
                    <a:pt x="1381767" y="18153"/>
                  </a:lnTo>
                  <a:lnTo>
                    <a:pt x="1383957" y="28574"/>
                  </a:lnTo>
                  <a:lnTo>
                    <a:pt x="1381767" y="38996"/>
                  </a:lnTo>
                  <a:lnTo>
                    <a:pt x="1375848" y="47653"/>
                  </a:lnTo>
                  <a:lnTo>
                    <a:pt x="1367183" y="53567"/>
                  </a:lnTo>
                  <a:lnTo>
                    <a:pt x="1356753" y="55755"/>
                  </a:lnTo>
                  <a:close/>
                </a:path>
                <a:path w="2045335" h="722630">
                  <a:moveTo>
                    <a:pt x="1356753" y="387504"/>
                  </a:moveTo>
                  <a:lnTo>
                    <a:pt x="1347750" y="385664"/>
                  </a:lnTo>
                  <a:lnTo>
                    <a:pt x="1340186" y="380622"/>
                  </a:lnTo>
                  <a:lnTo>
                    <a:pt x="1334976" y="373097"/>
                  </a:lnTo>
                  <a:lnTo>
                    <a:pt x="1333036" y="363808"/>
                  </a:lnTo>
                  <a:lnTo>
                    <a:pt x="1334878" y="354813"/>
                  </a:lnTo>
                  <a:lnTo>
                    <a:pt x="1339924" y="347255"/>
                  </a:lnTo>
                  <a:lnTo>
                    <a:pt x="1347456" y="342050"/>
                  </a:lnTo>
                  <a:lnTo>
                    <a:pt x="1356753" y="340112"/>
                  </a:lnTo>
                  <a:lnTo>
                    <a:pt x="1366050" y="342050"/>
                  </a:lnTo>
                  <a:lnTo>
                    <a:pt x="1373581" y="347255"/>
                  </a:lnTo>
                  <a:lnTo>
                    <a:pt x="1378628" y="354813"/>
                  </a:lnTo>
                  <a:lnTo>
                    <a:pt x="1380470" y="363808"/>
                  </a:lnTo>
                  <a:lnTo>
                    <a:pt x="1378530" y="372803"/>
                  </a:lnTo>
                  <a:lnTo>
                    <a:pt x="1373320" y="380360"/>
                  </a:lnTo>
                  <a:lnTo>
                    <a:pt x="1365755" y="385566"/>
                  </a:lnTo>
                  <a:lnTo>
                    <a:pt x="1356753" y="387504"/>
                  </a:lnTo>
                  <a:close/>
                </a:path>
                <a:path w="2045335" h="722630">
                  <a:moveTo>
                    <a:pt x="1356753" y="719950"/>
                  </a:moveTo>
                  <a:lnTo>
                    <a:pt x="1348883" y="718360"/>
                  </a:lnTo>
                  <a:lnTo>
                    <a:pt x="1342453" y="714026"/>
                  </a:lnTo>
                  <a:lnTo>
                    <a:pt x="1338115" y="707601"/>
                  </a:lnTo>
                  <a:lnTo>
                    <a:pt x="1336524" y="699739"/>
                  </a:lnTo>
                  <a:lnTo>
                    <a:pt x="1338115" y="691876"/>
                  </a:lnTo>
                  <a:lnTo>
                    <a:pt x="1342453" y="685451"/>
                  </a:lnTo>
                  <a:lnTo>
                    <a:pt x="1348883" y="681117"/>
                  </a:lnTo>
                  <a:lnTo>
                    <a:pt x="1356753" y="679527"/>
                  </a:lnTo>
                  <a:lnTo>
                    <a:pt x="1364622" y="681019"/>
                  </a:lnTo>
                  <a:lnTo>
                    <a:pt x="1371053" y="685190"/>
                  </a:lnTo>
                  <a:lnTo>
                    <a:pt x="1375391" y="691582"/>
                  </a:lnTo>
                  <a:lnTo>
                    <a:pt x="1376982" y="699739"/>
                  </a:lnTo>
                  <a:lnTo>
                    <a:pt x="1375391" y="707601"/>
                  </a:lnTo>
                  <a:lnTo>
                    <a:pt x="1371053" y="714026"/>
                  </a:lnTo>
                  <a:lnTo>
                    <a:pt x="1364622" y="718360"/>
                  </a:lnTo>
                  <a:lnTo>
                    <a:pt x="1356753" y="719950"/>
                  </a:lnTo>
                  <a:close/>
                </a:path>
                <a:path w="2045335" h="722630">
                  <a:moveTo>
                    <a:pt x="2025712" y="48786"/>
                  </a:moveTo>
                  <a:lnTo>
                    <a:pt x="2017843" y="47305"/>
                  </a:lnTo>
                  <a:lnTo>
                    <a:pt x="2011412" y="43210"/>
                  </a:lnTo>
                  <a:lnTo>
                    <a:pt x="2007074" y="37025"/>
                  </a:lnTo>
                  <a:lnTo>
                    <a:pt x="2005483" y="29271"/>
                  </a:lnTo>
                  <a:lnTo>
                    <a:pt x="2006965" y="21409"/>
                  </a:lnTo>
                  <a:lnTo>
                    <a:pt x="2011063" y="14984"/>
                  </a:lnTo>
                  <a:lnTo>
                    <a:pt x="2017254" y="10650"/>
                  </a:lnTo>
                  <a:lnTo>
                    <a:pt x="2025015" y="9060"/>
                  </a:lnTo>
                  <a:lnTo>
                    <a:pt x="2032884" y="10541"/>
                  </a:lnTo>
                  <a:lnTo>
                    <a:pt x="2039315" y="14635"/>
                  </a:lnTo>
                  <a:lnTo>
                    <a:pt x="2043653" y="20821"/>
                  </a:lnTo>
                  <a:lnTo>
                    <a:pt x="2045244" y="28574"/>
                  </a:lnTo>
                  <a:lnTo>
                    <a:pt x="2043761" y="36437"/>
                  </a:lnTo>
                  <a:lnTo>
                    <a:pt x="2039663" y="42862"/>
                  </a:lnTo>
                  <a:lnTo>
                    <a:pt x="2033472" y="47196"/>
                  </a:lnTo>
                  <a:lnTo>
                    <a:pt x="2025712" y="48786"/>
                  </a:lnTo>
                  <a:close/>
                </a:path>
                <a:path w="2045335" h="722630">
                  <a:moveTo>
                    <a:pt x="2025712" y="384020"/>
                  </a:moveTo>
                  <a:lnTo>
                    <a:pt x="2017843" y="382539"/>
                  </a:lnTo>
                  <a:lnTo>
                    <a:pt x="2011412" y="378444"/>
                  </a:lnTo>
                  <a:lnTo>
                    <a:pt x="2007074" y="372259"/>
                  </a:lnTo>
                  <a:lnTo>
                    <a:pt x="2005483" y="364505"/>
                  </a:lnTo>
                  <a:lnTo>
                    <a:pt x="2006965" y="356642"/>
                  </a:lnTo>
                  <a:lnTo>
                    <a:pt x="2011063" y="350217"/>
                  </a:lnTo>
                  <a:lnTo>
                    <a:pt x="2017254" y="345883"/>
                  </a:lnTo>
                  <a:lnTo>
                    <a:pt x="2025015" y="344293"/>
                  </a:lnTo>
                  <a:lnTo>
                    <a:pt x="2032884" y="345774"/>
                  </a:lnTo>
                  <a:lnTo>
                    <a:pt x="2039315" y="349869"/>
                  </a:lnTo>
                  <a:lnTo>
                    <a:pt x="2043653" y="356054"/>
                  </a:lnTo>
                  <a:lnTo>
                    <a:pt x="2045244" y="363808"/>
                  </a:lnTo>
                  <a:lnTo>
                    <a:pt x="2043761" y="371670"/>
                  </a:lnTo>
                  <a:lnTo>
                    <a:pt x="2039663" y="378095"/>
                  </a:lnTo>
                  <a:lnTo>
                    <a:pt x="2033472" y="382430"/>
                  </a:lnTo>
                  <a:lnTo>
                    <a:pt x="2025712" y="384020"/>
                  </a:lnTo>
                  <a:close/>
                </a:path>
                <a:path w="2045335" h="722630">
                  <a:moveTo>
                    <a:pt x="2025712" y="719253"/>
                  </a:moveTo>
                  <a:lnTo>
                    <a:pt x="2017843" y="717772"/>
                  </a:lnTo>
                  <a:lnTo>
                    <a:pt x="2011412" y="713677"/>
                  </a:lnTo>
                  <a:lnTo>
                    <a:pt x="2007074" y="707492"/>
                  </a:lnTo>
                  <a:lnTo>
                    <a:pt x="2005483" y="699739"/>
                  </a:lnTo>
                  <a:lnTo>
                    <a:pt x="2006965" y="691876"/>
                  </a:lnTo>
                  <a:lnTo>
                    <a:pt x="2011063" y="685451"/>
                  </a:lnTo>
                  <a:lnTo>
                    <a:pt x="2017254" y="681117"/>
                  </a:lnTo>
                  <a:lnTo>
                    <a:pt x="2025015" y="679527"/>
                  </a:lnTo>
                  <a:lnTo>
                    <a:pt x="2032884" y="681008"/>
                  </a:lnTo>
                  <a:lnTo>
                    <a:pt x="2039315" y="685102"/>
                  </a:lnTo>
                  <a:lnTo>
                    <a:pt x="2043653" y="691288"/>
                  </a:lnTo>
                  <a:lnTo>
                    <a:pt x="2045244" y="699042"/>
                  </a:lnTo>
                  <a:lnTo>
                    <a:pt x="2043761" y="706904"/>
                  </a:lnTo>
                  <a:lnTo>
                    <a:pt x="2039663" y="713329"/>
                  </a:lnTo>
                  <a:lnTo>
                    <a:pt x="2033472" y="717663"/>
                  </a:lnTo>
                  <a:lnTo>
                    <a:pt x="2025712" y="719253"/>
                  </a:lnTo>
                  <a:close/>
                </a:path>
              </a:pathLst>
            </a:custGeom>
            <a:solidFill>
              <a:srgbClr val="1B3B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77559" y="1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h="5143500">
                  <a:moveTo>
                    <a:pt x="0" y="0"/>
                  </a:moveTo>
                  <a:lnTo>
                    <a:pt x="0" y="5143499"/>
                  </a:lnTo>
                </a:path>
              </a:pathLst>
            </a:custGeom>
            <a:ln w="19049">
              <a:solidFill>
                <a:srgbClr val="1B3B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4572" y="1"/>
            <a:ext cx="4779427" cy="5143498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6595">
              <a:lnSpc>
                <a:spcPct val="100000"/>
              </a:lnSpc>
              <a:spcBef>
                <a:spcPts val="110"/>
              </a:spcBef>
            </a:pPr>
            <a:r>
              <a:rPr spc="-60" dirty="0"/>
              <a:t>M</a:t>
            </a:r>
            <a:r>
              <a:rPr spc="-185" dirty="0"/>
              <a:t>U</a:t>
            </a:r>
            <a:r>
              <a:rPr spc="-30" dirty="0"/>
              <a:t>C</a:t>
            </a:r>
            <a:r>
              <a:rPr spc="-210" dirty="0"/>
              <a:t>H</a:t>
            </a:r>
            <a:r>
              <a:rPr spc="-50" dirty="0"/>
              <a:t>A</a:t>
            </a:r>
            <a:r>
              <a:rPr spc="-240" dirty="0"/>
              <a:t>S</a:t>
            </a:r>
            <a:r>
              <a:rPr spc="-380" dirty="0"/>
              <a:t> </a:t>
            </a:r>
            <a:r>
              <a:rPr spc="-245" dirty="0"/>
              <a:t>G</a:t>
            </a:r>
            <a:r>
              <a:rPr spc="-250" dirty="0"/>
              <a:t>R</a:t>
            </a:r>
            <a:r>
              <a:rPr spc="-50" dirty="0"/>
              <a:t>A</a:t>
            </a:r>
            <a:r>
              <a:rPr spc="-30" dirty="0"/>
              <a:t>C</a:t>
            </a:r>
            <a:r>
              <a:rPr spc="-890" dirty="0"/>
              <a:t>I</a:t>
            </a:r>
            <a:r>
              <a:rPr spc="-50" dirty="0"/>
              <a:t>A</a:t>
            </a:r>
            <a:r>
              <a:rPr spc="-240" dirty="0"/>
              <a:t>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4560" y="0"/>
            <a:ext cx="8989695" cy="5156200"/>
            <a:chOff x="154560" y="0"/>
            <a:chExt cx="8989695" cy="5156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421" y="0"/>
              <a:ext cx="8521578" cy="51434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77559" y="0"/>
              <a:ext cx="0" cy="5143500"/>
            </a:xfrm>
            <a:custGeom>
              <a:avLst/>
              <a:gdLst/>
              <a:ahLst/>
              <a:cxnLst/>
              <a:rect l="l" t="t" r="r" b="b"/>
              <a:pathLst>
                <a:path h="5143500">
                  <a:moveTo>
                    <a:pt x="0" y="0"/>
                  </a:moveTo>
                  <a:lnTo>
                    <a:pt x="0" y="5143499"/>
                  </a:lnTo>
                </a:path>
              </a:pathLst>
            </a:custGeom>
            <a:ln w="1904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4559" y="74027"/>
              <a:ext cx="7773034" cy="5029200"/>
            </a:xfrm>
            <a:custGeom>
              <a:avLst/>
              <a:gdLst/>
              <a:ahLst/>
              <a:cxnLst/>
              <a:rect l="l" t="t" r="r" b="b"/>
              <a:pathLst>
                <a:path w="7773034" h="5029200">
                  <a:moveTo>
                    <a:pt x="46037" y="4332910"/>
                  </a:moveTo>
                  <a:lnTo>
                    <a:pt x="44843" y="4324655"/>
                  </a:lnTo>
                  <a:lnTo>
                    <a:pt x="40716" y="4318101"/>
                  </a:lnTo>
                  <a:lnTo>
                    <a:pt x="34366" y="4313898"/>
                  </a:lnTo>
                  <a:lnTo>
                    <a:pt x="26504" y="4312704"/>
                  </a:lnTo>
                  <a:lnTo>
                    <a:pt x="18630" y="4314177"/>
                  </a:lnTo>
                  <a:lnTo>
                    <a:pt x="12204" y="4318279"/>
                  </a:lnTo>
                  <a:lnTo>
                    <a:pt x="7861" y="4324464"/>
                  </a:lnTo>
                  <a:lnTo>
                    <a:pt x="6273" y="4332211"/>
                  </a:lnTo>
                  <a:lnTo>
                    <a:pt x="7759" y="4340072"/>
                  </a:lnTo>
                  <a:lnTo>
                    <a:pt x="11849" y="4346499"/>
                  </a:lnTo>
                  <a:lnTo>
                    <a:pt x="18046" y="4350842"/>
                  </a:lnTo>
                  <a:lnTo>
                    <a:pt x="25806" y="4352429"/>
                  </a:lnTo>
                  <a:lnTo>
                    <a:pt x="33667" y="4350944"/>
                  </a:lnTo>
                  <a:lnTo>
                    <a:pt x="40106" y="4346854"/>
                  </a:lnTo>
                  <a:lnTo>
                    <a:pt x="44437" y="4340669"/>
                  </a:lnTo>
                  <a:lnTo>
                    <a:pt x="46037" y="4332910"/>
                  </a:lnTo>
                  <a:close/>
                </a:path>
                <a:path w="7773034" h="5029200">
                  <a:moveTo>
                    <a:pt x="49517" y="4667453"/>
                  </a:moveTo>
                  <a:lnTo>
                    <a:pt x="48082" y="4658563"/>
                  </a:lnTo>
                  <a:lnTo>
                    <a:pt x="43243" y="4651248"/>
                  </a:lnTo>
                  <a:lnTo>
                    <a:pt x="35788" y="4646282"/>
                  </a:lnTo>
                  <a:lnTo>
                    <a:pt x="26504" y="4644453"/>
                  </a:lnTo>
                  <a:lnTo>
                    <a:pt x="17602" y="4646180"/>
                  </a:lnTo>
                  <a:lnTo>
                    <a:pt x="10287" y="4650981"/>
                  </a:lnTo>
                  <a:lnTo>
                    <a:pt x="5308" y="4658271"/>
                  </a:lnTo>
                  <a:lnTo>
                    <a:pt x="3479" y="4667453"/>
                  </a:lnTo>
                  <a:lnTo>
                    <a:pt x="5219" y="4676330"/>
                  </a:lnTo>
                  <a:lnTo>
                    <a:pt x="10020" y="4683658"/>
                  </a:lnTo>
                  <a:lnTo>
                    <a:pt x="17310" y="4688624"/>
                  </a:lnTo>
                  <a:lnTo>
                    <a:pt x="26504" y="4690453"/>
                  </a:lnTo>
                  <a:lnTo>
                    <a:pt x="35687" y="4688713"/>
                  </a:lnTo>
                  <a:lnTo>
                    <a:pt x="42976" y="4683912"/>
                  </a:lnTo>
                  <a:lnTo>
                    <a:pt x="47790" y="4676622"/>
                  </a:lnTo>
                  <a:lnTo>
                    <a:pt x="49517" y="4667453"/>
                  </a:lnTo>
                  <a:close/>
                </a:path>
                <a:path w="7773034" h="5029200">
                  <a:moveTo>
                    <a:pt x="53009" y="5002682"/>
                  </a:moveTo>
                  <a:lnTo>
                    <a:pt x="50927" y="4992662"/>
                  </a:lnTo>
                  <a:lnTo>
                    <a:pt x="45250" y="4984216"/>
                  </a:lnTo>
                  <a:lnTo>
                    <a:pt x="36830" y="4978374"/>
                  </a:lnTo>
                  <a:lnTo>
                    <a:pt x="26504" y="4976203"/>
                  </a:lnTo>
                  <a:lnTo>
                    <a:pt x="16179" y="4978273"/>
                  </a:lnTo>
                  <a:lnTo>
                    <a:pt x="7759" y="4983950"/>
                  </a:lnTo>
                  <a:lnTo>
                    <a:pt x="2082" y="4992370"/>
                  </a:lnTo>
                  <a:lnTo>
                    <a:pt x="0" y="5002682"/>
                  </a:lnTo>
                  <a:lnTo>
                    <a:pt x="2082" y="5012995"/>
                  </a:lnTo>
                  <a:lnTo>
                    <a:pt x="7759" y="5021415"/>
                  </a:lnTo>
                  <a:lnTo>
                    <a:pt x="16179" y="5027092"/>
                  </a:lnTo>
                  <a:lnTo>
                    <a:pt x="26504" y="5029162"/>
                  </a:lnTo>
                  <a:lnTo>
                    <a:pt x="36830" y="5027092"/>
                  </a:lnTo>
                  <a:lnTo>
                    <a:pt x="45250" y="5021415"/>
                  </a:lnTo>
                  <a:lnTo>
                    <a:pt x="50927" y="5012995"/>
                  </a:lnTo>
                  <a:lnTo>
                    <a:pt x="53009" y="5002682"/>
                  </a:lnTo>
                  <a:close/>
                </a:path>
                <a:path w="7773034" h="5029200">
                  <a:moveTo>
                    <a:pt x="380860" y="4326636"/>
                  </a:moveTo>
                  <a:lnTo>
                    <a:pt x="379272" y="4318774"/>
                  </a:lnTo>
                  <a:lnTo>
                    <a:pt x="374929" y="4312348"/>
                  </a:lnTo>
                  <a:lnTo>
                    <a:pt x="368503" y="4308018"/>
                  </a:lnTo>
                  <a:lnTo>
                    <a:pt x="360629" y="4306430"/>
                  </a:lnTo>
                  <a:lnTo>
                    <a:pt x="352767" y="4308018"/>
                  </a:lnTo>
                  <a:lnTo>
                    <a:pt x="346329" y="4312348"/>
                  </a:lnTo>
                  <a:lnTo>
                    <a:pt x="341998" y="4318774"/>
                  </a:lnTo>
                  <a:lnTo>
                    <a:pt x="340398" y="4326636"/>
                  </a:lnTo>
                  <a:lnTo>
                    <a:pt x="341998" y="4334497"/>
                  </a:lnTo>
                  <a:lnTo>
                    <a:pt x="346329" y="4340923"/>
                  </a:lnTo>
                  <a:lnTo>
                    <a:pt x="352767" y="4345267"/>
                  </a:lnTo>
                  <a:lnTo>
                    <a:pt x="360629" y="4346854"/>
                  </a:lnTo>
                  <a:lnTo>
                    <a:pt x="368503" y="4345267"/>
                  </a:lnTo>
                  <a:lnTo>
                    <a:pt x="374929" y="4340923"/>
                  </a:lnTo>
                  <a:lnTo>
                    <a:pt x="379272" y="4334497"/>
                  </a:lnTo>
                  <a:lnTo>
                    <a:pt x="380860" y="4326636"/>
                  </a:lnTo>
                  <a:close/>
                </a:path>
                <a:path w="7773034" h="5029200">
                  <a:moveTo>
                    <a:pt x="384352" y="4668151"/>
                  </a:moveTo>
                  <a:lnTo>
                    <a:pt x="382816" y="4658753"/>
                  </a:lnTo>
                  <a:lnTo>
                    <a:pt x="377812" y="4651070"/>
                  </a:lnTo>
                  <a:lnTo>
                    <a:pt x="370319" y="4645990"/>
                  </a:lnTo>
                  <a:lnTo>
                    <a:pt x="361327" y="4644453"/>
                  </a:lnTo>
                  <a:lnTo>
                    <a:pt x="352323" y="4646282"/>
                  </a:lnTo>
                  <a:lnTo>
                    <a:pt x="344766" y="4651248"/>
                  </a:lnTo>
                  <a:lnTo>
                    <a:pt x="339559" y="4658563"/>
                  </a:lnTo>
                  <a:lnTo>
                    <a:pt x="337616" y="4667453"/>
                  </a:lnTo>
                  <a:lnTo>
                    <a:pt x="339445" y="4676445"/>
                  </a:lnTo>
                  <a:lnTo>
                    <a:pt x="344411" y="4684001"/>
                  </a:lnTo>
                  <a:lnTo>
                    <a:pt x="351739" y="4689208"/>
                  </a:lnTo>
                  <a:lnTo>
                    <a:pt x="360629" y="4691138"/>
                  </a:lnTo>
                  <a:lnTo>
                    <a:pt x="369633" y="4689310"/>
                  </a:lnTo>
                  <a:lnTo>
                    <a:pt x="377202" y="4684344"/>
                  </a:lnTo>
                  <a:lnTo>
                    <a:pt x="382409" y="4677029"/>
                  </a:lnTo>
                  <a:lnTo>
                    <a:pt x="384352" y="4668151"/>
                  </a:lnTo>
                  <a:close/>
                </a:path>
                <a:path w="7773034" h="5029200">
                  <a:moveTo>
                    <a:pt x="387832" y="4997805"/>
                  </a:moveTo>
                  <a:lnTo>
                    <a:pt x="385648" y="4987087"/>
                  </a:lnTo>
                  <a:lnTo>
                    <a:pt x="379730" y="4978463"/>
                  </a:lnTo>
                  <a:lnTo>
                    <a:pt x="371068" y="4972710"/>
                  </a:lnTo>
                  <a:lnTo>
                    <a:pt x="360629" y="4970627"/>
                  </a:lnTo>
                  <a:lnTo>
                    <a:pt x="350316" y="4972812"/>
                  </a:lnTo>
                  <a:lnTo>
                    <a:pt x="341884" y="4978730"/>
                  </a:lnTo>
                  <a:lnTo>
                    <a:pt x="336207" y="4987379"/>
                  </a:lnTo>
                  <a:lnTo>
                    <a:pt x="334124" y="4997805"/>
                  </a:lnTo>
                  <a:lnTo>
                    <a:pt x="336321" y="5008118"/>
                  </a:lnTo>
                  <a:lnTo>
                    <a:pt x="342239" y="5016538"/>
                  </a:lnTo>
                  <a:lnTo>
                    <a:pt x="350901" y="5022202"/>
                  </a:lnTo>
                  <a:lnTo>
                    <a:pt x="361327" y="5024285"/>
                  </a:lnTo>
                  <a:lnTo>
                    <a:pt x="371652" y="5022113"/>
                  </a:lnTo>
                  <a:lnTo>
                    <a:pt x="380072" y="5016271"/>
                  </a:lnTo>
                  <a:lnTo>
                    <a:pt x="385762" y="5007826"/>
                  </a:lnTo>
                  <a:lnTo>
                    <a:pt x="387832" y="4997805"/>
                  </a:lnTo>
                  <a:close/>
                </a:path>
                <a:path w="7773034" h="5029200">
                  <a:moveTo>
                    <a:pt x="714997" y="4328033"/>
                  </a:moveTo>
                  <a:lnTo>
                    <a:pt x="713397" y="4320578"/>
                  </a:lnTo>
                  <a:lnTo>
                    <a:pt x="709066" y="4314355"/>
                  </a:lnTo>
                  <a:lnTo>
                    <a:pt x="702627" y="4310100"/>
                  </a:lnTo>
                  <a:lnTo>
                    <a:pt x="694766" y="4308513"/>
                  </a:lnTo>
                  <a:lnTo>
                    <a:pt x="686892" y="4310100"/>
                  </a:lnTo>
                  <a:lnTo>
                    <a:pt x="680466" y="4314355"/>
                  </a:lnTo>
                  <a:lnTo>
                    <a:pt x="676122" y="4320578"/>
                  </a:lnTo>
                  <a:lnTo>
                    <a:pt x="674535" y="4328033"/>
                  </a:lnTo>
                  <a:lnTo>
                    <a:pt x="676122" y="4335894"/>
                  </a:lnTo>
                  <a:lnTo>
                    <a:pt x="680466" y="4342320"/>
                  </a:lnTo>
                  <a:lnTo>
                    <a:pt x="686892" y="4346651"/>
                  </a:lnTo>
                  <a:lnTo>
                    <a:pt x="694766" y="4348238"/>
                  </a:lnTo>
                  <a:lnTo>
                    <a:pt x="702627" y="4346651"/>
                  </a:lnTo>
                  <a:lnTo>
                    <a:pt x="709066" y="4342320"/>
                  </a:lnTo>
                  <a:lnTo>
                    <a:pt x="713397" y="4335894"/>
                  </a:lnTo>
                  <a:lnTo>
                    <a:pt x="714997" y="4328033"/>
                  </a:lnTo>
                  <a:close/>
                </a:path>
                <a:path w="7773034" h="5029200">
                  <a:moveTo>
                    <a:pt x="718477" y="4668151"/>
                  </a:moveTo>
                  <a:lnTo>
                    <a:pt x="716940" y="4658753"/>
                  </a:lnTo>
                  <a:lnTo>
                    <a:pt x="711936" y="4651070"/>
                  </a:lnTo>
                  <a:lnTo>
                    <a:pt x="704456" y="4645990"/>
                  </a:lnTo>
                  <a:lnTo>
                    <a:pt x="695464" y="4644453"/>
                  </a:lnTo>
                  <a:lnTo>
                    <a:pt x="686460" y="4646282"/>
                  </a:lnTo>
                  <a:lnTo>
                    <a:pt x="678891" y="4651248"/>
                  </a:lnTo>
                  <a:lnTo>
                    <a:pt x="673684" y="4658563"/>
                  </a:lnTo>
                  <a:lnTo>
                    <a:pt x="671741" y="4667453"/>
                  </a:lnTo>
                  <a:lnTo>
                    <a:pt x="673569" y="4676445"/>
                  </a:lnTo>
                  <a:lnTo>
                    <a:pt x="678548" y="4684001"/>
                  </a:lnTo>
                  <a:lnTo>
                    <a:pt x="685876" y="4689208"/>
                  </a:lnTo>
                  <a:lnTo>
                    <a:pt x="694766" y="4691138"/>
                  </a:lnTo>
                  <a:lnTo>
                    <a:pt x="703770" y="4689310"/>
                  </a:lnTo>
                  <a:lnTo>
                    <a:pt x="711327" y="4684344"/>
                  </a:lnTo>
                  <a:lnTo>
                    <a:pt x="716546" y="4677029"/>
                  </a:lnTo>
                  <a:lnTo>
                    <a:pt x="718477" y="4668151"/>
                  </a:lnTo>
                  <a:close/>
                </a:path>
                <a:path w="7773034" h="5029200">
                  <a:moveTo>
                    <a:pt x="721969" y="4999202"/>
                  </a:moveTo>
                  <a:lnTo>
                    <a:pt x="719772" y="4988890"/>
                  </a:lnTo>
                  <a:lnTo>
                    <a:pt x="713854" y="4980470"/>
                  </a:lnTo>
                  <a:lnTo>
                    <a:pt x="705192" y="4974793"/>
                  </a:lnTo>
                  <a:lnTo>
                    <a:pt x="694766" y="4972710"/>
                  </a:lnTo>
                  <a:lnTo>
                    <a:pt x="684441" y="4974907"/>
                  </a:lnTo>
                  <a:lnTo>
                    <a:pt x="676021" y="4980813"/>
                  </a:lnTo>
                  <a:lnTo>
                    <a:pt x="670344" y="4989474"/>
                  </a:lnTo>
                  <a:lnTo>
                    <a:pt x="668261" y="4999888"/>
                  </a:lnTo>
                  <a:lnTo>
                    <a:pt x="670445" y="5010201"/>
                  </a:lnTo>
                  <a:lnTo>
                    <a:pt x="676363" y="5018621"/>
                  </a:lnTo>
                  <a:lnTo>
                    <a:pt x="685025" y="5024298"/>
                  </a:lnTo>
                  <a:lnTo>
                    <a:pt x="695464" y="5026380"/>
                  </a:lnTo>
                  <a:lnTo>
                    <a:pt x="705777" y="5024183"/>
                  </a:lnTo>
                  <a:lnTo>
                    <a:pt x="714209" y="5018278"/>
                  </a:lnTo>
                  <a:lnTo>
                    <a:pt x="719886" y="5009616"/>
                  </a:lnTo>
                  <a:lnTo>
                    <a:pt x="721969" y="4999202"/>
                  </a:lnTo>
                  <a:close/>
                </a:path>
                <a:path w="7773034" h="5029200">
                  <a:moveTo>
                    <a:pt x="1049121" y="4328731"/>
                  </a:moveTo>
                  <a:lnTo>
                    <a:pt x="1047534" y="4320972"/>
                  </a:lnTo>
                  <a:lnTo>
                    <a:pt x="1043190" y="4314787"/>
                  </a:lnTo>
                  <a:lnTo>
                    <a:pt x="1036764" y="4310697"/>
                  </a:lnTo>
                  <a:lnTo>
                    <a:pt x="1028890" y="4309211"/>
                  </a:lnTo>
                  <a:lnTo>
                    <a:pt x="1021130" y="4310812"/>
                  </a:lnTo>
                  <a:lnTo>
                    <a:pt x="1014945" y="4315142"/>
                  </a:lnTo>
                  <a:lnTo>
                    <a:pt x="1010843" y="4321568"/>
                  </a:lnTo>
                  <a:lnTo>
                    <a:pt x="1009357" y="4329430"/>
                  </a:lnTo>
                  <a:lnTo>
                    <a:pt x="1010958" y="4337177"/>
                  </a:lnTo>
                  <a:lnTo>
                    <a:pt x="1015288" y="4343362"/>
                  </a:lnTo>
                  <a:lnTo>
                    <a:pt x="1021727" y="4347464"/>
                  </a:lnTo>
                  <a:lnTo>
                    <a:pt x="1029589" y="4348937"/>
                  </a:lnTo>
                  <a:lnTo>
                    <a:pt x="1037348" y="4347349"/>
                  </a:lnTo>
                  <a:lnTo>
                    <a:pt x="1043546" y="4343019"/>
                  </a:lnTo>
                  <a:lnTo>
                    <a:pt x="1047648" y="4336593"/>
                  </a:lnTo>
                  <a:lnTo>
                    <a:pt x="1049121" y="4328731"/>
                  </a:lnTo>
                  <a:close/>
                </a:path>
                <a:path w="7773034" h="5029200">
                  <a:moveTo>
                    <a:pt x="1051915" y="4999202"/>
                  </a:moveTo>
                  <a:lnTo>
                    <a:pt x="1050378" y="4990312"/>
                  </a:lnTo>
                  <a:lnTo>
                    <a:pt x="1045375" y="4982997"/>
                  </a:lnTo>
                  <a:lnTo>
                    <a:pt x="1037882" y="4978031"/>
                  </a:lnTo>
                  <a:lnTo>
                    <a:pt x="1028890" y="4976203"/>
                  </a:lnTo>
                  <a:lnTo>
                    <a:pt x="1020000" y="4978031"/>
                  </a:lnTo>
                  <a:lnTo>
                    <a:pt x="1012672" y="4982997"/>
                  </a:lnTo>
                  <a:lnTo>
                    <a:pt x="1007706" y="4990312"/>
                  </a:lnTo>
                  <a:lnTo>
                    <a:pt x="1005878" y="4999202"/>
                  </a:lnTo>
                  <a:lnTo>
                    <a:pt x="1007706" y="5008080"/>
                  </a:lnTo>
                  <a:lnTo>
                    <a:pt x="1012672" y="5015395"/>
                  </a:lnTo>
                  <a:lnTo>
                    <a:pt x="1020000" y="5020373"/>
                  </a:lnTo>
                  <a:lnTo>
                    <a:pt x="1028890" y="5022202"/>
                  </a:lnTo>
                  <a:lnTo>
                    <a:pt x="1037793" y="5020373"/>
                  </a:lnTo>
                  <a:lnTo>
                    <a:pt x="1045108" y="5015395"/>
                  </a:lnTo>
                  <a:lnTo>
                    <a:pt x="1050086" y="5008080"/>
                  </a:lnTo>
                  <a:lnTo>
                    <a:pt x="1051915" y="4999202"/>
                  </a:lnTo>
                  <a:close/>
                </a:path>
                <a:path w="7773034" h="5029200">
                  <a:moveTo>
                    <a:pt x="1052614" y="4664659"/>
                  </a:moveTo>
                  <a:lnTo>
                    <a:pt x="1050671" y="4655477"/>
                  </a:lnTo>
                  <a:lnTo>
                    <a:pt x="1045464" y="4648200"/>
                  </a:lnTo>
                  <a:lnTo>
                    <a:pt x="1037894" y="4643386"/>
                  </a:lnTo>
                  <a:lnTo>
                    <a:pt x="1028890" y="4641659"/>
                  </a:lnTo>
                  <a:lnTo>
                    <a:pt x="1019886" y="4643488"/>
                  </a:lnTo>
                  <a:lnTo>
                    <a:pt x="1012329" y="4648454"/>
                  </a:lnTo>
                  <a:lnTo>
                    <a:pt x="1007122" y="4655769"/>
                  </a:lnTo>
                  <a:lnTo>
                    <a:pt x="1005179" y="4664659"/>
                  </a:lnTo>
                  <a:lnTo>
                    <a:pt x="1007021" y="4673549"/>
                  </a:lnTo>
                  <a:lnTo>
                    <a:pt x="1012063" y="4680864"/>
                  </a:lnTo>
                  <a:lnTo>
                    <a:pt x="1019594" y="4685830"/>
                  </a:lnTo>
                  <a:lnTo>
                    <a:pt x="1028890" y="4687659"/>
                  </a:lnTo>
                  <a:lnTo>
                    <a:pt x="1038186" y="4685830"/>
                  </a:lnTo>
                  <a:lnTo>
                    <a:pt x="1045718" y="4680864"/>
                  </a:lnTo>
                  <a:lnTo>
                    <a:pt x="1050772" y="4673549"/>
                  </a:lnTo>
                  <a:lnTo>
                    <a:pt x="1052614" y="4664659"/>
                  </a:lnTo>
                  <a:close/>
                </a:path>
                <a:path w="7773034" h="5029200">
                  <a:moveTo>
                    <a:pt x="1382560" y="4999888"/>
                  </a:moveTo>
                  <a:lnTo>
                    <a:pt x="1381277" y="4992141"/>
                  </a:lnTo>
                  <a:lnTo>
                    <a:pt x="1376972" y="4985956"/>
                  </a:lnTo>
                  <a:lnTo>
                    <a:pt x="1370584" y="4981854"/>
                  </a:lnTo>
                  <a:lnTo>
                    <a:pt x="1363027" y="4980381"/>
                  </a:lnTo>
                  <a:lnTo>
                    <a:pt x="1355559" y="4981956"/>
                  </a:lnTo>
                  <a:lnTo>
                    <a:pt x="1349336" y="4986210"/>
                  </a:lnTo>
                  <a:lnTo>
                    <a:pt x="1345069" y="4992433"/>
                  </a:lnTo>
                  <a:lnTo>
                    <a:pt x="1343494" y="4999888"/>
                  </a:lnTo>
                  <a:lnTo>
                    <a:pt x="1345069" y="5007356"/>
                  </a:lnTo>
                  <a:lnTo>
                    <a:pt x="1349336" y="5013566"/>
                  </a:lnTo>
                  <a:lnTo>
                    <a:pt x="1355559" y="5017833"/>
                  </a:lnTo>
                  <a:lnTo>
                    <a:pt x="1363027" y="5019408"/>
                  </a:lnTo>
                  <a:lnTo>
                    <a:pt x="1370495" y="5017833"/>
                  </a:lnTo>
                  <a:lnTo>
                    <a:pt x="1376718" y="5013566"/>
                  </a:lnTo>
                  <a:lnTo>
                    <a:pt x="1380972" y="5007356"/>
                  </a:lnTo>
                  <a:lnTo>
                    <a:pt x="1382560" y="4999888"/>
                  </a:lnTo>
                  <a:close/>
                </a:path>
                <a:path w="7773034" h="5029200">
                  <a:moveTo>
                    <a:pt x="1382560" y="4664659"/>
                  </a:moveTo>
                  <a:lnTo>
                    <a:pt x="1381277" y="4656912"/>
                  </a:lnTo>
                  <a:lnTo>
                    <a:pt x="1376972" y="4650727"/>
                  </a:lnTo>
                  <a:lnTo>
                    <a:pt x="1370584" y="4646625"/>
                  </a:lnTo>
                  <a:lnTo>
                    <a:pt x="1363027" y="4645152"/>
                  </a:lnTo>
                  <a:lnTo>
                    <a:pt x="1355559" y="4646727"/>
                  </a:lnTo>
                  <a:lnTo>
                    <a:pt x="1349336" y="4650981"/>
                  </a:lnTo>
                  <a:lnTo>
                    <a:pt x="1345069" y="4657204"/>
                  </a:lnTo>
                  <a:lnTo>
                    <a:pt x="1343494" y="4664659"/>
                  </a:lnTo>
                  <a:lnTo>
                    <a:pt x="1345069" y="4672114"/>
                  </a:lnTo>
                  <a:lnTo>
                    <a:pt x="1349336" y="4678337"/>
                  </a:lnTo>
                  <a:lnTo>
                    <a:pt x="1355559" y="4682591"/>
                  </a:lnTo>
                  <a:lnTo>
                    <a:pt x="1363027" y="4684179"/>
                  </a:lnTo>
                  <a:lnTo>
                    <a:pt x="1370495" y="4682591"/>
                  </a:lnTo>
                  <a:lnTo>
                    <a:pt x="1376718" y="4678337"/>
                  </a:lnTo>
                  <a:lnTo>
                    <a:pt x="1380972" y="4672114"/>
                  </a:lnTo>
                  <a:lnTo>
                    <a:pt x="1382560" y="4664659"/>
                  </a:lnTo>
                  <a:close/>
                </a:path>
                <a:path w="7773034" h="5029200">
                  <a:moveTo>
                    <a:pt x="1383258" y="4328731"/>
                  </a:moveTo>
                  <a:lnTo>
                    <a:pt x="1381658" y="4320972"/>
                  </a:lnTo>
                  <a:lnTo>
                    <a:pt x="1377327" y="4314787"/>
                  </a:lnTo>
                  <a:lnTo>
                    <a:pt x="1370901" y="4310697"/>
                  </a:lnTo>
                  <a:lnTo>
                    <a:pt x="1363027" y="4309211"/>
                  </a:lnTo>
                  <a:lnTo>
                    <a:pt x="1355267" y="4310812"/>
                  </a:lnTo>
                  <a:lnTo>
                    <a:pt x="1349070" y="4315142"/>
                  </a:lnTo>
                  <a:lnTo>
                    <a:pt x="1344980" y="4321568"/>
                  </a:lnTo>
                  <a:lnTo>
                    <a:pt x="1343494" y="4329430"/>
                  </a:lnTo>
                  <a:lnTo>
                    <a:pt x="1345082" y="4337177"/>
                  </a:lnTo>
                  <a:lnTo>
                    <a:pt x="1349425" y="4343362"/>
                  </a:lnTo>
                  <a:lnTo>
                    <a:pt x="1355852" y="4347464"/>
                  </a:lnTo>
                  <a:lnTo>
                    <a:pt x="1363726" y="4348937"/>
                  </a:lnTo>
                  <a:lnTo>
                    <a:pt x="1371485" y="4347349"/>
                  </a:lnTo>
                  <a:lnTo>
                    <a:pt x="1377670" y="4343019"/>
                  </a:lnTo>
                  <a:lnTo>
                    <a:pt x="1381772" y="4336593"/>
                  </a:lnTo>
                  <a:lnTo>
                    <a:pt x="1383258" y="4328731"/>
                  </a:lnTo>
                  <a:close/>
                </a:path>
                <a:path w="7773034" h="5029200">
                  <a:moveTo>
                    <a:pt x="5767387" y="1041946"/>
                  </a:moveTo>
                  <a:lnTo>
                    <a:pt x="5765901" y="1034072"/>
                  </a:lnTo>
                  <a:lnTo>
                    <a:pt x="5761812" y="1027658"/>
                  </a:lnTo>
                  <a:lnTo>
                    <a:pt x="5755614" y="1023315"/>
                  </a:lnTo>
                  <a:lnTo>
                    <a:pt x="5747855" y="1021727"/>
                  </a:lnTo>
                  <a:lnTo>
                    <a:pt x="5739981" y="1023213"/>
                  </a:lnTo>
                  <a:lnTo>
                    <a:pt x="5733554" y="1027303"/>
                  </a:lnTo>
                  <a:lnTo>
                    <a:pt x="5729224" y="1033487"/>
                  </a:lnTo>
                  <a:lnTo>
                    <a:pt x="5727624" y="1041247"/>
                  </a:lnTo>
                  <a:lnTo>
                    <a:pt x="5729109" y="1049108"/>
                  </a:lnTo>
                  <a:lnTo>
                    <a:pt x="5733212" y="1055535"/>
                  </a:lnTo>
                  <a:lnTo>
                    <a:pt x="5739396" y="1059865"/>
                  </a:lnTo>
                  <a:lnTo>
                    <a:pt x="5747156" y="1061453"/>
                  </a:lnTo>
                  <a:lnTo>
                    <a:pt x="5755030" y="1059980"/>
                  </a:lnTo>
                  <a:lnTo>
                    <a:pt x="5761456" y="1055878"/>
                  </a:lnTo>
                  <a:lnTo>
                    <a:pt x="5765800" y="1049693"/>
                  </a:lnTo>
                  <a:lnTo>
                    <a:pt x="5767387" y="1041946"/>
                  </a:lnTo>
                  <a:close/>
                </a:path>
                <a:path w="7773034" h="5029200">
                  <a:moveTo>
                    <a:pt x="5767387" y="706704"/>
                  </a:moveTo>
                  <a:lnTo>
                    <a:pt x="5765901" y="698842"/>
                  </a:lnTo>
                  <a:lnTo>
                    <a:pt x="5761812" y="692416"/>
                  </a:lnTo>
                  <a:lnTo>
                    <a:pt x="5755614" y="688086"/>
                  </a:lnTo>
                  <a:lnTo>
                    <a:pt x="5747855" y="686498"/>
                  </a:lnTo>
                  <a:lnTo>
                    <a:pt x="5739981" y="687971"/>
                  </a:lnTo>
                  <a:lnTo>
                    <a:pt x="5733554" y="692073"/>
                  </a:lnTo>
                  <a:lnTo>
                    <a:pt x="5729224" y="698258"/>
                  </a:lnTo>
                  <a:lnTo>
                    <a:pt x="5727624" y="706005"/>
                  </a:lnTo>
                  <a:lnTo>
                    <a:pt x="5729109" y="713867"/>
                  </a:lnTo>
                  <a:lnTo>
                    <a:pt x="5733212" y="720293"/>
                  </a:lnTo>
                  <a:lnTo>
                    <a:pt x="5739396" y="724636"/>
                  </a:lnTo>
                  <a:lnTo>
                    <a:pt x="5747156" y="726224"/>
                  </a:lnTo>
                  <a:lnTo>
                    <a:pt x="5755030" y="724738"/>
                  </a:lnTo>
                  <a:lnTo>
                    <a:pt x="5761456" y="720648"/>
                  </a:lnTo>
                  <a:lnTo>
                    <a:pt x="5765800" y="714463"/>
                  </a:lnTo>
                  <a:lnTo>
                    <a:pt x="5767387" y="706704"/>
                  </a:lnTo>
                  <a:close/>
                </a:path>
                <a:path w="7773034" h="5029200">
                  <a:moveTo>
                    <a:pt x="5767387" y="371475"/>
                  </a:moveTo>
                  <a:lnTo>
                    <a:pt x="5765901" y="363613"/>
                  </a:lnTo>
                  <a:lnTo>
                    <a:pt x="5761812" y="357187"/>
                  </a:lnTo>
                  <a:lnTo>
                    <a:pt x="5755614" y="352856"/>
                  </a:lnTo>
                  <a:lnTo>
                    <a:pt x="5747855" y="351256"/>
                  </a:lnTo>
                  <a:lnTo>
                    <a:pt x="5739981" y="352742"/>
                  </a:lnTo>
                  <a:lnTo>
                    <a:pt x="5733554" y="356831"/>
                  </a:lnTo>
                  <a:lnTo>
                    <a:pt x="5729224" y="363016"/>
                  </a:lnTo>
                  <a:lnTo>
                    <a:pt x="5727624" y="370776"/>
                  </a:lnTo>
                  <a:lnTo>
                    <a:pt x="5729109" y="378637"/>
                  </a:lnTo>
                  <a:lnTo>
                    <a:pt x="5733212" y="385064"/>
                  </a:lnTo>
                  <a:lnTo>
                    <a:pt x="5739396" y="389394"/>
                  </a:lnTo>
                  <a:lnTo>
                    <a:pt x="5747156" y="390982"/>
                  </a:lnTo>
                  <a:lnTo>
                    <a:pt x="5755030" y="389509"/>
                  </a:lnTo>
                  <a:lnTo>
                    <a:pt x="5761456" y="385406"/>
                  </a:lnTo>
                  <a:lnTo>
                    <a:pt x="5765800" y="379222"/>
                  </a:lnTo>
                  <a:lnTo>
                    <a:pt x="5767387" y="371475"/>
                  </a:lnTo>
                  <a:close/>
                </a:path>
                <a:path w="7773034" h="5029200">
                  <a:moveTo>
                    <a:pt x="5767387" y="36245"/>
                  </a:moveTo>
                  <a:lnTo>
                    <a:pt x="5765901" y="28371"/>
                  </a:lnTo>
                  <a:lnTo>
                    <a:pt x="5761812" y="21958"/>
                  </a:lnTo>
                  <a:lnTo>
                    <a:pt x="5755614" y="17614"/>
                  </a:lnTo>
                  <a:lnTo>
                    <a:pt x="5747855" y="16027"/>
                  </a:lnTo>
                  <a:lnTo>
                    <a:pt x="5739981" y="17513"/>
                  </a:lnTo>
                  <a:lnTo>
                    <a:pt x="5733554" y="21602"/>
                  </a:lnTo>
                  <a:lnTo>
                    <a:pt x="5729224" y="27787"/>
                  </a:lnTo>
                  <a:lnTo>
                    <a:pt x="5727624" y="35547"/>
                  </a:lnTo>
                  <a:lnTo>
                    <a:pt x="5729109" y="43408"/>
                  </a:lnTo>
                  <a:lnTo>
                    <a:pt x="5733212" y="49834"/>
                  </a:lnTo>
                  <a:lnTo>
                    <a:pt x="5739396" y="54165"/>
                  </a:lnTo>
                  <a:lnTo>
                    <a:pt x="5747156" y="55753"/>
                  </a:lnTo>
                  <a:lnTo>
                    <a:pt x="5755030" y="54279"/>
                  </a:lnTo>
                  <a:lnTo>
                    <a:pt x="5761456" y="50177"/>
                  </a:lnTo>
                  <a:lnTo>
                    <a:pt x="5765800" y="43992"/>
                  </a:lnTo>
                  <a:lnTo>
                    <a:pt x="5767387" y="36245"/>
                  </a:lnTo>
                  <a:close/>
                </a:path>
                <a:path w="7773034" h="5029200">
                  <a:moveTo>
                    <a:pt x="6101524" y="1042631"/>
                  </a:moveTo>
                  <a:lnTo>
                    <a:pt x="6100330" y="1034376"/>
                  </a:lnTo>
                  <a:lnTo>
                    <a:pt x="6096203" y="1027823"/>
                  </a:lnTo>
                  <a:lnTo>
                    <a:pt x="6089840" y="1023620"/>
                  </a:lnTo>
                  <a:lnTo>
                    <a:pt x="6081992" y="1022426"/>
                  </a:lnTo>
                  <a:lnTo>
                    <a:pt x="6074118" y="1023912"/>
                  </a:lnTo>
                  <a:lnTo>
                    <a:pt x="6067691" y="1028001"/>
                  </a:lnTo>
                  <a:lnTo>
                    <a:pt x="6063348" y="1034186"/>
                  </a:lnTo>
                  <a:lnTo>
                    <a:pt x="6061761" y="1041946"/>
                  </a:lnTo>
                  <a:lnTo>
                    <a:pt x="6063234" y="1049807"/>
                  </a:lnTo>
                  <a:lnTo>
                    <a:pt x="6067336" y="1056233"/>
                  </a:lnTo>
                  <a:lnTo>
                    <a:pt x="6073533" y="1060564"/>
                  </a:lnTo>
                  <a:lnTo>
                    <a:pt x="6081293" y="1062151"/>
                  </a:lnTo>
                  <a:lnTo>
                    <a:pt x="6089154" y="1060665"/>
                  </a:lnTo>
                  <a:lnTo>
                    <a:pt x="6095593" y="1056576"/>
                  </a:lnTo>
                  <a:lnTo>
                    <a:pt x="6099924" y="1050391"/>
                  </a:lnTo>
                  <a:lnTo>
                    <a:pt x="6101524" y="1042631"/>
                  </a:lnTo>
                  <a:close/>
                </a:path>
                <a:path w="7773034" h="5029200">
                  <a:moveTo>
                    <a:pt x="6105004" y="707402"/>
                  </a:moveTo>
                  <a:lnTo>
                    <a:pt x="6103467" y="698017"/>
                  </a:lnTo>
                  <a:lnTo>
                    <a:pt x="6098464" y="690333"/>
                  </a:lnTo>
                  <a:lnTo>
                    <a:pt x="6090983" y="685253"/>
                  </a:lnTo>
                  <a:lnTo>
                    <a:pt x="6081992" y="683704"/>
                  </a:lnTo>
                  <a:lnTo>
                    <a:pt x="6072987" y="685533"/>
                  </a:lnTo>
                  <a:lnTo>
                    <a:pt x="6065418" y="690499"/>
                  </a:lnTo>
                  <a:lnTo>
                    <a:pt x="6060211" y="697826"/>
                  </a:lnTo>
                  <a:lnTo>
                    <a:pt x="6058268" y="706704"/>
                  </a:lnTo>
                  <a:lnTo>
                    <a:pt x="6060097" y="715695"/>
                  </a:lnTo>
                  <a:lnTo>
                    <a:pt x="6065075" y="723265"/>
                  </a:lnTo>
                  <a:lnTo>
                    <a:pt x="6072390" y="728459"/>
                  </a:lnTo>
                  <a:lnTo>
                    <a:pt x="6081293" y="730402"/>
                  </a:lnTo>
                  <a:lnTo>
                    <a:pt x="6090297" y="728573"/>
                  </a:lnTo>
                  <a:lnTo>
                    <a:pt x="6097854" y="723607"/>
                  </a:lnTo>
                  <a:lnTo>
                    <a:pt x="6103061" y="716292"/>
                  </a:lnTo>
                  <a:lnTo>
                    <a:pt x="6105004" y="707402"/>
                  </a:lnTo>
                  <a:close/>
                </a:path>
                <a:path w="7773034" h="5029200">
                  <a:moveTo>
                    <a:pt x="6105004" y="372173"/>
                  </a:moveTo>
                  <a:lnTo>
                    <a:pt x="6103467" y="362788"/>
                  </a:lnTo>
                  <a:lnTo>
                    <a:pt x="6098464" y="355092"/>
                  </a:lnTo>
                  <a:lnTo>
                    <a:pt x="6090983" y="350024"/>
                  </a:lnTo>
                  <a:lnTo>
                    <a:pt x="6081992" y="348475"/>
                  </a:lnTo>
                  <a:lnTo>
                    <a:pt x="6072987" y="350304"/>
                  </a:lnTo>
                  <a:lnTo>
                    <a:pt x="6065418" y="355269"/>
                  </a:lnTo>
                  <a:lnTo>
                    <a:pt x="6060211" y="362585"/>
                  </a:lnTo>
                  <a:lnTo>
                    <a:pt x="6058268" y="371475"/>
                  </a:lnTo>
                  <a:lnTo>
                    <a:pt x="6060097" y="380466"/>
                  </a:lnTo>
                  <a:lnTo>
                    <a:pt x="6065075" y="388023"/>
                  </a:lnTo>
                  <a:lnTo>
                    <a:pt x="6072390" y="393230"/>
                  </a:lnTo>
                  <a:lnTo>
                    <a:pt x="6081293" y="395173"/>
                  </a:lnTo>
                  <a:lnTo>
                    <a:pt x="6090297" y="393344"/>
                  </a:lnTo>
                  <a:lnTo>
                    <a:pt x="6097854" y="388378"/>
                  </a:lnTo>
                  <a:lnTo>
                    <a:pt x="6103061" y="381050"/>
                  </a:lnTo>
                  <a:lnTo>
                    <a:pt x="6105004" y="372173"/>
                  </a:lnTo>
                  <a:close/>
                </a:path>
                <a:path w="7773034" h="5029200">
                  <a:moveTo>
                    <a:pt x="6105004" y="36931"/>
                  </a:moveTo>
                  <a:lnTo>
                    <a:pt x="6103467" y="27546"/>
                  </a:lnTo>
                  <a:lnTo>
                    <a:pt x="6098464" y="19862"/>
                  </a:lnTo>
                  <a:lnTo>
                    <a:pt x="6090983" y="14782"/>
                  </a:lnTo>
                  <a:lnTo>
                    <a:pt x="6081992" y="13246"/>
                  </a:lnTo>
                  <a:lnTo>
                    <a:pt x="6072987" y="15074"/>
                  </a:lnTo>
                  <a:lnTo>
                    <a:pt x="6065418" y="20040"/>
                  </a:lnTo>
                  <a:lnTo>
                    <a:pt x="6060211" y="27355"/>
                  </a:lnTo>
                  <a:lnTo>
                    <a:pt x="6058268" y="36245"/>
                  </a:lnTo>
                  <a:lnTo>
                    <a:pt x="6060097" y="45237"/>
                  </a:lnTo>
                  <a:lnTo>
                    <a:pt x="6065075" y="52793"/>
                  </a:lnTo>
                  <a:lnTo>
                    <a:pt x="6072390" y="58000"/>
                  </a:lnTo>
                  <a:lnTo>
                    <a:pt x="6081293" y="59931"/>
                  </a:lnTo>
                  <a:lnTo>
                    <a:pt x="6090297" y="58102"/>
                  </a:lnTo>
                  <a:lnTo>
                    <a:pt x="6097854" y="53136"/>
                  </a:lnTo>
                  <a:lnTo>
                    <a:pt x="6103061" y="45821"/>
                  </a:lnTo>
                  <a:lnTo>
                    <a:pt x="6105004" y="36931"/>
                  </a:lnTo>
                  <a:close/>
                </a:path>
                <a:path w="7773034" h="5029200">
                  <a:moveTo>
                    <a:pt x="6435649" y="1042631"/>
                  </a:moveTo>
                  <a:lnTo>
                    <a:pt x="6434163" y="1034770"/>
                  </a:lnTo>
                  <a:lnTo>
                    <a:pt x="6430073" y="1028344"/>
                  </a:lnTo>
                  <a:lnTo>
                    <a:pt x="6423876" y="1024013"/>
                  </a:lnTo>
                  <a:lnTo>
                    <a:pt x="6416116" y="1022426"/>
                  </a:lnTo>
                  <a:lnTo>
                    <a:pt x="6408242" y="1023912"/>
                  </a:lnTo>
                  <a:lnTo>
                    <a:pt x="6401816" y="1028001"/>
                  </a:lnTo>
                  <a:lnTo>
                    <a:pt x="6397485" y="1034186"/>
                  </a:lnTo>
                  <a:lnTo>
                    <a:pt x="6395885" y="1041946"/>
                  </a:lnTo>
                  <a:lnTo>
                    <a:pt x="6397371" y="1049807"/>
                  </a:lnTo>
                  <a:lnTo>
                    <a:pt x="6401473" y="1056233"/>
                  </a:lnTo>
                  <a:lnTo>
                    <a:pt x="6407658" y="1060564"/>
                  </a:lnTo>
                  <a:lnTo>
                    <a:pt x="6415418" y="1062151"/>
                  </a:lnTo>
                  <a:lnTo>
                    <a:pt x="6423292" y="1060665"/>
                  </a:lnTo>
                  <a:lnTo>
                    <a:pt x="6429718" y="1056576"/>
                  </a:lnTo>
                  <a:lnTo>
                    <a:pt x="6434061" y="1050391"/>
                  </a:lnTo>
                  <a:lnTo>
                    <a:pt x="6435649" y="1042631"/>
                  </a:lnTo>
                  <a:close/>
                </a:path>
                <a:path w="7773034" h="5029200">
                  <a:moveTo>
                    <a:pt x="6439141" y="707402"/>
                  </a:moveTo>
                  <a:lnTo>
                    <a:pt x="6437312" y="698119"/>
                  </a:lnTo>
                  <a:lnTo>
                    <a:pt x="6432334" y="690587"/>
                  </a:lnTo>
                  <a:lnTo>
                    <a:pt x="6425006" y="685546"/>
                  </a:lnTo>
                  <a:lnTo>
                    <a:pt x="6416116" y="683704"/>
                  </a:lnTo>
                  <a:lnTo>
                    <a:pt x="6407112" y="685533"/>
                  </a:lnTo>
                  <a:lnTo>
                    <a:pt x="6399555" y="690499"/>
                  </a:lnTo>
                  <a:lnTo>
                    <a:pt x="6394336" y="697826"/>
                  </a:lnTo>
                  <a:lnTo>
                    <a:pt x="6392405" y="706704"/>
                  </a:lnTo>
                  <a:lnTo>
                    <a:pt x="6394234" y="715695"/>
                  </a:lnTo>
                  <a:lnTo>
                    <a:pt x="6399200" y="723265"/>
                  </a:lnTo>
                  <a:lnTo>
                    <a:pt x="6406528" y="728459"/>
                  </a:lnTo>
                  <a:lnTo>
                    <a:pt x="6415418" y="730402"/>
                  </a:lnTo>
                  <a:lnTo>
                    <a:pt x="6424422" y="728573"/>
                  </a:lnTo>
                  <a:lnTo>
                    <a:pt x="6431991" y="723607"/>
                  </a:lnTo>
                  <a:lnTo>
                    <a:pt x="6437198" y="716292"/>
                  </a:lnTo>
                  <a:lnTo>
                    <a:pt x="6439141" y="707402"/>
                  </a:lnTo>
                  <a:close/>
                </a:path>
                <a:path w="7773034" h="5029200">
                  <a:moveTo>
                    <a:pt x="6442621" y="372173"/>
                  </a:moveTo>
                  <a:lnTo>
                    <a:pt x="6440538" y="361746"/>
                  </a:lnTo>
                  <a:lnTo>
                    <a:pt x="6434861" y="353085"/>
                  </a:lnTo>
                  <a:lnTo>
                    <a:pt x="6426441" y="347179"/>
                  </a:lnTo>
                  <a:lnTo>
                    <a:pt x="6416116" y="344995"/>
                  </a:lnTo>
                  <a:lnTo>
                    <a:pt x="6405689" y="347065"/>
                  </a:lnTo>
                  <a:lnTo>
                    <a:pt x="6397028" y="352742"/>
                  </a:lnTo>
                  <a:lnTo>
                    <a:pt x="6391110" y="361162"/>
                  </a:lnTo>
                  <a:lnTo>
                    <a:pt x="6388913" y="371475"/>
                  </a:lnTo>
                  <a:lnTo>
                    <a:pt x="6390995" y="381889"/>
                  </a:lnTo>
                  <a:lnTo>
                    <a:pt x="6396672" y="390550"/>
                  </a:lnTo>
                  <a:lnTo>
                    <a:pt x="6405092" y="396468"/>
                  </a:lnTo>
                  <a:lnTo>
                    <a:pt x="6415418" y="398653"/>
                  </a:lnTo>
                  <a:lnTo>
                    <a:pt x="6425857" y="396570"/>
                  </a:lnTo>
                  <a:lnTo>
                    <a:pt x="6434518" y="390906"/>
                  </a:lnTo>
                  <a:lnTo>
                    <a:pt x="6440437" y="382485"/>
                  </a:lnTo>
                  <a:lnTo>
                    <a:pt x="6442621" y="372173"/>
                  </a:lnTo>
                  <a:close/>
                </a:path>
                <a:path w="7773034" h="5029200">
                  <a:moveTo>
                    <a:pt x="6442621" y="36931"/>
                  </a:moveTo>
                  <a:lnTo>
                    <a:pt x="6440538" y="26517"/>
                  </a:lnTo>
                  <a:lnTo>
                    <a:pt x="6434861" y="17856"/>
                  </a:lnTo>
                  <a:lnTo>
                    <a:pt x="6426441" y="11950"/>
                  </a:lnTo>
                  <a:lnTo>
                    <a:pt x="6416116" y="9753"/>
                  </a:lnTo>
                  <a:lnTo>
                    <a:pt x="6405689" y="11836"/>
                  </a:lnTo>
                  <a:lnTo>
                    <a:pt x="6397028" y="17513"/>
                  </a:lnTo>
                  <a:lnTo>
                    <a:pt x="6391110" y="25933"/>
                  </a:lnTo>
                  <a:lnTo>
                    <a:pt x="6388913" y="36245"/>
                  </a:lnTo>
                  <a:lnTo>
                    <a:pt x="6390995" y="46659"/>
                  </a:lnTo>
                  <a:lnTo>
                    <a:pt x="6396672" y="55321"/>
                  </a:lnTo>
                  <a:lnTo>
                    <a:pt x="6405092" y="61226"/>
                  </a:lnTo>
                  <a:lnTo>
                    <a:pt x="6415418" y="63423"/>
                  </a:lnTo>
                  <a:lnTo>
                    <a:pt x="6425857" y="61341"/>
                  </a:lnTo>
                  <a:lnTo>
                    <a:pt x="6434518" y="55664"/>
                  </a:lnTo>
                  <a:lnTo>
                    <a:pt x="6440437" y="47244"/>
                  </a:lnTo>
                  <a:lnTo>
                    <a:pt x="6442621" y="36931"/>
                  </a:lnTo>
                  <a:close/>
                </a:path>
                <a:path w="7773034" h="5029200">
                  <a:moveTo>
                    <a:pt x="6770484" y="1037056"/>
                  </a:moveTo>
                  <a:lnTo>
                    <a:pt x="6768884" y="1029195"/>
                  </a:lnTo>
                  <a:lnTo>
                    <a:pt x="6764553" y="1022769"/>
                  </a:lnTo>
                  <a:lnTo>
                    <a:pt x="6758114" y="1018438"/>
                  </a:lnTo>
                  <a:lnTo>
                    <a:pt x="6750253" y="1016850"/>
                  </a:lnTo>
                  <a:lnTo>
                    <a:pt x="6742379" y="1018438"/>
                  </a:lnTo>
                  <a:lnTo>
                    <a:pt x="6735953" y="1022769"/>
                  </a:lnTo>
                  <a:lnTo>
                    <a:pt x="6731609" y="1029195"/>
                  </a:lnTo>
                  <a:lnTo>
                    <a:pt x="6730022" y="1037056"/>
                  </a:lnTo>
                  <a:lnTo>
                    <a:pt x="6731609" y="1044930"/>
                  </a:lnTo>
                  <a:lnTo>
                    <a:pt x="6735953" y="1051344"/>
                  </a:lnTo>
                  <a:lnTo>
                    <a:pt x="6742379" y="1055687"/>
                  </a:lnTo>
                  <a:lnTo>
                    <a:pt x="6750253" y="1057275"/>
                  </a:lnTo>
                  <a:lnTo>
                    <a:pt x="6758114" y="1055687"/>
                  </a:lnTo>
                  <a:lnTo>
                    <a:pt x="6764553" y="1051344"/>
                  </a:lnTo>
                  <a:lnTo>
                    <a:pt x="6768884" y="1044930"/>
                  </a:lnTo>
                  <a:lnTo>
                    <a:pt x="6770484" y="1037056"/>
                  </a:lnTo>
                  <a:close/>
                </a:path>
                <a:path w="7773034" h="5029200">
                  <a:moveTo>
                    <a:pt x="6773964" y="701128"/>
                  </a:moveTo>
                  <a:lnTo>
                    <a:pt x="6772122" y="691845"/>
                  </a:lnTo>
                  <a:lnTo>
                    <a:pt x="6767081" y="684314"/>
                  </a:lnTo>
                  <a:lnTo>
                    <a:pt x="6759549" y="679272"/>
                  </a:lnTo>
                  <a:lnTo>
                    <a:pt x="6750253" y="677430"/>
                  </a:lnTo>
                  <a:lnTo>
                    <a:pt x="6740957" y="679373"/>
                  </a:lnTo>
                  <a:lnTo>
                    <a:pt x="6733426" y="684580"/>
                  </a:lnTo>
                  <a:lnTo>
                    <a:pt x="6728371" y="692137"/>
                  </a:lnTo>
                  <a:lnTo>
                    <a:pt x="6726529" y="701128"/>
                  </a:lnTo>
                  <a:lnTo>
                    <a:pt x="6728473" y="710425"/>
                  </a:lnTo>
                  <a:lnTo>
                    <a:pt x="6733680" y="717943"/>
                  </a:lnTo>
                  <a:lnTo>
                    <a:pt x="6741249" y="722985"/>
                  </a:lnTo>
                  <a:lnTo>
                    <a:pt x="6750253" y="724827"/>
                  </a:lnTo>
                  <a:lnTo>
                    <a:pt x="6759257" y="722884"/>
                  </a:lnTo>
                  <a:lnTo>
                    <a:pt x="6766814" y="717689"/>
                  </a:lnTo>
                  <a:lnTo>
                    <a:pt x="6772021" y="710120"/>
                  </a:lnTo>
                  <a:lnTo>
                    <a:pt x="6773964" y="701128"/>
                  </a:lnTo>
                  <a:close/>
                </a:path>
                <a:path w="7773034" h="5029200">
                  <a:moveTo>
                    <a:pt x="6777456" y="366598"/>
                  </a:moveTo>
                  <a:lnTo>
                    <a:pt x="6775259" y="355993"/>
                  </a:lnTo>
                  <a:lnTo>
                    <a:pt x="6769341" y="347599"/>
                  </a:lnTo>
                  <a:lnTo>
                    <a:pt x="6760680" y="342087"/>
                  </a:lnTo>
                  <a:lnTo>
                    <a:pt x="6750253" y="340106"/>
                  </a:lnTo>
                  <a:lnTo>
                    <a:pt x="6739814" y="342290"/>
                  </a:lnTo>
                  <a:lnTo>
                    <a:pt x="6731152" y="348119"/>
                  </a:lnTo>
                  <a:lnTo>
                    <a:pt x="6725234" y="356577"/>
                  </a:lnTo>
                  <a:lnTo>
                    <a:pt x="6723050" y="366598"/>
                  </a:lnTo>
                  <a:lnTo>
                    <a:pt x="6725234" y="376796"/>
                  </a:lnTo>
                  <a:lnTo>
                    <a:pt x="6731152" y="384975"/>
                  </a:lnTo>
                  <a:lnTo>
                    <a:pt x="6739814" y="390410"/>
                  </a:lnTo>
                  <a:lnTo>
                    <a:pt x="6750253" y="392379"/>
                  </a:lnTo>
                  <a:lnTo>
                    <a:pt x="6760680" y="390220"/>
                  </a:lnTo>
                  <a:lnTo>
                    <a:pt x="6769341" y="384454"/>
                  </a:lnTo>
                  <a:lnTo>
                    <a:pt x="6775259" y="376212"/>
                  </a:lnTo>
                  <a:lnTo>
                    <a:pt x="6777456" y="366598"/>
                  </a:lnTo>
                  <a:close/>
                </a:path>
                <a:path w="7773034" h="5029200">
                  <a:moveTo>
                    <a:pt x="6780936" y="30670"/>
                  </a:moveTo>
                  <a:lnTo>
                    <a:pt x="6778498" y="18821"/>
                  </a:lnTo>
                  <a:lnTo>
                    <a:pt x="6771868" y="9055"/>
                  </a:lnTo>
                  <a:lnTo>
                    <a:pt x="6762102" y="2438"/>
                  </a:lnTo>
                  <a:lnTo>
                    <a:pt x="6750253" y="0"/>
                  </a:lnTo>
                  <a:lnTo>
                    <a:pt x="6738391" y="2438"/>
                  </a:lnTo>
                  <a:lnTo>
                    <a:pt x="6728625" y="9055"/>
                  </a:lnTo>
                  <a:lnTo>
                    <a:pt x="6721996" y="18821"/>
                  </a:lnTo>
                  <a:lnTo>
                    <a:pt x="6719557" y="30670"/>
                  </a:lnTo>
                  <a:lnTo>
                    <a:pt x="6721996" y="42506"/>
                  </a:lnTo>
                  <a:lnTo>
                    <a:pt x="6728625" y="52273"/>
                  </a:lnTo>
                  <a:lnTo>
                    <a:pt x="6738391" y="58889"/>
                  </a:lnTo>
                  <a:lnTo>
                    <a:pt x="6750253" y="61328"/>
                  </a:lnTo>
                  <a:lnTo>
                    <a:pt x="6762102" y="58889"/>
                  </a:lnTo>
                  <a:lnTo>
                    <a:pt x="6771868" y="52273"/>
                  </a:lnTo>
                  <a:lnTo>
                    <a:pt x="6778498" y="42506"/>
                  </a:lnTo>
                  <a:lnTo>
                    <a:pt x="6780936" y="30670"/>
                  </a:lnTo>
                  <a:close/>
                </a:path>
                <a:path w="7773034" h="5029200">
                  <a:moveTo>
                    <a:pt x="7104608" y="1039850"/>
                  </a:moveTo>
                  <a:lnTo>
                    <a:pt x="7103021" y="1031697"/>
                  </a:lnTo>
                  <a:lnTo>
                    <a:pt x="7098678" y="1025296"/>
                  </a:lnTo>
                  <a:lnTo>
                    <a:pt x="7092251" y="1021130"/>
                  </a:lnTo>
                  <a:lnTo>
                    <a:pt x="7084377" y="1019632"/>
                  </a:lnTo>
                  <a:lnTo>
                    <a:pt x="7076516" y="1021232"/>
                  </a:lnTo>
                  <a:lnTo>
                    <a:pt x="7070077" y="1025563"/>
                  </a:lnTo>
                  <a:lnTo>
                    <a:pt x="7065746" y="1031989"/>
                  </a:lnTo>
                  <a:lnTo>
                    <a:pt x="7064146" y="1039850"/>
                  </a:lnTo>
                  <a:lnTo>
                    <a:pt x="7065746" y="1047711"/>
                  </a:lnTo>
                  <a:lnTo>
                    <a:pt x="7070077" y="1054138"/>
                  </a:lnTo>
                  <a:lnTo>
                    <a:pt x="7076516" y="1058468"/>
                  </a:lnTo>
                  <a:lnTo>
                    <a:pt x="7084377" y="1060056"/>
                  </a:lnTo>
                  <a:lnTo>
                    <a:pt x="7092251" y="1058468"/>
                  </a:lnTo>
                  <a:lnTo>
                    <a:pt x="7098678" y="1054138"/>
                  </a:lnTo>
                  <a:lnTo>
                    <a:pt x="7103021" y="1047711"/>
                  </a:lnTo>
                  <a:lnTo>
                    <a:pt x="7104608" y="1039850"/>
                  </a:lnTo>
                  <a:close/>
                </a:path>
                <a:path w="7773034" h="5029200">
                  <a:moveTo>
                    <a:pt x="7108101" y="703922"/>
                  </a:moveTo>
                  <a:lnTo>
                    <a:pt x="7106259" y="694918"/>
                  </a:lnTo>
                  <a:lnTo>
                    <a:pt x="7101205" y="687362"/>
                  </a:lnTo>
                  <a:lnTo>
                    <a:pt x="7093674" y="682155"/>
                  </a:lnTo>
                  <a:lnTo>
                    <a:pt x="7084377" y="680224"/>
                  </a:lnTo>
                  <a:lnTo>
                    <a:pt x="7075081" y="682155"/>
                  </a:lnTo>
                  <a:lnTo>
                    <a:pt x="7067550" y="687362"/>
                  </a:lnTo>
                  <a:lnTo>
                    <a:pt x="7062508" y="694918"/>
                  </a:lnTo>
                  <a:lnTo>
                    <a:pt x="7060666" y="703922"/>
                  </a:lnTo>
                  <a:lnTo>
                    <a:pt x="7062597" y="713206"/>
                  </a:lnTo>
                  <a:lnTo>
                    <a:pt x="7067817" y="720737"/>
                  </a:lnTo>
                  <a:lnTo>
                    <a:pt x="7075373" y="725779"/>
                  </a:lnTo>
                  <a:lnTo>
                    <a:pt x="7084377" y="727621"/>
                  </a:lnTo>
                  <a:lnTo>
                    <a:pt x="7093382" y="725678"/>
                  </a:lnTo>
                  <a:lnTo>
                    <a:pt x="7100951" y="720471"/>
                  </a:lnTo>
                  <a:lnTo>
                    <a:pt x="7106158" y="712914"/>
                  </a:lnTo>
                  <a:lnTo>
                    <a:pt x="7108101" y="703922"/>
                  </a:lnTo>
                  <a:close/>
                </a:path>
                <a:path w="7773034" h="5029200">
                  <a:moveTo>
                    <a:pt x="7111581" y="368681"/>
                  </a:moveTo>
                  <a:lnTo>
                    <a:pt x="7109396" y="358267"/>
                  </a:lnTo>
                  <a:lnTo>
                    <a:pt x="7103478" y="349605"/>
                  </a:lnTo>
                  <a:lnTo>
                    <a:pt x="7094817" y="343687"/>
                  </a:lnTo>
                  <a:lnTo>
                    <a:pt x="7084377" y="341503"/>
                  </a:lnTo>
                  <a:lnTo>
                    <a:pt x="7073951" y="343687"/>
                  </a:lnTo>
                  <a:lnTo>
                    <a:pt x="7065289" y="349605"/>
                  </a:lnTo>
                  <a:lnTo>
                    <a:pt x="7059371" y="358267"/>
                  </a:lnTo>
                  <a:lnTo>
                    <a:pt x="7057174" y="368681"/>
                  </a:lnTo>
                  <a:lnTo>
                    <a:pt x="7059371" y="379107"/>
                  </a:lnTo>
                  <a:lnTo>
                    <a:pt x="7065289" y="387769"/>
                  </a:lnTo>
                  <a:lnTo>
                    <a:pt x="7073951" y="393674"/>
                  </a:lnTo>
                  <a:lnTo>
                    <a:pt x="7084377" y="395871"/>
                  </a:lnTo>
                  <a:lnTo>
                    <a:pt x="7094817" y="393674"/>
                  </a:lnTo>
                  <a:lnTo>
                    <a:pt x="7103478" y="387769"/>
                  </a:lnTo>
                  <a:lnTo>
                    <a:pt x="7109396" y="379107"/>
                  </a:lnTo>
                  <a:lnTo>
                    <a:pt x="7111581" y="368681"/>
                  </a:lnTo>
                  <a:close/>
                </a:path>
                <a:path w="7773034" h="5029200">
                  <a:moveTo>
                    <a:pt x="7111581" y="33451"/>
                  </a:moveTo>
                  <a:lnTo>
                    <a:pt x="7109396" y="22733"/>
                  </a:lnTo>
                  <a:lnTo>
                    <a:pt x="7103478" y="14109"/>
                  </a:lnTo>
                  <a:lnTo>
                    <a:pt x="7094817" y="8356"/>
                  </a:lnTo>
                  <a:lnTo>
                    <a:pt x="7084377" y="6273"/>
                  </a:lnTo>
                  <a:lnTo>
                    <a:pt x="7073951" y="8356"/>
                  </a:lnTo>
                  <a:lnTo>
                    <a:pt x="7065289" y="14109"/>
                  </a:lnTo>
                  <a:lnTo>
                    <a:pt x="7059371" y="22733"/>
                  </a:lnTo>
                  <a:lnTo>
                    <a:pt x="7057174" y="33451"/>
                  </a:lnTo>
                  <a:lnTo>
                    <a:pt x="7059269" y="44170"/>
                  </a:lnTo>
                  <a:lnTo>
                    <a:pt x="7065023" y="52793"/>
                  </a:lnTo>
                  <a:lnTo>
                    <a:pt x="7073659" y="58547"/>
                  </a:lnTo>
                  <a:lnTo>
                    <a:pt x="7084377" y="60629"/>
                  </a:lnTo>
                  <a:lnTo>
                    <a:pt x="7095109" y="58547"/>
                  </a:lnTo>
                  <a:lnTo>
                    <a:pt x="7103732" y="52793"/>
                  </a:lnTo>
                  <a:lnTo>
                    <a:pt x="7109498" y="44170"/>
                  </a:lnTo>
                  <a:lnTo>
                    <a:pt x="7111581" y="33451"/>
                  </a:lnTo>
                  <a:close/>
                </a:path>
                <a:path w="7773034" h="5029200">
                  <a:moveTo>
                    <a:pt x="7438745" y="1039152"/>
                  </a:moveTo>
                  <a:lnTo>
                    <a:pt x="7437145" y="1031405"/>
                  </a:lnTo>
                  <a:lnTo>
                    <a:pt x="7432815" y="1025207"/>
                  </a:lnTo>
                  <a:lnTo>
                    <a:pt x="7426376" y="1021118"/>
                  </a:lnTo>
                  <a:lnTo>
                    <a:pt x="7418514" y="1019632"/>
                  </a:lnTo>
                  <a:lnTo>
                    <a:pt x="7410755" y="1021232"/>
                  </a:lnTo>
                  <a:lnTo>
                    <a:pt x="7404557" y="1025563"/>
                  </a:lnTo>
                  <a:lnTo>
                    <a:pt x="7400468" y="1031989"/>
                  </a:lnTo>
                  <a:lnTo>
                    <a:pt x="7398982" y="1039850"/>
                  </a:lnTo>
                  <a:lnTo>
                    <a:pt x="7400569" y="1047597"/>
                  </a:lnTo>
                  <a:lnTo>
                    <a:pt x="7404913" y="1053782"/>
                  </a:lnTo>
                  <a:lnTo>
                    <a:pt x="7411339" y="1057884"/>
                  </a:lnTo>
                  <a:lnTo>
                    <a:pt x="7419213" y="1059370"/>
                  </a:lnTo>
                  <a:lnTo>
                    <a:pt x="7426973" y="1057770"/>
                  </a:lnTo>
                  <a:lnTo>
                    <a:pt x="7433157" y="1053439"/>
                  </a:lnTo>
                  <a:lnTo>
                    <a:pt x="7437260" y="1047013"/>
                  </a:lnTo>
                  <a:lnTo>
                    <a:pt x="7438745" y="1039152"/>
                  </a:lnTo>
                  <a:close/>
                </a:path>
                <a:path w="7773034" h="5029200">
                  <a:moveTo>
                    <a:pt x="7442225" y="703922"/>
                  </a:moveTo>
                  <a:lnTo>
                    <a:pt x="7440384" y="695032"/>
                  </a:lnTo>
                  <a:lnTo>
                    <a:pt x="7435342" y="687717"/>
                  </a:lnTo>
                  <a:lnTo>
                    <a:pt x="7427823" y="682764"/>
                  </a:lnTo>
                  <a:lnTo>
                    <a:pt x="7418514" y="680923"/>
                  </a:lnTo>
                  <a:lnTo>
                    <a:pt x="7409612" y="682764"/>
                  </a:lnTo>
                  <a:lnTo>
                    <a:pt x="7402296" y="687806"/>
                  </a:lnTo>
                  <a:lnTo>
                    <a:pt x="7397318" y="695325"/>
                  </a:lnTo>
                  <a:lnTo>
                    <a:pt x="7395489" y="704621"/>
                  </a:lnTo>
                  <a:lnTo>
                    <a:pt x="7397331" y="713498"/>
                  </a:lnTo>
                  <a:lnTo>
                    <a:pt x="7402385" y="720826"/>
                  </a:lnTo>
                  <a:lnTo>
                    <a:pt x="7409891" y="725779"/>
                  </a:lnTo>
                  <a:lnTo>
                    <a:pt x="7419213" y="727621"/>
                  </a:lnTo>
                  <a:lnTo>
                    <a:pt x="7428395" y="725779"/>
                  </a:lnTo>
                  <a:lnTo>
                    <a:pt x="7435685" y="720737"/>
                  </a:lnTo>
                  <a:lnTo>
                    <a:pt x="7440498" y="713206"/>
                  </a:lnTo>
                  <a:lnTo>
                    <a:pt x="7442225" y="703922"/>
                  </a:lnTo>
                  <a:close/>
                </a:path>
                <a:path w="7773034" h="5029200">
                  <a:moveTo>
                    <a:pt x="7442225" y="368681"/>
                  </a:moveTo>
                  <a:lnTo>
                    <a:pt x="7440384" y="359803"/>
                  </a:lnTo>
                  <a:lnTo>
                    <a:pt x="7435342" y="352475"/>
                  </a:lnTo>
                  <a:lnTo>
                    <a:pt x="7427823" y="347522"/>
                  </a:lnTo>
                  <a:lnTo>
                    <a:pt x="7418514" y="345681"/>
                  </a:lnTo>
                  <a:lnTo>
                    <a:pt x="7409612" y="347522"/>
                  </a:lnTo>
                  <a:lnTo>
                    <a:pt x="7402296" y="352564"/>
                  </a:lnTo>
                  <a:lnTo>
                    <a:pt x="7397318" y="360095"/>
                  </a:lnTo>
                  <a:lnTo>
                    <a:pt x="7395489" y="369379"/>
                  </a:lnTo>
                  <a:lnTo>
                    <a:pt x="7397331" y="378269"/>
                  </a:lnTo>
                  <a:lnTo>
                    <a:pt x="7402385" y="385584"/>
                  </a:lnTo>
                  <a:lnTo>
                    <a:pt x="7409891" y="390537"/>
                  </a:lnTo>
                  <a:lnTo>
                    <a:pt x="7419213" y="392379"/>
                  </a:lnTo>
                  <a:lnTo>
                    <a:pt x="7428395" y="390537"/>
                  </a:lnTo>
                  <a:lnTo>
                    <a:pt x="7435685" y="385495"/>
                  </a:lnTo>
                  <a:lnTo>
                    <a:pt x="7440498" y="377977"/>
                  </a:lnTo>
                  <a:lnTo>
                    <a:pt x="7442225" y="368681"/>
                  </a:lnTo>
                  <a:close/>
                </a:path>
                <a:path w="7773034" h="5029200">
                  <a:moveTo>
                    <a:pt x="7442225" y="32753"/>
                  </a:moveTo>
                  <a:lnTo>
                    <a:pt x="7440384" y="23863"/>
                  </a:lnTo>
                  <a:lnTo>
                    <a:pt x="7435342" y="16548"/>
                  </a:lnTo>
                  <a:lnTo>
                    <a:pt x="7427823" y="11595"/>
                  </a:lnTo>
                  <a:lnTo>
                    <a:pt x="7418514" y="9753"/>
                  </a:lnTo>
                  <a:lnTo>
                    <a:pt x="7409612" y="11595"/>
                  </a:lnTo>
                  <a:lnTo>
                    <a:pt x="7402296" y="16637"/>
                  </a:lnTo>
                  <a:lnTo>
                    <a:pt x="7397318" y="24168"/>
                  </a:lnTo>
                  <a:lnTo>
                    <a:pt x="7395489" y="33451"/>
                  </a:lnTo>
                  <a:lnTo>
                    <a:pt x="7397331" y="42341"/>
                  </a:lnTo>
                  <a:lnTo>
                    <a:pt x="7402385" y="49657"/>
                  </a:lnTo>
                  <a:lnTo>
                    <a:pt x="7409891" y="54610"/>
                  </a:lnTo>
                  <a:lnTo>
                    <a:pt x="7419213" y="56451"/>
                  </a:lnTo>
                  <a:lnTo>
                    <a:pt x="7428395" y="54610"/>
                  </a:lnTo>
                  <a:lnTo>
                    <a:pt x="7435685" y="49568"/>
                  </a:lnTo>
                  <a:lnTo>
                    <a:pt x="7440498" y="42049"/>
                  </a:lnTo>
                  <a:lnTo>
                    <a:pt x="7442225" y="32753"/>
                  </a:lnTo>
                  <a:close/>
                </a:path>
                <a:path w="7773034" h="5029200">
                  <a:moveTo>
                    <a:pt x="7772870" y="1039152"/>
                  </a:moveTo>
                  <a:lnTo>
                    <a:pt x="7771282" y="1031405"/>
                  </a:lnTo>
                  <a:lnTo>
                    <a:pt x="7766939" y="1025207"/>
                  </a:lnTo>
                  <a:lnTo>
                    <a:pt x="7760513" y="1021118"/>
                  </a:lnTo>
                  <a:lnTo>
                    <a:pt x="7752639" y="1019632"/>
                  </a:lnTo>
                  <a:lnTo>
                    <a:pt x="7744879" y="1021232"/>
                  </a:lnTo>
                  <a:lnTo>
                    <a:pt x="7738694" y="1025563"/>
                  </a:lnTo>
                  <a:lnTo>
                    <a:pt x="7734592" y="1031989"/>
                  </a:lnTo>
                  <a:lnTo>
                    <a:pt x="7733106" y="1039850"/>
                  </a:lnTo>
                  <a:lnTo>
                    <a:pt x="7734706" y="1047597"/>
                  </a:lnTo>
                  <a:lnTo>
                    <a:pt x="7739037" y="1053782"/>
                  </a:lnTo>
                  <a:lnTo>
                    <a:pt x="7745476" y="1057884"/>
                  </a:lnTo>
                  <a:lnTo>
                    <a:pt x="7753337" y="1059370"/>
                  </a:lnTo>
                  <a:lnTo>
                    <a:pt x="7761097" y="1057770"/>
                  </a:lnTo>
                  <a:lnTo>
                    <a:pt x="7767294" y="1053439"/>
                  </a:lnTo>
                  <a:lnTo>
                    <a:pt x="7771384" y="1047013"/>
                  </a:lnTo>
                  <a:lnTo>
                    <a:pt x="7772870" y="1039152"/>
                  </a:lnTo>
                  <a:close/>
                </a:path>
                <a:path w="7773034" h="5029200">
                  <a:moveTo>
                    <a:pt x="7772870" y="703922"/>
                  </a:moveTo>
                  <a:lnTo>
                    <a:pt x="7771282" y="696163"/>
                  </a:lnTo>
                  <a:lnTo>
                    <a:pt x="7766939" y="689978"/>
                  </a:lnTo>
                  <a:lnTo>
                    <a:pt x="7760513" y="685888"/>
                  </a:lnTo>
                  <a:lnTo>
                    <a:pt x="7752639" y="684403"/>
                  </a:lnTo>
                  <a:lnTo>
                    <a:pt x="7744879" y="685990"/>
                  </a:lnTo>
                  <a:lnTo>
                    <a:pt x="7738694" y="690333"/>
                  </a:lnTo>
                  <a:lnTo>
                    <a:pt x="7734592" y="696760"/>
                  </a:lnTo>
                  <a:lnTo>
                    <a:pt x="7733106" y="704621"/>
                  </a:lnTo>
                  <a:lnTo>
                    <a:pt x="7734706" y="712368"/>
                  </a:lnTo>
                  <a:lnTo>
                    <a:pt x="7739037" y="718553"/>
                  </a:lnTo>
                  <a:lnTo>
                    <a:pt x="7745476" y="722655"/>
                  </a:lnTo>
                  <a:lnTo>
                    <a:pt x="7753337" y="724128"/>
                  </a:lnTo>
                  <a:lnTo>
                    <a:pt x="7761097" y="722541"/>
                  </a:lnTo>
                  <a:lnTo>
                    <a:pt x="7767294" y="718210"/>
                  </a:lnTo>
                  <a:lnTo>
                    <a:pt x="7771384" y="711784"/>
                  </a:lnTo>
                  <a:lnTo>
                    <a:pt x="7772870" y="703922"/>
                  </a:lnTo>
                  <a:close/>
                </a:path>
                <a:path w="7773034" h="5029200">
                  <a:moveTo>
                    <a:pt x="7772870" y="368681"/>
                  </a:moveTo>
                  <a:lnTo>
                    <a:pt x="7771282" y="360934"/>
                  </a:lnTo>
                  <a:lnTo>
                    <a:pt x="7766939" y="354749"/>
                  </a:lnTo>
                  <a:lnTo>
                    <a:pt x="7760513" y="350647"/>
                  </a:lnTo>
                  <a:lnTo>
                    <a:pt x="7752639" y="349173"/>
                  </a:lnTo>
                  <a:lnTo>
                    <a:pt x="7744879" y="350761"/>
                  </a:lnTo>
                  <a:lnTo>
                    <a:pt x="7738694" y="355092"/>
                  </a:lnTo>
                  <a:lnTo>
                    <a:pt x="7734592" y="361518"/>
                  </a:lnTo>
                  <a:lnTo>
                    <a:pt x="7733106" y="369379"/>
                  </a:lnTo>
                  <a:lnTo>
                    <a:pt x="7734706" y="377139"/>
                  </a:lnTo>
                  <a:lnTo>
                    <a:pt x="7739037" y="383324"/>
                  </a:lnTo>
                  <a:lnTo>
                    <a:pt x="7745476" y="387413"/>
                  </a:lnTo>
                  <a:lnTo>
                    <a:pt x="7753337" y="388899"/>
                  </a:lnTo>
                  <a:lnTo>
                    <a:pt x="7761097" y="387311"/>
                  </a:lnTo>
                  <a:lnTo>
                    <a:pt x="7767294" y="382968"/>
                  </a:lnTo>
                  <a:lnTo>
                    <a:pt x="7771384" y="376542"/>
                  </a:lnTo>
                  <a:lnTo>
                    <a:pt x="7772870" y="368681"/>
                  </a:lnTo>
                  <a:close/>
                </a:path>
                <a:path w="7773034" h="5029200">
                  <a:moveTo>
                    <a:pt x="7772870" y="33451"/>
                  </a:moveTo>
                  <a:lnTo>
                    <a:pt x="7771282" y="25704"/>
                  </a:lnTo>
                  <a:lnTo>
                    <a:pt x="7766939" y="19507"/>
                  </a:lnTo>
                  <a:lnTo>
                    <a:pt x="7760513" y="15417"/>
                  </a:lnTo>
                  <a:lnTo>
                    <a:pt x="7752639" y="13931"/>
                  </a:lnTo>
                  <a:lnTo>
                    <a:pt x="7744879" y="15532"/>
                  </a:lnTo>
                  <a:lnTo>
                    <a:pt x="7738694" y="19862"/>
                  </a:lnTo>
                  <a:lnTo>
                    <a:pt x="7734592" y="26289"/>
                  </a:lnTo>
                  <a:lnTo>
                    <a:pt x="7733106" y="34150"/>
                  </a:lnTo>
                  <a:lnTo>
                    <a:pt x="7734706" y="41897"/>
                  </a:lnTo>
                  <a:lnTo>
                    <a:pt x="7739037" y="48082"/>
                  </a:lnTo>
                  <a:lnTo>
                    <a:pt x="7745476" y="52184"/>
                  </a:lnTo>
                  <a:lnTo>
                    <a:pt x="7753337" y="53657"/>
                  </a:lnTo>
                  <a:lnTo>
                    <a:pt x="7761097" y="52070"/>
                  </a:lnTo>
                  <a:lnTo>
                    <a:pt x="7767294" y="47739"/>
                  </a:lnTo>
                  <a:lnTo>
                    <a:pt x="7771384" y="41313"/>
                  </a:lnTo>
                  <a:lnTo>
                    <a:pt x="7772870" y="334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703379" y="2690420"/>
              <a:ext cx="4441190" cy="1691005"/>
            </a:xfrm>
            <a:custGeom>
              <a:avLst/>
              <a:gdLst/>
              <a:ahLst/>
              <a:cxnLst/>
              <a:rect l="l" t="t" r="r" b="b"/>
              <a:pathLst>
                <a:path w="4441190" h="1691004">
                  <a:moveTo>
                    <a:pt x="4440620" y="1690687"/>
                  </a:moveTo>
                  <a:lnTo>
                    <a:pt x="0" y="1690687"/>
                  </a:lnTo>
                  <a:lnTo>
                    <a:pt x="0" y="0"/>
                  </a:lnTo>
                  <a:lnTo>
                    <a:pt x="4440620" y="0"/>
                  </a:lnTo>
                  <a:lnTo>
                    <a:pt x="4440620" y="1690687"/>
                  </a:lnTo>
                  <a:close/>
                </a:path>
              </a:pathLst>
            </a:custGeom>
            <a:solidFill>
              <a:srgbClr val="1B3B8A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048422" y="2967141"/>
            <a:ext cx="2677160" cy="1092200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700" marR="5080">
              <a:lnSpc>
                <a:spcPct val="75000"/>
              </a:lnSpc>
              <a:spcBef>
                <a:spcPts val="1300"/>
              </a:spcBef>
            </a:pPr>
            <a:r>
              <a:rPr sz="4000" spc="140" dirty="0">
                <a:solidFill>
                  <a:srgbClr val="FFFFFF"/>
                </a:solidFill>
                <a:latin typeface="Tahoma"/>
                <a:cs typeface="Tahoma"/>
              </a:rPr>
              <a:t>F</a:t>
            </a:r>
            <a:r>
              <a:rPr sz="4000" spc="200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4000" spc="-4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4000" spc="140" dirty="0">
                <a:solidFill>
                  <a:srgbClr val="FFFFFF"/>
                </a:solidFill>
                <a:latin typeface="Tahoma"/>
                <a:cs typeface="Tahoma"/>
              </a:rPr>
              <a:t>M</a:t>
            </a:r>
            <a:r>
              <a:rPr sz="4000" spc="8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4000" spc="5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4000" spc="250" dirty="0">
                <a:solidFill>
                  <a:srgbClr val="FFFFFF"/>
                </a:solidFill>
                <a:latin typeface="Tahoma"/>
                <a:cs typeface="Tahoma"/>
              </a:rPr>
              <a:t>A  </a:t>
            </a:r>
            <a:r>
              <a:rPr sz="4000" spc="125" dirty="0">
                <a:solidFill>
                  <a:srgbClr val="FFFFFF"/>
                </a:solidFill>
                <a:latin typeface="Tahoma"/>
                <a:cs typeface="Tahoma"/>
              </a:rPr>
              <a:t>LEGAL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92"/>
            <a:ext cx="8985885" cy="5143500"/>
            <a:chOff x="0" y="92"/>
            <a:chExt cx="8985885" cy="5143500"/>
          </a:xfrm>
        </p:grpSpPr>
        <p:sp>
          <p:nvSpPr>
            <p:cNvPr id="9" name="object 9"/>
            <p:cNvSpPr/>
            <p:nvPr/>
          </p:nvSpPr>
          <p:spPr>
            <a:xfrm>
              <a:off x="0" y="92"/>
              <a:ext cx="619125" cy="5143500"/>
            </a:xfrm>
            <a:custGeom>
              <a:avLst/>
              <a:gdLst/>
              <a:ahLst/>
              <a:cxnLst/>
              <a:rect l="l" t="t" r="r" b="b"/>
              <a:pathLst>
                <a:path w="619125" h="5143500">
                  <a:moveTo>
                    <a:pt x="619124" y="5143315"/>
                  </a:moveTo>
                  <a:lnTo>
                    <a:pt x="0" y="5143315"/>
                  </a:lnTo>
                  <a:lnTo>
                    <a:pt x="0" y="0"/>
                  </a:lnTo>
                  <a:lnTo>
                    <a:pt x="619124" y="0"/>
                  </a:lnTo>
                  <a:lnTo>
                    <a:pt x="619124" y="5143315"/>
                  </a:lnTo>
                  <a:close/>
                </a:path>
              </a:pathLst>
            </a:custGeom>
            <a:solidFill>
              <a:srgbClr val="1B3B8A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04855" y="4608568"/>
              <a:ext cx="180801" cy="3428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82192" y="74020"/>
            <a:ext cx="2045335" cy="1062355"/>
          </a:xfrm>
          <a:custGeom>
            <a:avLst/>
            <a:gdLst/>
            <a:ahLst/>
            <a:cxnLst/>
            <a:rect l="l" t="t" r="r" b="b"/>
            <a:pathLst>
              <a:path w="2045334" h="1062355">
                <a:moveTo>
                  <a:pt x="1691581" y="56453"/>
                </a:moveTo>
                <a:lnTo>
                  <a:pt x="1682267" y="54612"/>
                </a:lnTo>
                <a:lnTo>
                  <a:pt x="1674752" y="49657"/>
                </a:lnTo>
                <a:lnTo>
                  <a:pt x="1669706" y="42339"/>
                </a:lnTo>
                <a:lnTo>
                  <a:pt x="1667864" y="33453"/>
                </a:lnTo>
                <a:lnTo>
                  <a:pt x="1669695" y="24164"/>
                </a:lnTo>
                <a:lnTo>
                  <a:pt x="1674665" y="16639"/>
                </a:lnTo>
                <a:lnTo>
                  <a:pt x="1681990" y="11597"/>
                </a:lnTo>
                <a:lnTo>
                  <a:pt x="1690884" y="9757"/>
                </a:lnTo>
                <a:lnTo>
                  <a:pt x="1700197" y="11597"/>
                </a:lnTo>
                <a:lnTo>
                  <a:pt x="1707712" y="16552"/>
                </a:lnTo>
                <a:lnTo>
                  <a:pt x="1712759" y="23870"/>
                </a:lnTo>
                <a:lnTo>
                  <a:pt x="1714601" y="32756"/>
                </a:lnTo>
                <a:lnTo>
                  <a:pt x="1712868" y="42045"/>
                </a:lnTo>
                <a:lnTo>
                  <a:pt x="1708061" y="49570"/>
                </a:lnTo>
                <a:lnTo>
                  <a:pt x="1700769" y="54612"/>
                </a:lnTo>
                <a:lnTo>
                  <a:pt x="1691581" y="56453"/>
                </a:lnTo>
                <a:close/>
              </a:path>
              <a:path w="2045334" h="1062355">
                <a:moveTo>
                  <a:pt x="1691581" y="392383"/>
                </a:moveTo>
                <a:lnTo>
                  <a:pt x="1682267" y="390543"/>
                </a:lnTo>
                <a:lnTo>
                  <a:pt x="1674752" y="385588"/>
                </a:lnTo>
                <a:lnTo>
                  <a:pt x="1669706" y="378270"/>
                </a:lnTo>
                <a:lnTo>
                  <a:pt x="1667864" y="369384"/>
                </a:lnTo>
                <a:lnTo>
                  <a:pt x="1669695" y="360095"/>
                </a:lnTo>
                <a:lnTo>
                  <a:pt x="1674665" y="352570"/>
                </a:lnTo>
                <a:lnTo>
                  <a:pt x="1681990" y="347528"/>
                </a:lnTo>
                <a:lnTo>
                  <a:pt x="1690884" y="345687"/>
                </a:lnTo>
                <a:lnTo>
                  <a:pt x="1700197" y="347528"/>
                </a:lnTo>
                <a:lnTo>
                  <a:pt x="1707712" y="352483"/>
                </a:lnTo>
                <a:lnTo>
                  <a:pt x="1712759" y="359801"/>
                </a:lnTo>
                <a:lnTo>
                  <a:pt x="1714601" y="368687"/>
                </a:lnTo>
                <a:lnTo>
                  <a:pt x="1712868" y="377976"/>
                </a:lnTo>
                <a:lnTo>
                  <a:pt x="1708061" y="385501"/>
                </a:lnTo>
                <a:lnTo>
                  <a:pt x="1700769" y="390543"/>
                </a:lnTo>
                <a:lnTo>
                  <a:pt x="1691581" y="392383"/>
                </a:lnTo>
                <a:close/>
              </a:path>
              <a:path w="2045334" h="1062355">
                <a:moveTo>
                  <a:pt x="1691581" y="727616"/>
                </a:moveTo>
                <a:lnTo>
                  <a:pt x="1682267" y="725776"/>
                </a:lnTo>
                <a:lnTo>
                  <a:pt x="1674752" y="720821"/>
                </a:lnTo>
                <a:lnTo>
                  <a:pt x="1669706" y="713503"/>
                </a:lnTo>
                <a:lnTo>
                  <a:pt x="1667864" y="704617"/>
                </a:lnTo>
                <a:lnTo>
                  <a:pt x="1669695" y="695328"/>
                </a:lnTo>
                <a:lnTo>
                  <a:pt x="1674665" y="687803"/>
                </a:lnTo>
                <a:lnTo>
                  <a:pt x="1681990" y="682761"/>
                </a:lnTo>
                <a:lnTo>
                  <a:pt x="1690884" y="680921"/>
                </a:lnTo>
                <a:lnTo>
                  <a:pt x="1700197" y="682761"/>
                </a:lnTo>
                <a:lnTo>
                  <a:pt x="1707712" y="687716"/>
                </a:lnTo>
                <a:lnTo>
                  <a:pt x="1712759" y="695034"/>
                </a:lnTo>
                <a:lnTo>
                  <a:pt x="1714601" y="703920"/>
                </a:lnTo>
                <a:lnTo>
                  <a:pt x="1712868" y="713209"/>
                </a:lnTo>
                <a:lnTo>
                  <a:pt x="1708061" y="720734"/>
                </a:lnTo>
                <a:lnTo>
                  <a:pt x="1700769" y="725776"/>
                </a:lnTo>
                <a:lnTo>
                  <a:pt x="1691581" y="727616"/>
                </a:lnTo>
                <a:close/>
              </a:path>
              <a:path w="2045334" h="1062355">
                <a:moveTo>
                  <a:pt x="1691581" y="1059365"/>
                </a:moveTo>
                <a:lnTo>
                  <a:pt x="1683712" y="1057884"/>
                </a:lnTo>
                <a:lnTo>
                  <a:pt x="1677281" y="1053790"/>
                </a:lnTo>
                <a:lnTo>
                  <a:pt x="1672943" y="1047604"/>
                </a:lnTo>
                <a:lnTo>
                  <a:pt x="1671352" y="1039851"/>
                </a:lnTo>
                <a:lnTo>
                  <a:pt x="1672834" y="1031988"/>
                </a:lnTo>
                <a:lnTo>
                  <a:pt x="1676932" y="1025563"/>
                </a:lnTo>
                <a:lnTo>
                  <a:pt x="1683123" y="1021229"/>
                </a:lnTo>
                <a:lnTo>
                  <a:pt x="1690884" y="1019639"/>
                </a:lnTo>
                <a:lnTo>
                  <a:pt x="1698753" y="1021120"/>
                </a:lnTo>
                <a:lnTo>
                  <a:pt x="1705184" y="1025215"/>
                </a:lnTo>
                <a:lnTo>
                  <a:pt x="1709521" y="1031400"/>
                </a:lnTo>
                <a:lnTo>
                  <a:pt x="1711113" y="1039154"/>
                </a:lnTo>
                <a:lnTo>
                  <a:pt x="1709631" y="1047016"/>
                </a:lnTo>
                <a:lnTo>
                  <a:pt x="1705532" y="1053441"/>
                </a:lnTo>
                <a:lnTo>
                  <a:pt x="1699342" y="1057775"/>
                </a:lnTo>
                <a:lnTo>
                  <a:pt x="1691581" y="1059365"/>
                </a:lnTo>
                <a:close/>
              </a:path>
              <a:path w="2045334" h="1062355">
                <a:moveTo>
                  <a:pt x="1022622" y="61331"/>
                </a:moveTo>
                <a:lnTo>
                  <a:pt x="1010763" y="58892"/>
                </a:lnTo>
                <a:lnTo>
                  <a:pt x="1000997" y="52271"/>
                </a:lnTo>
                <a:lnTo>
                  <a:pt x="994371" y="42513"/>
                </a:lnTo>
                <a:lnTo>
                  <a:pt x="991929" y="30665"/>
                </a:lnTo>
                <a:lnTo>
                  <a:pt x="994371" y="18817"/>
                </a:lnTo>
                <a:lnTo>
                  <a:pt x="1000997" y="9060"/>
                </a:lnTo>
                <a:lnTo>
                  <a:pt x="1010763" y="2439"/>
                </a:lnTo>
                <a:lnTo>
                  <a:pt x="1022622" y="0"/>
                </a:lnTo>
                <a:lnTo>
                  <a:pt x="1034480" y="2439"/>
                </a:lnTo>
                <a:lnTo>
                  <a:pt x="1044246" y="9060"/>
                </a:lnTo>
                <a:lnTo>
                  <a:pt x="1050873" y="18817"/>
                </a:lnTo>
                <a:lnTo>
                  <a:pt x="1053314" y="30665"/>
                </a:lnTo>
                <a:lnTo>
                  <a:pt x="1050873" y="42513"/>
                </a:lnTo>
                <a:lnTo>
                  <a:pt x="1044246" y="52271"/>
                </a:lnTo>
                <a:lnTo>
                  <a:pt x="1034480" y="58892"/>
                </a:lnTo>
                <a:lnTo>
                  <a:pt x="1022622" y="61331"/>
                </a:lnTo>
                <a:close/>
              </a:path>
              <a:path w="2045334" h="1062355">
                <a:moveTo>
                  <a:pt x="1022622" y="392383"/>
                </a:moveTo>
                <a:lnTo>
                  <a:pt x="1012191" y="390412"/>
                </a:lnTo>
                <a:lnTo>
                  <a:pt x="1003526" y="384978"/>
                </a:lnTo>
                <a:lnTo>
                  <a:pt x="997608" y="376800"/>
                </a:lnTo>
                <a:lnTo>
                  <a:pt x="995417" y="366596"/>
                </a:lnTo>
                <a:lnTo>
                  <a:pt x="997608" y="356577"/>
                </a:lnTo>
                <a:lnTo>
                  <a:pt x="1003526" y="348127"/>
                </a:lnTo>
                <a:lnTo>
                  <a:pt x="1012191" y="342290"/>
                </a:lnTo>
                <a:lnTo>
                  <a:pt x="1022622" y="340112"/>
                </a:lnTo>
                <a:lnTo>
                  <a:pt x="1033052" y="342094"/>
                </a:lnTo>
                <a:lnTo>
                  <a:pt x="1041717" y="347604"/>
                </a:lnTo>
                <a:lnTo>
                  <a:pt x="1047636" y="355989"/>
                </a:lnTo>
                <a:lnTo>
                  <a:pt x="1049826" y="366596"/>
                </a:lnTo>
                <a:lnTo>
                  <a:pt x="1047636" y="376212"/>
                </a:lnTo>
                <a:lnTo>
                  <a:pt x="1041717" y="384455"/>
                </a:lnTo>
                <a:lnTo>
                  <a:pt x="1033052" y="390216"/>
                </a:lnTo>
                <a:lnTo>
                  <a:pt x="1022622" y="392383"/>
                </a:lnTo>
                <a:close/>
              </a:path>
              <a:path w="2045334" h="1062355">
                <a:moveTo>
                  <a:pt x="1022622" y="724829"/>
                </a:moveTo>
                <a:lnTo>
                  <a:pt x="1013619" y="722988"/>
                </a:lnTo>
                <a:lnTo>
                  <a:pt x="1006055" y="717946"/>
                </a:lnTo>
                <a:lnTo>
                  <a:pt x="1000845" y="710421"/>
                </a:lnTo>
                <a:lnTo>
                  <a:pt x="998905" y="701132"/>
                </a:lnTo>
                <a:lnTo>
                  <a:pt x="1000747" y="692137"/>
                </a:lnTo>
                <a:lnTo>
                  <a:pt x="1005793" y="684580"/>
                </a:lnTo>
                <a:lnTo>
                  <a:pt x="1013325" y="679375"/>
                </a:lnTo>
                <a:lnTo>
                  <a:pt x="1022622" y="677436"/>
                </a:lnTo>
                <a:lnTo>
                  <a:pt x="1031919" y="679277"/>
                </a:lnTo>
                <a:lnTo>
                  <a:pt x="1039450" y="684319"/>
                </a:lnTo>
                <a:lnTo>
                  <a:pt x="1044497" y="691843"/>
                </a:lnTo>
                <a:lnTo>
                  <a:pt x="1046339" y="701132"/>
                </a:lnTo>
                <a:lnTo>
                  <a:pt x="1044399" y="710127"/>
                </a:lnTo>
                <a:lnTo>
                  <a:pt x="1039189" y="717685"/>
                </a:lnTo>
                <a:lnTo>
                  <a:pt x="1031625" y="722890"/>
                </a:lnTo>
                <a:lnTo>
                  <a:pt x="1022622" y="724829"/>
                </a:lnTo>
                <a:close/>
              </a:path>
              <a:path w="2045334" h="1062355">
                <a:moveTo>
                  <a:pt x="1022622" y="1057274"/>
                </a:moveTo>
                <a:lnTo>
                  <a:pt x="1014752" y="1055684"/>
                </a:lnTo>
                <a:lnTo>
                  <a:pt x="1008322" y="1051350"/>
                </a:lnTo>
                <a:lnTo>
                  <a:pt x="1003984" y="1044925"/>
                </a:lnTo>
                <a:lnTo>
                  <a:pt x="1002393" y="1037063"/>
                </a:lnTo>
                <a:lnTo>
                  <a:pt x="1003984" y="1029200"/>
                </a:lnTo>
                <a:lnTo>
                  <a:pt x="1008322" y="1022775"/>
                </a:lnTo>
                <a:lnTo>
                  <a:pt x="1014752" y="1018441"/>
                </a:lnTo>
                <a:lnTo>
                  <a:pt x="1022622" y="1016851"/>
                </a:lnTo>
                <a:lnTo>
                  <a:pt x="1030491" y="1018441"/>
                </a:lnTo>
                <a:lnTo>
                  <a:pt x="1036922" y="1022775"/>
                </a:lnTo>
                <a:lnTo>
                  <a:pt x="1041260" y="1029200"/>
                </a:lnTo>
                <a:lnTo>
                  <a:pt x="1042851" y="1037063"/>
                </a:lnTo>
                <a:lnTo>
                  <a:pt x="1041260" y="1044925"/>
                </a:lnTo>
                <a:lnTo>
                  <a:pt x="1036922" y="1051350"/>
                </a:lnTo>
                <a:lnTo>
                  <a:pt x="1030491" y="1055684"/>
                </a:lnTo>
                <a:lnTo>
                  <a:pt x="1022622" y="1057274"/>
                </a:lnTo>
                <a:close/>
              </a:path>
              <a:path w="2045334" h="1062355">
                <a:moveTo>
                  <a:pt x="687793" y="63422"/>
                </a:moveTo>
                <a:lnTo>
                  <a:pt x="677471" y="61233"/>
                </a:lnTo>
                <a:lnTo>
                  <a:pt x="669046" y="55320"/>
                </a:lnTo>
                <a:lnTo>
                  <a:pt x="663368" y="46663"/>
                </a:lnTo>
                <a:lnTo>
                  <a:pt x="661286" y="36241"/>
                </a:lnTo>
                <a:lnTo>
                  <a:pt x="663477" y="25928"/>
                </a:lnTo>
                <a:lnTo>
                  <a:pt x="669395" y="17510"/>
                </a:lnTo>
                <a:lnTo>
                  <a:pt x="678060" y="11837"/>
                </a:lnTo>
                <a:lnTo>
                  <a:pt x="688491" y="9757"/>
                </a:lnTo>
                <a:lnTo>
                  <a:pt x="698812" y="11946"/>
                </a:lnTo>
                <a:lnTo>
                  <a:pt x="707238" y="17859"/>
                </a:lnTo>
                <a:lnTo>
                  <a:pt x="712916" y="26516"/>
                </a:lnTo>
                <a:lnTo>
                  <a:pt x="714998" y="36938"/>
                </a:lnTo>
                <a:lnTo>
                  <a:pt x="712807" y="47251"/>
                </a:lnTo>
                <a:lnTo>
                  <a:pt x="706889" y="55669"/>
                </a:lnTo>
                <a:lnTo>
                  <a:pt x="698224" y="61342"/>
                </a:lnTo>
                <a:lnTo>
                  <a:pt x="687793" y="63422"/>
                </a:lnTo>
                <a:close/>
              </a:path>
              <a:path w="2045334" h="1062355">
                <a:moveTo>
                  <a:pt x="687793" y="398656"/>
                </a:moveTo>
                <a:lnTo>
                  <a:pt x="677471" y="396467"/>
                </a:lnTo>
                <a:lnTo>
                  <a:pt x="669046" y="390554"/>
                </a:lnTo>
                <a:lnTo>
                  <a:pt x="663368" y="381896"/>
                </a:lnTo>
                <a:lnTo>
                  <a:pt x="661286" y="371475"/>
                </a:lnTo>
                <a:lnTo>
                  <a:pt x="663477" y="361162"/>
                </a:lnTo>
                <a:lnTo>
                  <a:pt x="669395" y="352744"/>
                </a:lnTo>
                <a:lnTo>
                  <a:pt x="678060" y="347070"/>
                </a:lnTo>
                <a:lnTo>
                  <a:pt x="688491" y="344990"/>
                </a:lnTo>
                <a:lnTo>
                  <a:pt x="698812" y="347179"/>
                </a:lnTo>
                <a:lnTo>
                  <a:pt x="707238" y="353092"/>
                </a:lnTo>
                <a:lnTo>
                  <a:pt x="712916" y="361750"/>
                </a:lnTo>
                <a:lnTo>
                  <a:pt x="714998" y="372171"/>
                </a:lnTo>
                <a:lnTo>
                  <a:pt x="712807" y="382484"/>
                </a:lnTo>
                <a:lnTo>
                  <a:pt x="706889" y="390902"/>
                </a:lnTo>
                <a:lnTo>
                  <a:pt x="698224" y="396576"/>
                </a:lnTo>
                <a:lnTo>
                  <a:pt x="687793" y="398656"/>
                </a:lnTo>
                <a:close/>
              </a:path>
              <a:path w="2045334" h="1062355">
                <a:moveTo>
                  <a:pt x="687793" y="730404"/>
                </a:moveTo>
                <a:lnTo>
                  <a:pt x="678899" y="728466"/>
                </a:lnTo>
                <a:lnTo>
                  <a:pt x="671575" y="723260"/>
                </a:lnTo>
                <a:lnTo>
                  <a:pt x="666605" y="715703"/>
                </a:lnTo>
                <a:lnTo>
                  <a:pt x="664774" y="706708"/>
                </a:lnTo>
                <a:lnTo>
                  <a:pt x="666714" y="697822"/>
                </a:lnTo>
                <a:lnTo>
                  <a:pt x="671924" y="690504"/>
                </a:lnTo>
                <a:lnTo>
                  <a:pt x="679488" y="685538"/>
                </a:lnTo>
                <a:lnTo>
                  <a:pt x="688491" y="683709"/>
                </a:lnTo>
                <a:lnTo>
                  <a:pt x="697385" y="685549"/>
                </a:lnTo>
                <a:lnTo>
                  <a:pt x="704709" y="690591"/>
                </a:lnTo>
                <a:lnTo>
                  <a:pt x="709679" y="698116"/>
                </a:lnTo>
                <a:lnTo>
                  <a:pt x="711510" y="707405"/>
                </a:lnTo>
                <a:lnTo>
                  <a:pt x="709570" y="716291"/>
                </a:lnTo>
                <a:lnTo>
                  <a:pt x="704360" y="723609"/>
                </a:lnTo>
                <a:lnTo>
                  <a:pt x="696796" y="728575"/>
                </a:lnTo>
                <a:lnTo>
                  <a:pt x="687793" y="730404"/>
                </a:lnTo>
                <a:close/>
              </a:path>
              <a:path w="2045334" h="1062355">
                <a:moveTo>
                  <a:pt x="687792" y="1062153"/>
                </a:moveTo>
                <a:lnTo>
                  <a:pt x="680033" y="1060563"/>
                </a:lnTo>
                <a:lnTo>
                  <a:pt x="673842" y="1056229"/>
                </a:lnTo>
                <a:lnTo>
                  <a:pt x="669744" y="1049804"/>
                </a:lnTo>
                <a:lnTo>
                  <a:pt x="668261" y="1041941"/>
                </a:lnTo>
                <a:lnTo>
                  <a:pt x="669853" y="1034188"/>
                </a:lnTo>
                <a:lnTo>
                  <a:pt x="674191" y="1028003"/>
                </a:lnTo>
                <a:lnTo>
                  <a:pt x="680621" y="1023908"/>
                </a:lnTo>
                <a:lnTo>
                  <a:pt x="688491" y="1022427"/>
                </a:lnTo>
                <a:lnTo>
                  <a:pt x="696251" y="1024017"/>
                </a:lnTo>
                <a:lnTo>
                  <a:pt x="702442" y="1028351"/>
                </a:lnTo>
                <a:lnTo>
                  <a:pt x="706540" y="1034776"/>
                </a:lnTo>
                <a:lnTo>
                  <a:pt x="708022" y="1042638"/>
                </a:lnTo>
                <a:lnTo>
                  <a:pt x="706431" y="1050392"/>
                </a:lnTo>
                <a:lnTo>
                  <a:pt x="702093" y="1056577"/>
                </a:lnTo>
                <a:lnTo>
                  <a:pt x="695662" y="1060672"/>
                </a:lnTo>
                <a:lnTo>
                  <a:pt x="687792" y="1062153"/>
                </a:lnTo>
                <a:close/>
              </a:path>
              <a:path w="2045334" h="1062355">
                <a:moveTo>
                  <a:pt x="353662" y="59937"/>
                </a:moveTo>
                <a:lnTo>
                  <a:pt x="344768" y="57999"/>
                </a:lnTo>
                <a:lnTo>
                  <a:pt x="337444" y="52794"/>
                </a:lnTo>
                <a:lnTo>
                  <a:pt x="332474" y="45236"/>
                </a:lnTo>
                <a:lnTo>
                  <a:pt x="330643" y="36241"/>
                </a:lnTo>
                <a:lnTo>
                  <a:pt x="332583" y="27355"/>
                </a:lnTo>
                <a:lnTo>
                  <a:pt x="337793" y="20037"/>
                </a:lnTo>
                <a:lnTo>
                  <a:pt x="345357" y="15071"/>
                </a:lnTo>
                <a:lnTo>
                  <a:pt x="354360" y="13242"/>
                </a:lnTo>
                <a:lnTo>
                  <a:pt x="363352" y="14788"/>
                </a:lnTo>
                <a:lnTo>
                  <a:pt x="370840" y="19863"/>
                </a:lnTo>
                <a:lnTo>
                  <a:pt x="375842" y="27551"/>
                </a:lnTo>
                <a:lnTo>
                  <a:pt x="377379" y="36938"/>
                </a:lnTo>
                <a:lnTo>
                  <a:pt x="375439" y="45824"/>
                </a:lnTo>
                <a:lnTo>
                  <a:pt x="370229" y="53142"/>
                </a:lnTo>
                <a:lnTo>
                  <a:pt x="362665" y="58108"/>
                </a:lnTo>
                <a:lnTo>
                  <a:pt x="353662" y="59937"/>
                </a:lnTo>
                <a:close/>
              </a:path>
              <a:path w="2045334" h="1062355">
                <a:moveTo>
                  <a:pt x="353662" y="395171"/>
                </a:moveTo>
                <a:lnTo>
                  <a:pt x="344768" y="393232"/>
                </a:lnTo>
                <a:lnTo>
                  <a:pt x="337444" y="388027"/>
                </a:lnTo>
                <a:lnTo>
                  <a:pt x="332474" y="380470"/>
                </a:lnTo>
                <a:lnTo>
                  <a:pt x="330643" y="371475"/>
                </a:lnTo>
                <a:lnTo>
                  <a:pt x="332583" y="362588"/>
                </a:lnTo>
                <a:lnTo>
                  <a:pt x="337793" y="355270"/>
                </a:lnTo>
                <a:lnTo>
                  <a:pt x="345357" y="350305"/>
                </a:lnTo>
                <a:lnTo>
                  <a:pt x="354360" y="348475"/>
                </a:lnTo>
                <a:lnTo>
                  <a:pt x="363352" y="350021"/>
                </a:lnTo>
                <a:lnTo>
                  <a:pt x="370840" y="355096"/>
                </a:lnTo>
                <a:lnTo>
                  <a:pt x="375842" y="362784"/>
                </a:lnTo>
                <a:lnTo>
                  <a:pt x="377379" y="372171"/>
                </a:lnTo>
                <a:lnTo>
                  <a:pt x="375439" y="381058"/>
                </a:lnTo>
                <a:lnTo>
                  <a:pt x="370229" y="388376"/>
                </a:lnTo>
                <a:lnTo>
                  <a:pt x="362665" y="393341"/>
                </a:lnTo>
                <a:lnTo>
                  <a:pt x="353662" y="395171"/>
                </a:lnTo>
                <a:close/>
              </a:path>
              <a:path w="2045334" h="1062355">
                <a:moveTo>
                  <a:pt x="353662" y="730404"/>
                </a:moveTo>
                <a:lnTo>
                  <a:pt x="344768" y="728466"/>
                </a:lnTo>
                <a:lnTo>
                  <a:pt x="337444" y="723260"/>
                </a:lnTo>
                <a:lnTo>
                  <a:pt x="332474" y="715703"/>
                </a:lnTo>
                <a:lnTo>
                  <a:pt x="330643" y="706708"/>
                </a:lnTo>
                <a:lnTo>
                  <a:pt x="332583" y="697822"/>
                </a:lnTo>
                <a:lnTo>
                  <a:pt x="337793" y="690504"/>
                </a:lnTo>
                <a:lnTo>
                  <a:pt x="345357" y="685538"/>
                </a:lnTo>
                <a:lnTo>
                  <a:pt x="354360" y="683709"/>
                </a:lnTo>
                <a:lnTo>
                  <a:pt x="363352" y="685255"/>
                </a:lnTo>
                <a:lnTo>
                  <a:pt x="370840" y="690330"/>
                </a:lnTo>
                <a:lnTo>
                  <a:pt x="375842" y="698018"/>
                </a:lnTo>
                <a:lnTo>
                  <a:pt x="377379" y="707405"/>
                </a:lnTo>
                <a:lnTo>
                  <a:pt x="375439" y="716291"/>
                </a:lnTo>
                <a:lnTo>
                  <a:pt x="370229" y="723609"/>
                </a:lnTo>
                <a:lnTo>
                  <a:pt x="362665" y="728575"/>
                </a:lnTo>
                <a:lnTo>
                  <a:pt x="353662" y="730404"/>
                </a:lnTo>
                <a:close/>
              </a:path>
              <a:path w="2045334" h="1062355">
                <a:moveTo>
                  <a:pt x="353661" y="1062153"/>
                </a:moveTo>
                <a:lnTo>
                  <a:pt x="345902" y="1060563"/>
                </a:lnTo>
                <a:lnTo>
                  <a:pt x="339711" y="1056229"/>
                </a:lnTo>
                <a:lnTo>
                  <a:pt x="335613" y="1049804"/>
                </a:lnTo>
                <a:lnTo>
                  <a:pt x="334130" y="1041941"/>
                </a:lnTo>
                <a:lnTo>
                  <a:pt x="335722" y="1034188"/>
                </a:lnTo>
                <a:lnTo>
                  <a:pt x="340060" y="1028003"/>
                </a:lnTo>
                <a:lnTo>
                  <a:pt x="346490" y="1023908"/>
                </a:lnTo>
                <a:lnTo>
                  <a:pt x="354360" y="1022427"/>
                </a:lnTo>
                <a:lnTo>
                  <a:pt x="362218" y="1023625"/>
                </a:lnTo>
                <a:lnTo>
                  <a:pt x="368572" y="1027828"/>
                </a:lnTo>
                <a:lnTo>
                  <a:pt x="372703" y="1034384"/>
                </a:lnTo>
                <a:lnTo>
                  <a:pt x="373891" y="1042638"/>
                </a:lnTo>
                <a:lnTo>
                  <a:pt x="372300" y="1050392"/>
                </a:lnTo>
                <a:lnTo>
                  <a:pt x="367962" y="1056577"/>
                </a:lnTo>
                <a:lnTo>
                  <a:pt x="361532" y="1060672"/>
                </a:lnTo>
                <a:lnTo>
                  <a:pt x="353661" y="1062153"/>
                </a:lnTo>
                <a:close/>
              </a:path>
              <a:path w="2045334" h="1062355">
                <a:moveTo>
                  <a:pt x="19531" y="55756"/>
                </a:moveTo>
                <a:lnTo>
                  <a:pt x="11771" y="54166"/>
                </a:lnTo>
                <a:lnTo>
                  <a:pt x="5580" y="49832"/>
                </a:lnTo>
                <a:lnTo>
                  <a:pt x="1482" y="43407"/>
                </a:lnTo>
                <a:lnTo>
                  <a:pt x="0" y="35544"/>
                </a:lnTo>
                <a:lnTo>
                  <a:pt x="1591" y="27790"/>
                </a:lnTo>
                <a:lnTo>
                  <a:pt x="5929" y="21605"/>
                </a:lnTo>
                <a:lnTo>
                  <a:pt x="12359" y="17510"/>
                </a:lnTo>
                <a:lnTo>
                  <a:pt x="20229" y="16029"/>
                </a:lnTo>
                <a:lnTo>
                  <a:pt x="27989" y="17619"/>
                </a:lnTo>
                <a:lnTo>
                  <a:pt x="34180" y="21953"/>
                </a:lnTo>
                <a:lnTo>
                  <a:pt x="38278" y="28378"/>
                </a:lnTo>
                <a:lnTo>
                  <a:pt x="39760" y="36241"/>
                </a:lnTo>
                <a:lnTo>
                  <a:pt x="38169" y="43995"/>
                </a:lnTo>
                <a:lnTo>
                  <a:pt x="33831" y="50180"/>
                </a:lnTo>
                <a:lnTo>
                  <a:pt x="27401" y="54275"/>
                </a:lnTo>
                <a:lnTo>
                  <a:pt x="19531" y="55756"/>
                </a:lnTo>
                <a:close/>
              </a:path>
              <a:path w="2045334" h="1062355">
                <a:moveTo>
                  <a:pt x="19531" y="390989"/>
                </a:moveTo>
                <a:lnTo>
                  <a:pt x="11771" y="389399"/>
                </a:lnTo>
                <a:lnTo>
                  <a:pt x="5580" y="385065"/>
                </a:lnTo>
                <a:lnTo>
                  <a:pt x="1482" y="378640"/>
                </a:lnTo>
                <a:lnTo>
                  <a:pt x="0" y="370778"/>
                </a:lnTo>
                <a:lnTo>
                  <a:pt x="1591" y="363024"/>
                </a:lnTo>
                <a:lnTo>
                  <a:pt x="5929" y="356839"/>
                </a:lnTo>
                <a:lnTo>
                  <a:pt x="12359" y="352744"/>
                </a:lnTo>
                <a:lnTo>
                  <a:pt x="20229" y="351263"/>
                </a:lnTo>
                <a:lnTo>
                  <a:pt x="27989" y="352853"/>
                </a:lnTo>
                <a:lnTo>
                  <a:pt x="34180" y="357187"/>
                </a:lnTo>
                <a:lnTo>
                  <a:pt x="38278" y="363612"/>
                </a:lnTo>
                <a:lnTo>
                  <a:pt x="39760" y="371475"/>
                </a:lnTo>
                <a:lnTo>
                  <a:pt x="38169" y="379228"/>
                </a:lnTo>
                <a:lnTo>
                  <a:pt x="33831" y="385414"/>
                </a:lnTo>
                <a:lnTo>
                  <a:pt x="27401" y="389508"/>
                </a:lnTo>
                <a:lnTo>
                  <a:pt x="19531" y="390989"/>
                </a:lnTo>
                <a:close/>
              </a:path>
              <a:path w="2045334" h="1062355">
                <a:moveTo>
                  <a:pt x="19531" y="726223"/>
                </a:moveTo>
                <a:lnTo>
                  <a:pt x="11771" y="724633"/>
                </a:lnTo>
                <a:lnTo>
                  <a:pt x="5580" y="720298"/>
                </a:lnTo>
                <a:lnTo>
                  <a:pt x="1482" y="713873"/>
                </a:lnTo>
                <a:lnTo>
                  <a:pt x="0" y="706011"/>
                </a:lnTo>
                <a:lnTo>
                  <a:pt x="1591" y="698257"/>
                </a:lnTo>
                <a:lnTo>
                  <a:pt x="5929" y="692072"/>
                </a:lnTo>
                <a:lnTo>
                  <a:pt x="12359" y="687977"/>
                </a:lnTo>
                <a:lnTo>
                  <a:pt x="20229" y="686496"/>
                </a:lnTo>
                <a:lnTo>
                  <a:pt x="27989" y="688086"/>
                </a:lnTo>
                <a:lnTo>
                  <a:pt x="34180" y="692420"/>
                </a:lnTo>
                <a:lnTo>
                  <a:pt x="38278" y="698846"/>
                </a:lnTo>
                <a:lnTo>
                  <a:pt x="39760" y="706708"/>
                </a:lnTo>
                <a:lnTo>
                  <a:pt x="38169" y="714461"/>
                </a:lnTo>
                <a:lnTo>
                  <a:pt x="33831" y="720647"/>
                </a:lnTo>
                <a:lnTo>
                  <a:pt x="27401" y="724741"/>
                </a:lnTo>
                <a:lnTo>
                  <a:pt x="19531" y="726223"/>
                </a:lnTo>
                <a:close/>
              </a:path>
              <a:path w="2045334" h="1062355">
                <a:moveTo>
                  <a:pt x="19531" y="1061456"/>
                </a:moveTo>
                <a:lnTo>
                  <a:pt x="11771" y="1059866"/>
                </a:lnTo>
                <a:lnTo>
                  <a:pt x="5580" y="1055532"/>
                </a:lnTo>
                <a:lnTo>
                  <a:pt x="1482" y="1049107"/>
                </a:lnTo>
                <a:lnTo>
                  <a:pt x="0" y="1041244"/>
                </a:lnTo>
                <a:lnTo>
                  <a:pt x="1591" y="1033491"/>
                </a:lnTo>
                <a:lnTo>
                  <a:pt x="5929" y="1027306"/>
                </a:lnTo>
                <a:lnTo>
                  <a:pt x="12359" y="1023211"/>
                </a:lnTo>
                <a:lnTo>
                  <a:pt x="20229" y="1021730"/>
                </a:lnTo>
                <a:lnTo>
                  <a:pt x="27989" y="1023320"/>
                </a:lnTo>
                <a:lnTo>
                  <a:pt x="34180" y="1027654"/>
                </a:lnTo>
                <a:lnTo>
                  <a:pt x="38278" y="1034079"/>
                </a:lnTo>
                <a:lnTo>
                  <a:pt x="39760" y="1041941"/>
                </a:lnTo>
                <a:lnTo>
                  <a:pt x="38169" y="1049695"/>
                </a:lnTo>
                <a:lnTo>
                  <a:pt x="33831" y="1055880"/>
                </a:lnTo>
                <a:lnTo>
                  <a:pt x="27401" y="1059975"/>
                </a:lnTo>
                <a:lnTo>
                  <a:pt x="19531" y="1061456"/>
                </a:lnTo>
                <a:close/>
              </a:path>
              <a:path w="2045334" h="1062355">
                <a:moveTo>
                  <a:pt x="1356753" y="60634"/>
                </a:moveTo>
                <a:lnTo>
                  <a:pt x="1346028" y="58543"/>
                </a:lnTo>
                <a:lnTo>
                  <a:pt x="1337395" y="52794"/>
                </a:lnTo>
                <a:lnTo>
                  <a:pt x="1331641" y="44169"/>
                </a:lnTo>
                <a:lnTo>
                  <a:pt x="1329548" y="33453"/>
                </a:lnTo>
                <a:lnTo>
                  <a:pt x="1331739" y="22738"/>
                </a:lnTo>
                <a:lnTo>
                  <a:pt x="1337657" y="14113"/>
                </a:lnTo>
                <a:lnTo>
                  <a:pt x="1346322" y="8363"/>
                </a:lnTo>
                <a:lnTo>
                  <a:pt x="1356753" y="6272"/>
                </a:lnTo>
                <a:lnTo>
                  <a:pt x="1367183" y="8363"/>
                </a:lnTo>
                <a:lnTo>
                  <a:pt x="1375848" y="14113"/>
                </a:lnTo>
                <a:lnTo>
                  <a:pt x="1381767" y="22738"/>
                </a:lnTo>
                <a:lnTo>
                  <a:pt x="1383957" y="33453"/>
                </a:lnTo>
                <a:lnTo>
                  <a:pt x="1381865" y="44169"/>
                </a:lnTo>
                <a:lnTo>
                  <a:pt x="1376110" y="52794"/>
                </a:lnTo>
                <a:lnTo>
                  <a:pt x="1367478" y="58543"/>
                </a:lnTo>
                <a:lnTo>
                  <a:pt x="1356753" y="60634"/>
                </a:lnTo>
                <a:close/>
              </a:path>
              <a:path w="2045334" h="1062355">
                <a:moveTo>
                  <a:pt x="1356753" y="395868"/>
                </a:moveTo>
                <a:lnTo>
                  <a:pt x="1346322" y="393679"/>
                </a:lnTo>
                <a:lnTo>
                  <a:pt x="1337657" y="387766"/>
                </a:lnTo>
                <a:lnTo>
                  <a:pt x="1331739" y="379108"/>
                </a:lnTo>
                <a:lnTo>
                  <a:pt x="1329548" y="368687"/>
                </a:lnTo>
                <a:lnTo>
                  <a:pt x="1331739" y="358265"/>
                </a:lnTo>
                <a:lnTo>
                  <a:pt x="1337657" y="349608"/>
                </a:lnTo>
                <a:lnTo>
                  <a:pt x="1346322" y="343694"/>
                </a:lnTo>
                <a:lnTo>
                  <a:pt x="1356753" y="341506"/>
                </a:lnTo>
                <a:lnTo>
                  <a:pt x="1367183" y="343694"/>
                </a:lnTo>
                <a:lnTo>
                  <a:pt x="1375848" y="349608"/>
                </a:lnTo>
                <a:lnTo>
                  <a:pt x="1381767" y="358265"/>
                </a:lnTo>
                <a:lnTo>
                  <a:pt x="1383957" y="368687"/>
                </a:lnTo>
                <a:lnTo>
                  <a:pt x="1381767" y="379108"/>
                </a:lnTo>
                <a:lnTo>
                  <a:pt x="1375848" y="387766"/>
                </a:lnTo>
                <a:lnTo>
                  <a:pt x="1367183" y="393679"/>
                </a:lnTo>
                <a:lnTo>
                  <a:pt x="1356753" y="395868"/>
                </a:lnTo>
                <a:close/>
              </a:path>
              <a:path w="2045334" h="1062355">
                <a:moveTo>
                  <a:pt x="1356753" y="727616"/>
                </a:moveTo>
                <a:lnTo>
                  <a:pt x="1347750" y="725776"/>
                </a:lnTo>
                <a:lnTo>
                  <a:pt x="1340186" y="720734"/>
                </a:lnTo>
                <a:lnTo>
                  <a:pt x="1334976" y="713209"/>
                </a:lnTo>
                <a:lnTo>
                  <a:pt x="1333036" y="703920"/>
                </a:lnTo>
                <a:lnTo>
                  <a:pt x="1334878" y="694925"/>
                </a:lnTo>
                <a:lnTo>
                  <a:pt x="1339924" y="687368"/>
                </a:lnTo>
                <a:lnTo>
                  <a:pt x="1347456" y="682162"/>
                </a:lnTo>
                <a:lnTo>
                  <a:pt x="1356753" y="680224"/>
                </a:lnTo>
                <a:lnTo>
                  <a:pt x="1366050" y="682162"/>
                </a:lnTo>
                <a:lnTo>
                  <a:pt x="1373581" y="687368"/>
                </a:lnTo>
                <a:lnTo>
                  <a:pt x="1378628" y="694925"/>
                </a:lnTo>
                <a:lnTo>
                  <a:pt x="1380470" y="703920"/>
                </a:lnTo>
                <a:lnTo>
                  <a:pt x="1378530" y="712915"/>
                </a:lnTo>
                <a:lnTo>
                  <a:pt x="1373320" y="720473"/>
                </a:lnTo>
                <a:lnTo>
                  <a:pt x="1365755" y="725678"/>
                </a:lnTo>
                <a:lnTo>
                  <a:pt x="1356753" y="727616"/>
                </a:lnTo>
                <a:close/>
              </a:path>
              <a:path w="2045334" h="1062355">
                <a:moveTo>
                  <a:pt x="1356753" y="1060062"/>
                </a:moveTo>
                <a:lnTo>
                  <a:pt x="1348883" y="1058472"/>
                </a:lnTo>
                <a:lnTo>
                  <a:pt x="1342453" y="1054138"/>
                </a:lnTo>
                <a:lnTo>
                  <a:pt x="1338115" y="1047713"/>
                </a:lnTo>
                <a:lnTo>
                  <a:pt x="1336524" y="1039851"/>
                </a:lnTo>
                <a:lnTo>
                  <a:pt x="1338115" y="1031988"/>
                </a:lnTo>
                <a:lnTo>
                  <a:pt x="1342453" y="1025563"/>
                </a:lnTo>
                <a:lnTo>
                  <a:pt x="1348883" y="1021229"/>
                </a:lnTo>
                <a:lnTo>
                  <a:pt x="1356753" y="1019639"/>
                </a:lnTo>
                <a:lnTo>
                  <a:pt x="1364622" y="1021131"/>
                </a:lnTo>
                <a:lnTo>
                  <a:pt x="1371053" y="1025302"/>
                </a:lnTo>
                <a:lnTo>
                  <a:pt x="1375391" y="1031694"/>
                </a:lnTo>
                <a:lnTo>
                  <a:pt x="1376982" y="1039851"/>
                </a:lnTo>
                <a:lnTo>
                  <a:pt x="1375391" y="1047713"/>
                </a:lnTo>
                <a:lnTo>
                  <a:pt x="1371053" y="1054138"/>
                </a:lnTo>
                <a:lnTo>
                  <a:pt x="1364622" y="1058472"/>
                </a:lnTo>
                <a:lnTo>
                  <a:pt x="1356753" y="1060062"/>
                </a:lnTo>
                <a:close/>
              </a:path>
              <a:path w="2045334" h="1062355">
                <a:moveTo>
                  <a:pt x="2025712" y="53665"/>
                </a:moveTo>
                <a:lnTo>
                  <a:pt x="2017843" y="52184"/>
                </a:lnTo>
                <a:lnTo>
                  <a:pt x="2011412" y="48089"/>
                </a:lnTo>
                <a:lnTo>
                  <a:pt x="2007074" y="41904"/>
                </a:lnTo>
                <a:lnTo>
                  <a:pt x="2005483" y="34150"/>
                </a:lnTo>
                <a:lnTo>
                  <a:pt x="2006965" y="26288"/>
                </a:lnTo>
                <a:lnTo>
                  <a:pt x="2011063" y="19863"/>
                </a:lnTo>
                <a:lnTo>
                  <a:pt x="2017254" y="15528"/>
                </a:lnTo>
                <a:lnTo>
                  <a:pt x="2025015" y="13939"/>
                </a:lnTo>
                <a:lnTo>
                  <a:pt x="2032884" y="15420"/>
                </a:lnTo>
                <a:lnTo>
                  <a:pt x="2039315" y="19514"/>
                </a:lnTo>
                <a:lnTo>
                  <a:pt x="2043653" y="25700"/>
                </a:lnTo>
                <a:lnTo>
                  <a:pt x="2045244" y="33453"/>
                </a:lnTo>
                <a:lnTo>
                  <a:pt x="2043761" y="41316"/>
                </a:lnTo>
                <a:lnTo>
                  <a:pt x="2039663" y="47741"/>
                </a:lnTo>
                <a:lnTo>
                  <a:pt x="2033472" y="52075"/>
                </a:lnTo>
                <a:lnTo>
                  <a:pt x="2025712" y="53665"/>
                </a:lnTo>
                <a:close/>
              </a:path>
              <a:path w="2045334" h="1062355">
                <a:moveTo>
                  <a:pt x="2025712" y="388898"/>
                </a:moveTo>
                <a:lnTo>
                  <a:pt x="2017843" y="387417"/>
                </a:lnTo>
                <a:lnTo>
                  <a:pt x="2011412" y="383323"/>
                </a:lnTo>
                <a:lnTo>
                  <a:pt x="2007074" y="377137"/>
                </a:lnTo>
                <a:lnTo>
                  <a:pt x="2005483" y="369384"/>
                </a:lnTo>
                <a:lnTo>
                  <a:pt x="2006965" y="361521"/>
                </a:lnTo>
                <a:lnTo>
                  <a:pt x="2011063" y="355096"/>
                </a:lnTo>
                <a:lnTo>
                  <a:pt x="2017254" y="350762"/>
                </a:lnTo>
                <a:lnTo>
                  <a:pt x="2025015" y="349172"/>
                </a:lnTo>
                <a:lnTo>
                  <a:pt x="2032884" y="350653"/>
                </a:lnTo>
                <a:lnTo>
                  <a:pt x="2039315" y="354748"/>
                </a:lnTo>
                <a:lnTo>
                  <a:pt x="2043653" y="360933"/>
                </a:lnTo>
                <a:lnTo>
                  <a:pt x="2045244" y="368687"/>
                </a:lnTo>
                <a:lnTo>
                  <a:pt x="2043761" y="376549"/>
                </a:lnTo>
                <a:lnTo>
                  <a:pt x="2039663" y="382974"/>
                </a:lnTo>
                <a:lnTo>
                  <a:pt x="2033472" y="387308"/>
                </a:lnTo>
                <a:lnTo>
                  <a:pt x="2025712" y="388898"/>
                </a:lnTo>
                <a:close/>
              </a:path>
              <a:path w="2045334" h="1062355">
                <a:moveTo>
                  <a:pt x="2025712" y="724132"/>
                </a:moveTo>
                <a:lnTo>
                  <a:pt x="2017843" y="722651"/>
                </a:lnTo>
                <a:lnTo>
                  <a:pt x="2011412" y="718556"/>
                </a:lnTo>
                <a:lnTo>
                  <a:pt x="2007074" y="712371"/>
                </a:lnTo>
                <a:lnTo>
                  <a:pt x="2005483" y="704617"/>
                </a:lnTo>
                <a:lnTo>
                  <a:pt x="2006965" y="696755"/>
                </a:lnTo>
                <a:lnTo>
                  <a:pt x="2011063" y="690330"/>
                </a:lnTo>
                <a:lnTo>
                  <a:pt x="2017254" y="685996"/>
                </a:lnTo>
                <a:lnTo>
                  <a:pt x="2025015" y="684406"/>
                </a:lnTo>
                <a:lnTo>
                  <a:pt x="2032884" y="685887"/>
                </a:lnTo>
                <a:lnTo>
                  <a:pt x="2039315" y="689981"/>
                </a:lnTo>
                <a:lnTo>
                  <a:pt x="2043653" y="696167"/>
                </a:lnTo>
                <a:lnTo>
                  <a:pt x="2045244" y="703920"/>
                </a:lnTo>
                <a:lnTo>
                  <a:pt x="2043761" y="711783"/>
                </a:lnTo>
                <a:lnTo>
                  <a:pt x="2039663" y="718208"/>
                </a:lnTo>
                <a:lnTo>
                  <a:pt x="2033472" y="722542"/>
                </a:lnTo>
                <a:lnTo>
                  <a:pt x="2025712" y="724132"/>
                </a:lnTo>
                <a:close/>
              </a:path>
              <a:path w="2045334" h="1062355">
                <a:moveTo>
                  <a:pt x="2025712" y="1059365"/>
                </a:moveTo>
                <a:lnTo>
                  <a:pt x="2017843" y="1057884"/>
                </a:lnTo>
                <a:lnTo>
                  <a:pt x="2011412" y="1053790"/>
                </a:lnTo>
                <a:lnTo>
                  <a:pt x="2007074" y="1047604"/>
                </a:lnTo>
                <a:lnTo>
                  <a:pt x="2005483" y="1039851"/>
                </a:lnTo>
                <a:lnTo>
                  <a:pt x="2006965" y="1031988"/>
                </a:lnTo>
                <a:lnTo>
                  <a:pt x="2011063" y="1025563"/>
                </a:lnTo>
                <a:lnTo>
                  <a:pt x="2017254" y="1021229"/>
                </a:lnTo>
                <a:lnTo>
                  <a:pt x="2025015" y="1019639"/>
                </a:lnTo>
                <a:lnTo>
                  <a:pt x="2032884" y="1021120"/>
                </a:lnTo>
                <a:lnTo>
                  <a:pt x="2039315" y="1025215"/>
                </a:lnTo>
                <a:lnTo>
                  <a:pt x="2043653" y="1031400"/>
                </a:lnTo>
                <a:lnTo>
                  <a:pt x="2045244" y="1039154"/>
                </a:lnTo>
                <a:lnTo>
                  <a:pt x="2043761" y="1047016"/>
                </a:lnTo>
                <a:lnTo>
                  <a:pt x="2039663" y="1053441"/>
                </a:lnTo>
                <a:lnTo>
                  <a:pt x="2033472" y="1057775"/>
                </a:lnTo>
                <a:lnTo>
                  <a:pt x="2025712" y="1059365"/>
                </a:lnTo>
                <a:close/>
              </a:path>
            </a:pathLst>
          </a:custGeom>
          <a:solidFill>
            <a:srgbClr val="1B3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3"/>
            <a:ext cx="619125" cy="5143500"/>
          </a:xfrm>
          <a:custGeom>
            <a:avLst/>
            <a:gdLst/>
            <a:ahLst/>
            <a:cxnLst/>
            <a:rect l="l" t="t" r="r" b="b"/>
            <a:pathLst>
              <a:path w="619125" h="5143500">
                <a:moveTo>
                  <a:pt x="619124" y="5143315"/>
                </a:moveTo>
                <a:lnTo>
                  <a:pt x="0" y="5143315"/>
                </a:lnTo>
                <a:lnTo>
                  <a:pt x="0" y="0"/>
                </a:lnTo>
                <a:lnTo>
                  <a:pt x="619124" y="0"/>
                </a:lnTo>
                <a:lnTo>
                  <a:pt x="619124" y="5143315"/>
                </a:lnTo>
                <a:close/>
              </a:path>
            </a:pathLst>
          </a:custGeom>
          <a:solidFill>
            <a:srgbClr val="1B3B8A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4855" y="4608569"/>
            <a:ext cx="180801" cy="342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7890" y="1350161"/>
            <a:ext cx="6156960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300"/>
              </a:lnSpc>
              <a:spcBef>
                <a:spcPts val="100"/>
              </a:spcBef>
            </a:pPr>
            <a:r>
              <a:rPr sz="1750" spc="-125" dirty="0">
                <a:latin typeface="Microsoft Sans Serif"/>
                <a:cs typeface="Microsoft Sans Serif"/>
              </a:rPr>
              <a:t>L</a:t>
            </a:r>
            <a:r>
              <a:rPr sz="1750" spc="-50" dirty="0">
                <a:latin typeface="Microsoft Sans Serif"/>
                <a:cs typeface="Microsoft Sans Serif"/>
              </a:rPr>
              <a:t>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p</a:t>
            </a:r>
            <a:r>
              <a:rPr sz="1750" spc="50" dirty="0">
                <a:latin typeface="Microsoft Sans Serif"/>
                <a:cs typeface="Microsoft Sans Serif"/>
              </a:rPr>
              <a:t>r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-110" dirty="0">
                <a:latin typeface="Microsoft Sans Serif"/>
                <a:cs typeface="Microsoft Sans Serif"/>
              </a:rPr>
              <a:t>s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10" dirty="0">
                <a:latin typeface="Microsoft Sans Serif"/>
                <a:cs typeface="Microsoft Sans Serif"/>
              </a:rPr>
              <a:t>n</a:t>
            </a:r>
            <a:r>
              <a:rPr sz="1750" spc="50" dirty="0">
                <a:latin typeface="Microsoft Sans Serif"/>
                <a:cs typeface="Microsoft Sans Serif"/>
              </a:rPr>
              <a:t>t</a:t>
            </a:r>
            <a:r>
              <a:rPr sz="1750" spc="-15" dirty="0">
                <a:latin typeface="Microsoft Sans Serif"/>
                <a:cs typeface="Microsoft Sans Serif"/>
              </a:rPr>
              <a:t>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l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-75" dirty="0">
                <a:latin typeface="Microsoft Sans Serif"/>
                <a:cs typeface="Microsoft Sans Serif"/>
              </a:rPr>
              <a:t>y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50" dirty="0">
                <a:latin typeface="Microsoft Sans Serif"/>
                <a:cs typeface="Microsoft Sans Serif"/>
              </a:rPr>
              <a:t>t</a:t>
            </a:r>
            <a:r>
              <a:rPr sz="1750" spc="-50" dirty="0">
                <a:latin typeface="Microsoft Sans Serif"/>
                <a:cs typeface="Microsoft Sans Serif"/>
              </a:rPr>
              <a:t>i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10" dirty="0">
                <a:latin typeface="Microsoft Sans Serif"/>
                <a:cs typeface="Microsoft Sans Serif"/>
              </a:rPr>
              <a:t>n</a:t>
            </a:r>
            <a:r>
              <a:rPr sz="1750" spc="-15" dirty="0">
                <a:latin typeface="Microsoft Sans Serif"/>
                <a:cs typeface="Microsoft Sans Serif"/>
              </a:rPr>
              <a:t>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p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95" dirty="0">
                <a:latin typeface="Microsoft Sans Serif"/>
                <a:cs typeface="Microsoft Sans Serif"/>
              </a:rPr>
              <a:t>r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20" dirty="0">
                <a:latin typeface="Microsoft Sans Serif"/>
                <a:cs typeface="Microsoft Sans Serif"/>
              </a:rPr>
              <a:t>b</a:t>
            </a:r>
            <a:r>
              <a:rPr sz="1750" spc="-50" dirty="0">
                <a:latin typeface="Microsoft Sans Serif"/>
                <a:cs typeface="Microsoft Sans Serif"/>
              </a:rPr>
              <a:t>j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50" dirty="0">
                <a:latin typeface="Microsoft Sans Serif"/>
                <a:cs typeface="Microsoft Sans Serif"/>
              </a:rPr>
              <a:t>to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la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35" dirty="0">
                <a:latin typeface="Microsoft Sans Serif"/>
                <a:cs typeface="Microsoft Sans Serif"/>
              </a:rPr>
              <a:t>m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20" dirty="0">
                <a:latin typeface="Microsoft Sans Serif"/>
                <a:cs typeface="Microsoft Sans Serif"/>
              </a:rPr>
              <a:t>d</a:t>
            </a:r>
            <a:r>
              <a:rPr sz="1750" spc="-50" dirty="0">
                <a:latin typeface="Microsoft Sans Serif"/>
                <a:cs typeface="Microsoft Sans Serif"/>
              </a:rPr>
              <a:t>i</a:t>
            </a:r>
            <a:r>
              <a:rPr sz="1750" spc="-10" dirty="0">
                <a:latin typeface="Microsoft Sans Serif"/>
                <a:cs typeface="Microsoft Sans Serif"/>
              </a:rPr>
              <a:t>f</a:t>
            </a:r>
            <a:r>
              <a:rPr sz="1750" spc="-50" dirty="0">
                <a:latin typeface="Microsoft Sans Serif"/>
                <a:cs typeface="Microsoft Sans Serif"/>
              </a:rPr>
              <a:t>i</a:t>
            </a:r>
            <a:r>
              <a:rPr sz="1750" spc="-95" dirty="0">
                <a:latin typeface="Microsoft Sans Serif"/>
                <a:cs typeface="Microsoft Sans Serif"/>
              </a:rPr>
              <a:t>cac</a:t>
            </a:r>
            <a:r>
              <a:rPr sz="1750" spc="-50" dirty="0">
                <a:latin typeface="Microsoft Sans Serif"/>
                <a:cs typeface="Microsoft Sans Serif"/>
              </a:rPr>
              <a:t>i</a:t>
            </a:r>
            <a:r>
              <a:rPr sz="1750" spc="5" dirty="0">
                <a:latin typeface="Microsoft Sans Serif"/>
                <a:cs typeface="Microsoft Sans Serif"/>
              </a:rPr>
              <a:t>ó</a:t>
            </a:r>
            <a:r>
              <a:rPr sz="1750" spc="55" dirty="0">
                <a:latin typeface="Microsoft Sans Serif"/>
                <a:cs typeface="Microsoft Sans Serif"/>
              </a:rPr>
              <a:t>n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d</a:t>
            </a:r>
            <a:r>
              <a:rPr sz="1750" spc="-15" dirty="0">
                <a:latin typeface="Microsoft Sans Serif"/>
                <a:cs typeface="Microsoft Sans Serif"/>
              </a:rPr>
              <a:t>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la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125" dirty="0">
                <a:latin typeface="Microsoft Sans Serif"/>
                <a:cs typeface="Microsoft Sans Serif"/>
              </a:rPr>
              <a:t>L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-75" dirty="0">
                <a:latin typeface="Microsoft Sans Serif"/>
                <a:cs typeface="Microsoft Sans Serif"/>
              </a:rPr>
              <a:t>y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d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-5" dirty="0">
                <a:latin typeface="Microsoft Sans Serif"/>
                <a:cs typeface="Microsoft Sans Serif"/>
              </a:rPr>
              <a:t>l  </a:t>
            </a:r>
            <a:r>
              <a:rPr sz="1750" spc="-40" dirty="0">
                <a:latin typeface="Microsoft Sans Serif"/>
                <a:cs typeface="Microsoft Sans Serif"/>
              </a:rPr>
              <a:t>Programa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15" dirty="0">
                <a:latin typeface="Microsoft Sans Serif"/>
                <a:cs typeface="Microsoft Sans Serif"/>
              </a:rPr>
              <a:t>del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90" dirty="0">
                <a:latin typeface="Microsoft Sans Serif"/>
                <a:cs typeface="Microsoft Sans Serif"/>
              </a:rPr>
              <a:t>Vaso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75" dirty="0">
                <a:latin typeface="Microsoft Sans Serif"/>
                <a:cs typeface="Microsoft Sans Serif"/>
              </a:rPr>
              <a:t>Leche,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10" dirty="0">
                <a:latin typeface="Microsoft Sans Serif"/>
                <a:cs typeface="Microsoft Sans Serif"/>
              </a:rPr>
              <a:t>con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la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30" dirty="0">
                <a:latin typeface="Microsoft Sans Serif"/>
                <a:cs typeface="Microsoft Sans Serif"/>
              </a:rPr>
              <a:t>finalidad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35" dirty="0">
                <a:latin typeface="Microsoft Sans Serif"/>
                <a:cs typeface="Microsoft Sans Serif"/>
              </a:rPr>
              <a:t>establecer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como </a:t>
            </a:r>
            <a:r>
              <a:rPr sz="1750" spc="-45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productos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5" dirty="0">
                <a:latin typeface="Microsoft Sans Serif"/>
                <a:cs typeface="Microsoft Sans Serif"/>
              </a:rPr>
              <a:t>prioritarios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la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45" dirty="0">
                <a:latin typeface="Microsoft Sans Serif"/>
                <a:cs typeface="Microsoft Sans Serif"/>
              </a:rPr>
              <a:t>leche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spc="-45" dirty="0">
                <a:latin typeface="Microsoft Sans Serif"/>
                <a:cs typeface="Microsoft Sans Serif"/>
              </a:rPr>
              <a:t>fresca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spc="-5" dirty="0">
                <a:latin typeface="Microsoft Sans Serif"/>
                <a:cs typeface="Microsoft Sans Serif"/>
              </a:rPr>
              <a:t>en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25" dirty="0">
                <a:latin typeface="Microsoft Sans Serif"/>
                <a:cs typeface="Microsoft Sans Serif"/>
              </a:rPr>
              <a:t>cualquier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55" dirty="0">
                <a:latin typeface="Microsoft Sans Serif"/>
                <a:cs typeface="Microsoft Sans Serif"/>
              </a:rPr>
              <a:t>sus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spc="-35" dirty="0">
                <a:latin typeface="Microsoft Sans Serif"/>
                <a:cs typeface="Microsoft Sans Serif"/>
              </a:rPr>
              <a:t>formas, </a:t>
            </a:r>
            <a:r>
              <a:rPr sz="1750" spc="-450" dirty="0">
                <a:latin typeface="Microsoft Sans Serif"/>
                <a:cs typeface="Microsoft Sans Serif"/>
              </a:rPr>
              <a:t> 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-110" dirty="0">
                <a:latin typeface="Microsoft Sans Serif"/>
                <a:cs typeface="Microsoft Sans Serif"/>
              </a:rPr>
              <a:t>s</a:t>
            </a:r>
            <a:r>
              <a:rPr sz="1750" spc="-5" dirty="0">
                <a:latin typeface="Microsoft Sans Serif"/>
                <a:cs typeface="Microsoft Sans Serif"/>
              </a:rPr>
              <a:t>í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95" dirty="0">
                <a:latin typeface="Microsoft Sans Serif"/>
                <a:cs typeface="Microsoft Sans Serif"/>
              </a:rPr>
              <a:t>c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35" dirty="0">
                <a:latin typeface="Microsoft Sans Serif"/>
                <a:cs typeface="Microsoft Sans Serif"/>
              </a:rPr>
              <a:t>m</a:t>
            </a:r>
            <a:r>
              <a:rPr sz="1750" spc="50" dirty="0">
                <a:latin typeface="Microsoft Sans Serif"/>
                <a:cs typeface="Microsoft Sans Serif"/>
              </a:rPr>
              <a:t>o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-50" dirty="0">
                <a:latin typeface="Microsoft Sans Serif"/>
                <a:cs typeface="Microsoft Sans Serif"/>
              </a:rPr>
              <a:t>li</a:t>
            </a:r>
            <a:r>
              <a:rPr sz="1750" spc="35" dirty="0">
                <a:latin typeface="Microsoft Sans Serif"/>
                <a:cs typeface="Microsoft Sans Serif"/>
              </a:rPr>
              <a:t>m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10" dirty="0">
                <a:latin typeface="Microsoft Sans Serif"/>
                <a:cs typeface="Microsoft Sans Serif"/>
              </a:rPr>
              <a:t>n</a:t>
            </a:r>
            <a:r>
              <a:rPr sz="1750" spc="50" dirty="0">
                <a:latin typeface="Microsoft Sans Serif"/>
                <a:cs typeface="Microsoft Sans Serif"/>
              </a:rPr>
              <a:t>t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-65" dirty="0">
                <a:latin typeface="Microsoft Sans Serif"/>
                <a:cs typeface="Microsoft Sans Serif"/>
              </a:rPr>
              <a:t>s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q</a:t>
            </a:r>
            <a:r>
              <a:rPr sz="1750" spc="10" dirty="0">
                <a:latin typeface="Microsoft Sans Serif"/>
                <a:cs typeface="Microsoft Sans Serif"/>
              </a:rPr>
              <a:t>u</a:t>
            </a:r>
            <a:r>
              <a:rPr sz="1750" spc="-15" dirty="0">
                <a:latin typeface="Microsoft Sans Serif"/>
                <a:cs typeface="Microsoft Sans Serif"/>
              </a:rPr>
              <a:t>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95" dirty="0">
                <a:latin typeface="Microsoft Sans Serif"/>
                <a:cs typeface="Microsoft Sans Serif"/>
              </a:rPr>
              <a:t>c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10" dirty="0">
                <a:latin typeface="Microsoft Sans Serif"/>
                <a:cs typeface="Microsoft Sans Serif"/>
              </a:rPr>
              <a:t>n</a:t>
            </a:r>
            <a:r>
              <a:rPr sz="1750" spc="50" dirty="0">
                <a:latin typeface="Microsoft Sans Serif"/>
                <a:cs typeface="Microsoft Sans Serif"/>
              </a:rPr>
              <a:t>t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10" dirty="0">
                <a:latin typeface="Microsoft Sans Serif"/>
                <a:cs typeface="Microsoft Sans Serif"/>
              </a:rPr>
              <a:t>n</a:t>
            </a:r>
            <a:r>
              <a:rPr sz="1750" spc="-105" dirty="0">
                <a:latin typeface="Microsoft Sans Serif"/>
                <a:cs typeface="Microsoft Sans Serif"/>
              </a:rPr>
              <a:t>g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55" dirty="0">
                <a:latin typeface="Microsoft Sans Serif"/>
                <a:cs typeface="Microsoft Sans Serif"/>
              </a:rPr>
              <a:t>n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10" dirty="0">
                <a:latin typeface="Microsoft Sans Serif"/>
                <a:cs typeface="Microsoft Sans Serif"/>
              </a:rPr>
              <a:t>u</a:t>
            </a:r>
            <a:r>
              <a:rPr sz="1750" spc="55" dirty="0">
                <a:latin typeface="Microsoft Sans Serif"/>
                <a:cs typeface="Microsoft Sans Serif"/>
              </a:rPr>
              <a:t>n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35" dirty="0">
                <a:latin typeface="Microsoft Sans Serif"/>
                <a:cs typeface="Microsoft Sans Serif"/>
              </a:rPr>
              <a:t>m</a:t>
            </a:r>
            <a:r>
              <a:rPr sz="1750" spc="-50" dirty="0">
                <a:latin typeface="Microsoft Sans Serif"/>
                <a:cs typeface="Microsoft Sans Serif"/>
              </a:rPr>
              <a:t>í</a:t>
            </a:r>
            <a:r>
              <a:rPr sz="1750" spc="10" dirty="0">
                <a:latin typeface="Microsoft Sans Serif"/>
                <a:cs typeface="Microsoft Sans Serif"/>
              </a:rPr>
              <a:t>n</a:t>
            </a:r>
            <a:r>
              <a:rPr sz="1750" spc="-50" dirty="0">
                <a:latin typeface="Microsoft Sans Serif"/>
                <a:cs typeface="Microsoft Sans Serif"/>
              </a:rPr>
              <a:t>i</a:t>
            </a:r>
            <a:r>
              <a:rPr sz="1750" spc="35" dirty="0">
                <a:latin typeface="Microsoft Sans Serif"/>
                <a:cs typeface="Microsoft Sans Serif"/>
              </a:rPr>
              <a:t>m</a:t>
            </a:r>
            <a:r>
              <a:rPr sz="1750" spc="50" dirty="0">
                <a:latin typeface="Microsoft Sans Serif"/>
                <a:cs typeface="Microsoft Sans Serif"/>
              </a:rPr>
              <a:t>o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d</a:t>
            </a:r>
            <a:r>
              <a:rPr sz="1750" spc="-15" dirty="0">
                <a:latin typeface="Microsoft Sans Serif"/>
                <a:cs typeface="Microsoft Sans Serif"/>
              </a:rPr>
              <a:t>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25" dirty="0">
                <a:latin typeface="Microsoft Sans Serif"/>
                <a:cs typeface="Microsoft Sans Serif"/>
              </a:rPr>
              <a:t>90</a:t>
            </a:r>
            <a:r>
              <a:rPr sz="1750" spc="-150" dirty="0">
                <a:latin typeface="Microsoft Sans Serif"/>
                <a:cs typeface="Microsoft Sans Serif"/>
              </a:rPr>
              <a:t>%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d</a:t>
            </a:r>
            <a:r>
              <a:rPr sz="1750" spc="-10" dirty="0">
                <a:latin typeface="Microsoft Sans Serif"/>
                <a:cs typeface="Microsoft Sans Serif"/>
              </a:rPr>
              <a:t>e  </a:t>
            </a:r>
            <a:r>
              <a:rPr sz="1750" spc="-25" dirty="0">
                <a:latin typeface="Microsoft Sans Serif"/>
                <a:cs typeface="Microsoft Sans Serif"/>
              </a:rPr>
              <a:t>insumos </a:t>
            </a:r>
            <a:r>
              <a:rPr sz="1750" dirty="0">
                <a:latin typeface="Microsoft Sans Serif"/>
                <a:cs typeface="Microsoft Sans Serif"/>
              </a:rPr>
              <a:t>de </a:t>
            </a:r>
            <a:r>
              <a:rPr sz="1750" spc="-50" dirty="0">
                <a:latin typeface="Microsoft Sans Serif"/>
                <a:cs typeface="Microsoft Sans Serif"/>
              </a:rPr>
              <a:t>la localidad, </a:t>
            </a:r>
            <a:r>
              <a:rPr sz="1750" spc="-45" dirty="0">
                <a:latin typeface="Microsoft Sans Serif"/>
                <a:cs typeface="Microsoft Sans Serif"/>
              </a:rPr>
              <a:t>tales </a:t>
            </a:r>
            <a:r>
              <a:rPr sz="1750" dirty="0">
                <a:latin typeface="Microsoft Sans Serif"/>
                <a:cs typeface="Microsoft Sans Serif"/>
              </a:rPr>
              <a:t>como </a:t>
            </a:r>
            <a:r>
              <a:rPr sz="1750" spc="-20" dirty="0">
                <a:latin typeface="Microsoft Sans Serif"/>
                <a:cs typeface="Microsoft Sans Serif"/>
              </a:rPr>
              <a:t>harina </a:t>
            </a:r>
            <a:r>
              <a:rPr sz="1750" dirty="0">
                <a:latin typeface="Microsoft Sans Serif"/>
                <a:cs typeface="Microsoft Sans Serif"/>
              </a:rPr>
              <a:t>de </a:t>
            </a:r>
            <a:r>
              <a:rPr sz="1750" spc="-30" dirty="0">
                <a:latin typeface="Microsoft Sans Serif"/>
                <a:cs typeface="Microsoft Sans Serif"/>
              </a:rPr>
              <a:t>quinua, </a:t>
            </a:r>
            <a:r>
              <a:rPr sz="1750" spc="-45" dirty="0">
                <a:latin typeface="Microsoft Sans Serif"/>
                <a:cs typeface="Microsoft Sans Serif"/>
              </a:rPr>
              <a:t>quiwicha, </a:t>
            </a:r>
            <a:r>
              <a:rPr sz="1750" spc="-40" dirty="0">
                <a:latin typeface="Microsoft Sans Serif"/>
                <a:cs typeface="Microsoft Sans Serif"/>
              </a:rPr>
              <a:t> </a:t>
            </a:r>
            <a:r>
              <a:rPr sz="1750" spc="10" dirty="0">
                <a:latin typeface="Microsoft Sans Serif"/>
                <a:cs typeface="Microsoft Sans Serif"/>
              </a:rPr>
              <a:t>h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20" dirty="0">
                <a:latin typeface="Microsoft Sans Serif"/>
                <a:cs typeface="Microsoft Sans Serif"/>
              </a:rPr>
              <a:t>b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-114" dirty="0">
                <a:latin typeface="Microsoft Sans Serif"/>
                <a:cs typeface="Microsoft Sans Serif"/>
              </a:rPr>
              <a:t>,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35" dirty="0">
                <a:latin typeface="Microsoft Sans Serif"/>
                <a:cs typeface="Microsoft Sans Serif"/>
              </a:rPr>
              <a:t>m</a:t>
            </a:r>
            <a:r>
              <a:rPr sz="1750" spc="-95" dirty="0">
                <a:latin typeface="Microsoft Sans Serif"/>
                <a:cs typeface="Microsoft Sans Serif"/>
              </a:rPr>
              <a:t>aca</a:t>
            </a:r>
            <a:r>
              <a:rPr sz="1750" spc="-114" dirty="0">
                <a:latin typeface="Microsoft Sans Serif"/>
                <a:cs typeface="Microsoft Sans Serif"/>
              </a:rPr>
              <a:t>,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95" dirty="0">
                <a:latin typeface="Microsoft Sans Serif"/>
                <a:cs typeface="Microsoft Sans Serif"/>
              </a:rPr>
              <a:t>c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20" dirty="0">
                <a:latin typeface="Microsoft Sans Serif"/>
                <a:cs typeface="Microsoft Sans Serif"/>
              </a:rPr>
              <a:t>b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20" dirty="0">
                <a:latin typeface="Microsoft Sans Serif"/>
                <a:cs typeface="Microsoft Sans Serif"/>
              </a:rPr>
              <a:t>d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-114" dirty="0">
                <a:latin typeface="Microsoft Sans Serif"/>
                <a:cs typeface="Microsoft Sans Serif"/>
              </a:rPr>
              <a:t>,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-120" dirty="0">
                <a:latin typeface="Microsoft Sans Serif"/>
                <a:cs typeface="Microsoft Sans Serif"/>
              </a:rPr>
              <a:t>v</a:t>
            </a:r>
            <a:r>
              <a:rPr sz="1750" spc="-60" dirty="0">
                <a:latin typeface="Microsoft Sans Serif"/>
                <a:cs typeface="Microsoft Sans Serif"/>
              </a:rPr>
              <a:t>e</a:t>
            </a:r>
            <a:r>
              <a:rPr sz="1750" spc="10" dirty="0">
                <a:latin typeface="Microsoft Sans Serif"/>
                <a:cs typeface="Microsoft Sans Serif"/>
              </a:rPr>
              <a:t>n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-114" dirty="0">
                <a:latin typeface="Microsoft Sans Serif"/>
                <a:cs typeface="Microsoft Sans Serif"/>
              </a:rPr>
              <a:t>,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95" dirty="0">
                <a:latin typeface="Microsoft Sans Serif"/>
                <a:cs typeface="Microsoft Sans Serif"/>
              </a:rPr>
              <a:t>a</a:t>
            </a:r>
            <a:r>
              <a:rPr sz="1750" spc="50" dirty="0">
                <a:latin typeface="Microsoft Sans Serif"/>
                <a:cs typeface="Microsoft Sans Serif"/>
              </a:rPr>
              <a:t>rr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-114" dirty="0">
                <a:latin typeface="Microsoft Sans Serif"/>
                <a:cs typeface="Microsoft Sans Serif"/>
              </a:rPr>
              <a:t>z,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110" dirty="0">
                <a:latin typeface="Microsoft Sans Serif"/>
                <a:cs typeface="Microsoft Sans Serif"/>
              </a:rPr>
              <a:t>s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-120" dirty="0">
                <a:latin typeface="Microsoft Sans Serif"/>
                <a:cs typeface="Microsoft Sans Serif"/>
              </a:rPr>
              <a:t>y</a:t>
            </a:r>
            <a:r>
              <a:rPr sz="1750" spc="-50" dirty="0">
                <a:latin typeface="Microsoft Sans Serif"/>
                <a:cs typeface="Microsoft Sans Serif"/>
              </a:rPr>
              <a:t>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75" dirty="0">
                <a:latin typeface="Microsoft Sans Serif"/>
                <a:cs typeface="Microsoft Sans Serif"/>
              </a:rPr>
              <a:t>y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50" dirty="0">
                <a:latin typeface="Microsoft Sans Serif"/>
                <a:cs typeface="Microsoft Sans Serif"/>
              </a:rPr>
              <a:t>tr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-65" dirty="0">
                <a:latin typeface="Microsoft Sans Serif"/>
                <a:cs typeface="Microsoft Sans Serif"/>
              </a:rPr>
              <a:t>s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20" dirty="0">
                <a:latin typeface="Microsoft Sans Serif"/>
                <a:cs typeface="Microsoft Sans Serif"/>
              </a:rPr>
              <a:t>p</a:t>
            </a:r>
            <a:r>
              <a:rPr sz="1750" spc="50" dirty="0">
                <a:latin typeface="Microsoft Sans Serif"/>
                <a:cs typeface="Microsoft Sans Serif"/>
              </a:rPr>
              <a:t>r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20" dirty="0">
                <a:latin typeface="Microsoft Sans Serif"/>
                <a:cs typeface="Microsoft Sans Serif"/>
              </a:rPr>
              <a:t>d</a:t>
            </a:r>
            <a:r>
              <a:rPr sz="1750" spc="10" dirty="0">
                <a:latin typeface="Microsoft Sans Serif"/>
                <a:cs typeface="Microsoft Sans Serif"/>
              </a:rPr>
              <a:t>u</a:t>
            </a:r>
            <a:r>
              <a:rPr sz="1750" spc="-95" dirty="0">
                <a:latin typeface="Microsoft Sans Serif"/>
                <a:cs typeface="Microsoft Sans Serif"/>
              </a:rPr>
              <a:t>c</a:t>
            </a:r>
            <a:r>
              <a:rPr sz="1750" spc="50" dirty="0">
                <a:latin typeface="Microsoft Sans Serif"/>
                <a:cs typeface="Microsoft Sans Serif"/>
              </a:rPr>
              <a:t>t</a:t>
            </a:r>
            <a:r>
              <a:rPr sz="1750" spc="5" dirty="0">
                <a:latin typeface="Microsoft Sans Serif"/>
                <a:cs typeface="Microsoft Sans Serif"/>
              </a:rPr>
              <a:t>o</a:t>
            </a:r>
            <a:r>
              <a:rPr sz="1750" spc="-45" dirty="0">
                <a:latin typeface="Microsoft Sans Serif"/>
                <a:cs typeface="Microsoft Sans Serif"/>
              </a:rPr>
              <a:t>s  </a:t>
            </a:r>
            <a:r>
              <a:rPr sz="1750" spc="-60" dirty="0">
                <a:latin typeface="Microsoft Sans Serif"/>
                <a:cs typeface="Microsoft Sans Serif"/>
              </a:rPr>
              <a:t>nacionales,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fin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proteger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la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30" dirty="0">
                <a:latin typeface="Microsoft Sans Serif"/>
                <a:cs typeface="Microsoft Sans Serif"/>
              </a:rPr>
              <a:t>alimentación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dirty="0">
                <a:latin typeface="Microsoft Sans Serif"/>
                <a:cs typeface="Microsoft Sans Serif"/>
              </a:rPr>
              <a:t>de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50" dirty="0">
                <a:latin typeface="Microsoft Sans Serif"/>
                <a:cs typeface="Microsoft Sans Serif"/>
              </a:rPr>
              <a:t>la</a:t>
            </a:r>
            <a:r>
              <a:rPr sz="1750" spc="-100" dirty="0">
                <a:latin typeface="Microsoft Sans Serif"/>
                <a:cs typeface="Microsoft Sans Serif"/>
              </a:rPr>
              <a:t> </a:t>
            </a:r>
            <a:r>
              <a:rPr sz="1750" spc="-20" dirty="0">
                <a:latin typeface="Microsoft Sans Serif"/>
                <a:cs typeface="Microsoft Sans Serif"/>
              </a:rPr>
              <a:t>población</a:t>
            </a:r>
            <a:r>
              <a:rPr sz="1750" spc="-95" dirty="0">
                <a:latin typeface="Microsoft Sans Serif"/>
                <a:cs typeface="Microsoft Sans Serif"/>
              </a:rPr>
              <a:t> </a:t>
            </a:r>
            <a:r>
              <a:rPr sz="1750" spc="-40" dirty="0">
                <a:latin typeface="Microsoft Sans Serif"/>
                <a:cs typeface="Microsoft Sans Serif"/>
              </a:rPr>
              <a:t>más </a:t>
            </a:r>
            <a:r>
              <a:rPr sz="1750" spc="-35" dirty="0">
                <a:latin typeface="Microsoft Sans Serif"/>
                <a:cs typeface="Microsoft Sans Serif"/>
              </a:rPr>
              <a:t> </a:t>
            </a:r>
            <a:r>
              <a:rPr sz="1750" spc="-40" dirty="0">
                <a:latin typeface="Microsoft Sans Serif"/>
                <a:cs typeface="Microsoft Sans Serif"/>
              </a:rPr>
              <a:t>vulnerable.</a:t>
            </a:r>
            <a:endParaRPr sz="1750" dirty="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774" y="2715939"/>
            <a:ext cx="3701225" cy="24275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94636" y="637030"/>
            <a:ext cx="350202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5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000" spc="35" dirty="0">
                <a:solidFill>
                  <a:srgbClr val="000000"/>
                </a:solidFill>
                <a:latin typeface="Tahoma"/>
                <a:cs typeface="Tahoma"/>
              </a:rPr>
              <a:t>r</a:t>
            </a:r>
            <a:r>
              <a:rPr sz="2000" spc="30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í</a:t>
            </a:r>
            <a:r>
              <a:rPr sz="2000" spc="-35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2000" spc="25" dirty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lo</a:t>
            </a:r>
            <a:r>
              <a:rPr sz="200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spc="-140" dirty="0">
                <a:solidFill>
                  <a:srgbClr val="000000"/>
                </a:solidFill>
                <a:latin typeface="Tahoma"/>
                <a:cs typeface="Tahoma"/>
              </a:rPr>
              <a:t>1</a:t>
            </a:r>
            <a:r>
              <a:rPr sz="2000" spc="-60" dirty="0">
                <a:solidFill>
                  <a:srgbClr val="000000"/>
                </a:solidFill>
                <a:latin typeface="Tahoma"/>
                <a:cs typeface="Tahoma"/>
              </a:rPr>
              <a:t>.</a:t>
            </a:r>
            <a:r>
              <a:rPr sz="2000" spc="-220" dirty="0">
                <a:solidFill>
                  <a:srgbClr val="000000"/>
                </a:solidFill>
                <a:latin typeface="Tahoma"/>
                <a:cs typeface="Tahoma"/>
              </a:rPr>
              <a:t>-</a:t>
            </a:r>
            <a:r>
              <a:rPr sz="200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spc="45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2000" spc="-5" dirty="0">
                <a:solidFill>
                  <a:srgbClr val="000000"/>
                </a:solidFill>
                <a:latin typeface="Tahoma"/>
                <a:cs typeface="Tahoma"/>
              </a:rPr>
              <a:t>b</a:t>
            </a:r>
            <a:r>
              <a:rPr sz="2000" spc="-125" dirty="0">
                <a:solidFill>
                  <a:srgbClr val="000000"/>
                </a:solidFill>
                <a:latin typeface="Tahoma"/>
                <a:cs typeface="Tahoma"/>
              </a:rPr>
              <a:t>j</a:t>
            </a:r>
            <a:r>
              <a:rPr sz="2000" spc="-1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000" spc="30" dirty="0">
                <a:solidFill>
                  <a:srgbClr val="000000"/>
                </a:solidFill>
                <a:latin typeface="Tahoma"/>
                <a:cs typeface="Tahoma"/>
              </a:rPr>
              <a:t>t</a:t>
            </a: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200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sz="2000" spc="-1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200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2000" spc="1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2000" spc="-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spc="-20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2000" spc="-15" dirty="0">
                <a:solidFill>
                  <a:srgbClr val="000000"/>
                </a:solidFill>
                <a:latin typeface="Tahoma"/>
                <a:cs typeface="Tahoma"/>
              </a:rPr>
              <a:t>ey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4915" y="61686"/>
            <a:ext cx="2045335" cy="1062355"/>
          </a:xfrm>
          <a:custGeom>
            <a:avLst/>
            <a:gdLst/>
            <a:ahLst/>
            <a:cxnLst/>
            <a:rect l="l" t="t" r="r" b="b"/>
            <a:pathLst>
              <a:path w="2045334" h="1062355">
                <a:moveTo>
                  <a:pt x="1691581" y="56453"/>
                </a:moveTo>
                <a:lnTo>
                  <a:pt x="1682267" y="54612"/>
                </a:lnTo>
                <a:lnTo>
                  <a:pt x="1674752" y="49657"/>
                </a:lnTo>
                <a:lnTo>
                  <a:pt x="1669706" y="42339"/>
                </a:lnTo>
                <a:lnTo>
                  <a:pt x="1667864" y="33453"/>
                </a:lnTo>
                <a:lnTo>
                  <a:pt x="1669695" y="24164"/>
                </a:lnTo>
                <a:lnTo>
                  <a:pt x="1674665" y="16639"/>
                </a:lnTo>
                <a:lnTo>
                  <a:pt x="1681990" y="11597"/>
                </a:lnTo>
                <a:lnTo>
                  <a:pt x="1690884" y="9757"/>
                </a:lnTo>
                <a:lnTo>
                  <a:pt x="1700197" y="11597"/>
                </a:lnTo>
                <a:lnTo>
                  <a:pt x="1707712" y="16552"/>
                </a:lnTo>
                <a:lnTo>
                  <a:pt x="1712759" y="23870"/>
                </a:lnTo>
                <a:lnTo>
                  <a:pt x="1714601" y="32756"/>
                </a:lnTo>
                <a:lnTo>
                  <a:pt x="1712868" y="42045"/>
                </a:lnTo>
                <a:lnTo>
                  <a:pt x="1708061" y="49570"/>
                </a:lnTo>
                <a:lnTo>
                  <a:pt x="1700769" y="54612"/>
                </a:lnTo>
                <a:lnTo>
                  <a:pt x="1691581" y="56453"/>
                </a:lnTo>
                <a:close/>
              </a:path>
              <a:path w="2045334" h="1062355">
                <a:moveTo>
                  <a:pt x="1691581" y="392383"/>
                </a:moveTo>
                <a:lnTo>
                  <a:pt x="1682267" y="390543"/>
                </a:lnTo>
                <a:lnTo>
                  <a:pt x="1674752" y="385588"/>
                </a:lnTo>
                <a:lnTo>
                  <a:pt x="1669706" y="378270"/>
                </a:lnTo>
                <a:lnTo>
                  <a:pt x="1667864" y="369384"/>
                </a:lnTo>
                <a:lnTo>
                  <a:pt x="1669695" y="360095"/>
                </a:lnTo>
                <a:lnTo>
                  <a:pt x="1674665" y="352570"/>
                </a:lnTo>
                <a:lnTo>
                  <a:pt x="1681990" y="347528"/>
                </a:lnTo>
                <a:lnTo>
                  <a:pt x="1690884" y="345687"/>
                </a:lnTo>
                <a:lnTo>
                  <a:pt x="1700197" y="347528"/>
                </a:lnTo>
                <a:lnTo>
                  <a:pt x="1707712" y="352483"/>
                </a:lnTo>
                <a:lnTo>
                  <a:pt x="1712759" y="359801"/>
                </a:lnTo>
                <a:lnTo>
                  <a:pt x="1714601" y="368687"/>
                </a:lnTo>
                <a:lnTo>
                  <a:pt x="1712868" y="377976"/>
                </a:lnTo>
                <a:lnTo>
                  <a:pt x="1708061" y="385501"/>
                </a:lnTo>
                <a:lnTo>
                  <a:pt x="1700769" y="390543"/>
                </a:lnTo>
                <a:lnTo>
                  <a:pt x="1691581" y="392383"/>
                </a:lnTo>
                <a:close/>
              </a:path>
              <a:path w="2045334" h="1062355">
                <a:moveTo>
                  <a:pt x="1691581" y="727616"/>
                </a:moveTo>
                <a:lnTo>
                  <a:pt x="1682267" y="725776"/>
                </a:lnTo>
                <a:lnTo>
                  <a:pt x="1674752" y="720821"/>
                </a:lnTo>
                <a:lnTo>
                  <a:pt x="1669706" y="713503"/>
                </a:lnTo>
                <a:lnTo>
                  <a:pt x="1667864" y="704617"/>
                </a:lnTo>
                <a:lnTo>
                  <a:pt x="1669695" y="695328"/>
                </a:lnTo>
                <a:lnTo>
                  <a:pt x="1674665" y="687803"/>
                </a:lnTo>
                <a:lnTo>
                  <a:pt x="1681990" y="682761"/>
                </a:lnTo>
                <a:lnTo>
                  <a:pt x="1690884" y="680921"/>
                </a:lnTo>
                <a:lnTo>
                  <a:pt x="1700197" y="682761"/>
                </a:lnTo>
                <a:lnTo>
                  <a:pt x="1707712" y="687716"/>
                </a:lnTo>
                <a:lnTo>
                  <a:pt x="1712759" y="695034"/>
                </a:lnTo>
                <a:lnTo>
                  <a:pt x="1714601" y="703920"/>
                </a:lnTo>
                <a:lnTo>
                  <a:pt x="1712868" y="713209"/>
                </a:lnTo>
                <a:lnTo>
                  <a:pt x="1708061" y="720734"/>
                </a:lnTo>
                <a:lnTo>
                  <a:pt x="1700769" y="725776"/>
                </a:lnTo>
                <a:lnTo>
                  <a:pt x="1691581" y="727616"/>
                </a:lnTo>
                <a:close/>
              </a:path>
              <a:path w="2045334" h="1062355">
                <a:moveTo>
                  <a:pt x="1691581" y="1059365"/>
                </a:moveTo>
                <a:lnTo>
                  <a:pt x="1683712" y="1057884"/>
                </a:lnTo>
                <a:lnTo>
                  <a:pt x="1677281" y="1053790"/>
                </a:lnTo>
                <a:lnTo>
                  <a:pt x="1672943" y="1047604"/>
                </a:lnTo>
                <a:lnTo>
                  <a:pt x="1671352" y="1039851"/>
                </a:lnTo>
                <a:lnTo>
                  <a:pt x="1672834" y="1031988"/>
                </a:lnTo>
                <a:lnTo>
                  <a:pt x="1676932" y="1025563"/>
                </a:lnTo>
                <a:lnTo>
                  <a:pt x="1683123" y="1021229"/>
                </a:lnTo>
                <a:lnTo>
                  <a:pt x="1690884" y="1019639"/>
                </a:lnTo>
                <a:lnTo>
                  <a:pt x="1698753" y="1021120"/>
                </a:lnTo>
                <a:lnTo>
                  <a:pt x="1705184" y="1025215"/>
                </a:lnTo>
                <a:lnTo>
                  <a:pt x="1709521" y="1031400"/>
                </a:lnTo>
                <a:lnTo>
                  <a:pt x="1711113" y="1039154"/>
                </a:lnTo>
                <a:lnTo>
                  <a:pt x="1709631" y="1047016"/>
                </a:lnTo>
                <a:lnTo>
                  <a:pt x="1705532" y="1053441"/>
                </a:lnTo>
                <a:lnTo>
                  <a:pt x="1699342" y="1057775"/>
                </a:lnTo>
                <a:lnTo>
                  <a:pt x="1691581" y="1059365"/>
                </a:lnTo>
                <a:close/>
              </a:path>
              <a:path w="2045334" h="1062355">
                <a:moveTo>
                  <a:pt x="1022622" y="61331"/>
                </a:moveTo>
                <a:lnTo>
                  <a:pt x="1010763" y="58892"/>
                </a:lnTo>
                <a:lnTo>
                  <a:pt x="1000997" y="52271"/>
                </a:lnTo>
                <a:lnTo>
                  <a:pt x="994371" y="42513"/>
                </a:lnTo>
                <a:lnTo>
                  <a:pt x="991929" y="30665"/>
                </a:lnTo>
                <a:lnTo>
                  <a:pt x="994371" y="18817"/>
                </a:lnTo>
                <a:lnTo>
                  <a:pt x="1000997" y="9060"/>
                </a:lnTo>
                <a:lnTo>
                  <a:pt x="1010763" y="2439"/>
                </a:lnTo>
                <a:lnTo>
                  <a:pt x="1022622" y="0"/>
                </a:lnTo>
                <a:lnTo>
                  <a:pt x="1034480" y="2439"/>
                </a:lnTo>
                <a:lnTo>
                  <a:pt x="1044246" y="9060"/>
                </a:lnTo>
                <a:lnTo>
                  <a:pt x="1050873" y="18817"/>
                </a:lnTo>
                <a:lnTo>
                  <a:pt x="1053314" y="30665"/>
                </a:lnTo>
                <a:lnTo>
                  <a:pt x="1050873" y="42513"/>
                </a:lnTo>
                <a:lnTo>
                  <a:pt x="1044246" y="52271"/>
                </a:lnTo>
                <a:lnTo>
                  <a:pt x="1034480" y="58892"/>
                </a:lnTo>
                <a:lnTo>
                  <a:pt x="1022622" y="61331"/>
                </a:lnTo>
                <a:close/>
              </a:path>
              <a:path w="2045334" h="1062355">
                <a:moveTo>
                  <a:pt x="1022622" y="392383"/>
                </a:moveTo>
                <a:lnTo>
                  <a:pt x="1012191" y="390412"/>
                </a:lnTo>
                <a:lnTo>
                  <a:pt x="1003526" y="384978"/>
                </a:lnTo>
                <a:lnTo>
                  <a:pt x="997608" y="376800"/>
                </a:lnTo>
                <a:lnTo>
                  <a:pt x="995417" y="366596"/>
                </a:lnTo>
                <a:lnTo>
                  <a:pt x="997608" y="356577"/>
                </a:lnTo>
                <a:lnTo>
                  <a:pt x="1003526" y="348127"/>
                </a:lnTo>
                <a:lnTo>
                  <a:pt x="1012191" y="342290"/>
                </a:lnTo>
                <a:lnTo>
                  <a:pt x="1022622" y="340112"/>
                </a:lnTo>
                <a:lnTo>
                  <a:pt x="1033052" y="342094"/>
                </a:lnTo>
                <a:lnTo>
                  <a:pt x="1041717" y="347604"/>
                </a:lnTo>
                <a:lnTo>
                  <a:pt x="1047636" y="355989"/>
                </a:lnTo>
                <a:lnTo>
                  <a:pt x="1049826" y="366596"/>
                </a:lnTo>
                <a:lnTo>
                  <a:pt x="1047636" y="376212"/>
                </a:lnTo>
                <a:lnTo>
                  <a:pt x="1041717" y="384455"/>
                </a:lnTo>
                <a:lnTo>
                  <a:pt x="1033052" y="390216"/>
                </a:lnTo>
                <a:lnTo>
                  <a:pt x="1022622" y="392383"/>
                </a:lnTo>
                <a:close/>
              </a:path>
              <a:path w="2045334" h="1062355">
                <a:moveTo>
                  <a:pt x="1022622" y="724829"/>
                </a:moveTo>
                <a:lnTo>
                  <a:pt x="1013619" y="722988"/>
                </a:lnTo>
                <a:lnTo>
                  <a:pt x="1006055" y="717946"/>
                </a:lnTo>
                <a:lnTo>
                  <a:pt x="1000845" y="710421"/>
                </a:lnTo>
                <a:lnTo>
                  <a:pt x="998905" y="701132"/>
                </a:lnTo>
                <a:lnTo>
                  <a:pt x="1000747" y="692137"/>
                </a:lnTo>
                <a:lnTo>
                  <a:pt x="1005793" y="684580"/>
                </a:lnTo>
                <a:lnTo>
                  <a:pt x="1013325" y="679375"/>
                </a:lnTo>
                <a:lnTo>
                  <a:pt x="1022622" y="677436"/>
                </a:lnTo>
                <a:lnTo>
                  <a:pt x="1031919" y="679277"/>
                </a:lnTo>
                <a:lnTo>
                  <a:pt x="1039450" y="684319"/>
                </a:lnTo>
                <a:lnTo>
                  <a:pt x="1044497" y="691843"/>
                </a:lnTo>
                <a:lnTo>
                  <a:pt x="1046339" y="701132"/>
                </a:lnTo>
                <a:lnTo>
                  <a:pt x="1044399" y="710127"/>
                </a:lnTo>
                <a:lnTo>
                  <a:pt x="1039189" y="717685"/>
                </a:lnTo>
                <a:lnTo>
                  <a:pt x="1031625" y="722890"/>
                </a:lnTo>
                <a:lnTo>
                  <a:pt x="1022622" y="724829"/>
                </a:lnTo>
                <a:close/>
              </a:path>
              <a:path w="2045334" h="1062355">
                <a:moveTo>
                  <a:pt x="1022622" y="1057274"/>
                </a:moveTo>
                <a:lnTo>
                  <a:pt x="1014752" y="1055684"/>
                </a:lnTo>
                <a:lnTo>
                  <a:pt x="1008322" y="1051350"/>
                </a:lnTo>
                <a:lnTo>
                  <a:pt x="1003984" y="1044925"/>
                </a:lnTo>
                <a:lnTo>
                  <a:pt x="1002393" y="1037063"/>
                </a:lnTo>
                <a:lnTo>
                  <a:pt x="1003984" y="1029200"/>
                </a:lnTo>
                <a:lnTo>
                  <a:pt x="1008322" y="1022775"/>
                </a:lnTo>
                <a:lnTo>
                  <a:pt x="1014752" y="1018441"/>
                </a:lnTo>
                <a:lnTo>
                  <a:pt x="1022622" y="1016851"/>
                </a:lnTo>
                <a:lnTo>
                  <a:pt x="1030491" y="1018441"/>
                </a:lnTo>
                <a:lnTo>
                  <a:pt x="1036922" y="1022775"/>
                </a:lnTo>
                <a:lnTo>
                  <a:pt x="1041260" y="1029200"/>
                </a:lnTo>
                <a:lnTo>
                  <a:pt x="1042851" y="1037063"/>
                </a:lnTo>
                <a:lnTo>
                  <a:pt x="1041260" y="1044925"/>
                </a:lnTo>
                <a:lnTo>
                  <a:pt x="1036922" y="1051350"/>
                </a:lnTo>
                <a:lnTo>
                  <a:pt x="1030491" y="1055684"/>
                </a:lnTo>
                <a:lnTo>
                  <a:pt x="1022622" y="1057274"/>
                </a:lnTo>
                <a:close/>
              </a:path>
              <a:path w="2045334" h="1062355">
                <a:moveTo>
                  <a:pt x="687793" y="63422"/>
                </a:moveTo>
                <a:lnTo>
                  <a:pt x="677471" y="61233"/>
                </a:lnTo>
                <a:lnTo>
                  <a:pt x="669046" y="55320"/>
                </a:lnTo>
                <a:lnTo>
                  <a:pt x="663368" y="46663"/>
                </a:lnTo>
                <a:lnTo>
                  <a:pt x="661286" y="36241"/>
                </a:lnTo>
                <a:lnTo>
                  <a:pt x="663477" y="25928"/>
                </a:lnTo>
                <a:lnTo>
                  <a:pt x="669395" y="17510"/>
                </a:lnTo>
                <a:lnTo>
                  <a:pt x="678060" y="11837"/>
                </a:lnTo>
                <a:lnTo>
                  <a:pt x="688491" y="9757"/>
                </a:lnTo>
                <a:lnTo>
                  <a:pt x="698812" y="11946"/>
                </a:lnTo>
                <a:lnTo>
                  <a:pt x="707238" y="17859"/>
                </a:lnTo>
                <a:lnTo>
                  <a:pt x="712916" y="26516"/>
                </a:lnTo>
                <a:lnTo>
                  <a:pt x="714998" y="36938"/>
                </a:lnTo>
                <a:lnTo>
                  <a:pt x="712807" y="47251"/>
                </a:lnTo>
                <a:lnTo>
                  <a:pt x="706889" y="55669"/>
                </a:lnTo>
                <a:lnTo>
                  <a:pt x="698224" y="61342"/>
                </a:lnTo>
                <a:lnTo>
                  <a:pt x="687793" y="63422"/>
                </a:lnTo>
                <a:close/>
              </a:path>
              <a:path w="2045334" h="1062355">
                <a:moveTo>
                  <a:pt x="687793" y="398656"/>
                </a:moveTo>
                <a:lnTo>
                  <a:pt x="677471" y="396467"/>
                </a:lnTo>
                <a:lnTo>
                  <a:pt x="669046" y="390554"/>
                </a:lnTo>
                <a:lnTo>
                  <a:pt x="663368" y="381896"/>
                </a:lnTo>
                <a:lnTo>
                  <a:pt x="661286" y="371475"/>
                </a:lnTo>
                <a:lnTo>
                  <a:pt x="663477" y="361162"/>
                </a:lnTo>
                <a:lnTo>
                  <a:pt x="669395" y="352744"/>
                </a:lnTo>
                <a:lnTo>
                  <a:pt x="678060" y="347070"/>
                </a:lnTo>
                <a:lnTo>
                  <a:pt x="688491" y="344990"/>
                </a:lnTo>
                <a:lnTo>
                  <a:pt x="698812" y="347179"/>
                </a:lnTo>
                <a:lnTo>
                  <a:pt x="707238" y="353092"/>
                </a:lnTo>
                <a:lnTo>
                  <a:pt x="712916" y="361750"/>
                </a:lnTo>
                <a:lnTo>
                  <a:pt x="714998" y="372171"/>
                </a:lnTo>
                <a:lnTo>
                  <a:pt x="712807" y="382484"/>
                </a:lnTo>
                <a:lnTo>
                  <a:pt x="706889" y="390902"/>
                </a:lnTo>
                <a:lnTo>
                  <a:pt x="698224" y="396576"/>
                </a:lnTo>
                <a:lnTo>
                  <a:pt x="687793" y="398656"/>
                </a:lnTo>
                <a:close/>
              </a:path>
              <a:path w="2045334" h="1062355">
                <a:moveTo>
                  <a:pt x="687793" y="730404"/>
                </a:moveTo>
                <a:lnTo>
                  <a:pt x="678899" y="728466"/>
                </a:lnTo>
                <a:lnTo>
                  <a:pt x="671575" y="723260"/>
                </a:lnTo>
                <a:lnTo>
                  <a:pt x="666605" y="715703"/>
                </a:lnTo>
                <a:lnTo>
                  <a:pt x="664774" y="706708"/>
                </a:lnTo>
                <a:lnTo>
                  <a:pt x="666714" y="697822"/>
                </a:lnTo>
                <a:lnTo>
                  <a:pt x="671924" y="690504"/>
                </a:lnTo>
                <a:lnTo>
                  <a:pt x="679488" y="685538"/>
                </a:lnTo>
                <a:lnTo>
                  <a:pt x="688491" y="683709"/>
                </a:lnTo>
                <a:lnTo>
                  <a:pt x="697385" y="685549"/>
                </a:lnTo>
                <a:lnTo>
                  <a:pt x="704709" y="690591"/>
                </a:lnTo>
                <a:lnTo>
                  <a:pt x="709679" y="698116"/>
                </a:lnTo>
                <a:lnTo>
                  <a:pt x="711510" y="707405"/>
                </a:lnTo>
                <a:lnTo>
                  <a:pt x="709570" y="716291"/>
                </a:lnTo>
                <a:lnTo>
                  <a:pt x="704360" y="723609"/>
                </a:lnTo>
                <a:lnTo>
                  <a:pt x="696796" y="728575"/>
                </a:lnTo>
                <a:lnTo>
                  <a:pt x="687793" y="730404"/>
                </a:lnTo>
                <a:close/>
              </a:path>
              <a:path w="2045334" h="1062355">
                <a:moveTo>
                  <a:pt x="687793" y="1062153"/>
                </a:moveTo>
                <a:lnTo>
                  <a:pt x="680033" y="1060563"/>
                </a:lnTo>
                <a:lnTo>
                  <a:pt x="673842" y="1056229"/>
                </a:lnTo>
                <a:lnTo>
                  <a:pt x="669744" y="1049804"/>
                </a:lnTo>
                <a:lnTo>
                  <a:pt x="668261" y="1041941"/>
                </a:lnTo>
                <a:lnTo>
                  <a:pt x="669853" y="1034188"/>
                </a:lnTo>
                <a:lnTo>
                  <a:pt x="674191" y="1028003"/>
                </a:lnTo>
                <a:lnTo>
                  <a:pt x="680621" y="1023908"/>
                </a:lnTo>
                <a:lnTo>
                  <a:pt x="688491" y="1022427"/>
                </a:lnTo>
                <a:lnTo>
                  <a:pt x="696251" y="1024017"/>
                </a:lnTo>
                <a:lnTo>
                  <a:pt x="702442" y="1028351"/>
                </a:lnTo>
                <a:lnTo>
                  <a:pt x="706540" y="1034776"/>
                </a:lnTo>
                <a:lnTo>
                  <a:pt x="708022" y="1042638"/>
                </a:lnTo>
                <a:lnTo>
                  <a:pt x="706431" y="1050392"/>
                </a:lnTo>
                <a:lnTo>
                  <a:pt x="702093" y="1056577"/>
                </a:lnTo>
                <a:lnTo>
                  <a:pt x="695662" y="1060672"/>
                </a:lnTo>
                <a:lnTo>
                  <a:pt x="687793" y="1062153"/>
                </a:lnTo>
                <a:close/>
              </a:path>
              <a:path w="2045334" h="1062355">
                <a:moveTo>
                  <a:pt x="353662" y="59937"/>
                </a:moveTo>
                <a:lnTo>
                  <a:pt x="344768" y="57999"/>
                </a:lnTo>
                <a:lnTo>
                  <a:pt x="337444" y="52794"/>
                </a:lnTo>
                <a:lnTo>
                  <a:pt x="332474" y="45236"/>
                </a:lnTo>
                <a:lnTo>
                  <a:pt x="330643" y="36241"/>
                </a:lnTo>
                <a:lnTo>
                  <a:pt x="332583" y="27355"/>
                </a:lnTo>
                <a:lnTo>
                  <a:pt x="337793" y="20037"/>
                </a:lnTo>
                <a:lnTo>
                  <a:pt x="345357" y="15071"/>
                </a:lnTo>
                <a:lnTo>
                  <a:pt x="354360" y="13242"/>
                </a:lnTo>
                <a:lnTo>
                  <a:pt x="363352" y="14788"/>
                </a:lnTo>
                <a:lnTo>
                  <a:pt x="370840" y="19863"/>
                </a:lnTo>
                <a:lnTo>
                  <a:pt x="375842" y="27551"/>
                </a:lnTo>
                <a:lnTo>
                  <a:pt x="377379" y="36938"/>
                </a:lnTo>
                <a:lnTo>
                  <a:pt x="375439" y="45824"/>
                </a:lnTo>
                <a:lnTo>
                  <a:pt x="370229" y="53142"/>
                </a:lnTo>
                <a:lnTo>
                  <a:pt x="362665" y="58108"/>
                </a:lnTo>
                <a:lnTo>
                  <a:pt x="353662" y="59937"/>
                </a:lnTo>
                <a:close/>
              </a:path>
              <a:path w="2045334" h="1062355">
                <a:moveTo>
                  <a:pt x="353662" y="395171"/>
                </a:moveTo>
                <a:lnTo>
                  <a:pt x="344768" y="393232"/>
                </a:lnTo>
                <a:lnTo>
                  <a:pt x="337444" y="388027"/>
                </a:lnTo>
                <a:lnTo>
                  <a:pt x="332474" y="380470"/>
                </a:lnTo>
                <a:lnTo>
                  <a:pt x="330643" y="371475"/>
                </a:lnTo>
                <a:lnTo>
                  <a:pt x="332583" y="362588"/>
                </a:lnTo>
                <a:lnTo>
                  <a:pt x="337793" y="355270"/>
                </a:lnTo>
                <a:lnTo>
                  <a:pt x="345357" y="350305"/>
                </a:lnTo>
                <a:lnTo>
                  <a:pt x="354360" y="348475"/>
                </a:lnTo>
                <a:lnTo>
                  <a:pt x="363352" y="350021"/>
                </a:lnTo>
                <a:lnTo>
                  <a:pt x="370840" y="355096"/>
                </a:lnTo>
                <a:lnTo>
                  <a:pt x="375842" y="362784"/>
                </a:lnTo>
                <a:lnTo>
                  <a:pt x="377379" y="372171"/>
                </a:lnTo>
                <a:lnTo>
                  <a:pt x="375439" y="381058"/>
                </a:lnTo>
                <a:lnTo>
                  <a:pt x="370229" y="388376"/>
                </a:lnTo>
                <a:lnTo>
                  <a:pt x="362665" y="393341"/>
                </a:lnTo>
                <a:lnTo>
                  <a:pt x="353662" y="395171"/>
                </a:lnTo>
                <a:close/>
              </a:path>
              <a:path w="2045334" h="1062355">
                <a:moveTo>
                  <a:pt x="353662" y="730404"/>
                </a:moveTo>
                <a:lnTo>
                  <a:pt x="344768" y="728466"/>
                </a:lnTo>
                <a:lnTo>
                  <a:pt x="337444" y="723260"/>
                </a:lnTo>
                <a:lnTo>
                  <a:pt x="332474" y="715703"/>
                </a:lnTo>
                <a:lnTo>
                  <a:pt x="330643" y="706708"/>
                </a:lnTo>
                <a:lnTo>
                  <a:pt x="332583" y="697822"/>
                </a:lnTo>
                <a:lnTo>
                  <a:pt x="337793" y="690504"/>
                </a:lnTo>
                <a:lnTo>
                  <a:pt x="345357" y="685538"/>
                </a:lnTo>
                <a:lnTo>
                  <a:pt x="354360" y="683709"/>
                </a:lnTo>
                <a:lnTo>
                  <a:pt x="363352" y="685255"/>
                </a:lnTo>
                <a:lnTo>
                  <a:pt x="370840" y="690330"/>
                </a:lnTo>
                <a:lnTo>
                  <a:pt x="375842" y="698018"/>
                </a:lnTo>
                <a:lnTo>
                  <a:pt x="377379" y="707405"/>
                </a:lnTo>
                <a:lnTo>
                  <a:pt x="375439" y="716291"/>
                </a:lnTo>
                <a:lnTo>
                  <a:pt x="370229" y="723609"/>
                </a:lnTo>
                <a:lnTo>
                  <a:pt x="362665" y="728575"/>
                </a:lnTo>
                <a:lnTo>
                  <a:pt x="353662" y="730404"/>
                </a:lnTo>
                <a:close/>
              </a:path>
              <a:path w="2045334" h="1062355">
                <a:moveTo>
                  <a:pt x="353662" y="1062153"/>
                </a:moveTo>
                <a:lnTo>
                  <a:pt x="345902" y="1060563"/>
                </a:lnTo>
                <a:lnTo>
                  <a:pt x="339711" y="1056229"/>
                </a:lnTo>
                <a:lnTo>
                  <a:pt x="335613" y="1049804"/>
                </a:lnTo>
                <a:lnTo>
                  <a:pt x="334130" y="1041941"/>
                </a:lnTo>
                <a:lnTo>
                  <a:pt x="335722" y="1034188"/>
                </a:lnTo>
                <a:lnTo>
                  <a:pt x="340060" y="1028003"/>
                </a:lnTo>
                <a:lnTo>
                  <a:pt x="346490" y="1023908"/>
                </a:lnTo>
                <a:lnTo>
                  <a:pt x="354360" y="1022427"/>
                </a:lnTo>
                <a:lnTo>
                  <a:pt x="362218" y="1023625"/>
                </a:lnTo>
                <a:lnTo>
                  <a:pt x="368572" y="1027828"/>
                </a:lnTo>
                <a:lnTo>
                  <a:pt x="372703" y="1034384"/>
                </a:lnTo>
                <a:lnTo>
                  <a:pt x="373891" y="1042638"/>
                </a:lnTo>
                <a:lnTo>
                  <a:pt x="372300" y="1050392"/>
                </a:lnTo>
                <a:lnTo>
                  <a:pt x="367962" y="1056577"/>
                </a:lnTo>
                <a:lnTo>
                  <a:pt x="361532" y="1060672"/>
                </a:lnTo>
                <a:lnTo>
                  <a:pt x="353662" y="1062153"/>
                </a:lnTo>
                <a:close/>
              </a:path>
              <a:path w="2045334" h="1062355">
                <a:moveTo>
                  <a:pt x="19531" y="55756"/>
                </a:moveTo>
                <a:lnTo>
                  <a:pt x="11771" y="54166"/>
                </a:lnTo>
                <a:lnTo>
                  <a:pt x="5580" y="49832"/>
                </a:lnTo>
                <a:lnTo>
                  <a:pt x="1482" y="43407"/>
                </a:lnTo>
                <a:lnTo>
                  <a:pt x="0" y="35544"/>
                </a:lnTo>
                <a:lnTo>
                  <a:pt x="1591" y="27790"/>
                </a:lnTo>
                <a:lnTo>
                  <a:pt x="5929" y="21605"/>
                </a:lnTo>
                <a:lnTo>
                  <a:pt x="12359" y="17510"/>
                </a:lnTo>
                <a:lnTo>
                  <a:pt x="20229" y="16029"/>
                </a:lnTo>
                <a:lnTo>
                  <a:pt x="27989" y="17619"/>
                </a:lnTo>
                <a:lnTo>
                  <a:pt x="34180" y="21953"/>
                </a:lnTo>
                <a:lnTo>
                  <a:pt x="38278" y="28378"/>
                </a:lnTo>
                <a:lnTo>
                  <a:pt x="39760" y="36241"/>
                </a:lnTo>
                <a:lnTo>
                  <a:pt x="38169" y="43995"/>
                </a:lnTo>
                <a:lnTo>
                  <a:pt x="33831" y="50180"/>
                </a:lnTo>
                <a:lnTo>
                  <a:pt x="27401" y="54275"/>
                </a:lnTo>
                <a:lnTo>
                  <a:pt x="19531" y="55756"/>
                </a:lnTo>
                <a:close/>
              </a:path>
              <a:path w="2045334" h="1062355">
                <a:moveTo>
                  <a:pt x="19531" y="390989"/>
                </a:moveTo>
                <a:lnTo>
                  <a:pt x="11771" y="389399"/>
                </a:lnTo>
                <a:lnTo>
                  <a:pt x="5580" y="385065"/>
                </a:lnTo>
                <a:lnTo>
                  <a:pt x="1482" y="378640"/>
                </a:lnTo>
                <a:lnTo>
                  <a:pt x="0" y="370778"/>
                </a:lnTo>
                <a:lnTo>
                  <a:pt x="1591" y="363024"/>
                </a:lnTo>
                <a:lnTo>
                  <a:pt x="5929" y="356839"/>
                </a:lnTo>
                <a:lnTo>
                  <a:pt x="12359" y="352744"/>
                </a:lnTo>
                <a:lnTo>
                  <a:pt x="20229" y="351263"/>
                </a:lnTo>
                <a:lnTo>
                  <a:pt x="27989" y="352853"/>
                </a:lnTo>
                <a:lnTo>
                  <a:pt x="34180" y="357187"/>
                </a:lnTo>
                <a:lnTo>
                  <a:pt x="38278" y="363612"/>
                </a:lnTo>
                <a:lnTo>
                  <a:pt x="39760" y="371475"/>
                </a:lnTo>
                <a:lnTo>
                  <a:pt x="38169" y="379228"/>
                </a:lnTo>
                <a:lnTo>
                  <a:pt x="33831" y="385414"/>
                </a:lnTo>
                <a:lnTo>
                  <a:pt x="27401" y="389508"/>
                </a:lnTo>
                <a:lnTo>
                  <a:pt x="19531" y="390989"/>
                </a:lnTo>
                <a:close/>
              </a:path>
              <a:path w="2045334" h="1062355">
                <a:moveTo>
                  <a:pt x="19531" y="726223"/>
                </a:moveTo>
                <a:lnTo>
                  <a:pt x="11771" y="724633"/>
                </a:lnTo>
                <a:lnTo>
                  <a:pt x="5580" y="720298"/>
                </a:lnTo>
                <a:lnTo>
                  <a:pt x="1482" y="713873"/>
                </a:lnTo>
                <a:lnTo>
                  <a:pt x="0" y="706011"/>
                </a:lnTo>
                <a:lnTo>
                  <a:pt x="1591" y="698257"/>
                </a:lnTo>
                <a:lnTo>
                  <a:pt x="5929" y="692072"/>
                </a:lnTo>
                <a:lnTo>
                  <a:pt x="12359" y="687977"/>
                </a:lnTo>
                <a:lnTo>
                  <a:pt x="20229" y="686496"/>
                </a:lnTo>
                <a:lnTo>
                  <a:pt x="27989" y="688086"/>
                </a:lnTo>
                <a:lnTo>
                  <a:pt x="34180" y="692420"/>
                </a:lnTo>
                <a:lnTo>
                  <a:pt x="38278" y="698846"/>
                </a:lnTo>
                <a:lnTo>
                  <a:pt x="39760" y="706708"/>
                </a:lnTo>
                <a:lnTo>
                  <a:pt x="38169" y="714461"/>
                </a:lnTo>
                <a:lnTo>
                  <a:pt x="33831" y="720647"/>
                </a:lnTo>
                <a:lnTo>
                  <a:pt x="27401" y="724741"/>
                </a:lnTo>
                <a:lnTo>
                  <a:pt x="19531" y="726223"/>
                </a:lnTo>
                <a:close/>
              </a:path>
              <a:path w="2045334" h="1062355">
                <a:moveTo>
                  <a:pt x="19531" y="1061456"/>
                </a:moveTo>
                <a:lnTo>
                  <a:pt x="11771" y="1059866"/>
                </a:lnTo>
                <a:lnTo>
                  <a:pt x="5580" y="1055532"/>
                </a:lnTo>
                <a:lnTo>
                  <a:pt x="1482" y="1049107"/>
                </a:lnTo>
                <a:lnTo>
                  <a:pt x="0" y="1041244"/>
                </a:lnTo>
                <a:lnTo>
                  <a:pt x="1591" y="1033491"/>
                </a:lnTo>
                <a:lnTo>
                  <a:pt x="5929" y="1027306"/>
                </a:lnTo>
                <a:lnTo>
                  <a:pt x="12359" y="1023211"/>
                </a:lnTo>
                <a:lnTo>
                  <a:pt x="20229" y="1021730"/>
                </a:lnTo>
                <a:lnTo>
                  <a:pt x="27989" y="1023320"/>
                </a:lnTo>
                <a:lnTo>
                  <a:pt x="34180" y="1027654"/>
                </a:lnTo>
                <a:lnTo>
                  <a:pt x="38278" y="1034079"/>
                </a:lnTo>
                <a:lnTo>
                  <a:pt x="39760" y="1041941"/>
                </a:lnTo>
                <a:lnTo>
                  <a:pt x="38169" y="1049695"/>
                </a:lnTo>
                <a:lnTo>
                  <a:pt x="33831" y="1055880"/>
                </a:lnTo>
                <a:lnTo>
                  <a:pt x="27401" y="1059975"/>
                </a:lnTo>
                <a:lnTo>
                  <a:pt x="19531" y="1061456"/>
                </a:lnTo>
                <a:close/>
              </a:path>
              <a:path w="2045334" h="1062355">
                <a:moveTo>
                  <a:pt x="1356753" y="60634"/>
                </a:moveTo>
                <a:lnTo>
                  <a:pt x="1346028" y="58543"/>
                </a:lnTo>
                <a:lnTo>
                  <a:pt x="1337395" y="52794"/>
                </a:lnTo>
                <a:lnTo>
                  <a:pt x="1331641" y="44169"/>
                </a:lnTo>
                <a:lnTo>
                  <a:pt x="1329548" y="33453"/>
                </a:lnTo>
                <a:lnTo>
                  <a:pt x="1331739" y="22738"/>
                </a:lnTo>
                <a:lnTo>
                  <a:pt x="1337657" y="14113"/>
                </a:lnTo>
                <a:lnTo>
                  <a:pt x="1346322" y="8363"/>
                </a:lnTo>
                <a:lnTo>
                  <a:pt x="1356753" y="6272"/>
                </a:lnTo>
                <a:lnTo>
                  <a:pt x="1367183" y="8363"/>
                </a:lnTo>
                <a:lnTo>
                  <a:pt x="1375848" y="14113"/>
                </a:lnTo>
                <a:lnTo>
                  <a:pt x="1381767" y="22738"/>
                </a:lnTo>
                <a:lnTo>
                  <a:pt x="1383957" y="33453"/>
                </a:lnTo>
                <a:lnTo>
                  <a:pt x="1381865" y="44169"/>
                </a:lnTo>
                <a:lnTo>
                  <a:pt x="1376110" y="52794"/>
                </a:lnTo>
                <a:lnTo>
                  <a:pt x="1367478" y="58543"/>
                </a:lnTo>
                <a:lnTo>
                  <a:pt x="1356753" y="60634"/>
                </a:lnTo>
                <a:close/>
              </a:path>
              <a:path w="2045334" h="1062355">
                <a:moveTo>
                  <a:pt x="1356753" y="395868"/>
                </a:moveTo>
                <a:lnTo>
                  <a:pt x="1346322" y="393679"/>
                </a:lnTo>
                <a:lnTo>
                  <a:pt x="1337657" y="387766"/>
                </a:lnTo>
                <a:lnTo>
                  <a:pt x="1331739" y="379108"/>
                </a:lnTo>
                <a:lnTo>
                  <a:pt x="1329548" y="368687"/>
                </a:lnTo>
                <a:lnTo>
                  <a:pt x="1331739" y="358265"/>
                </a:lnTo>
                <a:lnTo>
                  <a:pt x="1337657" y="349608"/>
                </a:lnTo>
                <a:lnTo>
                  <a:pt x="1346322" y="343694"/>
                </a:lnTo>
                <a:lnTo>
                  <a:pt x="1356753" y="341506"/>
                </a:lnTo>
                <a:lnTo>
                  <a:pt x="1367183" y="343694"/>
                </a:lnTo>
                <a:lnTo>
                  <a:pt x="1375848" y="349608"/>
                </a:lnTo>
                <a:lnTo>
                  <a:pt x="1381767" y="358265"/>
                </a:lnTo>
                <a:lnTo>
                  <a:pt x="1383957" y="368687"/>
                </a:lnTo>
                <a:lnTo>
                  <a:pt x="1381767" y="379108"/>
                </a:lnTo>
                <a:lnTo>
                  <a:pt x="1375848" y="387766"/>
                </a:lnTo>
                <a:lnTo>
                  <a:pt x="1367183" y="393679"/>
                </a:lnTo>
                <a:lnTo>
                  <a:pt x="1356753" y="395868"/>
                </a:lnTo>
                <a:close/>
              </a:path>
              <a:path w="2045334" h="1062355">
                <a:moveTo>
                  <a:pt x="1356753" y="727616"/>
                </a:moveTo>
                <a:lnTo>
                  <a:pt x="1347750" y="725776"/>
                </a:lnTo>
                <a:lnTo>
                  <a:pt x="1340186" y="720734"/>
                </a:lnTo>
                <a:lnTo>
                  <a:pt x="1334976" y="713209"/>
                </a:lnTo>
                <a:lnTo>
                  <a:pt x="1333036" y="703920"/>
                </a:lnTo>
                <a:lnTo>
                  <a:pt x="1334878" y="694925"/>
                </a:lnTo>
                <a:lnTo>
                  <a:pt x="1339924" y="687368"/>
                </a:lnTo>
                <a:lnTo>
                  <a:pt x="1347456" y="682162"/>
                </a:lnTo>
                <a:lnTo>
                  <a:pt x="1356753" y="680224"/>
                </a:lnTo>
                <a:lnTo>
                  <a:pt x="1366050" y="682162"/>
                </a:lnTo>
                <a:lnTo>
                  <a:pt x="1373581" y="687368"/>
                </a:lnTo>
                <a:lnTo>
                  <a:pt x="1378628" y="694925"/>
                </a:lnTo>
                <a:lnTo>
                  <a:pt x="1380470" y="703920"/>
                </a:lnTo>
                <a:lnTo>
                  <a:pt x="1378530" y="712915"/>
                </a:lnTo>
                <a:lnTo>
                  <a:pt x="1373320" y="720473"/>
                </a:lnTo>
                <a:lnTo>
                  <a:pt x="1365755" y="725678"/>
                </a:lnTo>
                <a:lnTo>
                  <a:pt x="1356753" y="727616"/>
                </a:lnTo>
                <a:close/>
              </a:path>
              <a:path w="2045334" h="1062355">
                <a:moveTo>
                  <a:pt x="1356753" y="1060062"/>
                </a:moveTo>
                <a:lnTo>
                  <a:pt x="1348883" y="1058472"/>
                </a:lnTo>
                <a:lnTo>
                  <a:pt x="1342453" y="1054138"/>
                </a:lnTo>
                <a:lnTo>
                  <a:pt x="1338115" y="1047713"/>
                </a:lnTo>
                <a:lnTo>
                  <a:pt x="1336524" y="1039851"/>
                </a:lnTo>
                <a:lnTo>
                  <a:pt x="1338115" y="1031988"/>
                </a:lnTo>
                <a:lnTo>
                  <a:pt x="1342453" y="1025563"/>
                </a:lnTo>
                <a:lnTo>
                  <a:pt x="1348883" y="1021229"/>
                </a:lnTo>
                <a:lnTo>
                  <a:pt x="1356753" y="1019639"/>
                </a:lnTo>
                <a:lnTo>
                  <a:pt x="1364622" y="1021131"/>
                </a:lnTo>
                <a:lnTo>
                  <a:pt x="1371053" y="1025302"/>
                </a:lnTo>
                <a:lnTo>
                  <a:pt x="1375391" y="1031694"/>
                </a:lnTo>
                <a:lnTo>
                  <a:pt x="1376982" y="1039851"/>
                </a:lnTo>
                <a:lnTo>
                  <a:pt x="1375391" y="1047713"/>
                </a:lnTo>
                <a:lnTo>
                  <a:pt x="1371053" y="1054138"/>
                </a:lnTo>
                <a:lnTo>
                  <a:pt x="1364622" y="1058472"/>
                </a:lnTo>
                <a:lnTo>
                  <a:pt x="1356753" y="1060062"/>
                </a:lnTo>
                <a:close/>
              </a:path>
              <a:path w="2045334" h="1062355">
                <a:moveTo>
                  <a:pt x="2025712" y="53665"/>
                </a:moveTo>
                <a:lnTo>
                  <a:pt x="2017843" y="52184"/>
                </a:lnTo>
                <a:lnTo>
                  <a:pt x="2011412" y="48089"/>
                </a:lnTo>
                <a:lnTo>
                  <a:pt x="2007074" y="41904"/>
                </a:lnTo>
                <a:lnTo>
                  <a:pt x="2005483" y="34150"/>
                </a:lnTo>
                <a:lnTo>
                  <a:pt x="2006965" y="26288"/>
                </a:lnTo>
                <a:lnTo>
                  <a:pt x="2011063" y="19863"/>
                </a:lnTo>
                <a:lnTo>
                  <a:pt x="2017254" y="15528"/>
                </a:lnTo>
                <a:lnTo>
                  <a:pt x="2025015" y="13939"/>
                </a:lnTo>
                <a:lnTo>
                  <a:pt x="2032884" y="15420"/>
                </a:lnTo>
                <a:lnTo>
                  <a:pt x="2039315" y="19514"/>
                </a:lnTo>
                <a:lnTo>
                  <a:pt x="2043653" y="25700"/>
                </a:lnTo>
                <a:lnTo>
                  <a:pt x="2045244" y="33453"/>
                </a:lnTo>
                <a:lnTo>
                  <a:pt x="2043761" y="41316"/>
                </a:lnTo>
                <a:lnTo>
                  <a:pt x="2039663" y="47741"/>
                </a:lnTo>
                <a:lnTo>
                  <a:pt x="2033472" y="52075"/>
                </a:lnTo>
                <a:lnTo>
                  <a:pt x="2025712" y="53665"/>
                </a:lnTo>
                <a:close/>
              </a:path>
              <a:path w="2045334" h="1062355">
                <a:moveTo>
                  <a:pt x="2025712" y="388898"/>
                </a:moveTo>
                <a:lnTo>
                  <a:pt x="2017843" y="387417"/>
                </a:lnTo>
                <a:lnTo>
                  <a:pt x="2011412" y="383323"/>
                </a:lnTo>
                <a:lnTo>
                  <a:pt x="2007074" y="377137"/>
                </a:lnTo>
                <a:lnTo>
                  <a:pt x="2005483" y="369384"/>
                </a:lnTo>
                <a:lnTo>
                  <a:pt x="2006965" y="361521"/>
                </a:lnTo>
                <a:lnTo>
                  <a:pt x="2011063" y="355096"/>
                </a:lnTo>
                <a:lnTo>
                  <a:pt x="2017254" y="350762"/>
                </a:lnTo>
                <a:lnTo>
                  <a:pt x="2025015" y="349172"/>
                </a:lnTo>
                <a:lnTo>
                  <a:pt x="2032884" y="350653"/>
                </a:lnTo>
                <a:lnTo>
                  <a:pt x="2039315" y="354748"/>
                </a:lnTo>
                <a:lnTo>
                  <a:pt x="2043653" y="360933"/>
                </a:lnTo>
                <a:lnTo>
                  <a:pt x="2045244" y="368687"/>
                </a:lnTo>
                <a:lnTo>
                  <a:pt x="2043761" y="376549"/>
                </a:lnTo>
                <a:lnTo>
                  <a:pt x="2039663" y="382974"/>
                </a:lnTo>
                <a:lnTo>
                  <a:pt x="2033472" y="387308"/>
                </a:lnTo>
                <a:lnTo>
                  <a:pt x="2025712" y="388898"/>
                </a:lnTo>
                <a:close/>
              </a:path>
              <a:path w="2045334" h="1062355">
                <a:moveTo>
                  <a:pt x="2025712" y="724132"/>
                </a:moveTo>
                <a:lnTo>
                  <a:pt x="2017843" y="722651"/>
                </a:lnTo>
                <a:lnTo>
                  <a:pt x="2011412" y="718556"/>
                </a:lnTo>
                <a:lnTo>
                  <a:pt x="2007074" y="712371"/>
                </a:lnTo>
                <a:lnTo>
                  <a:pt x="2005483" y="704617"/>
                </a:lnTo>
                <a:lnTo>
                  <a:pt x="2006965" y="696755"/>
                </a:lnTo>
                <a:lnTo>
                  <a:pt x="2011063" y="690330"/>
                </a:lnTo>
                <a:lnTo>
                  <a:pt x="2017254" y="685996"/>
                </a:lnTo>
                <a:lnTo>
                  <a:pt x="2025015" y="684406"/>
                </a:lnTo>
                <a:lnTo>
                  <a:pt x="2032884" y="685887"/>
                </a:lnTo>
                <a:lnTo>
                  <a:pt x="2039315" y="689981"/>
                </a:lnTo>
                <a:lnTo>
                  <a:pt x="2043653" y="696167"/>
                </a:lnTo>
                <a:lnTo>
                  <a:pt x="2045244" y="703920"/>
                </a:lnTo>
                <a:lnTo>
                  <a:pt x="2043761" y="711783"/>
                </a:lnTo>
                <a:lnTo>
                  <a:pt x="2039663" y="718208"/>
                </a:lnTo>
                <a:lnTo>
                  <a:pt x="2033472" y="722542"/>
                </a:lnTo>
                <a:lnTo>
                  <a:pt x="2025712" y="724132"/>
                </a:lnTo>
                <a:close/>
              </a:path>
              <a:path w="2045334" h="1062355">
                <a:moveTo>
                  <a:pt x="2025712" y="1059365"/>
                </a:moveTo>
                <a:lnTo>
                  <a:pt x="2017843" y="1057884"/>
                </a:lnTo>
                <a:lnTo>
                  <a:pt x="2011412" y="1053790"/>
                </a:lnTo>
                <a:lnTo>
                  <a:pt x="2007074" y="1047604"/>
                </a:lnTo>
                <a:lnTo>
                  <a:pt x="2005483" y="1039851"/>
                </a:lnTo>
                <a:lnTo>
                  <a:pt x="2006965" y="1031988"/>
                </a:lnTo>
                <a:lnTo>
                  <a:pt x="2011063" y="1025563"/>
                </a:lnTo>
                <a:lnTo>
                  <a:pt x="2017254" y="1021229"/>
                </a:lnTo>
                <a:lnTo>
                  <a:pt x="2025015" y="1019639"/>
                </a:lnTo>
                <a:lnTo>
                  <a:pt x="2032884" y="1021120"/>
                </a:lnTo>
                <a:lnTo>
                  <a:pt x="2039315" y="1025215"/>
                </a:lnTo>
                <a:lnTo>
                  <a:pt x="2043653" y="1031400"/>
                </a:lnTo>
                <a:lnTo>
                  <a:pt x="2045244" y="1039154"/>
                </a:lnTo>
                <a:lnTo>
                  <a:pt x="2043761" y="1047016"/>
                </a:lnTo>
                <a:lnTo>
                  <a:pt x="2039663" y="1053441"/>
                </a:lnTo>
                <a:lnTo>
                  <a:pt x="2033472" y="1057775"/>
                </a:lnTo>
                <a:lnTo>
                  <a:pt x="2025712" y="1059365"/>
                </a:lnTo>
                <a:close/>
              </a:path>
            </a:pathLst>
          </a:custGeom>
          <a:solidFill>
            <a:srgbClr val="1B3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"/>
            <a:ext cx="619125" cy="5143500"/>
          </a:xfrm>
          <a:custGeom>
            <a:avLst/>
            <a:gdLst/>
            <a:ahLst/>
            <a:cxnLst/>
            <a:rect l="l" t="t" r="r" b="b"/>
            <a:pathLst>
              <a:path w="619125" h="5143500">
                <a:moveTo>
                  <a:pt x="619124" y="5143315"/>
                </a:moveTo>
                <a:lnTo>
                  <a:pt x="0" y="5143315"/>
                </a:lnTo>
                <a:lnTo>
                  <a:pt x="0" y="0"/>
                </a:lnTo>
                <a:lnTo>
                  <a:pt x="619124" y="0"/>
                </a:lnTo>
                <a:lnTo>
                  <a:pt x="619124" y="5143315"/>
                </a:lnTo>
                <a:close/>
              </a:path>
            </a:pathLst>
          </a:custGeom>
          <a:solidFill>
            <a:srgbClr val="1B3B8A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04855" y="4608568"/>
            <a:ext cx="180801" cy="3428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7890" y="1991261"/>
            <a:ext cx="787590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0665">
              <a:lnSpc>
                <a:spcPct val="113599"/>
              </a:lnSpc>
              <a:spcBef>
                <a:spcPts val="100"/>
              </a:spcBef>
            </a:pPr>
            <a:r>
              <a:rPr sz="1650" spc="-20" dirty="0">
                <a:latin typeface="Microsoft Sans Serif"/>
                <a:cs typeface="Microsoft Sans Serif"/>
              </a:rPr>
              <a:t>Modifíquese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el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artículo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10" dirty="0">
                <a:latin typeface="Microsoft Sans Serif"/>
                <a:cs typeface="Microsoft Sans Serif"/>
              </a:rPr>
              <a:t>4°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de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la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80" dirty="0">
                <a:latin typeface="Microsoft Sans Serif"/>
                <a:cs typeface="Microsoft Sans Serif"/>
              </a:rPr>
              <a:t>Ley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Nº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40" dirty="0">
                <a:latin typeface="Microsoft Sans Serif"/>
                <a:cs typeface="Microsoft Sans Serif"/>
              </a:rPr>
              <a:t>27470,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que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quedará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redactado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10" dirty="0">
                <a:latin typeface="Microsoft Sans Serif"/>
                <a:cs typeface="Microsoft Sans Serif"/>
              </a:rPr>
              <a:t>con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el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35" dirty="0">
                <a:latin typeface="Microsoft Sans Serif"/>
                <a:cs typeface="Microsoft Sans Serif"/>
              </a:rPr>
              <a:t>siguiente </a:t>
            </a:r>
            <a:r>
              <a:rPr sz="1650" spc="-425" dirty="0">
                <a:latin typeface="Microsoft Sans Serif"/>
                <a:cs typeface="Microsoft Sans Serif"/>
              </a:rPr>
              <a:t> </a:t>
            </a:r>
            <a:r>
              <a:rPr sz="1650" spc="-10" dirty="0">
                <a:latin typeface="Microsoft Sans Serif"/>
                <a:cs typeface="Microsoft Sans Serif"/>
              </a:rPr>
              <a:t>texto:</a:t>
            </a:r>
            <a:endParaRPr sz="165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2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1650" b="1" i="1" spc="-80" dirty="0">
                <a:latin typeface="Arial"/>
                <a:cs typeface="Arial"/>
              </a:rPr>
              <a:t>"</a:t>
            </a:r>
            <a:r>
              <a:rPr sz="1650" b="1" i="1" spc="-204" dirty="0">
                <a:latin typeface="Arial"/>
                <a:cs typeface="Arial"/>
              </a:rPr>
              <a:t>A</a:t>
            </a:r>
            <a:r>
              <a:rPr sz="1650" b="1" i="1" spc="10" dirty="0">
                <a:latin typeface="Arial"/>
                <a:cs typeface="Arial"/>
              </a:rPr>
              <a:t>r</a:t>
            </a:r>
            <a:r>
              <a:rPr sz="1650" b="1" i="1" spc="85" dirty="0">
                <a:latin typeface="Arial"/>
                <a:cs typeface="Arial"/>
              </a:rPr>
              <a:t>t</a:t>
            </a:r>
            <a:r>
              <a:rPr sz="1650" b="1" i="1" spc="-10" dirty="0">
                <a:latin typeface="Arial"/>
                <a:cs typeface="Arial"/>
              </a:rPr>
              <a:t>í</a:t>
            </a:r>
            <a:r>
              <a:rPr sz="1650" b="1" i="1" spc="-165" dirty="0">
                <a:latin typeface="Arial"/>
                <a:cs typeface="Arial"/>
              </a:rPr>
              <a:t>c</a:t>
            </a:r>
            <a:r>
              <a:rPr sz="1650" b="1" i="1" spc="-60" dirty="0">
                <a:latin typeface="Arial"/>
                <a:cs typeface="Arial"/>
              </a:rPr>
              <a:t>u</a:t>
            </a:r>
            <a:r>
              <a:rPr sz="1650" b="1" i="1" spc="-10" dirty="0">
                <a:latin typeface="Arial"/>
                <a:cs typeface="Arial"/>
              </a:rPr>
              <a:t>l</a:t>
            </a:r>
            <a:r>
              <a:rPr sz="1650" b="1" i="1" spc="-45" dirty="0">
                <a:latin typeface="Arial"/>
                <a:cs typeface="Arial"/>
              </a:rPr>
              <a:t>o</a:t>
            </a:r>
            <a:r>
              <a:rPr sz="1650" b="1" i="1" spc="-114" dirty="0">
                <a:latin typeface="Arial"/>
                <a:cs typeface="Arial"/>
              </a:rPr>
              <a:t> </a:t>
            </a:r>
            <a:r>
              <a:rPr sz="1650" b="1" i="1" spc="-55" dirty="0">
                <a:latin typeface="Arial"/>
                <a:cs typeface="Arial"/>
              </a:rPr>
              <a:t>4</a:t>
            </a:r>
            <a:r>
              <a:rPr sz="1650" b="1" i="1" spc="-30" dirty="0">
                <a:latin typeface="Arial"/>
                <a:cs typeface="Arial"/>
              </a:rPr>
              <a:t>.</a:t>
            </a:r>
            <a:r>
              <a:rPr sz="1650" b="1" i="1" spc="-20" dirty="0">
                <a:latin typeface="Arial"/>
                <a:cs typeface="Arial"/>
              </a:rPr>
              <a:t>-</a:t>
            </a:r>
            <a:r>
              <a:rPr sz="1650" b="1" i="1" spc="-114" dirty="0">
                <a:latin typeface="Arial"/>
                <a:cs typeface="Arial"/>
              </a:rPr>
              <a:t> </a:t>
            </a:r>
            <a:r>
              <a:rPr sz="1650" b="1" i="1" spc="-125" dirty="0">
                <a:latin typeface="Arial"/>
                <a:cs typeface="Arial"/>
              </a:rPr>
              <a:t>D</a:t>
            </a:r>
            <a:r>
              <a:rPr sz="1650" b="1" i="1" spc="-5" dirty="0">
                <a:latin typeface="Arial"/>
                <a:cs typeface="Arial"/>
              </a:rPr>
              <a:t>e</a:t>
            </a:r>
            <a:r>
              <a:rPr sz="1650" b="1" i="1" spc="-114" dirty="0">
                <a:latin typeface="Arial"/>
                <a:cs typeface="Arial"/>
              </a:rPr>
              <a:t> </a:t>
            </a:r>
            <a:r>
              <a:rPr sz="1650" b="1" i="1" spc="-10" dirty="0">
                <a:latin typeface="Arial"/>
                <a:cs typeface="Arial"/>
              </a:rPr>
              <a:t>l</a:t>
            </a:r>
            <a:r>
              <a:rPr sz="1650" b="1" i="1" spc="60" dirty="0">
                <a:latin typeface="Arial"/>
                <a:cs typeface="Arial"/>
              </a:rPr>
              <a:t>a</a:t>
            </a:r>
            <a:r>
              <a:rPr sz="1650" b="1" i="1" spc="-114" dirty="0">
                <a:latin typeface="Arial"/>
                <a:cs typeface="Arial"/>
              </a:rPr>
              <a:t> </a:t>
            </a:r>
            <a:r>
              <a:rPr sz="1650" b="1" i="1" spc="10" dirty="0">
                <a:latin typeface="Arial"/>
                <a:cs typeface="Arial"/>
              </a:rPr>
              <a:t>r</a:t>
            </a:r>
            <a:r>
              <a:rPr sz="1650" b="1" i="1" spc="15" dirty="0">
                <a:latin typeface="Arial"/>
                <a:cs typeface="Arial"/>
              </a:rPr>
              <a:t>a</a:t>
            </a:r>
            <a:r>
              <a:rPr sz="1650" b="1" i="1" spc="-165" dirty="0">
                <a:latin typeface="Arial"/>
                <a:cs typeface="Arial"/>
              </a:rPr>
              <a:t>c</a:t>
            </a:r>
            <a:r>
              <a:rPr sz="1650" b="1" i="1" spc="-10" dirty="0">
                <a:latin typeface="Arial"/>
                <a:cs typeface="Arial"/>
              </a:rPr>
              <a:t>i</a:t>
            </a:r>
            <a:r>
              <a:rPr sz="1650" b="1" i="1" spc="-90" dirty="0">
                <a:latin typeface="Arial"/>
                <a:cs typeface="Arial"/>
              </a:rPr>
              <a:t>ó</a:t>
            </a:r>
            <a:r>
              <a:rPr sz="1650" b="1" i="1" spc="-15" dirty="0">
                <a:latin typeface="Arial"/>
                <a:cs typeface="Arial"/>
              </a:rPr>
              <a:t>n</a:t>
            </a:r>
            <a:r>
              <a:rPr sz="1650" b="1" i="1" spc="-114" dirty="0">
                <a:latin typeface="Arial"/>
                <a:cs typeface="Arial"/>
              </a:rPr>
              <a:t> </a:t>
            </a:r>
            <a:r>
              <a:rPr sz="1650" b="1" i="1" spc="15" dirty="0">
                <a:latin typeface="Arial"/>
                <a:cs typeface="Arial"/>
              </a:rPr>
              <a:t>a</a:t>
            </a:r>
            <a:r>
              <a:rPr sz="1650" b="1" i="1" spc="-10" dirty="0">
                <a:latin typeface="Arial"/>
                <a:cs typeface="Arial"/>
              </a:rPr>
              <a:t>li</a:t>
            </a:r>
            <a:r>
              <a:rPr sz="1650" b="1" i="1" spc="-25" dirty="0">
                <a:latin typeface="Arial"/>
                <a:cs typeface="Arial"/>
              </a:rPr>
              <a:t>m</a:t>
            </a:r>
            <a:r>
              <a:rPr sz="1650" b="1" i="1" spc="-45" dirty="0">
                <a:latin typeface="Arial"/>
                <a:cs typeface="Arial"/>
              </a:rPr>
              <a:t>e</a:t>
            </a:r>
            <a:r>
              <a:rPr sz="1650" b="1" i="1" spc="-60" dirty="0">
                <a:latin typeface="Arial"/>
                <a:cs typeface="Arial"/>
              </a:rPr>
              <a:t>n</a:t>
            </a:r>
            <a:r>
              <a:rPr sz="1650" b="1" i="1" spc="85" dirty="0">
                <a:latin typeface="Arial"/>
                <a:cs typeface="Arial"/>
              </a:rPr>
              <a:t>t</a:t>
            </a:r>
            <a:r>
              <a:rPr sz="1650" b="1" i="1" spc="-10" dirty="0">
                <a:latin typeface="Arial"/>
                <a:cs typeface="Arial"/>
              </a:rPr>
              <a:t>i</a:t>
            </a:r>
            <a:r>
              <a:rPr sz="1650" b="1" i="1" spc="-165" dirty="0">
                <a:latin typeface="Arial"/>
                <a:cs typeface="Arial"/>
              </a:rPr>
              <a:t>c</a:t>
            </a:r>
            <a:r>
              <a:rPr sz="1650" b="1" i="1" spc="-10" dirty="0">
                <a:latin typeface="Arial"/>
                <a:cs typeface="Arial"/>
              </a:rPr>
              <a:t>i</a:t>
            </a:r>
            <a:r>
              <a:rPr sz="1650" b="1" i="1" spc="60" dirty="0">
                <a:latin typeface="Arial"/>
                <a:cs typeface="Arial"/>
              </a:rPr>
              <a:t>a</a:t>
            </a:r>
            <a:endParaRPr sz="16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50">
              <a:latin typeface="Arial"/>
              <a:cs typeface="Arial"/>
            </a:endParaRPr>
          </a:p>
          <a:p>
            <a:pPr marL="12700" marR="5080" algn="just">
              <a:lnSpc>
                <a:spcPct val="113599"/>
              </a:lnSpc>
              <a:spcBef>
                <a:spcPts val="5"/>
              </a:spcBef>
            </a:pPr>
            <a:r>
              <a:rPr sz="1650" spc="-55" dirty="0">
                <a:latin typeface="Microsoft Sans Serif"/>
                <a:cs typeface="Microsoft Sans Serif"/>
              </a:rPr>
              <a:t>4.1.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60" dirty="0">
                <a:latin typeface="Microsoft Sans Serif"/>
                <a:cs typeface="Microsoft Sans Serif"/>
              </a:rPr>
              <a:t>Los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25" dirty="0">
                <a:latin typeface="Microsoft Sans Serif"/>
                <a:cs typeface="Microsoft Sans Serif"/>
              </a:rPr>
              <a:t>recursos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del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35" dirty="0">
                <a:latin typeface="Microsoft Sans Serif"/>
                <a:cs typeface="Microsoft Sans Serif"/>
              </a:rPr>
              <a:t>Programa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del</a:t>
            </a:r>
            <a:r>
              <a:rPr sz="1650" spc="-85" dirty="0">
                <a:latin typeface="Microsoft Sans Serif"/>
                <a:cs typeface="Microsoft Sans Serif"/>
              </a:rPr>
              <a:t> Vaso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de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55" dirty="0">
                <a:latin typeface="Microsoft Sans Serif"/>
                <a:cs typeface="Microsoft Sans Serif"/>
              </a:rPr>
              <a:t>Leche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35" dirty="0">
                <a:latin typeface="Microsoft Sans Serif"/>
                <a:cs typeface="Microsoft Sans Serif"/>
              </a:rPr>
              <a:t>financian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la</a:t>
            </a:r>
            <a:r>
              <a:rPr sz="1650" spc="-85" dirty="0">
                <a:latin typeface="Microsoft Sans Serif"/>
                <a:cs typeface="Microsoft Sans Serif"/>
              </a:rPr>
              <a:t> </a:t>
            </a:r>
            <a:r>
              <a:rPr sz="1650" spc="-20" dirty="0">
                <a:latin typeface="Microsoft Sans Serif"/>
                <a:cs typeface="Microsoft Sans Serif"/>
              </a:rPr>
              <a:t>ración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35" dirty="0">
                <a:latin typeface="Microsoft Sans Serif"/>
                <a:cs typeface="Microsoft Sans Serif"/>
              </a:rPr>
              <a:t>alimenticia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diaria,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la </a:t>
            </a:r>
            <a:r>
              <a:rPr sz="1650" spc="-425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que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10" dirty="0">
                <a:latin typeface="Microsoft Sans Serif"/>
                <a:cs typeface="Microsoft Sans Serif"/>
              </a:rPr>
              <a:t>debe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20" dirty="0">
                <a:latin typeface="Microsoft Sans Serif"/>
                <a:cs typeface="Microsoft Sans Serif"/>
              </a:rPr>
              <a:t>estar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20" dirty="0">
                <a:latin typeface="Microsoft Sans Serif"/>
                <a:cs typeface="Microsoft Sans Serif"/>
              </a:rPr>
              <a:t>compuesta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35" dirty="0">
                <a:latin typeface="Microsoft Sans Serif"/>
                <a:cs typeface="Microsoft Sans Serif"/>
              </a:rPr>
              <a:t>por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productos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de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origen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40" dirty="0">
                <a:latin typeface="Microsoft Sans Serif"/>
                <a:cs typeface="Microsoft Sans Serif"/>
              </a:rPr>
              <a:t>nacional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al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55" dirty="0">
                <a:latin typeface="Microsoft Sans Serif"/>
                <a:cs typeface="Microsoft Sans Serif"/>
              </a:rPr>
              <a:t>100%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5" dirty="0">
                <a:latin typeface="Microsoft Sans Serif"/>
                <a:cs typeface="Microsoft Sans Serif"/>
              </a:rPr>
              <a:t>en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aquellas</a:t>
            </a:r>
            <a:r>
              <a:rPr sz="1650" spc="-90" dirty="0">
                <a:latin typeface="Microsoft Sans Serif"/>
                <a:cs typeface="Microsoft Sans Serif"/>
              </a:rPr>
              <a:t> </a:t>
            </a:r>
            <a:r>
              <a:rPr sz="1650" spc="-50" dirty="0">
                <a:latin typeface="Microsoft Sans Serif"/>
                <a:cs typeface="Microsoft Sans Serif"/>
              </a:rPr>
              <a:t>zonas </a:t>
            </a:r>
            <a:r>
              <a:rPr sz="1650" spc="-45" dirty="0">
                <a:latin typeface="Microsoft Sans Serif"/>
                <a:cs typeface="Microsoft Sans Serif"/>
              </a:rPr>
              <a:t> </a:t>
            </a:r>
            <a:r>
              <a:rPr sz="1650" spc="-55" dirty="0">
                <a:latin typeface="Microsoft Sans Serif"/>
                <a:cs typeface="Microsoft Sans Serif"/>
              </a:rPr>
              <a:t>e</a:t>
            </a:r>
            <a:r>
              <a:rPr sz="1650" spc="50" dirty="0">
                <a:latin typeface="Microsoft Sans Serif"/>
                <a:cs typeface="Microsoft Sans Serif"/>
              </a:rPr>
              <a:t>n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l</a:t>
            </a:r>
            <a:r>
              <a:rPr sz="1650" spc="-50" dirty="0">
                <a:latin typeface="Microsoft Sans Serif"/>
                <a:cs typeface="Microsoft Sans Serif"/>
              </a:rPr>
              <a:t>a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15" dirty="0">
                <a:latin typeface="Microsoft Sans Serif"/>
                <a:cs typeface="Microsoft Sans Serif"/>
              </a:rPr>
              <a:t>q</a:t>
            </a:r>
            <a:r>
              <a:rPr sz="1650" spc="5" dirty="0">
                <a:latin typeface="Microsoft Sans Serif"/>
                <a:cs typeface="Microsoft Sans Serif"/>
              </a:rPr>
              <a:t>u</a:t>
            </a:r>
            <a:r>
              <a:rPr sz="1650" spc="-15" dirty="0">
                <a:latin typeface="Microsoft Sans Serif"/>
                <a:cs typeface="Microsoft Sans Serif"/>
              </a:rPr>
              <a:t>e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l</a:t>
            </a:r>
            <a:r>
              <a:rPr sz="1650" spc="-50" dirty="0">
                <a:latin typeface="Microsoft Sans Serif"/>
                <a:cs typeface="Microsoft Sans Serif"/>
              </a:rPr>
              <a:t>a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o</a:t>
            </a:r>
            <a:r>
              <a:rPr sz="1650" spc="-5" dirty="0">
                <a:latin typeface="Microsoft Sans Serif"/>
                <a:cs typeface="Microsoft Sans Serif"/>
              </a:rPr>
              <a:t>f</a:t>
            </a:r>
            <a:r>
              <a:rPr sz="1650" spc="-55" dirty="0">
                <a:latin typeface="Microsoft Sans Serif"/>
                <a:cs typeface="Microsoft Sans Serif"/>
              </a:rPr>
              <a:t>e</a:t>
            </a:r>
            <a:r>
              <a:rPr sz="1650" spc="50" dirty="0">
                <a:latin typeface="Microsoft Sans Serif"/>
                <a:cs typeface="Microsoft Sans Serif"/>
              </a:rPr>
              <a:t>rt</a:t>
            </a:r>
            <a:r>
              <a:rPr sz="1650" spc="-50" dirty="0">
                <a:latin typeface="Microsoft Sans Serif"/>
                <a:cs typeface="Microsoft Sans Serif"/>
              </a:rPr>
              <a:t>a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15" dirty="0">
                <a:latin typeface="Microsoft Sans Serif"/>
                <a:cs typeface="Microsoft Sans Serif"/>
              </a:rPr>
              <a:t>d</a:t>
            </a:r>
            <a:r>
              <a:rPr sz="1650" spc="-15" dirty="0">
                <a:latin typeface="Microsoft Sans Serif"/>
                <a:cs typeface="Microsoft Sans Serif"/>
              </a:rPr>
              <a:t>e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15" dirty="0">
                <a:latin typeface="Microsoft Sans Serif"/>
                <a:cs typeface="Microsoft Sans Serif"/>
              </a:rPr>
              <a:t>p</a:t>
            </a:r>
            <a:r>
              <a:rPr sz="1650" spc="50" dirty="0">
                <a:latin typeface="Microsoft Sans Serif"/>
                <a:cs typeface="Microsoft Sans Serif"/>
              </a:rPr>
              <a:t>r</a:t>
            </a:r>
            <a:r>
              <a:rPr sz="1650" dirty="0">
                <a:latin typeface="Microsoft Sans Serif"/>
                <a:cs typeface="Microsoft Sans Serif"/>
              </a:rPr>
              <a:t>o</a:t>
            </a:r>
            <a:r>
              <a:rPr sz="1650" spc="15" dirty="0">
                <a:latin typeface="Microsoft Sans Serif"/>
                <a:cs typeface="Microsoft Sans Serif"/>
              </a:rPr>
              <a:t>d</a:t>
            </a:r>
            <a:r>
              <a:rPr sz="1650" spc="5" dirty="0">
                <a:latin typeface="Microsoft Sans Serif"/>
                <a:cs typeface="Microsoft Sans Serif"/>
              </a:rPr>
              <a:t>u</a:t>
            </a:r>
            <a:r>
              <a:rPr sz="1650" spc="-85" dirty="0">
                <a:latin typeface="Microsoft Sans Serif"/>
                <a:cs typeface="Microsoft Sans Serif"/>
              </a:rPr>
              <a:t>c</a:t>
            </a:r>
            <a:r>
              <a:rPr sz="1650" spc="50" dirty="0">
                <a:latin typeface="Microsoft Sans Serif"/>
                <a:cs typeface="Microsoft Sans Serif"/>
              </a:rPr>
              <a:t>t</a:t>
            </a:r>
            <a:r>
              <a:rPr sz="1650" dirty="0">
                <a:latin typeface="Microsoft Sans Serif"/>
                <a:cs typeface="Microsoft Sans Serif"/>
              </a:rPr>
              <a:t>o</a:t>
            </a:r>
            <a:r>
              <a:rPr sz="1650" spc="-60" dirty="0">
                <a:latin typeface="Microsoft Sans Serif"/>
                <a:cs typeface="Microsoft Sans Serif"/>
              </a:rPr>
              <a:t>s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85" dirty="0">
                <a:latin typeface="Microsoft Sans Serif"/>
                <a:cs typeface="Microsoft Sans Serif"/>
              </a:rPr>
              <a:t>c</a:t>
            </a:r>
            <a:r>
              <a:rPr sz="1650" spc="5" dirty="0">
                <a:latin typeface="Microsoft Sans Serif"/>
                <a:cs typeface="Microsoft Sans Serif"/>
              </a:rPr>
              <a:t>u</a:t>
            </a:r>
            <a:r>
              <a:rPr sz="1650" spc="15" dirty="0">
                <a:latin typeface="Microsoft Sans Serif"/>
                <a:cs typeface="Microsoft Sans Serif"/>
              </a:rPr>
              <a:t>b</a:t>
            </a:r>
            <a:r>
              <a:rPr sz="1650" spc="50" dirty="0">
                <a:latin typeface="Microsoft Sans Serif"/>
                <a:cs typeface="Microsoft Sans Serif"/>
              </a:rPr>
              <a:t>r</a:t>
            </a:r>
            <a:r>
              <a:rPr sz="1650" spc="-15" dirty="0">
                <a:latin typeface="Microsoft Sans Serif"/>
                <a:cs typeface="Microsoft Sans Serif"/>
              </a:rPr>
              <a:t>e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l</a:t>
            </a:r>
            <a:r>
              <a:rPr sz="1650" spc="-50" dirty="0">
                <a:latin typeface="Microsoft Sans Serif"/>
                <a:cs typeface="Microsoft Sans Serif"/>
              </a:rPr>
              <a:t>a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15" dirty="0">
                <a:latin typeface="Microsoft Sans Serif"/>
                <a:cs typeface="Microsoft Sans Serif"/>
              </a:rPr>
              <a:t>d</a:t>
            </a:r>
            <a:r>
              <a:rPr sz="1650" spc="-55" dirty="0">
                <a:latin typeface="Microsoft Sans Serif"/>
                <a:cs typeface="Microsoft Sans Serif"/>
              </a:rPr>
              <a:t>e</a:t>
            </a:r>
            <a:r>
              <a:rPr sz="1650" spc="30" dirty="0">
                <a:latin typeface="Microsoft Sans Serif"/>
                <a:cs typeface="Microsoft Sans Serif"/>
              </a:rPr>
              <a:t>m</a:t>
            </a:r>
            <a:r>
              <a:rPr sz="1650" spc="-90" dirty="0">
                <a:latin typeface="Microsoft Sans Serif"/>
                <a:cs typeface="Microsoft Sans Serif"/>
              </a:rPr>
              <a:t>a</a:t>
            </a:r>
            <a:r>
              <a:rPr sz="1650" spc="5" dirty="0">
                <a:latin typeface="Microsoft Sans Serif"/>
                <a:cs typeface="Microsoft Sans Serif"/>
              </a:rPr>
              <a:t>n</a:t>
            </a:r>
            <a:r>
              <a:rPr sz="1650" spc="15" dirty="0">
                <a:latin typeface="Microsoft Sans Serif"/>
                <a:cs typeface="Microsoft Sans Serif"/>
              </a:rPr>
              <a:t>d</a:t>
            </a:r>
            <a:r>
              <a:rPr sz="1650" spc="-90" dirty="0">
                <a:latin typeface="Microsoft Sans Serif"/>
                <a:cs typeface="Microsoft Sans Serif"/>
              </a:rPr>
              <a:t>a</a:t>
            </a:r>
            <a:r>
              <a:rPr sz="1650" spc="-70" dirty="0">
                <a:latin typeface="Microsoft Sans Serif"/>
                <a:cs typeface="Microsoft Sans Serif"/>
              </a:rPr>
              <a:t>.</a:t>
            </a:r>
            <a:endParaRPr sz="1650">
              <a:latin typeface="Microsoft Sans Serif"/>
              <a:cs typeface="Microsoft Sans Serif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42774" y="2715939"/>
            <a:ext cx="3701225" cy="2427560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37890" y="422095"/>
            <a:ext cx="4843145" cy="1320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4900"/>
              </a:lnSpc>
              <a:spcBef>
                <a:spcPts val="95"/>
              </a:spcBef>
            </a:pPr>
            <a:r>
              <a:rPr sz="1850" spc="15" dirty="0">
                <a:solidFill>
                  <a:srgbClr val="000000"/>
                </a:solidFill>
                <a:latin typeface="Tahoma"/>
                <a:cs typeface="Tahoma"/>
              </a:rPr>
              <a:t>Artículo </a:t>
            </a:r>
            <a:r>
              <a:rPr sz="1850" spc="-85" dirty="0">
                <a:solidFill>
                  <a:srgbClr val="000000"/>
                </a:solidFill>
                <a:latin typeface="Tahoma"/>
                <a:cs typeface="Tahoma"/>
              </a:rPr>
              <a:t>2.</a:t>
            </a:r>
            <a:r>
              <a:rPr sz="1850" spc="37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10" dirty="0">
                <a:solidFill>
                  <a:srgbClr val="000000"/>
                </a:solidFill>
                <a:latin typeface="Tahoma"/>
                <a:cs typeface="Tahoma"/>
              </a:rPr>
              <a:t>Modificación 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del </a:t>
            </a:r>
            <a:r>
              <a:rPr sz="1850" spc="15" dirty="0">
                <a:solidFill>
                  <a:srgbClr val="000000"/>
                </a:solidFill>
                <a:latin typeface="Tahoma"/>
                <a:cs typeface="Tahoma"/>
              </a:rPr>
              <a:t>artículo </a:t>
            </a:r>
            <a:r>
              <a:rPr sz="1850" spc="-145" dirty="0">
                <a:solidFill>
                  <a:srgbClr val="000000"/>
                </a:solidFill>
                <a:latin typeface="Tahoma"/>
                <a:cs typeface="Tahoma"/>
              </a:rPr>
              <a:t>4° </a:t>
            </a:r>
            <a:r>
              <a:rPr sz="1850" spc="-14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de </a:t>
            </a:r>
            <a:r>
              <a:rPr sz="1850" spc="10" dirty="0">
                <a:solidFill>
                  <a:srgbClr val="000000"/>
                </a:solidFill>
                <a:latin typeface="Tahoma"/>
                <a:cs typeface="Tahoma"/>
              </a:rPr>
              <a:t>la </a:t>
            </a:r>
            <a:r>
              <a:rPr sz="1850" spc="-10" dirty="0">
                <a:solidFill>
                  <a:srgbClr val="000000"/>
                </a:solidFill>
                <a:latin typeface="Tahoma"/>
                <a:cs typeface="Tahoma"/>
              </a:rPr>
              <a:t>Ley 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de </a:t>
            </a:r>
            <a:r>
              <a:rPr sz="1850" spc="25" dirty="0">
                <a:solidFill>
                  <a:srgbClr val="000000"/>
                </a:solidFill>
                <a:latin typeface="Tahoma"/>
                <a:cs typeface="Tahoma"/>
              </a:rPr>
              <a:t>Normas </a:t>
            </a:r>
            <a:r>
              <a:rPr sz="1850" spc="10" dirty="0">
                <a:solidFill>
                  <a:srgbClr val="000000"/>
                </a:solidFill>
                <a:latin typeface="Tahoma"/>
                <a:cs typeface="Tahoma"/>
              </a:rPr>
              <a:t>Complementarias </a:t>
            </a:r>
            <a:r>
              <a:rPr sz="1850" spc="15" dirty="0">
                <a:solidFill>
                  <a:srgbClr val="000000"/>
                </a:solidFill>
                <a:latin typeface="Tahoma"/>
                <a:cs typeface="Tahoma"/>
              </a:rPr>
              <a:t> para </a:t>
            </a:r>
            <a:r>
              <a:rPr sz="1850" spc="10" dirty="0">
                <a:solidFill>
                  <a:srgbClr val="000000"/>
                </a:solidFill>
                <a:latin typeface="Tahoma"/>
                <a:cs typeface="Tahoma"/>
              </a:rPr>
              <a:t>la </a:t>
            </a:r>
            <a:r>
              <a:rPr sz="1850" spc="-10" dirty="0">
                <a:solidFill>
                  <a:srgbClr val="000000"/>
                </a:solidFill>
                <a:latin typeface="Tahoma"/>
                <a:cs typeface="Tahoma"/>
              </a:rPr>
              <a:t>ejecución 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del </a:t>
            </a:r>
            <a:r>
              <a:rPr sz="1850" dirty="0">
                <a:solidFill>
                  <a:srgbClr val="000000"/>
                </a:solidFill>
                <a:latin typeface="Tahoma"/>
                <a:cs typeface="Tahoma"/>
              </a:rPr>
              <a:t>Programa 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del </a:t>
            </a:r>
            <a:r>
              <a:rPr sz="1850" spc="-15" dirty="0">
                <a:solidFill>
                  <a:srgbClr val="000000"/>
                </a:solidFill>
                <a:latin typeface="Tahoma"/>
                <a:cs typeface="Tahoma"/>
              </a:rPr>
              <a:t>Vaso </a:t>
            </a:r>
            <a:r>
              <a:rPr sz="1850" spc="-1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d</a:t>
            </a:r>
            <a:r>
              <a:rPr sz="185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185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-1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1850" spc="-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1850" spc="-25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1850" spc="35" dirty="0">
                <a:solidFill>
                  <a:srgbClr val="000000"/>
                </a:solidFill>
                <a:latin typeface="Tahoma"/>
                <a:cs typeface="Tahoma"/>
              </a:rPr>
              <a:t>h</a:t>
            </a:r>
            <a:r>
              <a:rPr sz="1850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185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80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1850" spc="-275" dirty="0">
                <a:solidFill>
                  <a:srgbClr val="000000"/>
                </a:solidFill>
                <a:latin typeface="Tahoma"/>
                <a:cs typeface="Tahoma"/>
              </a:rPr>
              <a:t>º</a:t>
            </a:r>
            <a:r>
              <a:rPr sz="185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-120" dirty="0">
                <a:solidFill>
                  <a:srgbClr val="000000"/>
                </a:solidFill>
                <a:latin typeface="Tahoma"/>
                <a:cs typeface="Tahoma"/>
              </a:rPr>
              <a:t>2747</a:t>
            </a:r>
            <a:r>
              <a:rPr sz="1850" spc="-114" dirty="0">
                <a:solidFill>
                  <a:srgbClr val="000000"/>
                </a:solidFill>
                <a:latin typeface="Tahoma"/>
                <a:cs typeface="Tahoma"/>
              </a:rPr>
              <a:t>0</a:t>
            </a:r>
            <a:endParaRPr sz="1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208" y="1047750"/>
            <a:ext cx="8066405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100"/>
              </a:spcBef>
            </a:pPr>
            <a:r>
              <a:rPr sz="1650" spc="-50" dirty="0">
                <a:latin typeface="Microsoft Sans Serif"/>
                <a:cs typeface="Microsoft Sans Serif"/>
              </a:rPr>
              <a:t>Dicha</a:t>
            </a:r>
            <a:r>
              <a:rPr sz="1650" spc="-45" dirty="0">
                <a:latin typeface="Microsoft Sans Serif"/>
                <a:cs typeface="Microsoft Sans Serif"/>
              </a:rPr>
              <a:t> </a:t>
            </a:r>
            <a:r>
              <a:rPr sz="1650" spc="-20" dirty="0">
                <a:latin typeface="Microsoft Sans Serif"/>
                <a:cs typeface="Microsoft Sans Serif"/>
              </a:rPr>
              <a:t>ración</a:t>
            </a:r>
            <a:r>
              <a:rPr sz="1650" spc="-15" dirty="0">
                <a:latin typeface="Microsoft Sans Serif"/>
                <a:cs typeface="Microsoft Sans Serif"/>
              </a:rPr>
              <a:t> </a:t>
            </a:r>
            <a:r>
              <a:rPr sz="1650" spc="-10" dirty="0">
                <a:latin typeface="Microsoft Sans Serif"/>
                <a:cs typeface="Microsoft Sans Serif"/>
              </a:rPr>
              <a:t>debe</a:t>
            </a:r>
            <a:r>
              <a:rPr sz="1650" spc="-5" dirty="0">
                <a:latin typeface="Microsoft Sans Serif"/>
                <a:cs typeface="Microsoft Sans Serif"/>
              </a:rPr>
              <a:t> </a:t>
            </a:r>
            <a:r>
              <a:rPr sz="1650" spc="-20" dirty="0">
                <a:latin typeface="Microsoft Sans Serif"/>
                <a:cs typeface="Microsoft Sans Serif"/>
              </a:rPr>
              <a:t>estar</a:t>
            </a:r>
            <a:r>
              <a:rPr sz="1650" spc="-15" dirty="0">
                <a:latin typeface="Microsoft Sans Serif"/>
                <a:cs typeface="Microsoft Sans Serif"/>
              </a:rPr>
              <a:t> </a:t>
            </a:r>
            <a:r>
              <a:rPr sz="1650" spc="-20" dirty="0">
                <a:latin typeface="Microsoft Sans Serif"/>
                <a:cs typeface="Microsoft Sans Serif"/>
              </a:rPr>
              <a:t>constituida</a:t>
            </a:r>
            <a:r>
              <a:rPr sz="1650" spc="-15" dirty="0">
                <a:latin typeface="Microsoft Sans Serif"/>
                <a:cs typeface="Microsoft Sans Serif"/>
              </a:rPr>
              <a:t> </a:t>
            </a:r>
            <a:r>
              <a:rPr sz="1650" spc="35" dirty="0">
                <a:latin typeface="Microsoft Sans Serif"/>
                <a:cs typeface="Microsoft Sans Serif"/>
              </a:rPr>
              <a:t>por</a:t>
            </a:r>
            <a:r>
              <a:rPr sz="1650" spc="40" dirty="0">
                <a:latin typeface="Microsoft Sans Serif"/>
                <a:cs typeface="Microsoft Sans Serif"/>
              </a:rPr>
              <a:t> </a:t>
            </a:r>
            <a:r>
              <a:rPr sz="1650" spc="-25" dirty="0">
                <a:latin typeface="Microsoft Sans Serif"/>
                <a:cs typeface="Microsoft Sans Serif"/>
              </a:rPr>
              <a:t>alimentos</a:t>
            </a:r>
            <a:r>
              <a:rPr sz="1650" spc="-20" dirty="0">
                <a:latin typeface="Microsoft Sans Serif"/>
                <a:cs typeface="Microsoft Sans Serif"/>
              </a:rPr>
              <a:t> </a:t>
            </a:r>
            <a:r>
              <a:rPr sz="1650" spc="-45" dirty="0">
                <a:latin typeface="Microsoft Sans Serif"/>
                <a:cs typeface="Microsoft Sans Serif"/>
              </a:rPr>
              <a:t>nacionales</a:t>
            </a:r>
            <a:r>
              <a:rPr sz="1650" spc="-40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pudiendo</a:t>
            </a:r>
            <a:r>
              <a:rPr sz="1650" spc="5" dirty="0">
                <a:latin typeface="Microsoft Sans Serif"/>
                <a:cs typeface="Microsoft Sans Serif"/>
              </a:rPr>
              <a:t> </a:t>
            </a:r>
            <a:r>
              <a:rPr sz="1650" spc="-25" dirty="0">
                <a:latin typeface="Microsoft Sans Serif"/>
                <a:cs typeface="Microsoft Sans Serif"/>
              </a:rPr>
              <a:t>ser </a:t>
            </a:r>
            <a:r>
              <a:rPr sz="1650" spc="-20" dirty="0">
                <a:latin typeface="Microsoft Sans Serif"/>
                <a:cs typeface="Microsoft Sans Serif"/>
              </a:rPr>
              <a:t> </a:t>
            </a:r>
            <a:r>
              <a:rPr sz="1650" spc="-5" dirty="0">
                <a:latin typeface="Microsoft Sans Serif"/>
                <a:cs typeface="Microsoft Sans Serif"/>
              </a:rPr>
              <a:t>prioritariamente </a:t>
            </a:r>
            <a:r>
              <a:rPr sz="1650" spc="-40" dirty="0">
                <a:latin typeface="Microsoft Sans Serif"/>
                <a:cs typeface="Microsoft Sans Serif"/>
              </a:rPr>
              <a:t>leche</a:t>
            </a:r>
            <a:r>
              <a:rPr sz="1650" spc="-35" dirty="0">
                <a:latin typeface="Microsoft Sans Serif"/>
                <a:cs typeface="Microsoft Sans Serif"/>
              </a:rPr>
              <a:t> </a:t>
            </a:r>
            <a:r>
              <a:rPr sz="1650" spc="-40" dirty="0">
                <a:latin typeface="Microsoft Sans Serif"/>
                <a:cs typeface="Microsoft Sans Serif"/>
              </a:rPr>
              <a:t>fresca</a:t>
            </a:r>
            <a:r>
              <a:rPr sz="1650" spc="-35" dirty="0">
                <a:latin typeface="Microsoft Sans Serif"/>
                <a:cs typeface="Microsoft Sans Serif"/>
              </a:rPr>
              <a:t> </a:t>
            </a:r>
            <a:r>
              <a:rPr sz="1650" spc="-5" dirty="0">
                <a:latin typeface="Microsoft Sans Serif"/>
                <a:cs typeface="Microsoft Sans Serif"/>
              </a:rPr>
              <a:t>en </a:t>
            </a:r>
            <a:r>
              <a:rPr sz="1650" spc="-25" dirty="0">
                <a:latin typeface="Microsoft Sans Serif"/>
                <a:cs typeface="Microsoft Sans Serif"/>
              </a:rPr>
              <a:t>cualquier</a:t>
            </a:r>
            <a:r>
              <a:rPr sz="1650" spc="-20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50" dirty="0">
                <a:latin typeface="Microsoft Sans Serif"/>
                <a:cs typeface="Microsoft Sans Serif"/>
              </a:rPr>
              <a:t>sus</a:t>
            </a:r>
            <a:r>
              <a:rPr sz="1650" spc="-45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formas,</a:t>
            </a:r>
            <a:r>
              <a:rPr sz="1650" spc="-25" dirty="0">
                <a:latin typeface="Microsoft Sans Serif"/>
                <a:cs typeface="Microsoft Sans Serif"/>
              </a:rPr>
              <a:t> </a:t>
            </a:r>
            <a:r>
              <a:rPr sz="1650" spc="-50" dirty="0">
                <a:latin typeface="Microsoft Sans Serif"/>
                <a:cs typeface="Microsoft Sans Serif"/>
              </a:rPr>
              <a:t>a</a:t>
            </a:r>
            <a:r>
              <a:rPr sz="1650" spc="-45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fin de </a:t>
            </a:r>
            <a:r>
              <a:rPr sz="1650" spc="-50" dirty="0">
                <a:latin typeface="Microsoft Sans Serif"/>
                <a:cs typeface="Microsoft Sans Serif"/>
              </a:rPr>
              <a:t>alcanzar</a:t>
            </a:r>
            <a:r>
              <a:rPr sz="1650" spc="-45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el</a:t>
            </a:r>
            <a:r>
              <a:rPr sz="1650" spc="-25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valor </a:t>
            </a:r>
            <a:r>
              <a:rPr sz="1650" spc="-25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nutricional </a:t>
            </a:r>
            <a:r>
              <a:rPr sz="1650" spc="-20" dirty="0">
                <a:latin typeface="Microsoft Sans Serif"/>
                <a:cs typeface="Microsoft Sans Serif"/>
              </a:rPr>
              <a:t>mínimo, </a:t>
            </a:r>
            <a:r>
              <a:rPr sz="1650" spc="-30" dirty="0">
                <a:latin typeface="Microsoft Sans Serif"/>
                <a:cs typeface="Microsoft Sans Serif"/>
              </a:rPr>
              <a:t>serán </a:t>
            </a:r>
            <a:r>
              <a:rPr sz="1650" spc="-20" dirty="0">
                <a:latin typeface="Microsoft Sans Serif"/>
                <a:cs typeface="Microsoft Sans Serif"/>
              </a:rPr>
              <a:t>complementados </a:t>
            </a:r>
            <a:r>
              <a:rPr sz="1650" spc="-10" dirty="0">
                <a:latin typeface="Microsoft Sans Serif"/>
                <a:cs typeface="Microsoft Sans Serif"/>
              </a:rPr>
              <a:t>con </a:t>
            </a:r>
            <a:r>
              <a:rPr sz="1650" spc="-25" dirty="0">
                <a:latin typeface="Microsoft Sans Serif"/>
                <a:cs typeface="Microsoft Sans Serif"/>
              </a:rPr>
              <a:t>alimentos </a:t>
            </a:r>
            <a:r>
              <a:rPr sz="1650" dirty="0">
                <a:latin typeface="Microsoft Sans Serif"/>
                <a:cs typeface="Microsoft Sans Serif"/>
              </a:rPr>
              <a:t>que</a:t>
            </a:r>
            <a:r>
              <a:rPr sz="1650" spc="5" dirty="0">
                <a:latin typeface="Microsoft Sans Serif"/>
                <a:cs typeface="Microsoft Sans Serif"/>
              </a:rPr>
              <a:t> </a:t>
            </a:r>
            <a:r>
              <a:rPr sz="1650" spc="-25" dirty="0">
                <a:latin typeface="Microsoft Sans Serif"/>
                <a:cs typeface="Microsoft Sans Serif"/>
              </a:rPr>
              <a:t>contengan </a:t>
            </a:r>
            <a:r>
              <a:rPr sz="1650" spc="30" dirty="0">
                <a:latin typeface="Microsoft Sans Serif"/>
                <a:cs typeface="Microsoft Sans Serif"/>
              </a:rPr>
              <a:t>un </a:t>
            </a:r>
            <a:r>
              <a:rPr sz="1650" spc="5" dirty="0">
                <a:latin typeface="Microsoft Sans Serif"/>
                <a:cs typeface="Microsoft Sans Serif"/>
              </a:rPr>
              <a:t>mínimo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425" dirty="0">
                <a:latin typeface="Microsoft Sans Serif"/>
                <a:cs typeface="Microsoft Sans Serif"/>
              </a:rPr>
              <a:t> </a:t>
            </a:r>
            <a:r>
              <a:rPr sz="1650" spc="-55" dirty="0">
                <a:latin typeface="Microsoft Sans Serif"/>
                <a:cs typeface="Microsoft Sans Serif"/>
              </a:rPr>
              <a:t>100%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25" dirty="0">
                <a:latin typeface="Microsoft Sans Serif"/>
                <a:cs typeface="Microsoft Sans Serif"/>
              </a:rPr>
              <a:t>insumos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45" dirty="0">
                <a:latin typeface="Microsoft Sans Serif"/>
                <a:cs typeface="Microsoft Sans Serif"/>
              </a:rPr>
              <a:t>la </a:t>
            </a:r>
            <a:r>
              <a:rPr sz="1650" spc="-50" dirty="0">
                <a:latin typeface="Microsoft Sans Serif"/>
                <a:cs typeface="Microsoft Sans Serif"/>
              </a:rPr>
              <a:t>localidad, </a:t>
            </a:r>
            <a:r>
              <a:rPr sz="1650" spc="-40" dirty="0">
                <a:latin typeface="Microsoft Sans Serif"/>
                <a:cs typeface="Microsoft Sans Serif"/>
              </a:rPr>
              <a:t>tales </a:t>
            </a:r>
            <a:r>
              <a:rPr sz="1650" dirty="0">
                <a:latin typeface="Microsoft Sans Serif"/>
                <a:cs typeface="Microsoft Sans Serif"/>
              </a:rPr>
              <a:t>como </a:t>
            </a:r>
            <a:r>
              <a:rPr sz="1650" spc="-20" dirty="0">
                <a:latin typeface="Microsoft Sans Serif"/>
                <a:cs typeface="Microsoft Sans Serif"/>
              </a:rPr>
              <a:t>harina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30" dirty="0">
                <a:latin typeface="Microsoft Sans Serif"/>
                <a:cs typeface="Microsoft Sans Serif"/>
              </a:rPr>
              <a:t>quinua, </a:t>
            </a:r>
            <a:r>
              <a:rPr sz="1650" spc="-45" dirty="0">
                <a:latin typeface="Microsoft Sans Serif"/>
                <a:cs typeface="Microsoft Sans Serif"/>
              </a:rPr>
              <a:t>quiwicha, </a:t>
            </a:r>
            <a:r>
              <a:rPr sz="1650" spc="-50" dirty="0">
                <a:latin typeface="Microsoft Sans Serif"/>
                <a:cs typeface="Microsoft Sans Serif"/>
              </a:rPr>
              <a:t>haba, </a:t>
            </a:r>
            <a:r>
              <a:rPr sz="1650" spc="-65" dirty="0">
                <a:latin typeface="Microsoft Sans Serif"/>
                <a:cs typeface="Microsoft Sans Serif"/>
              </a:rPr>
              <a:t>maca, </a:t>
            </a:r>
            <a:r>
              <a:rPr sz="1650" spc="-60" dirty="0">
                <a:latin typeface="Microsoft Sans Serif"/>
                <a:cs typeface="Microsoft Sans Serif"/>
              </a:rPr>
              <a:t> </a:t>
            </a:r>
            <a:r>
              <a:rPr sz="1650" spc="-55" dirty="0">
                <a:latin typeface="Microsoft Sans Serif"/>
                <a:cs typeface="Microsoft Sans Serif"/>
              </a:rPr>
              <a:t>cebada, </a:t>
            </a:r>
            <a:r>
              <a:rPr sz="1650" spc="-75" dirty="0">
                <a:latin typeface="Microsoft Sans Serif"/>
                <a:cs typeface="Microsoft Sans Serif"/>
              </a:rPr>
              <a:t>avena, </a:t>
            </a:r>
            <a:r>
              <a:rPr sz="1650" spc="-10" dirty="0">
                <a:latin typeface="Microsoft Sans Serif"/>
                <a:cs typeface="Microsoft Sans Serif"/>
              </a:rPr>
              <a:t>arroz </a:t>
            </a:r>
            <a:r>
              <a:rPr sz="1650" spc="-70" dirty="0">
                <a:latin typeface="Microsoft Sans Serif"/>
                <a:cs typeface="Microsoft Sans Serif"/>
              </a:rPr>
              <a:t>y </a:t>
            </a:r>
            <a:r>
              <a:rPr sz="1650" spc="10" dirty="0">
                <a:latin typeface="Microsoft Sans Serif"/>
                <a:cs typeface="Microsoft Sans Serif"/>
              </a:rPr>
              <a:t>otros </a:t>
            </a:r>
            <a:r>
              <a:rPr sz="1650" dirty="0">
                <a:latin typeface="Microsoft Sans Serif"/>
                <a:cs typeface="Microsoft Sans Serif"/>
              </a:rPr>
              <a:t>productos </a:t>
            </a:r>
            <a:r>
              <a:rPr sz="1650" spc="-50" dirty="0">
                <a:latin typeface="Microsoft Sans Serif"/>
                <a:cs typeface="Microsoft Sans Serif"/>
              </a:rPr>
              <a:t>nacionales. </a:t>
            </a:r>
            <a:r>
              <a:rPr sz="1650" spc="-130" dirty="0">
                <a:latin typeface="Microsoft Sans Serif"/>
                <a:cs typeface="Microsoft Sans Serif"/>
              </a:rPr>
              <a:t>Se </a:t>
            </a:r>
            <a:r>
              <a:rPr sz="1650" spc="-15" dirty="0">
                <a:latin typeface="Microsoft Sans Serif"/>
                <a:cs typeface="Microsoft Sans Serif"/>
              </a:rPr>
              <a:t>deberá </a:t>
            </a:r>
            <a:r>
              <a:rPr sz="1650" dirty="0">
                <a:latin typeface="Microsoft Sans Serif"/>
                <a:cs typeface="Microsoft Sans Serif"/>
              </a:rPr>
              <a:t>adquirir </a:t>
            </a:r>
            <a:r>
              <a:rPr sz="1650" spc="-35" dirty="0">
                <a:latin typeface="Microsoft Sans Serif"/>
                <a:cs typeface="Microsoft Sans Serif"/>
              </a:rPr>
              <a:t>aquellos </a:t>
            </a:r>
            <a:r>
              <a:rPr sz="1650" spc="-25" dirty="0">
                <a:latin typeface="Microsoft Sans Serif"/>
                <a:cs typeface="Microsoft Sans Serif"/>
              </a:rPr>
              <a:t>alimentos </a:t>
            </a:r>
            <a:r>
              <a:rPr sz="1650" spc="-20" dirty="0">
                <a:latin typeface="Microsoft Sans Serif"/>
                <a:cs typeface="Microsoft Sans Serif"/>
              </a:rPr>
              <a:t>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15" dirty="0">
                <a:latin typeface="Microsoft Sans Serif"/>
                <a:cs typeface="Microsoft Sans Serif"/>
              </a:rPr>
              <a:t>mayor </a:t>
            </a:r>
            <a:r>
              <a:rPr sz="1650" spc="-30" dirty="0">
                <a:latin typeface="Microsoft Sans Serif"/>
                <a:cs typeface="Microsoft Sans Serif"/>
              </a:rPr>
              <a:t>valor </a:t>
            </a:r>
            <a:r>
              <a:rPr sz="1650" spc="-15" dirty="0">
                <a:latin typeface="Microsoft Sans Serif"/>
                <a:cs typeface="Microsoft Sans Serif"/>
              </a:rPr>
              <a:t>nutricional </a:t>
            </a:r>
            <a:r>
              <a:rPr sz="1650" spc="-25" dirty="0">
                <a:latin typeface="Microsoft Sans Serif"/>
                <a:cs typeface="Microsoft Sans Serif"/>
              </a:rPr>
              <a:t>adecuadamente </a:t>
            </a:r>
            <a:r>
              <a:rPr sz="1650" spc="-35" dirty="0">
                <a:latin typeface="Microsoft Sans Serif"/>
                <a:cs typeface="Microsoft Sans Serif"/>
              </a:rPr>
              <a:t>balanceado </a:t>
            </a:r>
            <a:r>
              <a:rPr sz="1650" spc="-70" dirty="0">
                <a:latin typeface="Microsoft Sans Serif"/>
                <a:cs typeface="Microsoft Sans Serif"/>
              </a:rPr>
              <a:t>y </a:t>
            </a:r>
            <a:r>
              <a:rPr sz="1650" dirty="0">
                <a:latin typeface="Microsoft Sans Serif"/>
                <a:cs typeface="Microsoft Sans Serif"/>
              </a:rPr>
              <a:t>que </a:t>
            </a:r>
            <a:r>
              <a:rPr sz="1650" spc="-30" dirty="0">
                <a:latin typeface="Microsoft Sans Serif"/>
                <a:cs typeface="Microsoft Sans Serif"/>
              </a:rPr>
              <a:t>tenga el </a:t>
            </a:r>
            <a:r>
              <a:rPr sz="1650" spc="15" dirty="0">
                <a:latin typeface="Microsoft Sans Serif"/>
                <a:cs typeface="Microsoft Sans Serif"/>
              </a:rPr>
              <a:t>menor </a:t>
            </a:r>
            <a:r>
              <a:rPr sz="1650" spc="-35" dirty="0">
                <a:latin typeface="Microsoft Sans Serif"/>
                <a:cs typeface="Microsoft Sans Serif"/>
              </a:rPr>
              <a:t>costo. </a:t>
            </a:r>
            <a:r>
              <a:rPr sz="1650" spc="-75" dirty="0">
                <a:latin typeface="Microsoft Sans Serif"/>
                <a:cs typeface="Microsoft Sans Serif"/>
              </a:rPr>
              <a:t>Será </a:t>
            </a:r>
            <a:r>
              <a:rPr sz="1650" spc="-70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el </a:t>
            </a:r>
            <a:r>
              <a:rPr sz="1650" spc="-15" dirty="0">
                <a:latin typeface="Microsoft Sans Serif"/>
                <a:cs typeface="Microsoft Sans Serif"/>
              </a:rPr>
              <a:t>Ministerio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80" dirty="0">
                <a:latin typeface="Microsoft Sans Serif"/>
                <a:cs typeface="Microsoft Sans Serif"/>
              </a:rPr>
              <a:t>Salud, </a:t>
            </a:r>
            <a:r>
              <a:rPr sz="1650" spc="-35" dirty="0">
                <a:latin typeface="Microsoft Sans Serif"/>
                <a:cs typeface="Microsoft Sans Serif"/>
              </a:rPr>
              <a:t>específicamente </a:t>
            </a:r>
            <a:r>
              <a:rPr sz="1650" spc="-30" dirty="0">
                <a:latin typeface="Microsoft Sans Serif"/>
                <a:cs typeface="Microsoft Sans Serif"/>
              </a:rPr>
              <a:t>el </a:t>
            </a:r>
            <a:r>
              <a:rPr sz="1650" spc="-5" dirty="0">
                <a:latin typeface="Microsoft Sans Serif"/>
                <a:cs typeface="Microsoft Sans Serif"/>
              </a:rPr>
              <a:t>Instituto </a:t>
            </a:r>
            <a:r>
              <a:rPr sz="1650" spc="-45" dirty="0">
                <a:latin typeface="Microsoft Sans Serif"/>
                <a:cs typeface="Microsoft Sans Serif"/>
              </a:rPr>
              <a:t>Nacional </a:t>
            </a:r>
            <a:r>
              <a:rPr sz="1650" dirty="0">
                <a:latin typeface="Microsoft Sans Serif"/>
                <a:cs typeface="Microsoft Sans Serif"/>
              </a:rPr>
              <a:t>de </a:t>
            </a:r>
            <a:r>
              <a:rPr sz="1650" spc="-80" dirty="0">
                <a:latin typeface="Microsoft Sans Serif"/>
                <a:cs typeface="Microsoft Sans Serif"/>
              </a:rPr>
              <a:t>Salud, </a:t>
            </a:r>
            <a:r>
              <a:rPr sz="1650" spc="-30" dirty="0">
                <a:latin typeface="Microsoft Sans Serif"/>
                <a:cs typeface="Microsoft Sans Serif"/>
              </a:rPr>
              <a:t>el </a:t>
            </a:r>
            <a:r>
              <a:rPr sz="1650" dirty="0">
                <a:latin typeface="Microsoft Sans Serif"/>
                <a:cs typeface="Microsoft Sans Serif"/>
              </a:rPr>
              <a:t>que </a:t>
            </a:r>
            <a:r>
              <a:rPr sz="1650" spc="-5" dirty="0">
                <a:latin typeface="Microsoft Sans Serif"/>
                <a:cs typeface="Microsoft Sans Serif"/>
              </a:rPr>
              <a:t>determine </a:t>
            </a:r>
            <a:r>
              <a:rPr sz="1650" spc="-30" dirty="0">
                <a:latin typeface="Microsoft Sans Serif"/>
                <a:cs typeface="Microsoft Sans Serif"/>
              </a:rPr>
              <a:t>el </a:t>
            </a:r>
            <a:r>
              <a:rPr sz="1650" spc="-25" dirty="0">
                <a:latin typeface="Microsoft Sans Serif"/>
                <a:cs typeface="Microsoft Sans Serif"/>
              </a:rPr>
              <a:t> </a:t>
            </a:r>
            <a:r>
              <a:rPr sz="1650" spc="-30" dirty="0">
                <a:latin typeface="Microsoft Sans Serif"/>
                <a:cs typeface="Microsoft Sans Serif"/>
              </a:rPr>
              <a:t>valor</a:t>
            </a:r>
            <a:r>
              <a:rPr sz="1650" spc="-100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nutricional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5" dirty="0">
                <a:latin typeface="Microsoft Sans Serif"/>
                <a:cs typeface="Microsoft Sans Serif"/>
              </a:rPr>
              <a:t>mínimo</a:t>
            </a:r>
            <a:r>
              <a:rPr sz="1650" spc="-95" dirty="0">
                <a:latin typeface="Microsoft Sans Serif"/>
                <a:cs typeface="Microsoft Sans Serif"/>
              </a:rPr>
              <a:t> </a:t>
            </a:r>
            <a:r>
              <a:rPr sz="1650" spc="-15" dirty="0">
                <a:latin typeface="Microsoft Sans Serif"/>
                <a:cs typeface="Microsoft Sans Serif"/>
              </a:rPr>
              <a:t>(…)</a:t>
            </a:r>
            <a:endParaRPr sz="165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774" y="2715940"/>
            <a:ext cx="3701225" cy="242755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6C56032-E8EB-FE0B-F817-F5E2A41AD4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9"/>
          <a:stretch/>
        </p:blipFill>
        <p:spPr>
          <a:xfrm>
            <a:off x="1244294" y="3486150"/>
            <a:ext cx="2032306" cy="14541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0" y="1845989"/>
            <a:ext cx="8065770" cy="1739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100"/>
              </a:spcBef>
            </a:pPr>
            <a:r>
              <a:rPr sz="1650" spc="-65" dirty="0">
                <a:latin typeface="Trebuchet MS"/>
                <a:cs typeface="Trebuchet MS"/>
              </a:rPr>
              <a:t>El</a:t>
            </a:r>
            <a:r>
              <a:rPr sz="1650" spc="-60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Programa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del</a:t>
            </a:r>
            <a:r>
              <a:rPr sz="1650" spc="-45" dirty="0">
                <a:latin typeface="Trebuchet MS"/>
                <a:cs typeface="Trebuchet MS"/>
              </a:rPr>
              <a:t> </a:t>
            </a:r>
            <a:r>
              <a:rPr sz="1650" spc="5" dirty="0">
                <a:latin typeface="Trebuchet MS"/>
                <a:cs typeface="Trebuchet MS"/>
              </a:rPr>
              <a:t>Vaso</a:t>
            </a:r>
            <a:r>
              <a:rPr sz="1650" spc="10" dirty="0">
                <a:latin typeface="Trebuchet MS"/>
                <a:cs typeface="Trebuchet MS"/>
              </a:rPr>
              <a:t> </a:t>
            </a:r>
            <a:r>
              <a:rPr sz="1650" spc="5" dirty="0">
                <a:latin typeface="Trebuchet MS"/>
                <a:cs typeface="Trebuchet MS"/>
              </a:rPr>
              <a:t>de</a:t>
            </a:r>
            <a:r>
              <a:rPr sz="1650" spc="10" dirty="0">
                <a:latin typeface="Trebuchet MS"/>
                <a:cs typeface="Trebuchet MS"/>
              </a:rPr>
              <a:t> </a:t>
            </a:r>
            <a:r>
              <a:rPr sz="1650" spc="-25" dirty="0">
                <a:latin typeface="Trebuchet MS"/>
                <a:cs typeface="Trebuchet MS"/>
              </a:rPr>
              <a:t>Leche</a:t>
            </a:r>
            <a:r>
              <a:rPr sz="1650" spc="-20" dirty="0">
                <a:latin typeface="Trebuchet MS"/>
                <a:cs typeface="Trebuchet MS"/>
              </a:rPr>
              <a:t> </a:t>
            </a:r>
            <a:r>
              <a:rPr sz="1650" spc="-15" dirty="0">
                <a:latin typeface="Trebuchet MS"/>
                <a:cs typeface="Trebuchet MS"/>
              </a:rPr>
              <a:t>deberá</a:t>
            </a:r>
            <a:r>
              <a:rPr sz="1650" spc="-10" dirty="0">
                <a:latin typeface="Trebuchet MS"/>
                <a:cs typeface="Trebuchet MS"/>
              </a:rPr>
              <a:t> </a:t>
            </a:r>
            <a:r>
              <a:rPr sz="1650" spc="-45" dirty="0">
                <a:latin typeface="Trebuchet MS"/>
                <a:cs typeface="Trebuchet MS"/>
              </a:rPr>
              <a:t>cumplir</a:t>
            </a:r>
            <a:r>
              <a:rPr sz="1650" spc="-40" dirty="0">
                <a:latin typeface="Trebuchet MS"/>
                <a:cs typeface="Trebuchet MS"/>
              </a:rPr>
              <a:t> </a:t>
            </a:r>
            <a:r>
              <a:rPr sz="1650" spc="5" dirty="0">
                <a:latin typeface="Trebuchet MS"/>
                <a:cs typeface="Trebuchet MS"/>
              </a:rPr>
              <a:t>con</a:t>
            </a:r>
            <a:r>
              <a:rPr sz="1650" spc="10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el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40" dirty="0">
                <a:latin typeface="Trebuchet MS"/>
                <a:cs typeface="Trebuchet MS"/>
              </a:rPr>
              <a:t>requisito</a:t>
            </a:r>
            <a:r>
              <a:rPr sz="1650" spc="-35" dirty="0">
                <a:latin typeface="Trebuchet MS"/>
                <a:cs typeface="Trebuchet MS"/>
              </a:rPr>
              <a:t> </a:t>
            </a:r>
            <a:r>
              <a:rPr sz="1650" spc="10" dirty="0">
                <a:latin typeface="Trebuchet MS"/>
                <a:cs typeface="Trebuchet MS"/>
              </a:rPr>
              <a:t>que</a:t>
            </a:r>
            <a:r>
              <a:rPr sz="1650" spc="15" dirty="0">
                <a:latin typeface="Trebuchet MS"/>
                <a:cs typeface="Trebuchet MS"/>
              </a:rPr>
              <a:t> </a:t>
            </a:r>
            <a:r>
              <a:rPr sz="1650" spc="-45" dirty="0">
                <a:latin typeface="Trebuchet MS"/>
                <a:cs typeface="Trebuchet MS"/>
              </a:rPr>
              <a:t>exige</a:t>
            </a:r>
            <a:r>
              <a:rPr sz="1650" spc="-40" dirty="0">
                <a:latin typeface="Trebuchet MS"/>
                <a:cs typeface="Trebuchet MS"/>
              </a:rPr>
              <a:t> </a:t>
            </a:r>
            <a:r>
              <a:rPr sz="1650" spc="45" dirty="0">
                <a:latin typeface="Trebuchet MS"/>
                <a:cs typeface="Trebuchet MS"/>
              </a:rPr>
              <a:t>un </a:t>
            </a:r>
            <a:r>
              <a:rPr sz="1650" spc="50" dirty="0">
                <a:latin typeface="Trebuchet MS"/>
                <a:cs typeface="Trebuchet MS"/>
              </a:rPr>
              <a:t> </a:t>
            </a:r>
            <a:r>
              <a:rPr sz="1650" spc="-45" dirty="0">
                <a:latin typeface="Trebuchet MS"/>
                <a:cs typeface="Trebuchet MS"/>
              </a:rPr>
              <a:t>abastecimiento obligatorio </a:t>
            </a:r>
            <a:r>
              <a:rPr sz="1650" spc="-10" dirty="0">
                <a:latin typeface="Trebuchet MS"/>
                <a:cs typeface="Trebuchet MS"/>
              </a:rPr>
              <a:t>los </a:t>
            </a:r>
            <a:r>
              <a:rPr sz="1650" spc="-55" dirty="0">
                <a:latin typeface="Trebuchet MS"/>
                <a:cs typeface="Trebuchet MS"/>
              </a:rPr>
              <a:t>siete </a:t>
            </a:r>
            <a:r>
              <a:rPr sz="1650" spc="-15" dirty="0">
                <a:latin typeface="Trebuchet MS"/>
                <a:cs typeface="Trebuchet MS"/>
              </a:rPr>
              <a:t>días </a:t>
            </a:r>
            <a:r>
              <a:rPr sz="1650" spc="5" dirty="0">
                <a:latin typeface="Trebuchet MS"/>
                <a:cs typeface="Trebuchet MS"/>
              </a:rPr>
              <a:t>de </a:t>
            </a:r>
            <a:r>
              <a:rPr sz="1650" spc="-75" dirty="0">
                <a:latin typeface="Trebuchet MS"/>
                <a:cs typeface="Trebuchet MS"/>
              </a:rPr>
              <a:t>la </a:t>
            </a:r>
            <a:r>
              <a:rPr sz="1650" spc="5" dirty="0">
                <a:latin typeface="Trebuchet MS"/>
                <a:cs typeface="Trebuchet MS"/>
              </a:rPr>
              <a:t>semana a </a:t>
            </a:r>
            <a:r>
              <a:rPr sz="1650" spc="-10" dirty="0">
                <a:latin typeface="Trebuchet MS"/>
                <a:cs typeface="Trebuchet MS"/>
              </a:rPr>
              <a:t>los </a:t>
            </a:r>
            <a:r>
              <a:rPr sz="1650" spc="-40" dirty="0">
                <a:latin typeface="Trebuchet MS"/>
                <a:cs typeface="Trebuchet MS"/>
              </a:rPr>
              <a:t>niños. </a:t>
            </a:r>
            <a:r>
              <a:rPr sz="1650" spc="-20" dirty="0">
                <a:latin typeface="Trebuchet MS"/>
                <a:cs typeface="Trebuchet MS"/>
              </a:rPr>
              <a:t>Para </a:t>
            </a:r>
            <a:r>
              <a:rPr sz="1650" spc="-100" dirty="0">
                <a:latin typeface="Trebuchet MS"/>
                <a:cs typeface="Trebuchet MS"/>
              </a:rPr>
              <a:t>tal </a:t>
            </a:r>
            <a:r>
              <a:rPr sz="1650" spc="-95" dirty="0">
                <a:latin typeface="Trebuchet MS"/>
                <a:cs typeface="Trebuchet MS"/>
              </a:rPr>
              <a:t>efecto, </a:t>
            </a:r>
            <a:r>
              <a:rPr sz="1650" spc="15" dirty="0">
                <a:latin typeface="Trebuchet MS"/>
                <a:cs typeface="Trebuchet MS"/>
              </a:rPr>
              <a:t>en </a:t>
            </a:r>
            <a:r>
              <a:rPr sz="1650" spc="-10" dirty="0">
                <a:latin typeface="Trebuchet MS"/>
                <a:cs typeface="Trebuchet MS"/>
              </a:rPr>
              <a:t>los 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spc="10" dirty="0">
                <a:latin typeface="Trebuchet MS"/>
                <a:cs typeface="Trebuchet MS"/>
              </a:rPr>
              <a:t>procesos </a:t>
            </a:r>
            <a:r>
              <a:rPr sz="1650" spc="5" dirty="0">
                <a:latin typeface="Trebuchet MS"/>
                <a:cs typeface="Trebuchet MS"/>
              </a:rPr>
              <a:t>de </a:t>
            </a:r>
            <a:r>
              <a:rPr sz="1650" spc="-40" dirty="0">
                <a:latin typeface="Trebuchet MS"/>
                <a:cs typeface="Trebuchet MS"/>
              </a:rPr>
              <a:t>selección </a:t>
            </a:r>
            <a:r>
              <a:rPr sz="1650" spc="5" dirty="0">
                <a:latin typeface="Trebuchet MS"/>
                <a:cs typeface="Trebuchet MS"/>
              </a:rPr>
              <a:t>de </a:t>
            </a:r>
            <a:r>
              <a:rPr sz="1650" spc="-35" dirty="0">
                <a:latin typeface="Trebuchet MS"/>
                <a:cs typeface="Trebuchet MS"/>
              </a:rPr>
              <a:t>proveedores, </a:t>
            </a:r>
            <a:r>
              <a:rPr sz="1650" spc="-80" dirty="0">
                <a:latin typeface="Trebuchet MS"/>
                <a:cs typeface="Trebuchet MS"/>
              </a:rPr>
              <a:t>el </a:t>
            </a:r>
            <a:r>
              <a:rPr sz="1650" spc="-40" dirty="0">
                <a:latin typeface="Trebuchet MS"/>
                <a:cs typeface="Trebuchet MS"/>
              </a:rPr>
              <a:t>Comité </a:t>
            </a:r>
            <a:r>
              <a:rPr sz="1650" spc="-45" dirty="0">
                <a:latin typeface="Trebuchet MS"/>
                <a:cs typeface="Trebuchet MS"/>
              </a:rPr>
              <a:t>Especial </a:t>
            </a:r>
            <a:r>
              <a:rPr sz="1650" spc="-15" dirty="0">
                <a:latin typeface="Trebuchet MS"/>
                <a:cs typeface="Trebuchet MS"/>
              </a:rPr>
              <a:t>deberá </a:t>
            </a:r>
            <a:r>
              <a:rPr sz="1650" spc="-40" dirty="0">
                <a:latin typeface="Trebuchet MS"/>
                <a:cs typeface="Trebuchet MS"/>
              </a:rPr>
              <a:t>tener </a:t>
            </a:r>
            <a:r>
              <a:rPr sz="1650" spc="15" dirty="0">
                <a:latin typeface="Trebuchet MS"/>
                <a:cs typeface="Trebuchet MS"/>
              </a:rPr>
              <a:t>en </a:t>
            </a:r>
            <a:r>
              <a:rPr sz="1650" spc="-35" dirty="0">
                <a:latin typeface="Trebuchet MS"/>
                <a:cs typeface="Trebuchet MS"/>
              </a:rPr>
              <a:t>cuenta </a:t>
            </a:r>
            <a:r>
              <a:rPr sz="1650" spc="-10" dirty="0">
                <a:latin typeface="Trebuchet MS"/>
                <a:cs typeface="Trebuchet MS"/>
              </a:rPr>
              <a:t>los </a:t>
            </a:r>
            <a:r>
              <a:rPr sz="1650" spc="-5" dirty="0">
                <a:latin typeface="Trebuchet MS"/>
                <a:cs typeface="Trebuchet MS"/>
              </a:rPr>
              <a:t> </a:t>
            </a:r>
            <a:r>
              <a:rPr sz="1650" spc="-30" dirty="0">
                <a:latin typeface="Trebuchet MS"/>
                <a:cs typeface="Trebuchet MS"/>
              </a:rPr>
              <a:t>siguientes </a:t>
            </a:r>
            <a:r>
              <a:rPr sz="1650" spc="-55" dirty="0">
                <a:latin typeface="Trebuchet MS"/>
                <a:cs typeface="Trebuchet MS"/>
              </a:rPr>
              <a:t>criterios </a:t>
            </a:r>
            <a:r>
              <a:rPr sz="1650" spc="5" dirty="0">
                <a:latin typeface="Trebuchet MS"/>
                <a:cs typeface="Trebuchet MS"/>
              </a:rPr>
              <a:t>de </a:t>
            </a:r>
            <a:r>
              <a:rPr sz="1650" spc="-45" dirty="0">
                <a:latin typeface="Trebuchet MS"/>
                <a:cs typeface="Trebuchet MS"/>
              </a:rPr>
              <a:t>evaluación</a:t>
            </a:r>
            <a:r>
              <a:rPr sz="1650" spc="-40" dirty="0">
                <a:latin typeface="Trebuchet MS"/>
                <a:cs typeface="Trebuchet MS"/>
              </a:rPr>
              <a:t> </a:t>
            </a:r>
            <a:r>
              <a:rPr sz="1650" spc="15" dirty="0">
                <a:latin typeface="Trebuchet MS"/>
                <a:cs typeface="Trebuchet MS"/>
              </a:rPr>
              <a:t>como </a:t>
            </a:r>
            <a:r>
              <a:rPr sz="1650" spc="-55" dirty="0">
                <a:latin typeface="Trebuchet MS"/>
                <a:cs typeface="Trebuchet MS"/>
              </a:rPr>
              <a:t>mínimo: </a:t>
            </a:r>
            <a:r>
              <a:rPr sz="1650" spc="-35" dirty="0">
                <a:latin typeface="Trebuchet MS"/>
                <a:cs typeface="Trebuchet MS"/>
              </a:rPr>
              <a:t>valores </a:t>
            </a:r>
            <a:r>
              <a:rPr sz="1650" spc="-65" dirty="0">
                <a:latin typeface="Trebuchet MS"/>
                <a:cs typeface="Trebuchet MS"/>
              </a:rPr>
              <a:t>nutricionales, </a:t>
            </a:r>
            <a:r>
              <a:rPr sz="1650" spc="-25" dirty="0">
                <a:latin typeface="Trebuchet MS"/>
                <a:cs typeface="Trebuchet MS"/>
              </a:rPr>
              <a:t>condiciones </a:t>
            </a:r>
            <a:r>
              <a:rPr sz="1650" spc="5" dirty="0">
                <a:latin typeface="Trebuchet MS"/>
                <a:cs typeface="Trebuchet MS"/>
              </a:rPr>
              <a:t>de </a:t>
            </a:r>
            <a:r>
              <a:rPr sz="1650" spc="10" dirty="0">
                <a:latin typeface="Trebuchet MS"/>
                <a:cs typeface="Trebuchet MS"/>
              </a:rPr>
              <a:t> </a:t>
            </a:r>
            <a:r>
              <a:rPr sz="1650" spc="-40" dirty="0">
                <a:latin typeface="Trebuchet MS"/>
                <a:cs typeface="Trebuchet MS"/>
              </a:rPr>
              <a:t>procesamiento,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45" dirty="0">
                <a:latin typeface="Trebuchet MS"/>
                <a:cs typeface="Trebuchet MS"/>
              </a:rPr>
              <a:t>porcentajes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5" dirty="0">
                <a:latin typeface="Trebuchet MS"/>
                <a:cs typeface="Trebuchet MS"/>
              </a:rPr>
              <a:t>de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5" dirty="0">
                <a:latin typeface="Trebuchet MS"/>
                <a:cs typeface="Trebuchet MS"/>
              </a:rPr>
              <a:t>componentes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-55" dirty="0">
                <a:latin typeface="Trebuchet MS"/>
                <a:cs typeface="Trebuchet MS"/>
              </a:rPr>
              <a:t>nacionales,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experiencia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60" dirty="0">
                <a:latin typeface="Trebuchet MS"/>
                <a:cs typeface="Trebuchet MS"/>
              </a:rPr>
              <a:t>y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preferencia</a:t>
            </a:r>
            <a:r>
              <a:rPr sz="1650" spc="-70" dirty="0">
                <a:latin typeface="Trebuchet MS"/>
                <a:cs typeface="Trebuchet MS"/>
              </a:rPr>
              <a:t> </a:t>
            </a:r>
            <a:r>
              <a:rPr sz="1650" spc="5" dirty="0">
                <a:latin typeface="Trebuchet MS"/>
                <a:cs typeface="Trebuchet MS"/>
              </a:rPr>
              <a:t>de</a:t>
            </a:r>
            <a:r>
              <a:rPr sz="1650" spc="-75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los </a:t>
            </a:r>
            <a:r>
              <a:rPr sz="1650" spc="-484" dirty="0">
                <a:latin typeface="Trebuchet MS"/>
                <a:cs typeface="Trebuchet MS"/>
              </a:rPr>
              <a:t> </a:t>
            </a:r>
            <a:r>
              <a:rPr sz="1650" dirty="0">
                <a:latin typeface="Trebuchet MS"/>
                <a:cs typeface="Trebuchet MS"/>
              </a:rPr>
              <a:t>consumidores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beneficiarios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50" dirty="0">
                <a:latin typeface="Trebuchet MS"/>
                <a:cs typeface="Trebuchet MS"/>
              </a:rPr>
              <a:t>del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presente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Programa</a:t>
            </a:r>
            <a:r>
              <a:rPr sz="1650" spc="-155" dirty="0">
                <a:latin typeface="Trebuchet MS"/>
                <a:cs typeface="Trebuchet MS"/>
              </a:rPr>
              <a:t> </a:t>
            </a:r>
            <a:r>
              <a:rPr sz="1650" b="1" spc="-114" dirty="0">
                <a:latin typeface="Tahoma"/>
                <a:cs typeface="Tahoma"/>
              </a:rPr>
              <a:t>(...)</a:t>
            </a:r>
            <a:r>
              <a:rPr sz="1650" spc="-114" dirty="0">
                <a:latin typeface="Trebuchet MS"/>
                <a:cs typeface="Trebuchet MS"/>
              </a:rPr>
              <a:t>"</a:t>
            </a:r>
            <a:endParaRPr sz="1650" dirty="0">
              <a:latin typeface="Trebuchet MS"/>
              <a:cs typeface="Trebuchet MS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42774" y="2715939"/>
            <a:ext cx="3701225" cy="24275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F106DCB-912F-D96F-55E7-047C2684E6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774" y="288379"/>
            <a:ext cx="2097306" cy="15005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4915" y="0"/>
            <a:ext cx="2045335" cy="1028700"/>
          </a:xfrm>
          <a:custGeom>
            <a:avLst/>
            <a:gdLst/>
            <a:ahLst/>
            <a:cxnLst/>
            <a:rect l="l" t="t" r="r" b="b"/>
            <a:pathLst>
              <a:path w="2045334" h="1028700">
                <a:moveTo>
                  <a:pt x="1691581" y="22999"/>
                </a:moveTo>
                <a:lnTo>
                  <a:pt x="1682267" y="21159"/>
                </a:lnTo>
                <a:lnTo>
                  <a:pt x="1674752" y="16204"/>
                </a:lnTo>
                <a:lnTo>
                  <a:pt x="1669706" y="8886"/>
                </a:lnTo>
                <a:lnTo>
                  <a:pt x="1667864" y="0"/>
                </a:lnTo>
                <a:lnTo>
                  <a:pt x="1714471" y="0"/>
                </a:lnTo>
                <a:lnTo>
                  <a:pt x="1712868" y="8592"/>
                </a:lnTo>
                <a:lnTo>
                  <a:pt x="1708061" y="16117"/>
                </a:lnTo>
                <a:lnTo>
                  <a:pt x="1700769" y="21159"/>
                </a:lnTo>
                <a:lnTo>
                  <a:pt x="1691581" y="22999"/>
                </a:lnTo>
                <a:close/>
              </a:path>
              <a:path w="2045334" h="1028700">
                <a:moveTo>
                  <a:pt x="1691581" y="358930"/>
                </a:moveTo>
                <a:lnTo>
                  <a:pt x="1682267" y="357089"/>
                </a:lnTo>
                <a:lnTo>
                  <a:pt x="1674752" y="352134"/>
                </a:lnTo>
                <a:lnTo>
                  <a:pt x="1669706" y="344816"/>
                </a:lnTo>
                <a:lnTo>
                  <a:pt x="1667864" y="335930"/>
                </a:lnTo>
                <a:lnTo>
                  <a:pt x="1669695" y="326641"/>
                </a:lnTo>
                <a:lnTo>
                  <a:pt x="1674665" y="319116"/>
                </a:lnTo>
                <a:lnTo>
                  <a:pt x="1681990" y="314074"/>
                </a:lnTo>
                <a:lnTo>
                  <a:pt x="1690884" y="312234"/>
                </a:lnTo>
                <a:lnTo>
                  <a:pt x="1700197" y="314074"/>
                </a:lnTo>
                <a:lnTo>
                  <a:pt x="1707712" y="319029"/>
                </a:lnTo>
                <a:lnTo>
                  <a:pt x="1712759" y="326347"/>
                </a:lnTo>
                <a:lnTo>
                  <a:pt x="1714601" y="335233"/>
                </a:lnTo>
                <a:lnTo>
                  <a:pt x="1712868" y="344522"/>
                </a:lnTo>
                <a:lnTo>
                  <a:pt x="1708061" y="352047"/>
                </a:lnTo>
                <a:lnTo>
                  <a:pt x="1700769" y="357089"/>
                </a:lnTo>
                <a:lnTo>
                  <a:pt x="1691581" y="358930"/>
                </a:lnTo>
                <a:close/>
              </a:path>
              <a:path w="2045334" h="1028700">
                <a:moveTo>
                  <a:pt x="1691581" y="694163"/>
                </a:moveTo>
                <a:lnTo>
                  <a:pt x="1682267" y="692323"/>
                </a:lnTo>
                <a:lnTo>
                  <a:pt x="1674752" y="687368"/>
                </a:lnTo>
                <a:lnTo>
                  <a:pt x="1669706" y="680050"/>
                </a:lnTo>
                <a:lnTo>
                  <a:pt x="1667864" y="671164"/>
                </a:lnTo>
                <a:lnTo>
                  <a:pt x="1669695" y="661875"/>
                </a:lnTo>
                <a:lnTo>
                  <a:pt x="1674665" y="654350"/>
                </a:lnTo>
                <a:lnTo>
                  <a:pt x="1681990" y="649308"/>
                </a:lnTo>
                <a:lnTo>
                  <a:pt x="1690884" y="647468"/>
                </a:lnTo>
                <a:lnTo>
                  <a:pt x="1700197" y="649308"/>
                </a:lnTo>
                <a:lnTo>
                  <a:pt x="1707712" y="654263"/>
                </a:lnTo>
                <a:lnTo>
                  <a:pt x="1712759" y="661581"/>
                </a:lnTo>
                <a:lnTo>
                  <a:pt x="1714601" y="670467"/>
                </a:lnTo>
                <a:lnTo>
                  <a:pt x="1712868" y="679756"/>
                </a:lnTo>
                <a:lnTo>
                  <a:pt x="1708061" y="687281"/>
                </a:lnTo>
                <a:lnTo>
                  <a:pt x="1700769" y="692323"/>
                </a:lnTo>
                <a:lnTo>
                  <a:pt x="1691581" y="694163"/>
                </a:lnTo>
                <a:close/>
              </a:path>
              <a:path w="2045334" h="1028700">
                <a:moveTo>
                  <a:pt x="1691581" y="1025912"/>
                </a:moveTo>
                <a:lnTo>
                  <a:pt x="1683712" y="1024431"/>
                </a:lnTo>
                <a:lnTo>
                  <a:pt x="1677281" y="1020336"/>
                </a:lnTo>
                <a:lnTo>
                  <a:pt x="1672943" y="1014151"/>
                </a:lnTo>
                <a:lnTo>
                  <a:pt x="1671352" y="1006397"/>
                </a:lnTo>
                <a:lnTo>
                  <a:pt x="1672834" y="998535"/>
                </a:lnTo>
                <a:lnTo>
                  <a:pt x="1676932" y="992110"/>
                </a:lnTo>
                <a:lnTo>
                  <a:pt x="1683123" y="987776"/>
                </a:lnTo>
                <a:lnTo>
                  <a:pt x="1690884" y="986186"/>
                </a:lnTo>
                <a:lnTo>
                  <a:pt x="1698753" y="987667"/>
                </a:lnTo>
                <a:lnTo>
                  <a:pt x="1705184" y="991761"/>
                </a:lnTo>
                <a:lnTo>
                  <a:pt x="1709521" y="997947"/>
                </a:lnTo>
                <a:lnTo>
                  <a:pt x="1711113" y="1005700"/>
                </a:lnTo>
                <a:lnTo>
                  <a:pt x="1709631" y="1013563"/>
                </a:lnTo>
                <a:lnTo>
                  <a:pt x="1705532" y="1019988"/>
                </a:lnTo>
                <a:lnTo>
                  <a:pt x="1699342" y="1024322"/>
                </a:lnTo>
                <a:lnTo>
                  <a:pt x="1691581" y="1025912"/>
                </a:lnTo>
                <a:close/>
              </a:path>
              <a:path w="2045334" h="1028700">
                <a:moveTo>
                  <a:pt x="1022622" y="27878"/>
                </a:moveTo>
                <a:lnTo>
                  <a:pt x="1010763" y="25439"/>
                </a:lnTo>
                <a:lnTo>
                  <a:pt x="1000997" y="18817"/>
                </a:lnTo>
                <a:lnTo>
                  <a:pt x="994371" y="9060"/>
                </a:lnTo>
                <a:lnTo>
                  <a:pt x="992504" y="0"/>
                </a:lnTo>
                <a:lnTo>
                  <a:pt x="1052740" y="0"/>
                </a:lnTo>
                <a:lnTo>
                  <a:pt x="1050873" y="9060"/>
                </a:lnTo>
                <a:lnTo>
                  <a:pt x="1044246" y="18817"/>
                </a:lnTo>
                <a:lnTo>
                  <a:pt x="1034480" y="25439"/>
                </a:lnTo>
                <a:lnTo>
                  <a:pt x="1022622" y="27878"/>
                </a:lnTo>
                <a:close/>
              </a:path>
              <a:path w="2045334" h="1028700">
                <a:moveTo>
                  <a:pt x="1022622" y="358930"/>
                </a:moveTo>
                <a:lnTo>
                  <a:pt x="1012191" y="356959"/>
                </a:lnTo>
                <a:lnTo>
                  <a:pt x="1003526" y="351525"/>
                </a:lnTo>
                <a:lnTo>
                  <a:pt x="997608" y="343346"/>
                </a:lnTo>
                <a:lnTo>
                  <a:pt x="995417" y="333143"/>
                </a:lnTo>
                <a:lnTo>
                  <a:pt x="997608" y="323124"/>
                </a:lnTo>
                <a:lnTo>
                  <a:pt x="1003526" y="314673"/>
                </a:lnTo>
                <a:lnTo>
                  <a:pt x="1012191" y="308836"/>
                </a:lnTo>
                <a:lnTo>
                  <a:pt x="1022622" y="306658"/>
                </a:lnTo>
                <a:lnTo>
                  <a:pt x="1033052" y="308640"/>
                </a:lnTo>
                <a:lnTo>
                  <a:pt x="1041717" y="314151"/>
                </a:lnTo>
                <a:lnTo>
                  <a:pt x="1047636" y="322536"/>
                </a:lnTo>
                <a:lnTo>
                  <a:pt x="1049826" y="333143"/>
                </a:lnTo>
                <a:lnTo>
                  <a:pt x="1047636" y="342758"/>
                </a:lnTo>
                <a:lnTo>
                  <a:pt x="1041717" y="351002"/>
                </a:lnTo>
                <a:lnTo>
                  <a:pt x="1033052" y="356763"/>
                </a:lnTo>
                <a:lnTo>
                  <a:pt x="1022622" y="358930"/>
                </a:lnTo>
                <a:close/>
              </a:path>
              <a:path w="2045334" h="1028700">
                <a:moveTo>
                  <a:pt x="1022622" y="691375"/>
                </a:moveTo>
                <a:lnTo>
                  <a:pt x="1013619" y="689535"/>
                </a:lnTo>
                <a:lnTo>
                  <a:pt x="1006055" y="684493"/>
                </a:lnTo>
                <a:lnTo>
                  <a:pt x="1000845" y="676968"/>
                </a:lnTo>
                <a:lnTo>
                  <a:pt x="998905" y="667679"/>
                </a:lnTo>
                <a:lnTo>
                  <a:pt x="1000747" y="658684"/>
                </a:lnTo>
                <a:lnTo>
                  <a:pt x="1005793" y="651127"/>
                </a:lnTo>
                <a:lnTo>
                  <a:pt x="1013325" y="645921"/>
                </a:lnTo>
                <a:lnTo>
                  <a:pt x="1022622" y="643983"/>
                </a:lnTo>
                <a:lnTo>
                  <a:pt x="1031919" y="645823"/>
                </a:lnTo>
                <a:lnTo>
                  <a:pt x="1039450" y="650865"/>
                </a:lnTo>
                <a:lnTo>
                  <a:pt x="1044497" y="658390"/>
                </a:lnTo>
                <a:lnTo>
                  <a:pt x="1046339" y="667679"/>
                </a:lnTo>
                <a:lnTo>
                  <a:pt x="1044399" y="676674"/>
                </a:lnTo>
                <a:lnTo>
                  <a:pt x="1039189" y="684232"/>
                </a:lnTo>
                <a:lnTo>
                  <a:pt x="1031625" y="689437"/>
                </a:lnTo>
                <a:lnTo>
                  <a:pt x="1022622" y="691375"/>
                </a:lnTo>
                <a:close/>
              </a:path>
              <a:path w="2045334" h="1028700">
                <a:moveTo>
                  <a:pt x="1022622" y="1023821"/>
                </a:moveTo>
                <a:lnTo>
                  <a:pt x="1014752" y="1022231"/>
                </a:lnTo>
                <a:lnTo>
                  <a:pt x="1008322" y="1017897"/>
                </a:lnTo>
                <a:lnTo>
                  <a:pt x="1003984" y="1011472"/>
                </a:lnTo>
                <a:lnTo>
                  <a:pt x="1002393" y="1003609"/>
                </a:lnTo>
                <a:lnTo>
                  <a:pt x="1003984" y="995747"/>
                </a:lnTo>
                <a:lnTo>
                  <a:pt x="1008322" y="989322"/>
                </a:lnTo>
                <a:lnTo>
                  <a:pt x="1014752" y="984988"/>
                </a:lnTo>
                <a:lnTo>
                  <a:pt x="1022622" y="983398"/>
                </a:lnTo>
                <a:lnTo>
                  <a:pt x="1030491" y="984988"/>
                </a:lnTo>
                <a:lnTo>
                  <a:pt x="1036922" y="989322"/>
                </a:lnTo>
                <a:lnTo>
                  <a:pt x="1041260" y="995747"/>
                </a:lnTo>
                <a:lnTo>
                  <a:pt x="1042851" y="1003609"/>
                </a:lnTo>
                <a:lnTo>
                  <a:pt x="1041260" y="1011472"/>
                </a:lnTo>
                <a:lnTo>
                  <a:pt x="1036922" y="1017897"/>
                </a:lnTo>
                <a:lnTo>
                  <a:pt x="1030491" y="1022231"/>
                </a:lnTo>
                <a:lnTo>
                  <a:pt x="1022622" y="1023821"/>
                </a:lnTo>
                <a:close/>
              </a:path>
              <a:path w="2045334" h="1028700">
                <a:moveTo>
                  <a:pt x="687793" y="29969"/>
                </a:moveTo>
                <a:lnTo>
                  <a:pt x="677471" y="27780"/>
                </a:lnTo>
                <a:lnTo>
                  <a:pt x="669046" y="21867"/>
                </a:lnTo>
                <a:lnTo>
                  <a:pt x="663368" y="13209"/>
                </a:lnTo>
                <a:lnTo>
                  <a:pt x="661286" y="2788"/>
                </a:lnTo>
                <a:lnTo>
                  <a:pt x="661878" y="0"/>
                </a:lnTo>
                <a:lnTo>
                  <a:pt x="714302" y="0"/>
                </a:lnTo>
                <a:lnTo>
                  <a:pt x="714998" y="3485"/>
                </a:lnTo>
                <a:lnTo>
                  <a:pt x="712807" y="13797"/>
                </a:lnTo>
                <a:lnTo>
                  <a:pt x="706889" y="22215"/>
                </a:lnTo>
                <a:lnTo>
                  <a:pt x="698224" y="27889"/>
                </a:lnTo>
                <a:lnTo>
                  <a:pt x="687793" y="29969"/>
                </a:lnTo>
                <a:close/>
              </a:path>
              <a:path w="2045334" h="1028700">
                <a:moveTo>
                  <a:pt x="687793" y="365202"/>
                </a:moveTo>
                <a:lnTo>
                  <a:pt x="677471" y="363013"/>
                </a:lnTo>
                <a:lnTo>
                  <a:pt x="669046" y="357100"/>
                </a:lnTo>
                <a:lnTo>
                  <a:pt x="663368" y="348443"/>
                </a:lnTo>
                <a:lnTo>
                  <a:pt x="661286" y="338021"/>
                </a:lnTo>
                <a:lnTo>
                  <a:pt x="663477" y="327708"/>
                </a:lnTo>
                <a:lnTo>
                  <a:pt x="669395" y="319291"/>
                </a:lnTo>
                <a:lnTo>
                  <a:pt x="678060" y="313617"/>
                </a:lnTo>
                <a:lnTo>
                  <a:pt x="688491" y="311537"/>
                </a:lnTo>
                <a:lnTo>
                  <a:pt x="698812" y="313726"/>
                </a:lnTo>
                <a:lnTo>
                  <a:pt x="707238" y="319639"/>
                </a:lnTo>
                <a:lnTo>
                  <a:pt x="712916" y="328297"/>
                </a:lnTo>
                <a:lnTo>
                  <a:pt x="714998" y="338718"/>
                </a:lnTo>
                <a:lnTo>
                  <a:pt x="712807" y="349031"/>
                </a:lnTo>
                <a:lnTo>
                  <a:pt x="706889" y="357449"/>
                </a:lnTo>
                <a:lnTo>
                  <a:pt x="698224" y="363122"/>
                </a:lnTo>
                <a:lnTo>
                  <a:pt x="687793" y="365202"/>
                </a:lnTo>
                <a:close/>
              </a:path>
              <a:path w="2045334" h="1028700">
                <a:moveTo>
                  <a:pt x="687793" y="696951"/>
                </a:moveTo>
                <a:lnTo>
                  <a:pt x="678899" y="695013"/>
                </a:lnTo>
                <a:lnTo>
                  <a:pt x="671575" y="689807"/>
                </a:lnTo>
                <a:lnTo>
                  <a:pt x="666605" y="682250"/>
                </a:lnTo>
                <a:lnTo>
                  <a:pt x="664774" y="673255"/>
                </a:lnTo>
                <a:lnTo>
                  <a:pt x="666714" y="664369"/>
                </a:lnTo>
                <a:lnTo>
                  <a:pt x="671924" y="657051"/>
                </a:lnTo>
                <a:lnTo>
                  <a:pt x="679488" y="652085"/>
                </a:lnTo>
                <a:lnTo>
                  <a:pt x="688491" y="650255"/>
                </a:lnTo>
                <a:lnTo>
                  <a:pt x="697385" y="652096"/>
                </a:lnTo>
                <a:lnTo>
                  <a:pt x="704709" y="657138"/>
                </a:lnTo>
                <a:lnTo>
                  <a:pt x="709679" y="664663"/>
                </a:lnTo>
                <a:lnTo>
                  <a:pt x="711510" y="673952"/>
                </a:lnTo>
                <a:lnTo>
                  <a:pt x="709570" y="682838"/>
                </a:lnTo>
                <a:lnTo>
                  <a:pt x="704360" y="690156"/>
                </a:lnTo>
                <a:lnTo>
                  <a:pt x="696796" y="695121"/>
                </a:lnTo>
                <a:lnTo>
                  <a:pt x="687793" y="696951"/>
                </a:lnTo>
                <a:close/>
              </a:path>
              <a:path w="2045334" h="1028700">
                <a:moveTo>
                  <a:pt x="687792" y="1028699"/>
                </a:moveTo>
                <a:lnTo>
                  <a:pt x="680033" y="1027110"/>
                </a:lnTo>
                <a:lnTo>
                  <a:pt x="673842" y="1022776"/>
                </a:lnTo>
                <a:lnTo>
                  <a:pt x="669744" y="1016351"/>
                </a:lnTo>
                <a:lnTo>
                  <a:pt x="668261" y="1008488"/>
                </a:lnTo>
                <a:lnTo>
                  <a:pt x="669853" y="1000735"/>
                </a:lnTo>
                <a:lnTo>
                  <a:pt x="674191" y="994549"/>
                </a:lnTo>
                <a:lnTo>
                  <a:pt x="680621" y="990455"/>
                </a:lnTo>
                <a:lnTo>
                  <a:pt x="688491" y="988974"/>
                </a:lnTo>
                <a:lnTo>
                  <a:pt x="696251" y="990564"/>
                </a:lnTo>
                <a:lnTo>
                  <a:pt x="702442" y="994898"/>
                </a:lnTo>
                <a:lnTo>
                  <a:pt x="706540" y="1001323"/>
                </a:lnTo>
                <a:lnTo>
                  <a:pt x="708022" y="1009185"/>
                </a:lnTo>
                <a:lnTo>
                  <a:pt x="706431" y="1016939"/>
                </a:lnTo>
                <a:lnTo>
                  <a:pt x="702093" y="1023124"/>
                </a:lnTo>
                <a:lnTo>
                  <a:pt x="695662" y="1027219"/>
                </a:lnTo>
                <a:lnTo>
                  <a:pt x="687792" y="1028699"/>
                </a:lnTo>
                <a:close/>
              </a:path>
              <a:path w="2045334" h="1028700">
                <a:moveTo>
                  <a:pt x="353662" y="26484"/>
                </a:moveTo>
                <a:lnTo>
                  <a:pt x="344768" y="24546"/>
                </a:lnTo>
                <a:lnTo>
                  <a:pt x="337444" y="19340"/>
                </a:lnTo>
                <a:lnTo>
                  <a:pt x="332474" y="11783"/>
                </a:lnTo>
                <a:lnTo>
                  <a:pt x="330643" y="2788"/>
                </a:lnTo>
                <a:lnTo>
                  <a:pt x="331251" y="0"/>
                </a:lnTo>
                <a:lnTo>
                  <a:pt x="376809" y="0"/>
                </a:lnTo>
                <a:lnTo>
                  <a:pt x="377379" y="3485"/>
                </a:lnTo>
                <a:lnTo>
                  <a:pt x="375439" y="12371"/>
                </a:lnTo>
                <a:lnTo>
                  <a:pt x="370229" y="19689"/>
                </a:lnTo>
                <a:lnTo>
                  <a:pt x="362665" y="24655"/>
                </a:lnTo>
                <a:lnTo>
                  <a:pt x="353662" y="26484"/>
                </a:lnTo>
                <a:close/>
              </a:path>
              <a:path w="2045334" h="1028700">
                <a:moveTo>
                  <a:pt x="353662" y="361718"/>
                </a:moveTo>
                <a:lnTo>
                  <a:pt x="344768" y="359779"/>
                </a:lnTo>
                <a:lnTo>
                  <a:pt x="337444" y="354574"/>
                </a:lnTo>
                <a:lnTo>
                  <a:pt x="332474" y="347016"/>
                </a:lnTo>
                <a:lnTo>
                  <a:pt x="330643" y="338021"/>
                </a:lnTo>
                <a:lnTo>
                  <a:pt x="332583" y="329135"/>
                </a:lnTo>
                <a:lnTo>
                  <a:pt x="337793" y="321817"/>
                </a:lnTo>
                <a:lnTo>
                  <a:pt x="345357" y="316851"/>
                </a:lnTo>
                <a:lnTo>
                  <a:pt x="354360" y="315022"/>
                </a:lnTo>
                <a:lnTo>
                  <a:pt x="363352" y="316568"/>
                </a:lnTo>
                <a:lnTo>
                  <a:pt x="370840" y="321643"/>
                </a:lnTo>
                <a:lnTo>
                  <a:pt x="375842" y="329331"/>
                </a:lnTo>
                <a:lnTo>
                  <a:pt x="377379" y="338718"/>
                </a:lnTo>
                <a:lnTo>
                  <a:pt x="375439" y="347604"/>
                </a:lnTo>
                <a:lnTo>
                  <a:pt x="370229" y="354922"/>
                </a:lnTo>
                <a:lnTo>
                  <a:pt x="362665" y="359888"/>
                </a:lnTo>
                <a:lnTo>
                  <a:pt x="353662" y="361718"/>
                </a:lnTo>
                <a:close/>
              </a:path>
              <a:path w="2045334" h="1028700">
                <a:moveTo>
                  <a:pt x="353662" y="696951"/>
                </a:moveTo>
                <a:lnTo>
                  <a:pt x="344768" y="695013"/>
                </a:lnTo>
                <a:lnTo>
                  <a:pt x="337444" y="689807"/>
                </a:lnTo>
                <a:lnTo>
                  <a:pt x="332474" y="682250"/>
                </a:lnTo>
                <a:lnTo>
                  <a:pt x="330643" y="673255"/>
                </a:lnTo>
                <a:lnTo>
                  <a:pt x="332583" y="664369"/>
                </a:lnTo>
                <a:lnTo>
                  <a:pt x="337793" y="657051"/>
                </a:lnTo>
                <a:lnTo>
                  <a:pt x="345357" y="652085"/>
                </a:lnTo>
                <a:lnTo>
                  <a:pt x="354360" y="650255"/>
                </a:lnTo>
                <a:lnTo>
                  <a:pt x="363352" y="651802"/>
                </a:lnTo>
                <a:lnTo>
                  <a:pt x="370840" y="656876"/>
                </a:lnTo>
                <a:lnTo>
                  <a:pt x="375842" y="664565"/>
                </a:lnTo>
                <a:lnTo>
                  <a:pt x="377379" y="673952"/>
                </a:lnTo>
                <a:lnTo>
                  <a:pt x="375439" y="682838"/>
                </a:lnTo>
                <a:lnTo>
                  <a:pt x="370229" y="690156"/>
                </a:lnTo>
                <a:lnTo>
                  <a:pt x="362665" y="695121"/>
                </a:lnTo>
                <a:lnTo>
                  <a:pt x="353662" y="696951"/>
                </a:lnTo>
                <a:close/>
              </a:path>
              <a:path w="2045334" h="1028700">
                <a:moveTo>
                  <a:pt x="353661" y="1028699"/>
                </a:moveTo>
                <a:lnTo>
                  <a:pt x="345902" y="1027110"/>
                </a:lnTo>
                <a:lnTo>
                  <a:pt x="339711" y="1022776"/>
                </a:lnTo>
                <a:lnTo>
                  <a:pt x="335613" y="1016351"/>
                </a:lnTo>
                <a:lnTo>
                  <a:pt x="334130" y="1008488"/>
                </a:lnTo>
                <a:lnTo>
                  <a:pt x="335722" y="1000735"/>
                </a:lnTo>
                <a:lnTo>
                  <a:pt x="340060" y="994549"/>
                </a:lnTo>
                <a:lnTo>
                  <a:pt x="346490" y="990455"/>
                </a:lnTo>
                <a:lnTo>
                  <a:pt x="354360" y="988974"/>
                </a:lnTo>
                <a:lnTo>
                  <a:pt x="362218" y="990172"/>
                </a:lnTo>
                <a:lnTo>
                  <a:pt x="368572" y="994375"/>
                </a:lnTo>
                <a:lnTo>
                  <a:pt x="372703" y="1000931"/>
                </a:lnTo>
                <a:lnTo>
                  <a:pt x="373891" y="1009185"/>
                </a:lnTo>
                <a:lnTo>
                  <a:pt x="372300" y="1016939"/>
                </a:lnTo>
                <a:lnTo>
                  <a:pt x="367962" y="1023124"/>
                </a:lnTo>
                <a:lnTo>
                  <a:pt x="361532" y="1027219"/>
                </a:lnTo>
                <a:lnTo>
                  <a:pt x="353661" y="1028699"/>
                </a:lnTo>
                <a:close/>
              </a:path>
              <a:path w="2045334" h="1028700">
                <a:moveTo>
                  <a:pt x="19531" y="22302"/>
                </a:moveTo>
                <a:lnTo>
                  <a:pt x="11771" y="20712"/>
                </a:lnTo>
                <a:lnTo>
                  <a:pt x="5580" y="16378"/>
                </a:lnTo>
                <a:lnTo>
                  <a:pt x="1482" y="9953"/>
                </a:lnTo>
                <a:lnTo>
                  <a:pt x="0" y="2091"/>
                </a:lnTo>
                <a:lnTo>
                  <a:pt x="429" y="0"/>
                </a:lnTo>
                <a:lnTo>
                  <a:pt x="39235" y="0"/>
                </a:lnTo>
                <a:lnTo>
                  <a:pt x="39760" y="2788"/>
                </a:lnTo>
                <a:lnTo>
                  <a:pt x="38169" y="10541"/>
                </a:lnTo>
                <a:lnTo>
                  <a:pt x="33831" y="16727"/>
                </a:lnTo>
                <a:lnTo>
                  <a:pt x="27401" y="20821"/>
                </a:lnTo>
                <a:lnTo>
                  <a:pt x="19531" y="22302"/>
                </a:lnTo>
                <a:close/>
              </a:path>
              <a:path w="2045334" h="1028700">
                <a:moveTo>
                  <a:pt x="19531" y="357536"/>
                </a:moveTo>
                <a:lnTo>
                  <a:pt x="11771" y="355946"/>
                </a:lnTo>
                <a:lnTo>
                  <a:pt x="5580" y="351612"/>
                </a:lnTo>
                <a:lnTo>
                  <a:pt x="1482" y="345187"/>
                </a:lnTo>
                <a:lnTo>
                  <a:pt x="0" y="337324"/>
                </a:lnTo>
                <a:lnTo>
                  <a:pt x="1591" y="329571"/>
                </a:lnTo>
                <a:lnTo>
                  <a:pt x="5929" y="323385"/>
                </a:lnTo>
                <a:lnTo>
                  <a:pt x="12359" y="319291"/>
                </a:lnTo>
                <a:lnTo>
                  <a:pt x="20229" y="317810"/>
                </a:lnTo>
                <a:lnTo>
                  <a:pt x="27989" y="319400"/>
                </a:lnTo>
                <a:lnTo>
                  <a:pt x="34180" y="323734"/>
                </a:lnTo>
                <a:lnTo>
                  <a:pt x="38278" y="330159"/>
                </a:lnTo>
                <a:lnTo>
                  <a:pt x="39760" y="338021"/>
                </a:lnTo>
                <a:lnTo>
                  <a:pt x="38169" y="345775"/>
                </a:lnTo>
                <a:lnTo>
                  <a:pt x="33831" y="351960"/>
                </a:lnTo>
                <a:lnTo>
                  <a:pt x="27401" y="356055"/>
                </a:lnTo>
                <a:lnTo>
                  <a:pt x="19531" y="357536"/>
                </a:lnTo>
                <a:close/>
              </a:path>
              <a:path w="2045334" h="1028700">
                <a:moveTo>
                  <a:pt x="19531" y="692769"/>
                </a:moveTo>
                <a:lnTo>
                  <a:pt x="11771" y="691179"/>
                </a:lnTo>
                <a:lnTo>
                  <a:pt x="5580" y="686845"/>
                </a:lnTo>
                <a:lnTo>
                  <a:pt x="1482" y="680420"/>
                </a:lnTo>
                <a:lnTo>
                  <a:pt x="0" y="672558"/>
                </a:lnTo>
                <a:lnTo>
                  <a:pt x="1591" y="664804"/>
                </a:lnTo>
                <a:lnTo>
                  <a:pt x="5929" y="658619"/>
                </a:lnTo>
                <a:lnTo>
                  <a:pt x="12359" y="654524"/>
                </a:lnTo>
                <a:lnTo>
                  <a:pt x="20229" y="653043"/>
                </a:lnTo>
                <a:lnTo>
                  <a:pt x="27989" y="654633"/>
                </a:lnTo>
                <a:lnTo>
                  <a:pt x="34180" y="658967"/>
                </a:lnTo>
                <a:lnTo>
                  <a:pt x="38278" y="665392"/>
                </a:lnTo>
                <a:lnTo>
                  <a:pt x="39760" y="673255"/>
                </a:lnTo>
                <a:lnTo>
                  <a:pt x="38169" y="681008"/>
                </a:lnTo>
                <a:lnTo>
                  <a:pt x="33831" y="687194"/>
                </a:lnTo>
                <a:lnTo>
                  <a:pt x="27401" y="691288"/>
                </a:lnTo>
                <a:lnTo>
                  <a:pt x="19531" y="692769"/>
                </a:lnTo>
                <a:close/>
              </a:path>
              <a:path w="2045334" h="1028700">
                <a:moveTo>
                  <a:pt x="19531" y="1028003"/>
                </a:moveTo>
                <a:lnTo>
                  <a:pt x="11771" y="1026413"/>
                </a:lnTo>
                <a:lnTo>
                  <a:pt x="5580" y="1022079"/>
                </a:lnTo>
                <a:lnTo>
                  <a:pt x="1482" y="1015654"/>
                </a:lnTo>
                <a:lnTo>
                  <a:pt x="0" y="1007791"/>
                </a:lnTo>
                <a:lnTo>
                  <a:pt x="1591" y="1000038"/>
                </a:lnTo>
                <a:lnTo>
                  <a:pt x="5929" y="993852"/>
                </a:lnTo>
                <a:lnTo>
                  <a:pt x="12359" y="989758"/>
                </a:lnTo>
                <a:lnTo>
                  <a:pt x="20229" y="988277"/>
                </a:lnTo>
                <a:lnTo>
                  <a:pt x="27989" y="989867"/>
                </a:lnTo>
                <a:lnTo>
                  <a:pt x="34180" y="994201"/>
                </a:lnTo>
                <a:lnTo>
                  <a:pt x="38278" y="1000626"/>
                </a:lnTo>
                <a:lnTo>
                  <a:pt x="39760" y="1008488"/>
                </a:lnTo>
                <a:lnTo>
                  <a:pt x="38169" y="1016242"/>
                </a:lnTo>
                <a:lnTo>
                  <a:pt x="33831" y="1022427"/>
                </a:lnTo>
                <a:lnTo>
                  <a:pt x="27401" y="1026522"/>
                </a:lnTo>
                <a:lnTo>
                  <a:pt x="19531" y="1028003"/>
                </a:lnTo>
                <a:close/>
              </a:path>
              <a:path w="2045334" h="1028700">
                <a:moveTo>
                  <a:pt x="1356753" y="27181"/>
                </a:moveTo>
                <a:lnTo>
                  <a:pt x="1346028" y="25090"/>
                </a:lnTo>
                <a:lnTo>
                  <a:pt x="1337395" y="19340"/>
                </a:lnTo>
                <a:lnTo>
                  <a:pt x="1331641" y="10716"/>
                </a:lnTo>
                <a:lnTo>
                  <a:pt x="1329548" y="0"/>
                </a:lnTo>
                <a:lnTo>
                  <a:pt x="1383957" y="0"/>
                </a:lnTo>
                <a:lnTo>
                  <a:pt x="1381865" y="10716"/>
                </a:lnTo>
                <a:lnTo>
                  <a:pt x="1376110" y="19340"/>
                </a:lnTo>
                <a:lnTo>
                  <a:pt x="1367478" y="25090"/>
                </a:lnTo>
                <a:lnTo>
                  <a:pt x="1356753" y="27181"/>
                </a:lnTo>
                <a:close/>
              </a:path>
              <a:path w="2045334" h="1028700">
                <a:moveTo>
                  <a:pt x="1356753" y="362414"/>
                </a:moveTo>
                <a:lnTo>
                  <a:pt x="1346322" y="360226"/>
                </a:lnTo>
                <a:lnTo>
                  <a:pt x="1337657" y="354312"/>
                </a:lnTo>
                <a:lnTo>
                  <a:pt x="1331739" y="345655"/>
                </a:lnTo>
                <a:lnTo>
                  <a:pt x="1329548" y="335233"/>
                </a:lnTo>
                <a:lnTo>
                  <a:pt x="1331739" y="324812"/>
                </a:lnTo>
                <a:lnTo>
                  <a:pt x="1337657" y="316154"/>
                </a:lnTo>
                <a:lnTo>
                  <a:pt x="1346322" y="310241"/>
                </a:lnTo>
                <a:lnTo>
                  <a:pt x="1356753" y="308052"/>
                </a:lnTo>
                <a:lnTo>
                  <a:pt x="1367183" y="310241"/>
                </a:lnTo>
                <a:lnTo>
                  <a:pt x="1375848" y="316154"/>
                </a:lnTo>
                <a:lnTo>
                  <a:pt x="1381767" y="324812"/>
                </a:lnTo>
                <a:lnTo>
                  <a:pt x="1383957" y="335233"/>
                </a:lnTo>
                <a:lnTo>
                  <a:pt x="1381767" y="345655"/>
                </a:lnTo>
                <a:lnTo>
                  <a:pt x="1375848" y="354312"/>
                </a:lnTo>
                <a:lnTo>
                  <a:pt x="1367183" y="360226"/>
                </a:lnTo>
                <a:lnTo>
                  <a:pt x="1356753" y="362414"/>
                </a:lnTo>
                <a:close/>
              </a:path>
              <a:path w="2045334" h="1028700">
                <a:moveTo>
                  <a:pt x="1356753" y="694163"/>
                </a:moveTo>
                <a:lnTo>
                  <a:pt x="1347750" y="692323"/>
                </a:lnTo>
                <a:lnTo>
                  <a:pt x="1340186" y="687281"/>
                </a:lnTo>
                <a:lnTo>
                  <a:pt x="1334976" y="679756"/>
                </a:lnTo>
                <a:lnTo>
                  <a:pt x="1333036" y="670467"/>
                </a:lnTo>
                <a:lnTo>
                  <a:pt x="1334878" y="661472"/>
                </a:lnTo>
                <a:lnTo>
                  <a:pt x="1339924" y="653914"/>
                </a:lnTo>
                <a:lnTo>
                  <a:pt x="1347456" y="648709"/>
                </a:lnTo>
                <a:lnTo>
                  <a:pt x="1356753" y="646771"/>
                </a:lnTo>
                <a:lnTo>
                  <a:pt x="1366050" y="648709"/>
                </a:lnTo>
                <a:lnTo>
                  <a:pt x="1373581" y="653914"/>
                </a:lnTo>
                <a:lnTo>
                  <a:pt x="1378628" y="661472"/>
                </a:lnTo>
                <a:lnTo>
                  <a:pt x="1380470" y="670467"/>
                </a:lnTo>
                <a:lnTo>
                  <a:pt x="1378530" y="679462"/>
                </a:lnTo>
                <a:lnTo>
                  <a:pt x="1373320" y="687019"/>
                </a:lnTo>
                <a:lnTo>
                  <a:pt x="1365755" y="692225"/>
                </a:lnTo>
                <a:lnTo>
                  <a:pt x="1356753" y="694163"/>
                </a:lnTo>
                <a:close/>
              </a:path>
              <a:path w="2045334" h="1028700">
                <a:moveTo>
                  <a:pt x="1356753" y="1026609"/>
                </a:moveTo>
                <a:lnTo>
                  <a:pt x="1348883" y="1025019"/>
                </a:lnTo>
                <a:lnTo>
                  <a:pt x="1342453" y="1020685"/>
                </a:lnTo>
                <a:lnTo>
                  <a:pt x="1338115" y="1014260"/>
                </a:lnTo>
                <a:lnTo>
                  <a:pt x="1336524" y="1006397"/>
                </a:lnTo>
                <a:lnTo>
                  <a:pt x="1338115" y="998535"/>
                </a:lnTo>
                <a:lnTo>
                  <a:pt x="1342453" y="992110"/>
                </a:lnTo>
                <a:lnTo>
                  <a:pt x="1348883" y="987776"/>
                </a:lnTo>
                <a:lnTo>
                  <a:pt x="1356753" y="986186"/>
                </a:lnTo>
                <a:lnTo>
                  <a:pt x="1364622" y="987678"/>
                </a:lnTo>
                <a:lnTo>
                  <a:pt x="1371053" y="991849"/>
                </a:lnTo>
                <a:lnTo>
                  <a:pt x="1375391" y="998241"/>
                </a:lnTo>
                <a:lnTo>
                  <a:pt x="1376982" y="1006397"/>
                </a:lnTo>
                <a:lnTo>
                  <a:pt x="1375391" y="1014260"/>
                </a:lnTo>
                <a:lnTo>
                  <a:pt x="1371053" y="1020685"/>
                </a:lnTo>
                <a:lnTo>
                  <a:pt x="1364622" y="1025019"/>
                </a:lnTo>
                <a:lnTo>
                  <a:pt x="1356753" y="1026609"/>
                </a:lnTo>
                <a:close/>
              </a:path>
              <a:path w="2045334" h="1028700">
                <a:moveTo>
                  <a:pt x="2025712" y="20211"/>
                </a:moveTo>
                <a:lnTo>
                  <a:pt x="2017843" y="18730"/>
                </a:lnTo>
                <a:lnTo>
                  <a:pt x="2011412" y="14636"/>
                </a:lnTo>
                <a:lnTo>
                  <a:pt x="2007074" y="8450"/>
                </a:lnTo>
                <a:lnTo>
                  <a:pt x="2005483" y="697"/>
                </a:lnTo>
                <a:lnTo>
                  <a:pt x="2005614" y="0"/>
                </a:lnTo>
                <a:lnTo>
                  <a:pt x="2045244" y="0"/>
                </a:lnTo>
                <a:lnTo>
                  <a:pt x="2043761" y="7862"/>
                </a:lnTo>
                <a:lnTo>
                  <a:pt x="2039663" y="14287"/>
                </a:lnTo>
                <a:lnTo>
                  <a:pt x="2033472" y="18622"/>
                </a:lnTo>
                <a:lnTo>
                  <a:pt x="2025712" y="20211"/>
                </a:lnTo>
                <a:close/>
              </a:path>
              <a:path w="2045334" h="1028700">
                <a:moveTo>
                  <a:pt x="2025712" y="355445"/>
                </a:moveTo>
                <a:lnTo>
                  <a:pt x="2017843" y="353964"/>
                </a:lnTo>
                <a:lnTo>
                  <a:pt x="2011412" y="349869"/>
                </a:lnTo>
                <a:lnTo>
                  <a:pt x="2007074" y="343684"/>
                </a:lnTo>
                <a:lnTo>
                  <a:pt x="2005483" y="335930"/>
                </a:lnTo>
                <a:lnTo>
                  <a:pt x="2006965" y="328068"/>
                </a:lnTo>
                <a:lnTo>
                  <a:pt x="2011063" y="321643"/>
                </a:lnTo>
                <a:lnTo>
                  <a:pt x="2017254" y="317309"/>
                </a:lnTo>
                <a:lnTo>
                  <a:pt x="2025015" y="315719"/>
                </a:lnTo>
                <a:lnTo>
                  <a:pt x="2032884" y="317200"/>
                </a:lnTo>
                <a:lnTo>
                  <a:pt x="2039315" y="321294"/>
                </a:lnTo>
                <a:lnTo>
                  <a:pt x="2043653" y="327480"/>
                </a:lnTo>
                <a:lnTo>
                  <a:pt x="2045244" y="335233"/>
                </a:lnTo>
                <a:lnTo>
                  <a:pt x="2043761" y="343096"/>
                </a:lnTo>
                <a:lnTo>
                  <a:pt x="2039663" y="349521"/>
                </a:lnTo>
                <a:lnTo>
                  <a:pt x="2033472" y="353855"/>
                </a:lnTo>
                <a:lnTo>
                  <a:pt x="2025712" y="355445"/>
                </a:lnTo>
                <a:close/>
              </a:path>
              <a:path w="2045334" h="1028700">
                <a:moveTo>
                  <a:pt x="2025712" y="690678"/>
                </a:moveTo>
                <a:lnTo>
                  <a:pt x="2017843" y="689197"/>
                </a:lnTo>
                <a:lnTo>
                  <a:pt x="2011412" y="685103"/>
                </a:lnTo>
                <a:lnTo>
                  <a:pt x="2007074" y="678917"/>
                </a:lnTo>
                <a:lnTo>
                  <a:pt x="2005483" y="671164"/>
                </a:lnTo>
                <a:lnTo>
                  <a:pt x="2006965" y="663301"/>
                </a:lnTo>
                <a:lnTo>
                  <a:pt x="2011063" y="656876"/>
                </a:lnTo>
                <a:lnTo>
                  <a:pt x="2017254" y="652542"/>
                </a:lnTo>
                <a:lnTo>
                  <a:pt x="2025015" y="650952"/>
                </a:lnTo>
                <a:lnTo>
                  <a:pt x="2032884" y="652433"/>
                </a:lnTo>
                <a:lnTo>
                  <a:pt x="2039315" y="656528"/>
                </a:lnTo>
                <a:lnTo>
                  <a:pt x="2043653" y="662713"/>
                </a:lnTo>
                <a:lnTo>
                  <a:pt x="2045244" y="670467"/>
                </a:lnTo>
                <a:lnTo>
                  <a:pt x="2043761" y="678329"/>
                </a:lnTo>
                <a:lnTo>
                  <a:pt x="2039663" y="684754"/>
                </a:lnTo>
                <a:lnTo>
                  <a:pt x="2033472" y="689089"/>
                </a:lnTo>
                <a:lnTo>
                  <a:pt x="2025712" y="690678"/>
                </a:lnTo>
                <a:close/>
              </a:path>
              <a:path w="2045334" h="1028700">
                <a:moveTo>
                  <a:pt x="2025712" y="1025912"/>
                </a:moveTo>
                <a:lnTo>
                  <a:pt x="2017843" y="1024431"/>
                </a:lnTo>
                <a:lnTo>
                  <a:pt x="2011412" y="1020336"/>
                </a:lnTo>
                <a:lnTo>
                  <a:pt x="2007074" y="1014151"/>
                </a:lnTo>
                <a:lnTo>
                  <a:pt x="2005483" y="1006397"/>
                </a:lnTo>
                <a:lnTo>
                  <a:pt x="2006965" y="998535"/>
                </a:lnTo>
                <a:lnTo>
                  <a:pt x="2011063" y="992110"/>
                </a:lnTo>
                <a:lnTo>
                  <a:pt x="2017254" y="987776"/>
                </a:lnTo>
                <a:lnTo>
                  <a:pt x="2025015" y="986186"/>
                </a:lnTo>
                <a:lnTo>
                  <a:pt x="2032884" y="987667"/>
                </a:lnTo>
                <a:lnTo>
                  <a:pt x="2039315" y="991761"/>
                </a:lnTo>
                <a:lnTo>
                  <a:pt x="2043653" y="997947"/>
                </a:lnTo>
                <a:lnTo>
                  <a:pt x="2045244" y="1005700"/>
                </a:lnTo>
                <a:lnTo>
                  <a:pt x="2043761" y="1013563"/>
                </a:lnTo>
                <a:lnTo>
                  <a:pt x="2039663" y="1019988"/>
                </a:lnTo>
                <a:lnTo>
                  <a:pt x="2033472" y="1024322"/>
                </a:lnTo>
                <a:lnTo>
                  <a:pt x="2025712" y="1025912"/>
                </a:lnTo>
                <a:close/>
              </a:path>
            </a:pathLst>
          </a:custGeom>
          <a:solidFill>
            <a:srgbClr val="1B3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2"/>
            <a:ext cx="619125" cy="5143500"/>
          </a:xfrm>
          <a:custGeom>
            <a:avLst/>
            <a:gdLst/>
            <a:ahLst/>
            <a:cxnLst/>
            <a:rect l="l" t="t" r="r" b="b"/>
            <a:pathLst>
              <a:path w="619125" h="5143500">
                <a:moveTo>
                  <a:pt x="619124" y="5143315"/>
                </a:moveTo>
                <a:lnTo>
                  <a:pt x="0" y="5143315"/>
                </a:lnTo>
                <a:lnTo>
                  <a:pt x="0" y="0"/>
                </a:lnTo>
                <a:lnTo>
                  <a:pt x="619124" y="0"/>
                </a:lnTo>
                <a:lnTo>
                  <a:pt x="619124" y="5143315"/>
                </a:lnTo>
                <a:close/>
              </a:path>
            </a:pathLst>
          </a:custGeom>
          <a:solidFill>
            <a:srgbClr val="1B3B8A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533478" y="2715939"/>
            <a:ext cx="3610610" cy="2427605"/>
            <a:chOff x="5533478" y="2715939"/>
            <a:chExt cx="3610610" cy="2427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04855" y="4608568"/>
              <a:ext cx="180801" cy="3428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33478" y="2715939"/>
              <a:ext cx="3610521" cy="2427560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37890" y="1074945"/>
            <a:ext cx="7706995" cy="327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599"/>
              </a:lnSpc>
              <a:spcBef>
                <a:spcPts val="100"/>
              </a:spcBef>
            </a:pPr>
            <a:r>
              <a:rPr sz="1650" spc="-35" dirty="0">
                <a:latin typeface="Trebuchet MS"/>
                <a:cs typeface="Trebuchet MS"/>
              </a:rPr>
              <a:t>Ante </a:t>
            </a:r>
            <a:r>
              <a:rPr sz="1650" spc="-75" dirty="0">
                <a:latin typeface="Trebuchet MS"/>
                <a:cs typeface="Trebuchet MS"/>
              </a:rPr>
              <a:t>el </a:t>
            </a:r>
            <a:r>
              <a:rPr sz="1650" spc="-40" dirty="0">
                <a:latin typeface="Trebuchet MS"/>
                <a:cs typeface="Trebuchet MS"/>
              </a:rPr>
              <a:t>incumplimiento </a:t>
            </a:r>
            <a:r>
              <a:rPr sz="1650" spc="10" dirty="0">
                <a:latin typeface="Trebuchet MS"/>
                <a:cs typeface="Trebuchet MS"/>
              </a:rPr>
              <a:t>de </a:t>
            </a:r>
            <a:r>
              <a:rPr sz="1650" spc="-75" dirty="0">
                <a:latin typeface="Trebuchet MS"/>
                <a:cs typeface="Trebuchet MS"/>
              </a:rPr>
              <a:t>la </a:t>
            </a:r>
            <a:r>
              <a:rPr sz="1650" spc="-20" dirty="0">
                <a:latin typeface="Trebuchet MS"/>
                <a:cs typeface="Trebuchet MS"/>
              </a:rPr>
              <a:t>presente </a:t>
            </a:r>
            <a:r>
              <a:rPr sz="1650" spc="-135" dirty="0">
                <a:latin typeface="Trebuchet MS"/>
                <a:cs typeface="Trebuchet MS"/>
              </a:rPr>
              <a:t>ley,</a:t>
            </a:r>
            <a:r>
              <a:rPr sz="1650" spc="-130" dirty="0">
                <a:latin typeface="Trebuchet MS"/>
                <a:cs typeface="Trebuchet MS"/>
              </a:rPr>
              <a:t> </a:t>
            </a:r>
            <a:r>
              <a:rPr sz="1650" spc="-75" dirty="0">
                <a:latin typeface="Trebuchet MS"/>
                <a:cs typeface="Trebuchet MS"/>
              </a:rPr>
              <a:t>el </a:t>
            </a:r>
            <a:r>
              <a:rPr sz="1650" spc="-30" dirty="0">
                <a:latin typeface="Trebuchet MS"/>
                <a:cs typeface="Trebuchet MS"/>
              </a:rPr>
              <a:t>reglamento </a:t>
            </a:r>
            <a:r>
              <a:rPr sz="1650" spc="-45" dirty="0">
                <a:latin typeface="Trebuchet MS"/>
                <a:cs typeface="Trebuchet MS"/>
              </a:rPr>
              <a:t>establece </a:t>
            </a:r>
            <a:r>
              <a:rPr sz="1650" spc="-30" dirty="0">
                <a:latin typeface="Trebuchet MS"/>
                <a:cs typeface="Trebuchet MS"/>
              </a:rPr>
              <a:t>las </a:t>
            </a:r>
            <a:r>
              <a:rPr sz="1650" spc="-5" dirty="0">
                <a:latin typeface="Trebuchet MS"/>
                <a:cs typeface="Trebuchet MS"/>
              </a:rPr>
              <a:t>sanciones </a:t>
            </a:r>
            <a:r>
              <a:rPr sz="1650" dirty="0">
                <a:latin typeface="Trebuchet MS"/>
                <a:cs typeface="Trebuchet MS"/>
              </a:rPr>
              <a:t> </a:t>
            </a:r>
            <a:r>
              <a:rPr sz="1650" spc="-60" dirty="0">
                <a:latin typeface="Trebuchet MS"/>
                <a:cs typeface="Trebuchet MS"/>
              </a:rPr>
              <a:t>administrativas,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80" dirty="0">
                <a:latin typeface="Trebuchet MS"/>
                <a:cs typeface="Trebuchet MS"/>
              </a:rPr>
              <a:t>civiles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60" dirty="0">
                <a:latin typeface="Trebuchet MS"/>
                <a:cs typeface="Trebuchet MS"/>
              </a:rPr>
              <a:t>y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15" dirty="0">
                <a:latin typeface="Trebuchet MS"/>
                <a:cs typeface="Trebuchet MS"/>
              </a:rPr>
              <a:t>penales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35" dirty="0">
                <a:latin typeface="Trebuchet MS"/>
                <a:cs typeface="Trebuchet MS"/>
              </a:rPr>
              <a:t>correspondiente,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5" dirty="0">
                <a:latin typeface="Trebuchet MS"/>
                <a:cs typeface="Trebuchet MS"/>
              </a:rPr>
              <a:t>a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20" dirty="0">
                <a:latin typeface="Trebuchet MS"/>
                <a:cs typeface="Trebuchet MS"/>
              </a:rPr>
              <a:t>que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hubiera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70" dirty="0">
                <a:latin typeface="Trebuchet MS"/>
                <a:cs typeface="Trebuchet MS"/>
              </a:rPr>
              <a:t>lugar.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6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50" b="1" spc="10" dirty="0">
                <a:latin typeface="Tahoma"/>
                <a:cs typeface="Tahoma"/>
              </a:rPr>
              <a:t>A</a:t>
            </a:r>
            <a:r>
              <a:rPr sz="1850" b="1" spc="35" dirty="0">
                <a:latin typeface="Tahoma"/>
                <a:cs typeface="Tahoma"/>
              </a:rPr>
              <a:t>rt</a:t>
            </a:r>
            <a:r>
              <a:rPr sz="1850" b="1" spc="5" dirty="0">
                <a:latin typeface="Tahoma"/>
                <a:cs typeface="Tahoma"/>
              </a:rPr>
              <a:t>í</a:t>
            </a:r>
            <a:r>
              <a:rPr sz="1850" b="1" spc="-25" dirty="0">
                <a:latin typeface="Tahoma"/>
                <a:cs typeface="Tahoma"/>
              </a:rPr>
              <a:t>c</a:t>
            </a:r>
            <a:r>
              <a:rPr sz="1850" b="1" spc="35" dirty="0">
                <a:latin typeface="Tahoma"/>
                <a:cs typeface="Tahoma"/>
              </a:rPr>
              <a:t>u</a:t>
            </a:r>
            <a:r>
              <a:rPr sz="1850" b="1" spc="5" dirty="0">
                <a:latin typeface="Tahoma"/>
                <a:cs typeface="Tahoma"/>
              </a:rPr>
              <a:t>l</a:t>
            </a:r>
            <a:r>
              <a:rPr sz="1850" b="1" spc="10" dirty="0">
                <a:latin typeface="Tahoma"/>
                <a:cs typeface="Tahoma"/>
              </a:rPr>
              <a:t>o</a:t>
            </a:r>
            <a:r>
              <a:rPr sz="1850" b="1" spc="-60" dirty="0">
                <a:latin typeface="Tahoma"/>
                <a:cs typeface="Tahoma"/>
              </a:rPr>
              <a:t> </a:t>
            </a:r>
            <a:r>
              <a:rPr sz="1850" b="1" spc="-120" dirty="0">
                <a:latin typeface="Tahoma"/>
                <a:cs typeface="Tahoma"/>
              </a:rPr>
              <a:t>4</a:t>
            </a:r>
            <a:r>
              <a:rPr sz="1850" b="1" spc="-165" dirty="0">
                <a:latin typeface="Tahoma"/>
                <a:cs typeface="Tahoma"/>
              </a:rPr>
              <a:t>°</a:t>
            </a:r>
            <a:r>
              <a:rPr sz="1850" b="1" spc="-60" dirty="0">
                <a:latin typeface="Tahoma"/>
                <a:cs typeface="Tahoma"/>
              </a:rPr>
              <a:t> </a:t>
            </a:r>
            <a:r>
              <a:rPr sz="1850" b="1" spc="-30" dirty="0">
                <a:latin typeface="Tahoma"/>
                <a:cs typeface="Tahoma"/>
              </a:rPr>
              <a:t>D</a:t>
            </a:r>
            <a:r>
              <a:rPr sz="1850" b="1" spc="-5" dirty="0">
                <a:latin typeface="Tahoma"/>
                <a:cs typeface="Tahoma"/>
              </a:rPr>
              <a:t>e</a:t>
            </a:r>
            <a:r>
              <a:rPr sz="1850" b="1" spc="35" dirty="0">
                <a:latin typeface="Tahoma"/>
                <a:cs typeface="Tahoma"/>
              </a:rPr>
              <a:t>r</a:t>
            </a:r>
            <a:r>
              <a:rPr sz="1850" b="1" spc="5" dirty="0">
                <a:latin typeface="Tahoma"/>
                <a:cs typeface="Tahoma"/>
              </a:rPr>
              <a:t>ó</a:t>
            </a:r>
            <a:r>
              <a:rPr sz="1850" b="1" spc="-120" dirty="0">
                <a:latin typeface="Tahoma"/>
                <a:cs typeface="Tahoma"/>
              </a:rPr>
              <a:t>g</a:t>
            </a:r>
            <a:r>
              <a:rPr sz="1850" b="1" spc="10" dirty="0">
                <a:latin typeface="Tahoma"/>
                <a:cs typeface="Tahoma"/>
              </a:rPr>
              <a:t>a</a:t>
            </a:r>
            <a:r>
              <a:rPr sz="1850" b="1" spc="-35" dirty="0">
                <a:latin typeface="Tahoma"/>
                <a:cs typeface="Tahoma"/>
              </a:rPr>
              <a:t>s</a:t>
            </a:r>
            <a:r>
              <a:rPr sz="1850" b="1" dirty="0">
                <a:latin typeface="Tahoma"/>
                <a:cs typeface="Tahoma"/>
              </a:rPr>
              <a:t>e</a:t>
            </a:r>
            <a:endParaRPr sz="1850">
              <a:latin typeface="Tahoma"/>
              <a:cs typeface="Tahoma"/>
            </a:endParaRPr>
          </a:p>
          <a:p>
            <a:pPr marL="12700" algn="just">
              <a:lnSpc>
                <a:spcPct val="100000"/>
              </a:lnSpc>
              <a:spcBef>
                <a:spcPts val="540"/>
              </a:spcBef>
            </a:pPr>
            <a:r>
              <a:rPr sz="1650" spc="10" dirty="0">
                <a:latin typeface="Trebuchet MS"/>
                <a:cs typeface="Trebuchet MS"/>
              </a:rPr>
              <a:t>Derógase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30" dirty="0">
                <a:latin typeface="Trebuchet MS"/>
                <a:cs typeface="Trebuchet MS"/>
              </a:rPr>
              <a:t>las</a:t>
            </a:r>
            <a:r>
              <a:rPr sz="1650" spc="-145" dirty="0">
                <a:latin typeface="Trebuchet MS"/>
                <a:cs typeface="Trebuchet MS"/>
              </a:rPr>
              <a:t> </a:t>
            </a:r>
            <a:r>
              <a:rPr sz="1650" spc="20" dirty="0">
                <a:latin typeface="Trebuchet MS"/>
                <a:cs typeface="Trebuchet MS"/>
              </a:rPr>
              <a:t>normas</a:t>
            </a:r>
            <a:r>
              <a:rPr sz="1650" spc="-145" dirty="0">
                <a:latin typeface="Trebuchet MS"/>
                <a:cs typeface="Trebuchet MS"/>
              </a:rPr>
              <a:t> </a:t>
            </a:r>
            <a:r>
              <a:rPr sz="1650" spc="20" dirty="0">
                <a:latin typeface="Trebuchet MS"/>
                <a:cs typeface="Trebuchet MS"/>
              </a:rPr>
              <a:t>que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30" dirty="0">
                <a:latin typeface="Trebuchet MS"/>
                <a:cs typeface="Trebuchet MS"/>
              </a:rPr>
              <a:t>se</a:t>
            </a:r>
            <a:r>
              <a:rPr sz="1650" spc="-145" dirty="0">
                <a:latin typeface="Trebuchet MS"/>
                <a:cs typeface="Trebuchet MS"/>
              </a:rPr>
              <a:t> </a:t>
            </a:r>
            <a:r>
              <a:rPr sz="1650" spc="20" dirty="0">
                <a:latin typeface="Trebuchet MS"/>
                <a:cs typeface="Trebuchet MS"/>
              </a:rPr>
              <a:t>opongan</a:t>
            </a:r>
            <a:r>
              <a:rPr sz="1650" spc="-145" dirty="0">
                <a:latin typeface="Trebuchet MS"/>
                <a:cs typeface="Trebuchet MS"/>
              </a:rPr>
              <a:t> </a:t>
            </a:r>
            <a:r>
              <a:rPr sz="1650" spc="5" dirty="0">
                <a:latin typeface="Trebuchet MS"/>
                <a:cs typeface="Trebuchet MS"/>
              </a:rPr>
              <a:t>a</a:t>
            </a:r>
            <a:r>
              <a:rPr sz="1650" spc="-145" dirty="0">
                <a:latin typeface="Trebuchet MS"/>
                <a:cs typeface="Trebuchet MS"/>
              </a:rPr>
              <a:t> </a:t>
            </a:r>
            <a:r>
              <a:rPr sz="1650" spc="-75" dirty="0">
                <a:latin typeface="Trebuchet MS"/>
                <a:cs typeface="Trebuchet MS"/>
              </a:rPr>
              <a:t>la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presente</a:t>
            </a:r>
            <a:r>
              <a:rPr sz="1650" spc="-145" dirty="0">
                <a:latin typeface="Trebuchet MS"/>
                <a:cs typeface="Trebuchet MS"/>
              </a:rPr>
              <a:t> </a:t>
            </a:r>
            <a:r>
              <a:rPr sz="1650" spc="-125" dirty="0">
                <a:latin typeface="Trebuchet MS"/>
                <a:cs typeface="Trebuchet MS"/>
              </a:rPr>
              <a:t>ley.</a:t>
            </a:r>
            <a:endParaRPr sz="16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200">
              <a:latin typeface="Trebuchet MS"/>
              <a:cs typeface="Trebuchet MS"/>
            </a:endParaRPr>
          </a:p>
          <a:p>
            <a:pPr marL="12700" algn="just">
              <a:lnSpc>
                <a:spcPct val="100000"/>
              </a:lnSpc>
              <a:spcBef>
                <a:spcPts val="1310"/>
              </a:spcBef>
            </a:pPr>
            <a:r>
              <a:rPr sz="1850" b="1" spc="10" dirty="0">
                <a:latin typeface="Tahoma"/>
                <a:cs typeface="Tahoma"/>
              </a:rPr>
              <a:t>A</a:t>
            </a:r>
            <a:r>
              <a:rPr sz="1850" b="1" spc="35" dirty="0">
                <a:latin typeface="Tahoma"/>
                <a:cs typeface="Tahoma"/>
              </a:rPr>
              <a:t>rt</a:t>
            </a:r>
            <a:r>
              <a:rPr sz="1850" b="1" spc="5" dirty="0">
                <a:latin typeface="Tahoma"/>
                <a:cs typeface="Tahoma"/>
              </a:rPr>
              <a:t>í</a:t>
            </a:r>
            <a:r>
              <a:rPr sz="1850" b="1" spc="-25" dirty="0">
                <a:latin typeface="Tahoma"/>
                <a:cs typeface="Tahoma"/>
              </a:rPr>
              <a:t>c</a:t>
            </a:r>
            <a:r>
              <a:rPr sz="1850" b="1" spc="35" dirty="0">
                <a:latin typeface="Tahoma"/>
                <a:cs typeface="Tahoma"/>
              </a:rPr>
              <a:t>u</a:t>
            </a:r>
            <a:r>
              <a:rPr sz="1850" b="1" spc="5" dirty="0">
                <a:latin typeface="Tahoma"/>
                <a:cs typeface="Tahoma"/>
              </a:rPr>
              <a:t>l</a:t>
            </a:r>
            <a:r>
              <a:rPr sz="1850" b="1" spc="10" dirty="0">
                <a:latin typeface="Tahoma"/>
                <a:cs typeface="Tahoma"/>
              </a:rPr>
              <a:t>o</a:t>
            </a:r>
            <a:r>
              <a:rPr sz="1850" b="1" spc="-60" dirty="0">
                <a:latin typeface="Tahoma"/>
                <a:cs typeface="Tahoma"/>
              </a:rPr>
              <a:t> </a:t>
            </a:r>
            <a:r>
              <a:rPr sz="1850" b="1" spc="-120" dirty="0">
                <a:latin typeface="Tahoma"/>
                <a:cs typeface="Tahoma"/>
              </a:rPr>
              <a:t>5</a:t>
            </a:r>
            <a:r>
              <a:rPr sz="1850" b="1" spc="-165" dirty="0">
                <a:latin typeface="Tahoma"/>
                <a:cs typeface="Tahoma"/>
              </a:rPr>
              <a:t>°</a:t>
            </a:r>
            <a:r>
              <a:rPr sz="1850" b="1" spc="-60" dirty="0">
                <a:latin typeface="Tahoma"/>
                <a:cs typeface="Tahoma"/>
              </a:rPr>
              <a:t> </a:t>
            </a:r>
            <a:r>
              <a:rPr sz="1850" b="1" spc="-120" dirty="0">
                <a:latin typeface="Tahoma"/>
                <a:cs typeface="Tahoma"/>
              </a:rPr>
              <a:t>R</a:t>
            </a:r>
            <a:r>
              <a:rPr sz="1850" b="1" spc="-5" dirty="0">
                <a:latin typeface="Tahoma"/>
                <a:cs typeface="Tahoma"/>
              </a:rPr>
              <a:t>e</a:t>
            </a:r>
            <a:r>
              <a:rPr sz="1850" b="1" spc="-120" dirty="0">
                <a:latin typeface="Tahoma"/>
                <a:cs typeface="Tahoma"/>
              </a:rPr>
              <a:t>g</a:t>
            </a:r>
            <a:r>
              <a:rPr sz="1850" b="1" spc="5" dirty="0">
                <a:latin typeface="Tahoma"/>
                <a:cs typeface="Tahoma"/>
              </a:rPr>
              <a:t>l</a:t>
            </a:r>
            <a:r>
              <a:rPr sz="1850" b="1" spc="10" dirty="0">
                <a:latin typeface="Tahoma"/>
                <a:cs typeface="Tahoma"/>
              </a:rPr>
              <a:t>a</a:t>
            </a:r>
            <a:r>
              <a:rPr sz="1850" b="1" spc="60" dirty="0">
                <a:latin typeface="Tahoma"/>
                <a:cs typeface="Tahoma"/>
              </a:rPr>
              <a:t>m</a:t>
            </a:r>
            <a:r>
              <a:rPr sz="1850" b="1" spc="-5" dirty="0">
                <a:latin typeface="Tahoma"/>
                <a:cs typeface="Tahoma"/>
              </a:rPr>
              <a:t>e</a:t>
            </a:r>
            <a:r>
              <a:rPr sz="1850" b="1" spc="35" dirty="0">
                <a:latin typeface="Tahoma"/>
                <a:cs typeface="Tahoma"/>
              </a:rPr>
              <a:t>nt</a:t>
            </a:r>
            <a:r>
              <a:rPr sz="1850" b="1" spc="10" dirty="0">
                <a:latin typeface="Tahoma"/>
                <a:cs typeface="Tahoma"/>
              </a:rPr>
              <a:t>a</a:t>
            </a:r>
            <a:r>
              <a:rPr sz="1850" b="1" spc="-25" dirty="0">
                <a:latin typeface="Tahoma"/>
                <a:cs typeface="Tahoma"/>
              </a:rPr>
              <a:t>c</a:t>
            </a:r>
            <a:r>
              <a:rPr sz="1850" b="1" spc="5" dirty="0">
                <a:latin typeface="Tahoma"/>
                <a:cs typeface="Tahoma"/>
              </a:rPr>
              <a:t>ió</a:t>
            </a:r>
            <a:r>
              <a:rPr sz="1850" b="1" spc="40" dirty="0">
                <a:latin typeface="Tahoma"/>
                <a:cs typeface="Tahoma"/>
              </a:rPr>
              <a:t>n</a:t>
            </a:r>
            <a:endParaRPr sz="1850">
              <a:latin typeface="Tahoma"/>
              <a:cs typeface="Tahoma"/>
            </a:endParaRPr>
          </a:p>
          <a:p>
            <a:pPr marL="12700" marR="6350" algn="just">
              <a:lnSpc>
                <a:spcPct val="113599"/>
              </a:lnSpc>
              <a:spcBef>
                <a:spcPts val="434"/>
              </a:spcBef>
            </a:pPr>
            <a:r>
              <a:rPr sz="1650" spc="-65" dirty="0">
                <a:latin typeface="Trebuchet MS"/>
                <a:cs typeface="Trebuchet MS"/>
              </a:rPr>
              <a:t>El </a:t>
            </a:r>
            <a:r>
              <a:rPr sz="1650" spc="5" dirty="0">
                <a:latin typeface="Trebuchet MS"/>
                <a:cs typeface="Trebuchet MS"/>
              </a:rPr>
              <a:t>Poder </a:t>
            </a:r>
            <a:r>
              <a:rPr sz="1650" spc="-95" dirty="0">
                <a:latin typeface="Trebuchet MS"/>
                <a:cs typeface="Trebuchet MS"/>
              </a:rPr>
              <a:t>Ejecutivo, </a:t>
            </a:r>
            <a:r>
              <a:rPr sz="1650" spc="-55" dirty="0">
                <a:latin typeface="Trebuchet MS"/>
                <a:cs typeface="Trebuchet MS"/>
              </a:rPr>
              <a:t>diactará </a:t>
            </a:r>
            <a:r>
              <a:rPr sz="1650" spc="20" dirty="0">
                <a:latin typeface="Trebuchet MS"/>
                <a:cs typeface="Trebuchet MS"/>
              </a:rPr>
              <a:t>normas </a:t>
            </a:r>
            <a:r>
              <a:rPr sz="1650" spc="-40" dirty="0">
                <a:latin typeface="Trebuchet MS"/>
                <a:cs typeface="Trebuchet MS"/>
              </a:rPr>
              <a:t>reglamentarias </a:t>
            </a:r>
            <a:r>
              <a:rPr sz="1650" spc="10" dirty="0">
                <a:latin typeface="Trebuchet MS"/>
                <a:cs typeface="Trebuchet MS"/>
              </a:rPr>
              <a:t>de </a:t>
            </a:r>
            <a:r>
              <a:rPr sz="1650" spc="-75" dirty="0">
                <a:latin typeface="Trebuchet MS"/>
                <a:cs typeface="Trebuchet MS"/>
              </a:rPr>
              <a:t>la </a:t>
            </a:r>
            <a:r>
              <a:rPr sz="1650" spc="-20" dirty="0">
                <a:latin typeface="Trebuchet MS"/>
                <a:cs typeface="Trebuchet MS"/>
              </a:rPr>
              <a:t>presente </a:t>
            </a:r>
            <a:r>
              <a:rPr sz="1650" spc="-135" dirty="0">
                <a:latin typeface="Trebuchet MS"/>
                <a:cs typeface="Trebuchet MS"/>
              </a:rPr>
              <a:t>ley, </a:t>
            </a:r>
            <a:r>
              <a:rPr sz="1650" spc="15" dirty="0">
                <a:latin typeface="Trebuchet MS"/>
                <a:cs typeface="Trebuchet MS"/>
              </a:rPr>
              <a:t>en </a:t>
            </a:r>
            <a:r>
              <a:rPr sz="1650" spc="-75" dirty="0">
                <a:latin typeface="Trebuchet MS"/>
                <a:cs typeface="Trebuchet MS"/>
              </a:rPr>
              <a:t>el </a:t>
            </a:r>
            <a:r>
              <a:rPr sz="1650" spc="-30" dirty="0">
                <a:latin typeface="Trebuchet MS"/>
                <a:cs typeface="Trebuchet MS"/>
              </a:rPr>
              <a:t>plazo </a:t>
            </a:r>
            <a:r>
              <a:rPr sz="1650" spc="10" dirty="0">
                <a:latin typeface="Trebuchet MS"/>
                <a:cs typeface="Trebuchet MS"/>
              </a:rPr>
              <a:t>de </a:t>
            </a:r>
            <a:r>
              <a:rPr sz="1650" spc="-484" dirty="0">
                <a:latin typeface="Trebuchet MS"/>
                <a:cs typeface="Trebuchet MS"/>
              </a:rPr>
              <a:t> </a:t>
            </a:r>
            <a:r>
              <a:rPr sz="1650" spc="-65" dirty="0">
                <a:latin typeface="Trebuchet MS"/>
                <a:cs typeface="Trebuchet MS"/>
              </a:rPr>
              <a:t>treinta </a:t>
            </a:r>
            <a:r>
              <a:rPr sz="1650" spc="-75" dirty="0">
                <a:latin typeface="Trebuchet MS"/>
                <a:cs typeface="Trebuchet MS"/>
              </a:rPr>
              <a:t>(30) </a:t>
            </a:r>
            <a:r>
              <a:rPr sz="1650" spc="-15" dirty="0">
                <a:latin typeface="Trebuchet MS"/>
                <a:cs typeface="Trebuchet MS"/>
              </a:rPr>
              <a:t>días </a:t>
            </a:r>
            <a:r>
              <a:rPr sz="1650" spc="-50" dirty="0">
                <a:latin typeface="Trebuchet MS"/>
                <a:cs typeface="Trebuchet MS"/>
              </a:rPr>
              <a:t>calendarios, </a:t>
            </a:r>
            <a:r>
              <a:rPr sz="1650" spc="-5" dirty="0">
                <a:latin typeface="Trebuchet MS"/>
                <a:cs typeface="Trebuchet MS"/>
              </a:rPr>
              <a:t>contados </a:t>
            </a:r>
            <a:r>
              <a:rPr sz="1650" spc="5" dirty="0">
                <a:latin typeface="Trebuchet MS"/>
                <a:cs typeface="Trebuchet MS"/>
              </a:rPr>
              <a:t>a </a:t>
            </a:r>
            <a:r>
              <a:rPr sz="1650" spc="-55" dirty="0">
                <a:latin typeface="Trebuchet MS"/>
                <a:cs typeface="Trebuchet MS"/>
              </a:rPr>
              <a:t>partir </a:t>
            </a:r>
            <a:r>
              <a:rPr sz="1650" spc="10" dirty="0">
                <a:latin typeface="Trebuchet MS"/>
                <a:cs typeface="Trebuchet MS"/>
              </a:rPr>
              <a:t>de </a:t>
            </a:r>
            <a:r>
              <a:rPr sz="1650" spc="-75" dirty="0">
                <a:latin typeface="Trebuchet MS"/>
                <a:cs typeface="Trebuchet MS"/>
              </a:rPr>
              <a:t>la </a:t>
            </a:r>
            <a:r>
              <a:rPr sz="1650" spc="-45" dirty="0">
                <a:latin typeface="Trebuchet MS"/>
                <a:cs typeface="Trebuchet MS"/>
              </a:rPr>
              <a:t>fecha </a:t>
            </a:r>
            <a:r>
              <a:rPr sz="1650" spc="10" dirty="0">
                <a:latin typeface="Trebuchet MS"/>
                <a:cs typeface="Trebuchet MS"/>
              </a:rPr>
              <a:t>de </a:t>
            </a:r>
            <a:r>
              <a:rPr sz="1650" spc="65" dirty="0">
                <a:latin typeface="Trebuchet MS"/>
                <a:cs typeface="Trebuchet MS"/>
              </a:rPr>
              <a:t>su </a:t>
            </a:r>
            <a:r>
              <a:rPr sz="1650" spc="-85" dirty="0">
                <a:latin typeface="Trebuchet MS"/>
                <a:cs typeface="Trebuchet MS"/>
              </a:rPr>
              <a:t>vigencia, </a:t>
            </a:r>
            <a:r>
              <a:rPr sz="1650" spc="-75" dirty="0">
                <a:latin typeface="Trebuchet MS"/>
                <a:cs typeface="Trebuchet MS"/>
              </a:rPr>
              <a:t>el </a:t>
            </a:r>
            <a:r>
              <a:rPr sz="1650" spc="-50" dirty="0">
                <a:latin typeface="Trebuchet MS"/>
                <a:cs typeface="Trebuchet MS"/>
              </a:rPr>
              <a:t>cual </a:t>
            </a:r>
            <a:r>
              <a:rPr sz="1650" spc="30" dirty="0">
                <a:latin typeface="Trebuchet MS"/>
                <a:cs typeface="Trebuchet MS"/>
              </a:rPr>
              <a:t>se </a:t>
            </a:r>
            <a:r>
              <a:rPr sz="1650" spc="35" dirty="0">
                <a:latin typeface="Trebuchet MS"/>
                <a:cs typeface="Trebuchet MS"/>
              </a:rPr>
              <a:t> </a:t>
            </a:r>
            <a:r>
              <a:rPr sz="1650" spc="-10" dirty="0">
                <a:latin typeface="Trebuchet MS"/>
                <a:cs typeface="Trebuchet MS"/>
              </a:rPr>
              <a:t>aprobará</a:t>
            </a:r>
            <a:r>
              <a:rPr sz="1650" spc="-155" dirty="0">
                <a:latin typeface="Trebuchet MS"/>
                <a:cs typeface="Trebuchet MS"/>
              </a:rPr>
              <a:t> </a:t>
            </a:r>
            <a:r>
              <a:rPr sz="1650" spc="-30" dirty="0">
                <a:latin typeface="Trebuchet MS"/>
                <a:cs typeface="Trebuchet MS"/>
              </a:rPr>
              <a:t>mediante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-20" dirty="0">
                <a:latin typeface="Trebuchet MS"/>
                <a:cs typeface="Trebuchet MS"/>
              </a:rPr>
              <a:t>Decreto</a:t>
            </a:r>
            <a:r>
              <a:rPr sz="1650" spc="-150" dirty="0">
                <a:latin typeface="Trebuchet MS"/>
                <a:cs typeface="Trebuchet MS"/>
              </a:rPr>
              <a:t> </a:t>
            </a:r>
            <a:r>
              <a:rPr sz="1650" spc="25" dirty="0">
                <a:latin typeface="Trebuchet MS"/>
                <a:cs typeface="Trebuchet MS"/>
              </a:rPr>
              <a:t>Supremo</a:t>
            </a:r>
            <a:endParaRPr sz="165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7890" y="660584"/>
            <a:ext cx="2506980" cy="30988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50" spc="1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1850" spc="35" dirty="0">
                <a:solidFill>
                  <a:srgbClr val="000000"/>
                </a:solidFill>
                <a:latin typeface="Tahoma"/>
                <a:cs typeface="Tahoma"/>
              </a:rPr>
              <a:t>rt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í</a:t>
            </a:r>
            <a:r>
              <a:rPr sz="1850" spc="-25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1850" spc="35" dirty="0">
                <a:solidFill>
                  <a:srgbClr val="000000"/>
                </a:solidFill>
                <a:latin typeface="Tahoma"/>
                <a:cs typeface="Tahoma"/>
              </a:rPr>
              <a:t>u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l</a:t>
            </a:r>
            <a:r>
              <a:rPr sz="1850" spc="10" dirty="0">
                <a:solidFill>
                  <a:srgbClr val="000000"/>
                </a:solidFill>
                <a:latin typeface="Tahoma"/>
                <a:cs typeface="Tahoma"/>
              </a:rPr>
              <a:t>o</a:t>
            </a:r>
            <a:r>
              <a:rPr sz="185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-120" dirty="0">
                <a:solidFill>
                  <a:srgbClr val="000000"/>
                </a:solidFill>
                <a:latin typeface="Tahoma"/>
                <a:cs typeface="Tahoma"/>
              </a:rPr>
              <a:t>3</a:t>
            </a:r>
            <a:r>
              <a:rPr sz="1850" spc="-165" dirty="0">
                <a:solidFill>
                  <a:srgbClr val="000000"/>
                </a:solidFill>
                <a:latin typeface="Tahoma"/>
                <a:cs typeface="Tahoma"/>
              </a:rPr>
              <a:t>°</a:t>
            </a:r>
            <a:r>
              <a:rPr sz="185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850" spc="-155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r>
              <a:rPr sz="1850" spc="10" dirty="0">
                <a:solidFill>
                  <a:srgbClr val="000000"/>
                </a:solidFill>
                <a:latin typeface="Tahoma"/>
                <a:cs typeface="Tahoma"/>
              </a:rPr>
              <a:t>a</a:t>
            </a:r>
            <a:r>
              <a:rPr sz="1850" spc="3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1850" spc="-25" dirty="0">
                <a:solidFill>
                  <a:srgbClr val="000000"/>
                </a:solidFill>
                <a:latin typeface="Tahoma"/>
                <a:cs typeface="Tahoma"/>
              </a:rPr>
              <a:t>c</a:t>
            </a:r>
            <a:r>
              <a:rPr sz="1850" spc="5" dirty="0">
                <a:solidFill>
                  <a:srgbClr val="000000"/>
                </a:solidFill>
                <a:latin typeface="Tahoma"/>
                <a:cs typeface="Tahoma"/>
              </a:rPr>
              <a:t>io</a:t>
            </a:r>
            <a:r>
              <a:rPr sz="1850" spc="35" dirty="0">
                <a:solidFill>
                  <a:srgbClr val="000000"/>
                </a:solidFill>
                <a:latin typeface="Tahoma"/>
                <a:cs typeface="Tahoma"/>
              </a:rPr>
              <a:t>n</a:t>
            </a:r>
            <a:r>
              <a:rPr sz="1850" spc="-5" dirty="0">
                <a:solidFill>
                  <a:srgbClr val="000000"/>
                </a:solidFill>
                <a:latin typeface="Tahoma"/>
                <a:cs typeface="Tahoma"/>
              </a:rPr>
              <a:t>e</a:t>
            </a:r>
            <a:r>
              <a:rPr sz="1850" spc="-30" dirty="0">
                <a:solidFill>
                  <a:srgbClr val="000000"/>
                </a:solidFill>
                <a:latin typeface="Tahoma"/>
                <a:cs typeface="Tahoma"/>
              </a:rPr>
              <a:t>s</a:t>
            </a:r>
            <a:endParaRPr sz="18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83298" y="0"/>
            <a:ext cx="4460701" cy="5143499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1005592" y="74020"/>
            <a:ext cx="2045335" cy="1062355"/>
          </a:xfrm>
          <a:custGeom>
            <a:avLst/>
            <a:gdLst/>
            <a:ahLst/>
            <a:cxnLst/>
            <a:rect l="l" t="t" r="r" b="b"/>
            <a:pathLst>
              <a:path w="2045335" h="1062355">
                <a:moveTo>
                  <a:pt x="1691581" y="56453"/>
                </a:moveTo>
                <a:lnTo>
                  <a:pt x="1682267" y="54612"/>
                </a:lnTo>
                <a:lnTo>
                  <a:pt x="1674752" y="49657"/>
                </a:lnTo>
                <a:lnTo>
                  <a:pt x="1669706" y="42339"/>
                </a:lnTo>
                <a:lnTo>
                  <a:pt x="1667864" y="33453"/>
                </a:lnTo>
                <a:lnTo>
                  <a:pt x="1669695" y="24164"/>
                </a:lnTo>
                <a:lnTo>
                  <a:pt x="1674665" y="16639"/>
                </a:lnTo>
                <a:lnTo>
                  <a:pt x="1681990" y="11597"/>
                </a:lnTo>
                <a:lnTo>
                  <a:pt x="1690884" y="9757"/>
                </a:lnTo>
                <a:lnTo>
                  <a:pt x="1700197" y="11597"/>
                </a:lnTo>
                <a:lnTo>
                  <a:pt x="1707712" y="16552"/>
                </a:lnTo>
                <a:lnTo>
                  <a:pt x="1712759" y="23870"/>
                </a:lnTo>
                <a:lnTo>
                  <a:pt x="1714601" y="32756"/>
                </a:lnTo>
                <a:lnTo>
                  <a:pt x="1712868" y="42045"/>
                </a:lnTo>
                <a:lnTo>
                  <a:pt x="1708061" y="49570"/>
                </a:lnTo>
                <a:lnTo>
                  <a:pt x="1700769" y="54612"/>
                </a:lnTo>
                <a:lnTo>
                  <a:pt x="1691581" y="56453"/>
                </a:lnTo>
                <a:close/>
              </a:path>
              <a:path w="2045335" h="1062355">
                <a:moveTo>
                  <a:pt x="1691581" y="392383"/>
                </a:moveTo>
                <a:lnTo>
                  <a:pt x="1682267" y="390543"/>
                </a:lnTo>
                <a:lnTo>
                  <a:pt x="1674752" y="385588"/>
                </a:lnTo>
                <a:lnTo>
                  <a:pt x="1669706" y="378270"/>
                </a:lnTo>
                <a:lnTo>
                  <a:pt x="1667864" y="369384"/>
                </a:lnTo>
                <a:lnTo>
                  <a:pt x="1669695" y="360095"/>
                </a:lnTo>
                <a:lnTo>
                  <a:pt x="1674665" y="352570"/>
                </a:lnTo>
                <a:lnTo>
                  <a:pt x="1681990" y="347528"/>
                </a:lnTo>
                <a:lnTo>
                  <a:pt x="1690884" y="345687"/>
                </a:lnTo>
                <a:lnTo>
                  <a:pt x="1700197" y="347528"/>
                </a:lnTo>
                <a:lnTo>
                  <a:pt x="1707712" y="352483"/>
                </a:lnTo>
                <a:lnTo>
                  <a:pt x="1712759" y="359801"/>
                </a:lnTo>
                <a:lnTo>
                  <a:pt x="1714601" y="368687"/>
                </a:lnTo>
                <a:lnTo>
                  <a:pt x="1712868" y="377976"/>
                </a:lnTo>
                <a:lnTo>
                  <a:pt x="1708061" y="385501"/>
                </a:lnTo>
                <a:lnTo>
                  <a:pt x="1700769" y="390543"/>
                </a:lnTo>
                <a:lnTo>
                  <a:pt x="1691581" y="392383"/>
                </a:lnTo>
                <a:close/>
              </a:path>
              <a:path w="2045335" h="1062355">
                <a:moveTo>
                  <a:pt x="1691581" y="727616"/>
                </a:moveTo>
                <a:lnTo>
                  <a:pt x="1682267" y="725776"/>
                </a:lnTo>
                <a:lnTo>
                  <a:pt x="1674752" y="720821"/>
                </a:lnTo>
                <a:lnTo>
                  <a:pt x="1669706" y="713503"/>
                </a:lnTo>
                <a:lnTo>
                  <a:pt x="1667864" y="704617"/>
                </a:lnTo>
                <a:lnTo>
                  <a:pt x="1669695" y="695328"/>
                </a:lnTo>
                <a:lnTo>
                  <a:pt x="1674665" y="687803"/>
                </a:lnTo>
                <a:lnTo>
                  <a:pt x="1681990" y="682761"/>
                </a:lnTo>
                <a:lnTo>
                  <a:pt x="1690884" y="680921"/>
                </a:lnTo>
                <a:lnTo>
                  <a:pt x="1700197" y="682761"/>
                </a:lnTo>
                <a:lnTo>
                  <a:pt x="1707712" y="687716"/>
                </a:lnTo>
                <a:lnTo>
                  <a:pt x="1712759" y="695034"/>
                </a:lnTo>
                <a:lnTo>
                  <a:pt x="1714601" y="703920"/>
                </a:lnTo>
                <a:lnTo>
                  <a:pt x="1712868" y="713209"/>
                </a:lnTo>
                <a:lnTo>
                  <a:pt x="1708061" y="720734"/>
                </a:lnTo>
                <a:lnTo>
                  <a:pt x="1700769" y="725776"/>
                </a:lnTo>
                <a:lnTo>
                  <a:pt x="1691581" y="727616"/>
                </a:lnTo>
                <a:close/>
              </a:path>
              <a:path w="2045335" h="1062355">
                <a:moveTo>
                  <a:pt x="1691581" y="1059365"/>
                </a:moveTo>
                <a:lnTo>
                  <a:pt x="1683712" y="1057884"/>
                </a:lnTo>
                <a:lnTo>
                  <a:pt x="1677281" y="1053790"/>
                </a:lnTo>
                <a:lnTo>
                  <a:pt x="1672943" y="1047604"/>
                </a:lnTo>
                <a:lnTo>
                  <a:pt x="1671352" y="1039851"/>
                </a:lnTo>
                <a:lnTo>
                  <a:pt x="1672834" y="1031988"/>
                </a:lnTo>
                <a:lnTo>
                  <a:pt x="1676932" y="1025563"/>
                </a:lnTo>
                <a:lnTo>
                  <a:pt x="1683123" y="1021229"/>
                </a:lnTo>
                <a:lnTo>
                  <a:pt x="1690884" y="1019639"/>
                </a:lnTo>
                <a:lnTo>
                  <a:pt x="1698753" y="1021120"/>
                </a:lnTo>
                <a:lnTo>
                  <a:pt x="1705184" y="1025215"/>
                </a:lnTo>
                <a:lnTo>
                  <a:pt x="1709521" y="1031400"/>
                </a:lnTo>
                <a:lnTo>
                  <a:pt x="1711113" y="1039154"/>
                </a:lnTo>
                <a:lnTo>
                  <a:pt x="1709631" y="1047016"/>
                </a:lnTo>
                <a:lnTo>
                  <a:pt x="1705532" y="1053441"/>
                </a:lnTo>
                <a:lnTo>
                  <a:pt x="1699342" y="1057775"/>
                </a:lnTo>
                <a:lnTo>
                  <a:pt x="1691581" y="1059365"/>
                </a:lnTo>
                <a:close/>
              </a:path>
              <a:path w="2045335" h="1062355">
                <a:moveTo>
                  <a:pt x="1022622" y="61331"/>
                </a:moveTo>
                <a:lnTo>
                  <a:pt x="1010763" y="58892"/>
                </a:lnTo>
                <a:lnTo>
                  <a:pt x="1000997" y="52271"/>
                </a:lnTo>
                <a:lnTo>
                  <a:pt x="994371" y="42513"/>
                </a:lnTo>
                <a:lnTo>
                  <a:pt x="991929" y="30665"/>
                </a:lnTo>
                <a:lnTo>
                  <a:pt x="994371" y="18817"/>
                </a:lnTo>
                <a:lnTo>
                  <a:pt x="1000997" y="9060"/>
                </a:lnTo>
                <a:lnTo>
                  <a:pt x="1010763" y="2439"/>
                </a:lnTo>
                <a:lnTo>
                  <a:pt x="1022622" y="0"/>
                </a:lnTo>
                <a:lnTo>
                  <a:pt x="1034480" y="2439"/>
                </a:lnTo>
                <a:lnTo>
                  <a:pt x="1044246" y="9060"/>
                </a:lnTo>
                <a:lnTo>
                  <a:pt x="1050873" y="18817"/>
                </a:lnTo>
                <a:lnTo>
                  <a:pt x="1053314" y="30665"/>
                </a:lnTo>
                <a:lnTo>
                  <a:pt x="1050873" y="42513"/>
                </a:lnTo>
                <a:lnTo>
                  <a:pt x="1044246" y="52271"/>
                </a:lnTo>
                <a:lnTo>
                  <a:pt x="1034480" y="58892"/>
                </a:lnTo>
                <a:lnTo>
                  <a:pt x="1022622" y="61331"/>
                </a:lnTo>
                <a:close/>
              </a:path>
              <a:path w="2045335" h="1062355">
                <a:moveTo>
                  <a:pt x="1022622" y="392383"/>
                </a:moveTo>
                <a:lnTo>
                  <a:pt x="1012191" y="390412"/>
                </a:lnTo>
                <a:lnTo>
                  <a:pt x="1003526" y="384978"/>
                </a:lnTo>
                <a:lnTo>
                  <a:pt x="997608" y="376800"/>
                </a:lnTo>
                <a:lnTo>
                  <a:pt x="995417" y="366596"/>
                </a:lnTo>
                <a:lnTo>
                  <a:pt x="997608" y="356577"/>
                </a:lnTo>
                <a:lnTo>
                  <a:pt x="1003526" y="348127"/>
                </a:lnTo>
                <a:lnTo>
                  <a:pt x="1012191" y="342290"/>
                </a:lnTo>
                <a:lnTo>
                  <a:pt x="1022622" y="340112"/>
                </a:lnTo>
                <a:lnTo>
                  <a:pt x="1033052" y="342094"/>
                </a:lnTo>
                <a:lnTo>
                  <a:pt x="1041717" y="347604"/>
                </a:lnTo>
                <a:lnTo>
                  <a:pt x="1047636" y="355989"/>
                </a:lnTo>
                <a:lnTo>
                  <a:pt x="1049826" y="366596"/>
                </a:lnTo>
                <a:lnTo>
                  <a:pt x="1047636" y="376212"/>
                </a:lnTo>
                <a:lnTo>
                  <a:pt x="1041717" y="384455"/>
                </a:lnTo>
                <a:lnTo>
                  <a:pt x="1033052" y="390216"/>
                </a:lnTo>
                <a:lnTo>
                  <a:pt x="1022622" y="392383"/>
                </a:lnTo>
                <a:close/>
              </a:path>
              <a:path w="2045335" h="1062355">
                <a:moveTo>
                  <a:pt x="1022622" y="724829"/>
                </a:moveTo>
                <a:lnTo>
                  <a:pt x="1013619" y="722988"/>
                </a:lnTo>
                <a:lnTo>
                  <a:pt x="1006055" y="717946"/>
                </a:lnTo>
                <a:lnTo>
                  <a:pt x="1000845" y="710421"/>
                </a:lnTo>
                <a:lnTo>
                  <a:pt x="998905" y="701132"/>
                </a:lnTo>
                <a:lnTo>
                  <a:pt x="1000747" y="692137"/>
                </a:lnTo>
                <a:lnTo>
                  <a:pt x="1005793" y="684580"/>
                </a:lnTo>
                <a:lnTo>
                  <a:pt x="1013325" y="679375"/>
                </a:lnTo>
                <a:lnTo>
                  <a:pt x="1022622" y="677436"/>
                </a:lnTo>
                <a:lnTo>
                  <a:pt x="1031919" y="679277"/>
                </a:lnTo>
                <a:lnTo>
                  <a:pt x="1039450" y="684319"/>
                </a:lnTo>
                <a:lnTo>
                  <a:pt x="1044497" y="691843"/>
                </a:lnTo>
                <a:lnTo>
                  <a:pt x="1046339" y="701132"/>
                </a:lnTo>
                <a:lnTo>
                  <a:pt x="1044399" y="710127"/>
                </a:lnTo>
                <a:lnTo>
                  <a:pt x="1039189" y="717685"/>
                </a:lnTo>
                <a:lnTo>
                  <a:pt x="1031625" y="722890"/>
                </a:lnTo>
                <a:lnTo>
                  <a:pt x="1022622" y="724829"/>
                </a:lnTo>
                <a:close/>
              </a:path>
              <a:path w="2045335" h="1062355">
                <a:moveTo>
                  <a:pt x="1022622" y="1057274"/>
                </a:moveTo>
                <a:lnTo>
                  <a:pt x="1014752" y="1055684"/>
                </a:lnTo>
                <a:lnTo>
                  <a:pt x="1008322" y="1051350"/>
                </a:lnTo>
                <a:lnTo>
                  <a:pt x="1003984" y="1044925"/>
                </a:lnTo>
                <a:lnTo>
                  <a:pt x="1002393" y="1037063"/>
                </a:lnTo>
                <a:lnTo>
                  <a:pt x="1003984" y="1029200"/>
                </a:lnTo>
                <a:lnTo>
                  <a:pt x="1008322" y="1022775"/>
                </a:lnTo>
                <a:lnTo>
                  <a:pt x="1014752" y="1018441"/>
                </a:lnTo>
                <a:lnTo>
                  <a:pt x="1022622" y="1016851"/>
                </a:lnTo>
                <a:lnTo>
                  <a:pt x="1030491" y="1018441"/>
                </a:lnTo>
                <a:lnTo>
                  <a:pt x="1036922" y="1022775"/>
                </a:lnTo>
                <a:lnTo>
                  <a:pt x="1041260" y="1029200"/>
                </a:lnTo>
                <a:lnTo>
                  <a:pt x="1042851" y="1037063"/>
                </a:lnTo>
                <a:lnTo>
                  <a:pt x="1041260" y="1044925"/>
                </a:lnTo>
                <a:lnTo>
                  <a:pt x="1036922" y="1051350"/>
                </a:lnTo>
                <a:lnTo>
                  <a:pt x="1030491" y="1055684"/>
                </a:lnTo>
                <a:lnTo>
                  <a:pt x="1022622" y="1057274"/>
                </a:lnTo>
                <a:close/>
              </a:path>
              <a:path w="2045335" h="1062355">
                <a:moveTo>
                  <a:pt x="687793" y="63422"/>
                </a:moveTo>
                <a:lnTo>
                  <a:pt x="677471" y="61233"/>
                </a:lnTo>
                <a:lnTo>
                  <a:pt x="669046" y="55320"/>
                </a:lnTo>
                <a:lnTo>
                  <a:pt x="663368" y="46663"/>
                </a:lnTo>
                <a:lnTo>
                  <a:pt x="661286" y="36241"/>
                </a:lnTo>
                <a:lnTo>
                  <a:pt x="663477" y="25928"/>
                </a:lnTo>
                <a:lnTo>
                  <a:pt x="669395" y="17510"/>
                </a:lnTo>
                <a:lnTo>
                  <a:pt x="678060" y="11837"/>
                </a:lnTo>
                <a:lnTo>
                  <a:pt x="688491" y="9757"/>
                </a:lnTo>
                <a:lnTo>
                  <a:pt x="698812" y="11946"/>
                </a:lnTo>
                <a:lnTo>
                  <a:pt x="707238" y="17859"/>
                </a:lnTo>
                <a:lnTo>
                  <a:pt x="712916" y="26516"/>
                </a:lnTo>
                <a:lnTo>
                  <a:pt x="714998" y="36938"/>
                </a:lnTo>
                <a:lnTo>
                  <a:pt x="712807" y="47251"/>
                </a:lnTo>
                <a:lnTo>
                  <a:pt x="706889" y="55669"/>
                </a:lnTo>
                <a:lnTo>
                  <a:pt x="698224" y="61342"/>
                </a:lnTo>
                <a:lnTo>
                  <a:pt x="687793" y="63422"/>
                </a:lnTo>
                <a:close/>
              </a:path>
              <a:path w="2045335" h="1062355">
                <a:moveTo>
                  <a:pt x="687793" y="398656"/>
                </a:moveTo>
                <a:lnTo>
                  <a:pt x="677471" y="396467"/>
                </a:lnTo>
                <a:lnTo>
                  <a:pt x="669046" y="390554"/>
                </a:lnTo>
                <a:lnTo>
                  <a:pt x="663368" y="381896"/>
                </a:lnTo>
                <a:lnTo>
                  <a:pt x="661286" y="371475"/>
                </a:lnTo>
                <a:lnTo>
                  <a:pt x="663477" y="361162"/>
                </a:lnTo>
                <a:lnTo>
                  <a:pt x="669395" y="352744"/>
                </a:lnTo>
                <a:lnTo>
                  <a:pt x="678060" y="347070"/>
                </a:lnTo>
                <a:lnTo>
                  <a:pt x="688491" y="344990"/>
                </a:lnTo>
                <a:lnTo>
                  <a:pt x="698812" y="347179"/>
                </a:lnTo>
                <a:lnTo>
                  <a:pt x="707238" y="353092"/>
                </a:lnTo>
                <a:lnTo>
                  <a:pt x="712916" y="361750"/>
                </a:lnTo>
                <a:lnTo>
                  <a:pt x="714998" y="372171"/>
                </a:lnTo>
                <a:lnTo>
                  <a:pt x="712807" y="382484"/>
                </a:lnTo>
                <a:lnTo>
                  <a:pt x="706889" y="390902"/>
                </a:lnTo>
                <a:lnTo>
                  <a:pt x="698224" y="396576"/>
                </a:lnTo>
                <a:lnTo>
                  <a:pt x="687793" y="398656"/>
                </a:lnTo>
                <a:close/>
              </a:path>
              <a:path w="2045335" h="1062355">
                <a:moveTo>
                  <a:pt x="687793" y="730404"/>
                </a:moveTo>
                <a:lnTo>
                  <a:pt x="678899" y="728466"/>
                </a:lnTo>
                <a:lnTo>
                  <a:pt x="671575" y="723260"/>
                </a:lnTo>
                <a:lnTo>
                  <a:pt x="666605" y="715703"/>
                </a:lnTo>
                <a:lnTo>
                  <a:pt x="664774" y="706708"/>
                </a:lnTo>
                <a:lnTo>
                  <a:pt x="666714" y="697822"/>
                </a:lnTo>
                <a:lnTo>
                  <a:pt x="671924" y="690504"/>
                </a:lnTo>
                <a:lnTo>
                  <a:pt x="679488" y="685538"/>
                </a:lnTo>
                <a:lnTo>
                  <a:pt x="688491" y="683709"/>
                </a:lnTo>
                <a:lnTo>
                  <a:pt x="697385" y="685549"/>
                </a:lnTo>
                <a:lnTo>
                  <a:pt x="704709" y="690591"/>
                </a:lnTo>
                <a:lnTo>
                  <a:pt x="709679" y="698116"/>
                </a:lnTo>
                <a:lnTo>
                  <a:pt x="711510" y="707405"/>
                </a:lnTo>
                <a:lnTo>
                  <a:pt x="709570" y="716291"/>
                </a:lnTo>
                <a:lnTo>
                  <a:pt x="704360" y="723609"/>
                </a:lnTo>
                <a:lnTo>
                  <a:pt x="696796" y="728575"/>
                </a:lnTo>
                <a:lnTo>
                  <a:pt x="687793" y="730404"/>
                </a:lnTo>
                <a:close/>
              </a:path>
              <a:path w="2045335" h="1062355">
                <a:moveTo>
                  <a:pt x="687792" y="1062153"/>
                </a:moveTo>
                <a:lnTo>
                  <a:pt x="680033" y="1060563"/>
                </a:lnTo>
                <a:lnTo>
                  <a:pt x="673842" y="1056229"/>
                </a:lnTo>
                <a:lnTo>
                  <a:pt x="669744" y="1049804"/>
                </a:lnTo>
                <a:lnTo>
                  <a:pt x="668261" y="1041941"/>
                </a:lnTo>
                <a:lnTo>
                  <a:pt x="669853" y="1034188"/>
                </a:lnTo>
                <a:lnTo>
                  <a:pt x="674191" y="1028003"/>
                </a:lnTo>
                <a:lnTo>
                  <a:pt x="680621" y="1023908"/>
                </a:lnTo>
                <a:lnTo>
                  <a:pt x="688491" y="1022427"/>
                </a:lnTo>
                <a:lnTo>
                  <a:pt x="696251" y="1024017"/>
                </a:lnTo>
                <a:lnTo>
                  <a:pt x="702442" y="1028351"/>
                </a:lnTo>
                <a:lnTo>
                  <a:pt x="706540" y="1034776"/>
                </a:lnTo>
                <a:lnTo>
                  <a:pt x="708022" y="1042638"/>
                </a:lnTo>
                <a:lnTo>
                  <a:pt x="706431" y="1050392"/>
                </a:lnTo>
                <a:lnTo>
                  <a:pt x="702093" y="1056577"/>
                </a:lnTo>
                <a:lnTo>
                  <a:pt x="695662" y="1060672"/>
                </a:lnTo>
                <a:lnTo>
                  <a:pt x="687792" y="1062153"/>
                </a:lnTo>
                <a:close/>
              </a:path>
              <a:path w="2045335" h="1062355">
                <a:moveTo>
                  <a:pt x="353662" y="59937"/>
                </a:moveTo>
                <a:lnTo>
                  <a:pt x="344768" y="57999"/>
                </a:lnTo>
                <a:lnTo>
                  <a:pt x="337444" y="52794"/>
                </a:lnTo>
                <a:lnTo>
                  <a:pt x="332474" y="45236"/>
                </a:lnTo>
                <a:lnTo>
                  <a:pt x="330643" y="36241"/>
                </a:lnTo>
                <a:lnTo>
                  <a:pt x="332583" y="27355"/>
                </a:lnTo>
                <a:lnTo>
                  <a:pt x="337793" y="20037"/>
                </a:lnTo>
                <a:lnTo>
                  <a:pt x="345357" y="15071"/>
                </a:lnTo>
                <a:lnTo>
                  <a:pt x="354360" y="13242"/>
                </a:lnTo>
                <a:lnTo>
                  <a:pt x="363352" y="14788"/>
                </a:lnTo>
                <a:lnTo>
                  <a:pt x="370840" y="19863"/>
                </a:lnTo>
                <a:lnTo>
                  <a:pt x="375842" y="27551"/>
                </a:lnTo>
                <a:lnTo>
                  <a:pt x="377379" y="36938"/>
                </a:lnTo>
                <a:lnTo>
                  <a:pt x="375439" y="45824"/>
                </a:lnTo>
                <a:lnTo>
                  <a:pt x="370229" y="53142"/>
                </a:lnTo>
                <a:lnTo>
                  <a:pt x="362665" y="58108"/>
                </a:lnTo>
                <a:lnTo>
                  <a:pt x="353662" y="59937"/>
                </a:lnTo>
                <a:close/>
              </a:path>
              <a:path w="2045335" h="1062355">
                <a:moveTo>
                  <a:pt x="353662" y="395171"/>
                </a:moveTo>
                <a:lnTo>
                  <a:pt x="344768" y="393232"/>
                </a:lnTo>
                <a:lnTo>
                  <a:pt x="337444" y="388027"/>
                </a:lnTo>
                <a:lnTo>
                  <a:pt x="332474" y="380470"/>
                </a:lnTo>
                <a:lnTo>
                  <a:pt x="330643" y="371475"/>
                </a:lnTo>
                <a:lnTo>
                  <a:pt x="332583" y="362588"/>
                </a:lnTo>
                <a:lnTo>
                  <a:pt x="337793" y="355270"/>
                </a:lnTo>
                <a:lnTo>
                  <a:pt x="345357" y="350305"/>
                </a:lnTo>
                <a:lnTo>
                  <a:pt x="354360" y="348475"/>
                </a:lnTo>
                <a:lnTo>
                  <a:pt x="363352" y="350021"/>
                </a:lnTo>
                <a:lnTo>
                  <a:pt x="370840" y="355096"/>
                </a:lnTo>
                <a:lnTo>
                  <a:pt x="375842" y="362784"/>
                </a:lnTo>
                <a:lnTo>
                  <a:pt x="377379" y="372171"/>
                </a:lnTo>
                <a:lnTo>
                  <a:pt x="375439" y="381058"/>
                </a:lnTo>
                <a:lnTo>
                  <a:pt x="370229" y="388376"/>
                </a:lnTo>
                <a:lnTo>
                  <a:pt x="362665" y="393341"/>
                </a:lnTo>
                <a:lnTo>
                  <a:pt x="353662" y="395171"/>
                </a:lnTo>
                <a:close/>
              </a:path>
              <a:path w="2045335" h="1062355">
                <a:moveTo>
                  <a:pt x="353662" y="730404"/>
                </a:moveTo>
                <a:lnTo>
                  <a:pt x="344768" y="728466"/>
                </a:lnTo>
                <a:lnTo>
                  <a:pt x="337444" y="723260"/>
                </a:lnTo>
                <a:lnTo>
                  <a:pt x="332474" y="715703"/>
                </a:lnTo>
                <a:lnTo>
                  <a:pt x="330643" y="706708"/>
                </a:lnTo>
                <a:lnTo>
                  <a:pt x="332583" y="697822"/>
                </a:lnTo>
                <a:lnTo>
                  <a:pt x="337793" y="690504"/>
                </a:lnTo>
                <a:lnTo>
                  <a:pt x="345357" y="685538"/>
                </a:lnTo>
                <a:lnTo>
                  <a:pt x="354360" y="683709"/>
                </a:lnTo>
                <a:lnTo>
                  <a:pt x="363352" y="685255"/>
                </a:lnTo>
                <a:lnTo>
                  <a:pt x="370840" y="690330"/>
                </a:lnTo>
                <a:lnTo>
                  <a:pt x="375842" y="698018"/>
                </a:lnTo>
                <a:lnTo>
                  <a:pt x="377379" y="707405"/>
                </a:lnTo>
                <a:lnTo>
                  <a:pt x="375439" y="716291"/>
                </a:lnTo>
                <a:lnTo>
                  <a:pt x="370229" y="723609"/>
                </a:lnTo>
                <a:lnTo>
                  <a:pt x="362665" y="728575"/>
                </a:lnTo>
                <a:lnTo>
                  <a:pt x="353662" y="730404"/>
                </a:lnTo>
                <a:close/>
              </a:path>
              <a:path w="2045335" h="1062355">
                <a:moveTo>
                  <a:pt x="353661" y="1062153"/>
                </a:moveTo>
                <a:lnTo>
                  <a:pt x="345902" y="1060563"/>
                </a:lnTo>
                <a:lnTo>
                  <a:pt x="339711" y="1056229"/>
                </a:lnTo>
                <a:lnTo>
                  <a:pt x="335613" y="1049804"/>
                </a:lnTo>
                <a:lnTo>
                  <a:pt x="334130" y="1041941"/>
                </a:lnTo>
                <a:lnTo>
                  <a:pt x="335722" y="1034188"/>
                </a:lnTo>
                <a:lnTo>
                  <a:pt x="340060" y="1028003"/>
                </a:lnTo>
                <a:lnTo>
                  <a:pt x="346490" y="1023908"/>
                </a:lnTo>
                <a:lnTo>
                  <a:pt x="354360" y="1022427"/>
                </a:lnTo>
                <a:lnTo>
                  <a:pt x="362218" y="1023625"/>
                </a:lnTo>
                <a:lnTo>
                  <a:pt x="368572" y="1027828"/>
                </a:lnTo>
                <a:lnTo>
                  <a:pt x="372703" y="1034384"/>
                </a:lnTo>
                <a:lnTo>
                  <a:pt x="373891" y="1042638"/>
                </a:lnTo>
                <a:lnTo>
                  <a:pt x="372300" y="1050392"/>
                </a:lnTo>
                <a:lnTo>
                  <a:pt x="367962" y="1056577"/>
                </a:lnTo>
                <a:lnTo>
                  <a:pt x="361532" y="1060672"/>
                </a:lnTo>
                <a:lnTo>
                  <a:pt x="353661" y="1062153"/>
                </a:lnTo>
                <a:close/>
              </a:path>
              <a:path w="2045335" h="1062355">
                <a:moveTo>
                  <a:pt x="19531" y="55756"/>
                </a:moveTo>
                <a:lnTo>
                  <a:pt x="11771" y="54166"/>
                </a:lnTo>
                <a:lnTo>
                  <a:pt x="5580" y="49832"/>
                </a:lnTo>
                <a:lnTo>
                  <a:pt x="1482" y="43407"/>
                </a:lnTo>
                <a:lnTo>
                  <a:pt x="0" y="35544"/>
                </a:lnTo>
                <a:lnTo>
                  <a:pt x="1591" y="27790"/>
                </a:lnTo>
                <a:lnTo>
                  <a:pt x="5929" y="21605"/>
                </a:lnTo>
                <a:lnTo>
                  <a:pt x="12359" y="17510"/>
                </a:lnTo>
                <a:lnTo>
                  <a:pt x="20229" y="16029"/>
                </a:lnTo>
                <a:lnTo>
                  <a:pt x="27989" y="17619"/>
                </a:lnTo>
                <a:lnTo>
                  <a:pt x="34180" y="21953"/>
                </a:lnTo>
                <a:lnTo>
                  <a:pt x="38278" y="28378"/>
                </a:lnTo>
                <a:lnTo>
                  <a:pt x="39760" y="36241"/>
                </a:lnTo>
                <a:lnTo>
                  <a:pt x="38169" y="43995"/>
                </a:lnTo>
                <a:lnTo>
                  <a:pt x="33831" y="50180"/>
                </a:lnTo>
                <a:lnTo>
                  <a:pt x="27401" y="54275"/>
                </a:lnTo>
                <a:lnTo>
                  <a:pt x="19531" y="55756"/>
                </a:lnTo>
                <a:close/>
              </a:path>
              <a:path w="2045335" h="1062355">
                <a:moveTo>
                  <a:pt x="19531" y="390989"/>
                </a:moveTo>
                <a:lnTo>
                  <a:pt x="11771" y="389399"/>
                </a:lnTo>
                <a:lnTo>
                  <a:pt x="5580" y="385065"/>
                </a:lnTo>
                <a:lnTo>
                  <a:pt x="1482" y="378640"/>
                </a:lnTo>
                <a:lnTo>
                  <a:pt x="0" y="370778"/>
                </a:lnTo>
                <a:lnTo>
                  <a:pt x="1591" y="363024"/>
                </a:lnTo>
                <a:lnTo>
                  <a:pt x="5929" y="356839"/>
                </a:lnTo>
                <a:lnTo>
                  <a:pt x="12359" y="352744"/>
                </a:lnTo>
                <a:lnTo>
                  <a:pt x="20229" y="351263"/>
                </a:lnTo>
                <a:lnTo>
                  <a:pt x="27989" y="352853"/>
                </a:lnTo>
                <a:lnTo>
                  <a:pt x="34180" y="357187"/>
                </a:lnTo>
                <a:lnTo>
                  <a:pt x="38278" y="363612"/>
                </a:lnTo>
                <a:lnTo>
                  <a:pt x="39760" y="371475"/>
                </a:lnTo>
                <a:lnTo>
                  <a:pt x="38169" y="379228"/>
                </a:lnTo>
                <a:lnTo>
                  <a:pt x="33831" y="385414"/>
                </a:lnTo>
                <a:lnTo>
                  <a:pt x="27401" y="389508"/>
                </a:lnTo>
                <a:lnTo>
                  <a:pt x="19531" y="390989"/>
                </a:lnTo>
                <a:close/>
              </a:path>
              <a:path w="2045335" h="1062355">
                <a:moveTo>
                  <a:pt x="19531" y="726223"/>
                </a:moveTo>
                <a:lnTo>
                  <a:pt x="11771" y="724633"/>
                </a:lnTo>
                <a:lnTo>
                  <a:pt x="5580" y="720298"/>
                </a:lnTo>
                <a:lnTo>
                  <a:pt x="1482" y="713873"/>
                </a:lnTo>
                <a:lnTo>
                  <a:pt x="0" y="706011"/>
                </a:lnTo>
                <a:lnTo>
                  <a:pt x="1591" y="698257"/>
                </a:lnTo>
                <a:lnTo>
                  <a:pt x="5929" y="692072"/>
                </a:lnTo>
                <a:lnTo>
                  <a:pt x="12359" y="687977"/>
                </a:lnTo>
                <a:lnTo>
                  <a:pt x="20229" y="686496"/>
                </a:lnTo>
                <a:lnTo>
                  <a:pt x="27989" y="688086"/>
                </a:lnTo>
                <a:lnTo>
                  <a:pt x="34180" y="692420"/>
                </a:lnTo>
                <a:lnTo>
                  <a:pt x="38278" y="698846"/>
                </a:lnTo>
                <a:lnTo>
                  <a:pt x="39760" y="706708"/>
                </a:lnTo>
                <a:lnTo>
                  <a:pt x="38169" y="714461"/>
                </a:lnTo>
                <a:lnTo>
                  <a:pt x="33831" y="720647"/>
                </a:lnTo>
                <a:lnTo>
                  <a:pt x="27401" y="724741"/>
                </a:lnTo>
                <a:lnTo>
                  <a:pt x="19531" y="726223"/>
                </a:lnTo>
                <a:close/>
              </a:path>
              <a:path w="2045335" h="1062355">
                <a:moveTo>
                  <a:pt x="19531" y="1061456"/>
                </a:moveTo>
                <a:lnTo>
                  <a:pt x="11771" y="1059866"/>
                </a:lnTo>
                <a:lnTo>
                  <a:pt x="5580" y="1055532"/>
                </a:lnTo>
                <a:lnTo>
                  <a:pt x="1482" y="1049107"/>
                </a:lnTo>
                <a:lnTo>
                  <a:pt x="0" y="1041244"/>
                </a:lnTo>
                <a:lnTo>
                  <a:pt x="1591" y="1033491"/>
                </a:lnTo>
                <a:lnTo>
                  <a:pt x="5929" y="1027306"/>
                </a:lnTo>
                <a:lnTo>
                  <a:pt x="12359" y="1023211"/>
                </a:lnTo>
                <a:lnTo>
                  <a:pt x="20229" y="1021730"/>
                </a:lnTo>
                <a:lnTo>
                  <a:pt x="27989" y="1023320"/>
                </a:lnTo>
                <a:lnTo>
                  <a:pt x="34180" y="1027654"/>
                </a:lnTo>
                <a:lnTo>
                  <a:pt x="38278" y="1034079"/>
                </a:lnTo>
                <a:lnTo>
                  <a:pt x="39760" y="1041941"/>
                </a:lnTo>
                <a:lnTo>
                  <a:pt x="38169" y="1049695"/>
                </a:lnTo>
                <a:lnTo>
                  <a:pt x="33831" y="1055880"/>
                </a:lnTo>
                <a:lnTo>
                  <a:pt x="27401" y="1059975"/>
                </a:lnTo>
                <a:lnTo>
                  <a:pt x="19531" y="1061456"/>
                </a:lnTo>
                <a:close/>
              </a:path>
              <a:path w="2045335" h="1062355">
                <a:moveTo>
                  <a:pt x="1356753" y="60634"/>
                </a:moveTo>
                <a:lnTo>
                  <a:pt x="1346028" y="58543"/>
                </a:lnTo>
                <a:lnTo>
                  <a:pt x="1337395" y="52794"/>
                </a:lnTo>
                <a:lnTo>
                  <a:pt x="1331641" y="44169"/>
                </a:lnTo>
                <a:lnTo>
                  <a:pt x="1329548" y="33453"/>
                </a:lnTo>
                <a:lnTo>
                  <a:pt x="1331739" y="22738"/>
                </a:lnTo>
                <a:lnTo>
                  <a:pt x="1337657" y="14113"/>
                </a:lnTo>
                <a:lnTo>
                  <a:pt x="1346322" y="8363"/>
                </a:lnTo>
                <a:lnTo>
                  <a:pt x="1356753" y="6272"/>
                </a:lnTo>
                <a:lnTo>
                  <a:pt x="1367183" y="8363"/>
                </a:lnTo>
                <a:lnTo>
                  <a:pt x="1375848" y="14113"/>
                </a:lnTo>
                <a:lnTo>
                  <a:pt x="1381767" y="22738"/>
                </a:lnTo>
                <a:lnTo>
                  <a:pt x="1383957" y="33453"/>
                </a:lnTo>
                <a:lnTo>
                  <a:pt x="1381865" y="44169"/>
                </a:lnTo>
                <a:lnTo>
                  <a:pt x="1376110" y="52794"/>
                </a:lnTo>
                <a:lnTo>
                  <a:pt x="1367478" y="58543"/>
                </a:lnTo>
                <a:lnTo>
                  <a:pt x="1356753" y="60634"/>
                </a:lnTo>
                <a:close/>
              </a:path>
              <a:path w="2045335" h="1062355">
                <a:moveTo>
                  <a:pt x="1356753" y="395868"/>
                </a:moveTo>
                <a:lnTo>
                  <a:pt x="1346322" y="393679"/>
                </a:lnTo>
                <a:lnTo>
                  <a:pt x="1337657" y="387766"/>
                </a:lnTo>
                <a:lnTo>
                  <a:pt x="1331739" y="379108"/>
                </a:lnTo>
                <a:lnTo>
                  <a:pt x="1329548" y="368687"/>
                </a:lnTo>
                <a:lnTo>
                  <a:pt x="1331739" y="358265"/>
                </a:lnTo>
                <a:lnTo>
                  <a:pt x="1337657" y="349608"/>
                </a:lnTo>
                <a:lnTo>
                  <a:pt x="1346322" y="343694"/>
                </a:lnTo>
                <a:lnTo>
                  <a:pt x="1356753" y="341506"/>
                </a:lnTo>
                <a:lnTo>
                  <a:pt x="1367183" y="343694"/>
                </a:lnTo>
                <a:lnTo>
                  <a:pt x="1375848" y="349608"/>
                </a:lnTo>
                <a:lnTo>
                  <a:pt x="1381767" y="358265"/>
                </a:lnTo>
                <a:lnTo>
                  <a:pt x="1383957" y="368687"/>
                </a:lnTo>
                <a:lnTo>
                  <a:pt x="1381767" y="379108"/>
                </a:lnTo>
                <a:lnTo>
                  <a:pt x="1375848" y="387766"/>
                </a:lnTo>
                <a:lnTo>
                  <a:pt x="1367183" y="393679"/>
                </a:lnTo>
                <a:lnTo>
                  <a:pt x="1356753" y="395868"/>
                </a:lnTo>
                <a:close/>
              </a:path>
              <a:path w="2045335" h="1062355">
                <a:moveTo>
                  <a:pt x="1356753" y="727616"/>
                </a:moveTo>
                <a:lnTo>
                  <a:pt x="1347750" y="725776"/>
                </a:lnTo>
                <a:lnTo>
                  <a:pt x="1340186" y="720734"/>
                </a:lnTo>
                <a:lnTo>
                  <a:pt x="1334976" y="713209"/>
                </a:lnTo>
                <a:lnTo>
                  <a:pt x="1333036" y="703920"/>
                </a:lnTo>
                <a:lnTo>
                  <a:pt x="1334878" y="694925"/>
                </a:lnTo>
                <a:lnTo>
                  <a:pt x="1339924" y="687368"/>
                </a:lnTo>
                <a:lnTo>
                  <a:pt x="1347456" y="682162"/>
                </a:lnTo>
                <a:lnTo>
                  <a:pt x="1356753" y="680224"/>
                </a:lnTo>
                <a:lnTo>
                  <a:pt x="1366050" y="682162"/>
                </a:lnTo>
                <a:lnTo>
                  <a:pt x="1373581" y="687368"/>
                </a:lnTo>
                <a:lnTo>
                  <a:pt x="1378628" y="694925"/>
                </a:lnTo>
                <a:lnTo>
                  <a:pt x="1380470" y="703920"/>
                </a:lnTo>
                <a:lnTo>
                  <a:pt x="1378530" y="712915"/>
                </a:lnTo>
                <a:lnTo>
                  <a:pt x="1373320" y="720473"/>
                </a:lnTo>
                <a:lnTo>
                  <a:pt x="1365755" y="725678"/>
                </a:lnTo>
                <a:lnTo>
                  <a:pt x="1356753" y="727616"/>
                </a:lnTo>
                <a:close/>
              </a:path>
              <a:path w="2045335" h="1062355">
                <a:moveTo>
                  <a:pt x="1356753" y="1060062"/>
                </a:moveTo>
                <a:lnTo>
                  <a:pt x="1348883" y="1058472"/>
                </a:lnTo>
                <a:lnTo>
                  <a:pt x="1342453" y="1054138"/>
                </a:lnTo>
                <a:lnTo>
                  <a:pt x="1338115" y="1047713"/>
                </a:lnTo>
                <a:lnTo>
                  <a:pt x="1336524" y="1039851"/>
                </a:lnTo>
                <a:lnTo>
                  <a:pt x="1338115" y="1031988"/>
                </a:lnTo>
                <a:lnTo>
                  <a:pt x="1342453" y="1025563"/>
                </a:lnTo>
                <a:lnTo>
                  <a:pt x="1348883" y="1021229"/>
                </a:lnTo>
                <a:lnTo>
                  <a:pt x="1356753" y="1019639"/>
                </a:lnTo>
                <a:lnTo>
                  <a:pt x="1364622" y="1021131"/>
                </a:lnTo>
                <a:lnTo>
                  <a:pt x="1371053" y="1025302"/>
                </a:lnTo>
                <a:lnTo>
                  <a:pt x="1375391" y="1031694"/>
                </a:lnTo>
                <a:lnTo>
                  <a:pt x="1376982" y="1039851"/>
                </a:lnTo>
                <a:lnTo>
                  <a:pt x="1375391" y="1047713"/>
                </a:lnTo>
                <a:lnTo>
                  <a:pt x="1371053" y="1054138"/>
                </a:lnTo>
                <a:lnTo>
                  <a:pt x="1364622" y="1058472"/>
                </a:lnTo>
                <a:lnTo>
                  <a:pt x="1356753" y="1060062"/>
                </a:lnTo>
                <a:close/>
              </a:path>
              <a:path w="2045335" h="1062355">
                <a:moveTo>
                  <a:pt x="2025712" y="53665"/>
                </a:moveTo>
                <a:lnTo>
                  <a:pt x="2017843" y="52184"/>
                </a:lnTo>
                <a:lnTo>
                  <a:pt x="2011412" y="48089"/>
                </a:lnTo>
                <a:lnTo>
                  <a:pt x="2007074" y="41904"/>
                </a:lnTo>
                <a:lnTo>
                  <a:pt x="2005483" y="34150"/>
                </a:lnTo>
                <a:lnTo>
                  <a:pt x="2006965" y="26288"/>
                </a:lnTo>
                <a:lnTo>
                  <a:pt x="2011063" y="19863"/>
                </a:lnTo>
                <a:lnTo>
                  <a:pt x="2017254" y="15528"/>
                </a:lnTo>
                <a:lnTo>
                  <a:pt x="2025015" y="13939"/>
                </a:lnTo>
                <a:lnTo>
                  <a:pt x="2032884" y="15420"/>
                </a:lnTo>
                <a:lnTo>
                  <a:pt x="2039315" y="19514"/>
                </a:lnTo>
                <a:lnTo>
                  <a:pt x="2043653" y="25700"/>
                </a:lnTo>
                <a:lnTo>
                  <a:pt x="2045244" y="33453"/>
                </a:lnTo>
                <a:lnTo>
                  <a:pt x="2043761" y="41316"/>
                </a:lnTo>
                <a:lnTo>
                  <a:pt x="2039663" y="47741"/>
                </a:lnTo>
                <a:lnTo>
                  <a:pt x="2033472" y="52075"/>
                </a:lnTo>
                <a:lnTo>
                  <a:pt x="2025712" y="53665"/>
                </a:lnTo>
                <a:close/>
              </a:path>
              <a:path w="2045335" h="1062355">
                <a:moveTo>
                  <a:pt x="2025712" y="388898"/>
                </a:moveTo>
                <a:lnTo>
                  <a:pt x="2017843" y="387417"/>
                </a:lnTo>
                <a:lnTo>
                  <a:pt x="2011412" y="383323"/>
                </a:lnTo>
                <a:lnTo>
                  <a:pt x="2007074" y="377137"/>
                </a:lnTo>
                <a:lnTo>
                  <a:pt x="2005483" y="369384"/>
                </a:lnTo>
                <a:lnTo>
                  <a:pt x="2006965" y="361521"/>
                </a:lnTo>
                <a:lnTo>
                  <a:pt x="2011063" y="355096"/>
                </a:lnTo>
                <a:lnTo>
                  <a:pt x="2017254" y="350762"/>
                </a:lnTo>
                <a:lnTo>
                  <a:pt x="2025015" y="349172"/>
                </a:lnTo>
                <a:lnTo>
                  <a:pt x="2032884" y="350653"/>
                </a:lnTo>
                <a:lnTo>
                  <a:pt x="2039315" y="354748"/>
                </a:lnTo>
                <a:lnTo>
                  <a:pt x="2043653" y="360933"/>
                </a:lnTo>
                <a:lnTo>
                  <a:pt x="2045244" y="368687"/>
                </a:lnTo>
                <a:lnTo>
                  <a:pt x="2043761" y="376549"/>
                </a:lnTo>
                <a:lnTo>
                  <a:pt x="2039663" y="382974"/>
                </a:lnTo>
                <a:lnTo>
                  <a:pt x="2033472" y="387308"/>
                </a:lnTo>
                <a:lnTo>
                  <a:pt x="2025712" y="388898"/>
                </a:lnTo>
                <a:close/>
              </a:path>
              <a:path w="2045335" h="1062355">
                <a:moveTo>
                  <a:pt x="2025712" y="724132"/>
                </a:moveTo>
                <a:lnTo>
                  <a:pt x="2017843" y="722651"/>
                </a:lnTo>
                <a:lnTo>
                  <a:pt x="2011412" y="718556"/>
                </a:lnTo>
                <a:lnTo>
                  <a:pt x="2007074" y="712371"/>
                </a:lnTo>
                <a:lnTo>
                  <a:pt x="2005483" y="704617"/>
                </a:lnTo>
                <a:lnTo>
                  <a:pt x="2006965" y="696755"/>
                </a:lnTo>
                <a:lnTo>
                  <a:pt x="2011063" y="690330"/>
                </a:lnTo>
                <a:lnTo>
                  <a:pt x="2017254" y="685996"/>
                </a:lnTo>
                <a:lnTo>
                  <a:pt x="2025015" y="684406"/>
                </a:lnTo>
                <a:lnTo>
                  <a:pt x="2032884" y="685887"/>
                </a:lnTo>
                <a:lnTo>
                  <a:pt x="2039315" y="689981"/>
                </a:lnTo>
                <a:lnTo>
                  <a:pt x="2043653" y="696167"/>
                </a:lnTo>
                <a:lnTo>
                  <a:pt x="2045244" y="703920"/>
                </a:lnTo>
                <a:lnTo>
                  <a:pt x="2043761" y="711783"/>
                </a:lnTo>
                <a:lnTo>
                  <a:pt x="2039663" y="718208"/>
                </a:lnTo>
                <a:lnTo>
                  <a:pt x="2033472" y="722542"/>
                </a:lnTo>
                <a:lnTo>
                  <a:pt x="2025712" y="724132"/>
                </a:lnTo>
                <a:close/>
              </a:path>
              <a:path w="2045335" h="1062355">
                <a:moveTo>
                  <a:pt x="2025712" y="1059365"/>
                </a:moveTo>
                <a:lnTo>
                  <a:pt x="2017843" y="1057884"/>
                </a:lnTo>
                <a:lnTo>
                  <a:pt x="2011412" y="1053790"/>
                </a:lnTo>
                <a:lnTo>
                  <a:pt x="2007074" y="1047604"/>
                </a:lnTo>
                <a:lnTo>
                  <a:pt x="2005483" y="1039851"/>
                </a:lnTo>
                <a:lnTo>
                  <a:pt x="2006965" y="1031988"/>
                </a:lnTo>
                <a:lnTo>
                  <a:pt x="2011063" y="1025563"/>
                </a:lnTo>
                <a:lnTo>
                  <a:pt x="2017254" y="1021229"/>
                </a:lnTo>
                <a:lnTo>
                  <a:pt x="2025015" y="1019639"/>
                </a:lnTo>
                <a:lnTo>
                  <a:pt x="2032884" y="1021120"/>
                </a:lnTo>
                <a:lnTo>
                  <a:pt x="2039315" y="1025215"/>
                </a:lnTo>
                <a:lnTo>
                  <a:pt x="2043653" y="1031400"/>
                </a:lnTo>
                <a:lnTo>
                  <a:pt x="2045244" y="1039154"/>
                </a:lnTo>
                <a:lnTo>
                  <a:pt x="2043761" y="1047016"/>
                </a:lnTo>
                <a:lnTo>
                  <a:pt x="2039663" y="1053441"/>
                </a:lnTo>
                <a:lnTo>
                  <a:pt x="2033472" y="1057775"/>
                </a:lnTo>
                <a:lnTo>
                  <a:pt x="2025712" y="1059365"/>
                </a:lnTo>
                <a:close/>
              </a:path>
            </a:pathLst>
          </a:custGeom>
          <a:solidFill>
            <a:srgbClr val="1B3B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1339389"/>
            <a:ext cx="3845097" cy="2455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3200"/>
              </a:lnSpc>
            </a:pPr>
            <a:r>
              <a:rPr sz="3150" b="1" spc="-100" dirty="0">
                <a:solidFill>
                  <a:srgbClr val="262D33"/>
                </a:solidFill>
                <a:latin typeface="Verdana"/>
                <a:cs typeface="Verdana"/>
              </a:rPr>
              <a:t>E</a:t>
            </a:r>
            <a:r>
              <a:rPr sz="3150" b="1" spc="-95" dirty="0">
                <a:solidFill>
                  <a:srgbClr val="262D33"/>
                </a:solidFill>
                <a:latin typeface="Verdana"/>
                <a:cs typeface="Verdana"/>
              </a:rPr>
              <a:t>F</a:t>
            </a:r>
            <a:r>
              <a:rPr sz="3150" b="1" spc="-100" dirty="0">
                <a:solidFill>
                  <a:srgbClr val="262D33"/>
                </a:solidFill>
                <a:latin typeface="Verdana"/>
                <a:cs typeface="Verdana"/>
              </a:rPr>
              <a:t>E</a:t>
            </a:r>
            <a:r>
              <a:rPr sz="3150" b="1" spc="-20" dirty="0">
                <a:solidFill>
                  <a:srgbClr val="262D33"/>
                </a:solidFill>
                <a:latin typeface="Verdana"/>
                <a:cs typeface="Verdana"/>
              </a:rPr>
              <a:t>C</a:t>
            </a:r>
            <a:r>
              <a:rPr sz="3150" b="1" spc="-215" dirty="0">
                <a:solidFill>
                  <a:srgbClr val="262D33"/>
                </a:solidFill>
                <a:latin typeface="Verdana"/>
                <a:cs typeface="Verdana"/>
              </a:rPr>
              <a:t>T</a:t>
            </a:r>
            <a:r>
              <a:rPr sz="3150" b="1" spc="-75" dirty="0">
                <a:solidFill>
                  <a:srgbClr val="262D33"/>
                </a:solidFill>
                <a:latin typeface="Verdana"/>
                <a:cs typeface="Verdana"/>
              </a:rPr>
              <a:t>O</a:t>
            </a:r>
            <a:r>
              <a:rPr sz="3150" b="1" spc="-190" dirty="0">
                <a:solidFill>
                  <a:srgbClr val="262D33"/>
                </a:solidFill>
                <a:latin typeface="Verdana"/>
                <a:cs typeface="Verdana"/>
              </a:rPr>
              <a:t>S</a:t>
            </a:r>
            <a:r>
              <a:rPr sz="3150" b="1" spc="-310" dirty="0">
                <a:solidFill>
                  <a:srgbClr val="262D33"/>
                </a:solidFill>
                <a:latin typeface="Verdana"/>
                <a:cs typeface="Verdana"/>
              </a:rPr>
              <a:t> </a:t>
            </a:r>
            <a:r>
              <a:rPr sz="3150" b="1" spc="-75" dirty="0">
                <a:solidFill>
                  <a:srgbClr val="262D33"/>
                </a:solidFill>
                <a:latin typeface="Verdana"/>
                <a:cs typeface="Verdana"/>
              </a:rPr>
              <a:t>D</a:t>
            </a:r>
            <a:r>
              <a:rPr sz="3150" b="1" spc="-20" dirty="0">
                <a:solidFill>
                  <a:srgbClr val="262D33"/>
                </a:solidFill>
                <a:latin typeface="Verdana"/>
                <a:cs typeface="Verdana"/>
              </a:rPr>
              <a:t>E</a:t>
            </a:r>
            <a:r>
              <a:rPr sz="3150" b="1" spc="-310" dirty="0">
                <a:solidFill>
                  <a:srgbClr val="262D33"/>
                </a:solidFill>
                <a:latin typeface="Verdana"/>
                <a:cs typeface="Verdana"/>
              </a:rPr>
              <a:t> </a:t>
            </a:r>
            <a:r>
              <a:rPr sz="3150" b="1" spc="-155" dirty="0">
                <a:solidFill>
                  <a:srgbClr val="262D33"/>
                </a:solidFill>
                <a:latin typeface="Verdana"/>
                <a:cs typeface="Verdana"/>
              </a:rPr>
              <a:t>L</a:t>
            </a:r>
            <a:r>
              <a:rPr sz="3150" b="1" spc="30" dirty="0">
                <a:solidFill>
                  <a:srgbClr val="262D33"/>
                </a:solidFill>
                <a:latin typeface="Verdana"/>
                <a:cs typeface="Verdana"/>
              </a:rPr>
              <a:t>A  </a:t>
            </a:r>
            <a:r>
              <a:rPr lang="es-MX" sz="3150" b="1" spc="-60" dirty="0">
                <a:solidFill>
                  <a:srgbClr val="262D33"/>
                </a:solidFill>
                <a:latin typeface="Verdana"/>
                <a:cs typeface="Verdana"/>
              </a:rPr>
              <a:t>VIGENCIA </a:t>
            </a:r>
            <a:r>
              <a:rPr sz="3150" b="1" spc="-75" dirty="0">
                <a:solidFill>
                  <a:srgbClr val="262D33"/>
                </a:solidFill>
                <a:latin typeface="Verdana"/>
                <a:cs typeface="Verdana"/>
              </a:rPr>
              <a:t>D</a:t>
            </a:r>
            <a:r>
              <a:rPr sz="3150" b="1" spc="-20" dirty="0">
                <a:solidFill>
                  <a:srgbClr val="262D33"/>
                </a:solidFill>
                <a:latin typeface="Verdana"/>
                <a:cs typeface="Verdana"/>
              </a:rPr>
              <a:t>E</a:t>
            </a:r>
            <a:r>
              <a:rPr sz="3150" b="1" spc="-310" dirty="0">
                <a:solidFill>
                  <a:srgbClr val="262D33"/>
                </a:solidFill>
                <a:latin typeface="Verdana"/>
                <a:cs typeface="Verdana"/>
              </a:rPr>
              <a:t> </a:t>
            </a:r>
            <a:r>
              <a:rPr sz="3150" b="1" spc="-155" dirty="0">
                <a:solidFill>
                  <a:srgbClr val="262D33"/>
                </a:solidFill>
                <a:latin typeface="Verdana"/>
                <a:cs typeface="Verdana"/>
              </a:rPr>
              <a:t>L</a:t>
            </a:r>
            <a:r>
              <a:rPr sz="3150" b="1" spc="30" dirty="0">
                <a:solidFill>
                  <a:srgbClr val="262D33"/>
                </a:solidFill>
                <a:latin typeface="Verdana"/>
                <a:cs typeface="Verdana"/>
              </a:rPr>
              <a:t>A  </a:t>
            </a:r>
            <a:r>
              <a:rPr sz="3150" b="1" spc="-190" dirty="0">
                <a:solidFill>
                  <a:srgbClr val="262D33"/>
                </a:solidFill>
                <a:latin typeface="Verdana"/>
                <a:cs typeface="Verdana"/>
              </a:rPr>
              <a:t>N</a:t>
            </a:r>
            <a:r>
              <a:rPr sz="3150" b="1" spc="-75" dirty="0">
                <a:solidFill>
                  <a:srgbClr val="262D33"/>
                </a:solidFill>
                <a:latin typeface="Verdana"/>
                <a:cs typeface="Verdana"/>
              </a:rPr>
              <a:t>O</a:t>
            </a:r>
            <a:r>
              <a:rPr sz="3150" b="1" spc="-200" dirty="0">
                <a:solidFill>
                  <a:srgbClr val="262D33"/>
                </a:solidFill>
                <a:latin typeface="Verdana"/>
                <a:cs typeface="Verdana"/>
              </a:rPr>
              <a:t>R</a:t>
            </a:r>
            <a:r>
              <a:rPr sz="3150" b="1" spc="-40" dirty="0">
                <a:solidFill>
                  <a:srgbClr val="262D33"/>
                </a:solidFill>
                <a:latin typeface="Verdana"/>
                <a:cs typeface="Verdana"/>
              </a:rPr>
              <a:t>M</a:t>
            </a:r>
            <a:r>
              <a:rPr sz="3150" b="1" spc="45" dirty="0">
                <a:solidFill>
                  <a:srgbClr val="262D33"/>
                </a:solidFill>
                <a:latin typeface="Verdana"/>
                <a:cs typeface="Verdana"/>
              </a:rPr>
              <a:t>A</a:t>
            </a:r>
            <a:r>
              <a:rPr sz="3150" b="1" spc="-310" dirty="0">
                <a:solidFill>
                  <a:srgbClr val="262D33"/>
                </a:solidFill>
                <a:latin typeface="Verdana"/>
                <a:cs typeface="Verdana"/>
              </a:rPr>
              <a:t> </a:t>
            </a:r>
            <a:r>
              <a:rPr sz="3150" b="1" spc="-270" dirty="0">
                <a:solidFill>
                  <a:srgbClr val="262D33"/>
                </a:solidFill>
                <a:latin typeface="Verdana"/>
                <a:cs typeface="Verdana"/>
              </a:rPr>
              <a:t>S</a:t>
            </a:r>
            <a:r>
              <a:rPr sz="3150" b="1" spc="-75" dirty="0">
                <a:solidFill>
                  <a:srgbClr val="262D33"/>
                </a:solidFill>
                <a:latin typeface="Verdana"/>
                <a:cs typeface="Verdana"/>
              </a:rPr>
              <a:t>O</a:t>
            </a:r>
            <a:r>
              <a:rPr sz="3150" b="1" spc="-40" dirty="0">
                <a:solidFill>
                  <a:srgbClr val="262D33"/>
                </a:solidFill>
                <a:latin typeface="Verdana"/>
                <a:cs typeface="Verdana"/>
              </a:rPr>
              <a:t>B</a:t>
            </a:r>
            <a:r>
              <a:rPr sz="3150" b="1" spc="-200" dirty="0">
                <a:solidFill>
                  <a:srgbClr val="262D33"/>
                </a:solidFill>
                <a:latin typeface="Verdana"/>
                <a:cs typeface="Verdana"/>
              </a:rPr>
              <a:t>R</a:t>
            </a:r>
            <a:r>
              <a:rPr sz="3150" b="1" spc="-15" dirty="0">
                <a:solidFill>
                  <a:srgbClr val="262D33"/>
                </a:solidFill>
                <a:latin typeface="Verdana"/>
                <a:cs typeface="Verdana"/>
              </a:rPr>
              <a:t>E  </a:t>
            </a:r>
            <a:r>
              <a:rPr sz="3150" b="1" spc="-155" dirty="0">
                <a:solidFill>
                  <a:srgbClr val="262D33"/>
                </a:solidFill>
                <a:latin typeface="Verdana"/>
                <a:cs typeface="Verdana"/>
              </a:rPr>
              <a:t>L</a:t>
            </a:r>
            <a:r>
              <a:rPr sz="3150" b="1" spc="45" dirty="0">
                <a:solidFill>
                  <a:srgbClr val="262D33"/>
                </a:solidFill>
                <a:latin typeface="Verdana"/>
                <a:cs typeface="Verdana"/>
              </a:rPr>
              <a:t>A</a:t>
            </a:r>
            <a:r>
              <a:rPr sz="3150" b="1" spc="-310" dirty="0">
                <a:solidFill>
                  <a:srgbClr val="262D33"/>
                </a:solidFill>
                <a:latin typeface="Verdana"/>
                <a:cs typeface="Verdana"/>
              </a:rPr>
              <a:t> </a:t>
            </a:r>
            <a:r>
              <a:rPr lang="es-MX" sz="3150" b="1" spc="-155" dirty="0">
                <a:solidFill>
                  <a:srgbClr val="262D33"/>
                </a:solidFill>
                <a:latin typeface="Verdana"/>
                <a:cs typeface="Verdana"/>
              </a:rPr>
              <a:t>LEGISLACIÓN</a:t>
            </a:r>
          </a:p>
          <a:p>
            <a:pPr marL="12700" marR="5080">
              <a:lnSpc>
                <a:spcPct val="103200"/>
              </a:lnSpc>
            </a:pPr>
            <a:r>
              <a:rPr lang="es-MX" sz="3150" b="1" spc="-170" dirty="0">
                <a:solidFill>
                  <a:srgbClr val="262D33"/>
                </a:solidFill>
                <a:latin typeface="Verdana"/>
                <a:cs typeface="Verdana"/>
              </a:rPr>
              <a:t>NACIONAL</a:t>
            </a:r>
            <a:endParaRPr lang="es-MX" sz="315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83297" y="1109120"/>
            <a:ext cx="4273550" cy="3213637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6210" rIns="0" bIns="0" rtlCol="0">
            <a:spAutoFit/>
          </a:bodyPr>
          <a:lstStyle/>
          <a:p>
            <a:pPr marL="144780" marR="217804" algn="just">
              <a:lnSpc>
                <a:spcPct val="114100"/>
              </a:lnSpc>
              <a:spcBef>
                <a:spcPts val="1230"/>
              </a:spcBef>
            </a:pPr>
            <a:r>
              <a:rPr sz="1350" spc="5" dirty="0">
                <a:latin typeface="Verdana"/>
                <a:cs typeface="Verdana"/>
              </a:rPr>
              <a:t>La </a:t>
            </a:r>
            <a:r>
              <a:rPr sz="1350" dirty="0">
                <a:latin typeface="Verdana"/>
                <a:cs typeface="Verdana"/>
              </a:rPr>
              <a:t>presente </a:t>
            </a:r>
            <a:r>
              <a:rPr sz="1350" spc="5" dirty="0">
                <a:latin typeface="Verdana"/>
                <a:cs typeface="Verdana"/>
              </a:rPr>
              <a:t>propuesta </a:t>
            </a:r>
            <a:r>
              <a:rPr sz="1350" spc="-5" dirty="0">
                <a:latin typeface="Verdana"/>
                <a:cs typeface="Verdana"/>
              </a:rPr>
              <a:t>normativa </a:t>
            </a:r>
            <a:r>
              <a:rPr sz="1350" spc="5" dirty="0">
                <a:latin typeface="Verdana"/>
                <a:cs typeface="Verdana"/>
              </a:rPr>
              <a:t>tiene </a:t>
            </a:r>
            <a:r>
              <a:rPr sz="1350" spc="10" dirty="0">
                <a:latin typeface="Verdana"/>
                <a:cs typeface="Verdana"/>
              </a:rPr>
              <a:t>por </a:t>
            </a:r>
            <a:r>
              <a:rPr sz="1350" spc="15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objeto </a:t>
            </a:r>
            <a:r>
              <a:rPr sz="1350" spc="10" dirty="0">
                <a:latin typeface="Verdana"/>
                <a:cs typeface="Verdana"/>
              </a:rPr>
              <a:t>proteger </a:t>
            </a:r>
            <a:r>
              <a:rPr sz="1350" spc="-20" dirty="0">
                <a:latin typeface="Verdana"/>
                <a:cs typeface="Verdana"/>
              </a:rPr>
              <a:t>a </a:t>
            </a:r>
            <a:r>
              <a:rPr lang="es-MX" sz="1350" spc="-5" dirty="0">
                <a:latin typeface="Verdana"/>
                <a:cs typeface="Verdana"/>
              </a:rPr>
              <a:t>más de 2 millones 120 mil </a:t>
            </a:r>
            <a:r>
              <a:rPr sz="1350" spc="-20" dirty="0" err="1">
                <a:latin typeface="Verdana"/>
                <a:cs typeface="Verdana"/>
              </a:rPr>
              <a:t>peruanos</a:t>
            </a:r>
            <a:r>
              <a:rPr sz="1350" spc="-20" dirty="0">
                <a:latin typeface="Verdana"/>
                <a:cs typeface="Verdana"/>
              </a:rPr>
              <a:t>,</a:t>
            </a:r>
            <a:r>
              <a:rPr sz="1350" spc="-15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entre</a:t>
            </a:r>
            <a:r>
              <a:rPr sz="1350" spc="5" dirty="0">
                <a:latin typeface="Verdana"/>
                <a:cs typeface="Verdana"/>
              </a:rPr>
              <a:t> </a:t>
            </a:r>
            <a:r>
              <a:rPr sz="1350" spc="-15" dirty="0" err="1">
                <a:latin typeface="Verdana"/>
                <a:cs typeface="Verdana"/>
              </a:rPr>
              <a:t>ellos</a:t>
            </a:r>
            <a:r>
              <a:rPr sz="1350" spc="-10" dirty="0">
                <a:latin typeface="Verdana"/>
                <a:cs typeface="Verdana"/>
              </a:rPr>
              <a:t> </a:t>
            </a:r>
            <a:r>
              <a:rPr lang="es-MX" sz="1350" spc="-30" dirty="0">
                <a:latin typeface="Verdana"/>
                <a:cs typeface="Verdana"/>
              </a:rPr>
              <a:t>niños, madres gestantes y en período de lactancia, ancianos y personas afectadas por tuberculosis</a:t>
            </a:r>
            <a:r>
              <a:rPr sz="1350" spc="-35" dirty="0">
                <a:latin typeface="Verdana"/>
                <a:cs typeface="Verdana"/>
              </a:rPr>
              <a:t>; </a:t>
            </a:r>
            <a:r>
              <a:rPr sz="1350" spc="-20" dirty="0">
                <a:latin typeface="Verdana"/>
                <a:cs typeface="Verdana"/>
              </a:rPr>
              <a:t>asimismo, reactivar la </a:t>
            </a:r>
            <a:r>
              <a:rPr sz="1350" spc="25" dirty="0">
                <a:latin typeface="Verdana"/>
                <a:cs typeface="Verdana"/>
              </a:rPr>
              <a:t>promoción </a:t>
            </a:r>
            <a:r>
              <a:rPr sz="1350" spc="-75" dirty="0">
                <a:latin typeface="Verdana"/>
                <a:cs typeface="Verdana"/>
              </a:rPr>
              <a:t>y </a:t>
            </a:r>
            <a:r>
              <a:rPr sz="1350" spc="-459" dirty="0">
                <a:latin typeface="Verdana"/>
                <a:cs typeface="Verdana"/>
              </a:rPr>
              <a:t> </a:t>
            </a:r>
            <a:r>
              <a:rPr sz="1350" spc="-10" dirty="0">
                <a:latin typeface="Verdana"/>
                <a:cs typeface="Verdana"/>
              </a:rPr>
              <a:t>desarrollo</a:t>
            </a:r>
            <a:r>
              <a:rPr sz="1350" spc="-5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de </a:t>
            </a:r>
            <a:r>
              <a:rPr sz="1350" spc="-20" dirty="0">
                <a:latin typeface="Verdana"/>
                <a:cs typeface="Verdana"/>
              </a:rPr>
              <a:t>la</a:t>
            </a:r>
            <a:r>
              <a:rPr sz="1350" spc="-15" dirty="0">
                <a:latin typeface="Verdana"/>
                <a:cs typeface="Verdana"/>
              </a:rPr>
              <a:t> </a:t>
            </a:r>
            <a:r>
              <a:rPr sz="1350" spc="5" dirty="0">
                <a:latin typeface="Verdana"/>
                <a:cs typeface="Verdana"/>
              </a:rPr>
              <a:t>ganadería </a:t>
            </a:r>
            <a:r>
              <a:rPr sz="1350" dirty="0">
                <a:latin typeface="Verdana"/>
                <a:cs typeface="Verdana"/>
              </a:rPr>
              <a:t>lechera </a:t>
            </a:r>
            <a:r>
              <a:rPr sz="1350" spc="-20" dirty="0">
                <a:latin typeface="Verdana"/>
                <a:cs typeface="Verdana"/>
              </a:rPr>
              <a:t>a</a:t>
            </a:r>
            <a:r>
              <a:rPr sz="1350" spc="-15" dirty="0">
                <a:latin typeface="Verdana"/>
                <a:cs typeface="Verdana"/>
              </a:rPr>
              <a:t> nivel </a:t>
            </a:r>
            <a:r>
              <a:rPr sz="1350" spc="-10" dirty="0">
                <a:latin typeface="Verdana"/>
                <a:cs typeface="Verdana"/>
              </a:rPr>
              <a:t> </a:t>
            </a:r>
            <a:r>
              <a:rPr sz="1350" spc="-15" dirty="0">
                <a:latin typeface="Verdana"/>
                <a:cs typeface="Verdana"/>
              </a:rPr>
              <a:t>nacional, </a:t>
            </a:r>
            <a:r>
              <a:rPr sz="1350" spc="35" dirty="0">
                <a:latin typeface="Verdana"/>
                <a:cs typeface="Verdana"/>
              </a:rPr>
              <a:t>con </a:t>
            </a:r>
            <a:r>
              <a:rPr sz="1350" spc="-20" dirty="0">
                <a:latin typeface="Verdana"/>
                <a:cs typeface="Verdana"/>
              </a:rPr>
              <a:t>la </a:t>
            </a:r>
            <a:r>
              <a:rPr sz="1350" spc="5" dirty="0">
                <a:latin typeface="Verdana"/>
                <a:cs typeface="Verdana"/>
              </a:rPr>
              <a:t>finalidad </a:t>
            </a:r>
            <a:r>
              <a:rPr sz="1350" spc="30" dirty="0">
                <a:latin typeface="Verdana"/>
                <a:cs typeface="Verdana"/>
              </a:rPr>
              <a:t>de </a:t>
            </a:r>
            <a:r>
              <a:rPr sz="1350" spc="10" dirty="0">
                <a:latin typeface="Verdana"/>
                <a:cs typeface="Verdana"/>
              </a:rPr>
              <a:t>contribuir </a:t>
            </a:r>
            <a:r>
              <a:rPr sz="1350" spc="25" dirty="0">
                <a:latin typeface="Verdana"/>
                <a:cs typeface="Verdana"/>
              </a:rPr>
              <a:t>en </a:t>
            </a:r>
            <a:r>
              <a:rPr sz="1350" spc="30" dirty="0">
                <a:latin typeface="Verdana"/>
                <a:cs typeface="Verdana"/>
              </a:rPr>
              <a:t> </a:t>
            </a:r>
            <a:r>
              <a:rPr sz="1350" spc="-5" dirty="0">
                <a:latin typeface="Verdana"/>
                <a:cs typeface="Verdana"/>
              </a:rPr>
              <a:t>cautelar el </a:t>
            </a:r>
            <a:r>
              <a:rPr sz="1350" spc="-30" dirty="0">
                <a:latin typeface="Verdana"/>
                <a:cs typeface="Verdana"/>
              </a:rPr>
              <a:t>valor </a:t>
            </a:r>
            <a:r>
              <a:rPr sz="1350" spc="5" dirty="0">
                <a:latin typeface="Verdana"/>
                <a:cs typeface="Verdana"/>
              </a:rPr>
              <a:t>nutricional </a:t>
            </a:r>
            <a:r>
              <a:rPr sz="1350" spc="30" dirty="0">
                <a:latin typeface="Verdana"/>
                <a:cs typeface="Verdana"/>
              </a:rPr>
              <a:t>de </a:t>
            </a:r>
            <a:r>
              <a:rPr sz="1350" spc="-20" dirty="0">
                <a:latin typeface="Verdana"/>
                <a:cs typeface="Verdana"/>
              </a:rPr>
              <a:t>los </a:t>
            </a:r>
            <a:r>
              <a:rPr sz="1350" spc="5" dirty="0">
                <a:latin typeface="Verdana"/>
                <a:cs typeface="Verdana"/>
              </a:rPr>
              <a:t>alimentos </a:t>
            </a:r>
            <a:r>
              <a:rPr sz="1350" spc="10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de</a:t>
            </a:r>
            <a:r>
              <a:rPr sz="1350" spc="35" dirty="0">
                <a:latin typeface="Verdana"/>
                <a:cs typeface="Verdana"/>
              </a:rPr>
              <a:t> </a:t>
            </a:r>
            <a:r>
              <a:rPr sz="1350" spc="10" dirty="0">
                <a:latin typeface="Verdana"/>
                <a:cs typeface="Verdana"/>
              </a:rPr>
              <a:t>origen</a:t>
            </a:r>
            <a:r>
              <a:rPr sz="1350" spc="15" dirty="0">
                <a:latin typeface="Verdana"/>
                <a:cs typeface="Verdana"/>
              </a:rPr>
              <a:t> </a:t>
            </a:r>
            <a:r>
              <a:rPr sz="1350" spc="5" dirty="0">
                <a:latin typeface="Verdana"/>
                <a:cs typeface="Verdana"/>
              </a:rPr>
              <a:t>lácteo</a:t>
            </a:r>
            <a:r>
              <a:rPr sz="1350" spc="10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de</a:t>
            </a:r>
            <a:r>
              <a:rPr sz="1350" spc="35" dirty="0">
                <a:latin typeface="Verdana"/>
                <a:cs typeface="Verdana"/>
              </a:rPr>
              <a:t> </a:t>
            </a:r>
            <a:r>
              <a:rPr sz="1350" spc="-15" dirty="0">
                <a:latin typeface="Verdana"/>
                <a:cs typeface="Verdana"/>
              </a:rPr>
              <a:t>calidad,</a:t>
            </a:r>
            <a:r>
              <a:rPr sz="1350" spc="-10" dirty="0">
                <a:latin typeface="Verdana"/>
                <a:cs typeface="Verdana"/>
              </a:rPr>
              <a:t> </a:t>
            </a:r>
            <a:r>
              <a:rPr sz="1350" spc="-30" dirty="0">
                <a:latin typeface="Verdana"/>
                <a:cs typeface="Verdana"/>
              </a:rPr>
              <a:t>así</a:t>
            </a:r>
            <a:r>
              <a:rPr sz="1350" spc="-25" dirty="0">
                <a:latin typeface="Verdana"/>
                <a:cs typeface="Verdana"/>
              </a:rPr>
              <a:t> </a:t>
            </a:r>
            <a:r>
              <a:rPr sz="1350" spc="45" dirty="0">
                <a:latin typeface="Verdana"/>
                <a:cs typeface="Verdana"/>
              </a:rPr>
              <a:t>como </a:t>
            </a:r>
            <a:r>
              <a:rPr sz="1350" spc="50" dirty="0">
                <a:latin typeface="Verdana"/>
                <a:cs typeface="Verdana"/>
              </a:rPr>
              <a:t> </a:t>
            </a:r>
            <a:r>
              <a:rPr sz="1350" spc="25" dirty="0">
                <a:latin typeface="Verdana"/>
                <a:cs typeface="Verdana"/>
              </a:rPr>
              <a:t>complementar</a:t>
            </a:r>
            <a:r>
              <a:rPr sz="1350" spc="30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la</a:t>
            </a:r>
            <a:r>
              <a:rPr sz="1350" spc="-15" dirty="0">
                <a:latin typeface="Verdana"/>
                <a:cs typeface="Verdana"/>
              </a:rPr>
              <a:t> </a:t>
            </a:r>
            <a:r>
              <a:rPr sz="1350" spc="20" dirty="0">
                <a:latin typeface="Verdana"/>
                <a:cs typeface="Verdana"/>
              </a:rPr>
              <a:t>norma</a:t>
            </a:r>
            <a:r>
              <a:rPr sz="1350" spc="25" dirty="0">
                <a:latin typeface="Verdana"/>
                <a:cs typeface="Verdana"/>
              </a:rPr>
              <a:t> </a:t>
            </a:r>
            <a:r>
              <a:rPr sz="1350" spc="-50" dirty="0">
                <a:latin typeface="Verdana"/>
                <a:cs typeface="Verdana"/>
              </a:rPr>
              <a:t>ya</a:t>
            </a:r>
            <a:r>
              <a:rPr sz="1350" spc="-45" dirty="0">
                <a:latin typeface="Verdana"/>
                <a:cs typeface="Verdana"/>
              </a:rPr>
              <a:t> </a:t>
            </a:r>
            <a:r>
              <a:rPr sz="1350" spc="-10" dirty="0">
                <a:latin typeface="Verdana"/>
                <a:cs typeface="Verdana"/>
              </a:rPr>
              <a:t>existente </a:t>
            </a:r>
            <a:r>
              <a:rPr sz="1350" spc="-5" dirty="0">
                <a:latin typeface="Verdana"/>
                <a:cs typeface="Verdana"/>
              </a:rPr>
              <a:t> </a:t>
            </a:r>
            <a:r>
              <a:rPr sz="1350" spc="15" dirty="0">
                <a:latin typeface="Verdana"/>
                <a:cs typeface="Verdana"/>
              </a:rPr>
              <a:t>dotándola</a:t>
            </a:r>
            <a:r>
              <a:rPr sz="1350" spc="20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de</a:t>
            </a:r>
            <a:r>
              <a:rPr sz="1350" spc="35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herramientas</a:t>
            </a:r>
            <a:r>
              <a:rPr sz="1350" spc="5" dirty="0">
                <a:latin typeface="Verdana"/>
                <a:cs typeface="Verdana"/>
              </a:rPr>
              <a:t> </a:t>
            </a:r>
            <a:r>
              <a:rPr sz="1350" spc="-15" dirty="0">
                <a:latin typeface="Verdana"/>
                <a:cs typeface="Verdana"/>
              </a:rPr>
              <a:t>jurídicas</a:t>
            </a:r>
            <a:r>
              <a:rPr sz="1350" spc="-10" dirty="0">
                <a:latin typeface="Verdana"/>
                <a:cs typeface="Verdana"/>
              </a:rPr>
              <a:t> </a:t>
            </a:r>
            <a:r>
              <a:rPr sz="1350" spc="25" dirty="0">
                <a:latin typeface="Verdana"/>
                <a:cs typeface="Verdana"/>
              </a:rPr>
              <a:t>en </a:t>
            </a:r>
            <a:r>
              <a:rPr sz="1350" spc="30" dirty="0">
                <a:latin typeface="Verdana"/>
                <a:cs typeface="Verdana"/>
              </a:rPr>
              <a:t> </a:t>
            </a:r>
            <a:r>
              <a:rPr sz="1350" spc="10" dirty="0">
                <a:latin typeface="Verdana"/>
                <a:cs typeface="Verdana"/>
              </a:rPr>
              <a:t>beneficio</a:t>
            </a:r>
            <a:r>
              <a:rPr sz="1350" spc="15" dirty="0">
                <a:latin typeface="Verdana"/>
                <a:cs typeface="Verdana"/>
              </a:rPr>
              <a:t> </a:t>
            </a:r>
            <a:r>
              <a:rPr sz="1350" spc="30" dirty="0">
                <a:latin typeface="Verdana"/>
                <a:cs typeface="Verdana"/>
              </a:rPr>
              <a:t>de</a:t>
            </a:r>
            <a:r>
              <a:rPr sz="1350" spc="35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la</a:t>
            </a:r>
            <a:r>
              <a:rPr sz="1350" spc="-15" dirty="0">
                <a:latin typeface="Verdana"/>
                <a:cs typeface="Verdana"/>
              </a:rPr>
              <a:t> </a:t>
            </a:r>
            <a:r>
              <a:rPr sz="1350" spc="20" dirty="0">
                <a:latin typeface="Verdana"/>
                <a:cs typeface="Verdana"/>
              </a:rPr>
              <a:t>población</a:t>
            </a:r>
            <a:r>
              <a:rPr sz="1350" spc="25" dirty="0">
                <a:latin typeface="Verdana"/>
                <a:cs typeface="Verdana"/>
              </a:rPr>
              <a:t> </a:t>
            </a:r>
            <a:r>
              <a:rPr sz="1350" spc="-75" dirty="0">
                <a:latin typeface="Verdana"/>
                <a:cs typeface="Verdana"/>
              </a:rPr>
              <a:t>y</a:t>
            </a:r>
            <a:r>
              <a:rPr sz="1350" spc="-70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la</a:t>
            </a:r>
            <a:r>
              <a:rPr sz="1350" spc="-15" dirty="0">
                <a:latin typeface="Verdana"/>
                <a:cs typeface="Verdana"/>
              </a:rPr>
              <a:t> </a:t>
            </a:r>
            <a:r>
              <a:rPr sz="1350" dirty="0">
                <a:latin typeface="Verdana"/>
                <a:cs typeface="Verdana"/>
              </a:rPr>
              <a:t>actividad </a:t>
            </a:r>
            <a:r>
              <a:rPr sz="1350" spc="5" dirty="0">
                <a:latin typeface="Verdana"/>
                <a:cs typeface="Verdana"/>
              </a:rPr>
              <a:t> </a:t>
            </a:r>
            <a:r>
              <a:rPr sz="1350" spc="-20" dirty="0">
                <a:latin typeface="Verdana"/>
                <a:cs typeface="Verdana"/>
              </a:rPr>
              <a:t>ganadera.</a:t>
            </a:r>
            <a:endParaRPr sz="135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3"/>
            <a:ext cx="619125" cy="5143500"/>
          </a:xfrm>
          <a:custGeom>
            <a:avLst/>
            <a:gdLst/>
            <a:ahLst/>
            <a:cxnLst/>
            <a:rect l="l" t="t" r="r" b="b"/>
            <a:pathLst>
              <a:path w="619125" h="5143500">
                <a:moveTo>
                  <a:pt x="619124" y="5143315"/>
                </a:moveTo>
                <a:lnTo>
                  <a:pt x="0" y="5143315"/>
                </a:lnTo>
                <a:lnTo>
                  <a:pt x="0" y="0"/>
                </a:lnTo>
                <a:lnTo>
                  <a:pt x="619124" y="0"/>
                </a:lnTo>
                <a:lnTo>
                  <a:pt x="619124" y="5143315"/>
                </a:lnTo>
                <a:close/>
              </a:path>
            </a:pathLst>
          </a:custGeom>
          <a:solidFill>
            <a:srgbClr val="1B3B8A">
              <a:alpha val="8470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92643" y="2715939"/>
            <a:ext cx="3551355" cy="242756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75234" y="4581157"/>
            <a:ext cx="180801" cy="342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2"/>
            <a:ext cx="9144000" cy="5143500"/>
            <a:chOff x="0" y="92"/>
            <a:chExt cx="9144000" cy="51435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376753"/>
              <a:ext cx="9143999" cy="276224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92"/>
              <a:ext cx="619125" cy="5143500"/>
            </a:xfrm>
            <a:custGeom>
              <a:avLst/>
              <a:gdLst/>
              <a:ahLst/>
              <a:cxnLst/>
              <a:rect l="l" t="t" r="r" b="b"/>
              <a:pathLst>
                <a:path w="619125" h="5143500">
                  <a:moveTo>
                    <a:pt x="619124" y="5143315"/>
                  </a:moveTo>
                  <a:lnTo>
                    <a:pt x="0" y="5143315"/>
                  </a:lnTo>
                  <a:lnTo>
                    <a:pt x="0" y="0"/>
                  </a:lnTo>
                  <a:lnTo>
                    <a:pt x="619124" y="0"/>
                  </a:lnTo>
                  <a:lnTo>
                    <a:pt x="619124" y="5143315"/>
                  </a:lnTo>
                  <a:close/>
                </a:path>
              </a:pathLst>
            </a:custGeom>
            <a:solidFill>
              <a:srgbClr val="1B3B8A">
                <a:alpha val="8470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05592" y="3994149"/>
              <a:ext cx="2045335" cy="1059180"/>
            </a:xfrm>
            <a:custGeom>
              <a:avLst/>
              <a:gdLst/>
              <a:ahLst/>
              <a:cxnLst/>
              <a:rect l="l" t="t" r="r" b="b"/>
              <a:pathLst>
                <a:path w="2045335" h="1059179">
                  <a:moveTo>
                    <a:pt x="1691581" y="1051699"/>
                  </a:moveTo>
                  <a:lnTo>
                    <a:pt x="1682267" y="1049858"/>
                  </a:lnTo>
                  <a:lnTo>
                    <a:pt x="1674752" y="1044904"/>
                  </a:lnTo>
                  <a:lnTo>
                    <a:pt x="1669706" y="1037586"/>
                  </a:lnTo>
                  <a:lnTo>
                    <a:pt x="1667864" y="1028699"/>
                  </a:lnTo>
                  <a:lnTo>
                    <a:pt x="1669695" y="1019410"/>
                  </a:lnTo>
                  <a:lnTo>
                    <a:pt x="1674665" y="1011885"/>
                  </a:lnTo>
                  <a:lnTo>
                    <a:pt x="1681990" y="1006843"/>
                  </a:lnTo>
                  <a:lnTo>
                    <a:pt x="1690884" y="1005003"/>
                  </a:lnTo>
                  <a:lnTo>
                    <a:pt x="1700197" y="1006843"/>
                  </a:lnTo>
                  <a:lnTo>
                    <a:pt x="1707712" y="1011798"/>
                  </a:lnTo>
                  <a:lnTo>
                    <a:pt x="1712759" y="1019116"/>
                  </a:lnTo>
                  <a:lnTo>
                    <a:pt x="1714601" y="1028002"/>
                  </a:lnTo>
                  <a:lnTo>
                    <a:pt x="1712868" y="1037292"/>
                  </a:lnTo>
                  <a:lnTo>
                    <a:pt x="1708061" y="1044816"/>
                  </a:lnTo>
                  <a:lnTo>
                    <a:pt x="1700769" y="1049858"/>
                  </a:lnTo>
                  <a:lnTo>
                    <a:pt x="1691581" y="1051699"/>
                  </a:lnTo>
                  <a:close/>
                </a:path>
                <a:path w="2045335" h="1059179">
                  <a:moveTo>
                    <a:pt x="1690884" y="715768"/>
                  </a:moveTo>
                  <a:lnTo>
                    <a:pt x="1681990" y="713939"/>
                  </a:lnTo>
                  <a:lnTo>
                    <a:pt x="1674665" y="708973"/>
                  </a:lnTo>
                  <a:lnTo>
                    <a:pt x="1669695" y="701655"/>
                  </a:lnTo>
                  <a:lnTo>
                    <a:pt x="1667864" y="692769"/>
                  </a:lnTo>
                  <a:lnTo>
                    <a:pt x="1669695" y="683883"/>
                  </a:lnTo>
                  <a:lnTo>
                    <a:pt x="1674665" y="676565"/>
                  </a:lnTo>
                  <a:lnTo>
                    <a:pt x="1681990" y="671599"/>
                  </a:lnTo>
                  <a:lnTo>
                    <a:pt x="1690884" y="669770"/>
                  </a:lnTo>
                  <a:lnTo>
                    <a:pt x="1699876" y="671599"/>
                  </a:lnTo>
                  <a:lnTo>
                    <a:pt x="1707363" y="676565"/>
                  </a:lnTo>
                  <a:lnTo>
                    <a:pt x="1712366" y="683883"/>
                  </a:lnTo>
                  <a:lnTo>
                    <a:pt x="1713903" y="692769"/>
                  </a:lnTo>
                  <a:lnTo>
                    <a:pt x="1712072" y="701655"/>
                  </a:lnTo>
                  <a:lnTo>
                    <a:pt x="1707102" y="708973"/>
                  </a:lnTo>
                  <a:lnTo>
                    <a:pt x="1699778" y="713939"/>
                  </a:lnTo>
                  <a:lnTo>
                    <a:pt x="1690884" y="715768"/>
                  </a:lnTo>
                  <a:close/>
                </a:path>
                <a:path w="2045335" h="1059179">
                  <a:moveTo>
                    <a:pt x="1691581" y="42514"/>
                  </a:moveTo>
                  <a:lnTo>
                    <a:pt x="1683712" y="41032"/>
                  </a:lnTo>
                  <a:lnTo>
                    <a:pt x="1677281" y="36938"/>
                  </a:lnTo>
                  <a:lnTo>
                    <a:pt x="1672943" y="30752"/>
                  </a:lnTo>
                  <a:lnTo>
                    <a:pt x="1671352" y="22999"/>
                  </a:lnTo>
                  <a:lnTo>
                    <a:pt x="1672834" y="15136"/>
                  </a:lnTo>
                  <a:lnTo>
                    <a:pt x="1676932" y="8711"/>
                  </a:lnTo>
                  <a:lnTo>
                    <a:pt x="1683123" y="4377"/>
                  </a:lnTo>
                  <a:lnTo>
                    <a:pt x="1690884" y="2787"/>
                  </a:lnTo>
                  <a:lnTo>
                    <a:pt x="1698753" y="4268"/>
                  </a:lnTo>
                  <a:lnTo>
                    <a:pt x="1705184" y="8363"/>
                  </a:lnTo>
                  <a:lnTo>
                    <a:pt x="1709521" y="14548"/>
                  </a:lnTo>
                  <a:lnTo>
                    <a:pt x="1711113" y="22302"/>
                  </a:lnTo>
                  <a:lnTo>
                    <a:pt x="1709631" y="30164"/>
                  </a:lnTo>
                  <a:lnTo>
                    <a:pt x="1705532" y="36589"/>
                  </a:lnTo>
                  <a:lnTo>
                    <a:pt x="1699342" y="40924"/>
                  </a:lnTo>
                  <a:lnTo>
                    <a:pt x="1691581" y="42514"/>
                  </a:lnTo>
                  <a:close/>
                </a:path>
                <a:path w="2045335" h="1059179">
                  <a:moveTo>
                    <a:pt x="1022622" y="1056577"/>
                  </a:moveTo>
                  <a:lnTo>
                    <a:pt x="1010763" y="1054138"/>
                  </a:lnTo>
                  <a:lnTo>
                    <a:pt x="1000997" y="1047517"/>
                  </a:lnTo>
                  <a:lnTo>
                    <a:pt x="994371" y="1037760"/>
                  </a:lnTo>
                  <a:lnTo>
                    <a:pt x="991929" y="1025912"/>
                  </a:lnTo>
                  <a:lnTo>
                    <a:pt x="994371" y="1014063"/>
                  </a:lnTo>
                  <a:lnTo>
                    <a:pt x="1000997" y="1004306"/>
                  </a:lnTo>
                  <a:lnTo>
                    <a:pt x="1010763" y="997685"/>
                  </a:lnTo>
                  <a:lnTo>
                    <a:pt x="1022622" y="995246"/>
                  </a:lnTo>
                  <a:lnTo>
                    <a:pt x="1034480" y="997685"/>
                  </a:lnTo>
                  <a:lnTo>
                    <a:pt x="1044246" y="1004306"/>
                  </a:lnTo>
                  <a:lnTo>
                    <a:pt x="1050873" y="1014063"/>
                  </a:lnTo>
                  <a:lnTo>
                    <a:pt x="1053314" y="1025912"/>
                  </a:lnTo>
                  <a:lnTo>
                    <a:pt x="1050873" y="1037760"/>
                  </a:lnTo>
                  <a:lnTo>
                    <a:pt x="1044246" y="1047517"/>
                  </a:lnTo>
                  <a:lnTo>
                    <a:pt x="1034480" y="1054138"/>
                  </a:lnTo>
                  <a:lnTo>
                    <a:pt x="1022622" y="1056577"/>
                  </a:lnTo>
                  <a:close/>
                </a:path>
                <a:path w="2045335" h="1059179">
                  <a:moveTo>
                    <a:pt x="1023319" y="717859"/>
                  </a:moveTo>
                  <a:lnTo>
                    <a:pt x="1012889" y="715779"/>
                  </a:lnTo>
                  <a:lnTo>
                    <a:pt x="1004224" y="710106"/>
                  </a:lnTo>
                  <a:lnTo>
                    <a:pt x="998305" y="701688"/>
                  </a:lnTo>
                  <a:lnTo>
                    <a:pt x="996114" y="691375"/>
                  </a:lnTo>
                  <a:lnTo>
                    <a:pt x="998196" y="680953"/>
                  </a:lnTo>
                  <a:lnTo>
                    <a:pt x="1003875" y="672296"/>
                  </a:lnTo>
                  <a:lnTo>
                    <a:pt x="1012300" y="666383"/>
                  </a:lnTo>
                  <a:lnTo>
                    <a:pt x="1022622" y="664194"/>
                  </a:lnTo>
                  <a:lnTo>
                    <a:pt x="1033052" y="666285"/>
                  </a:lnTo>
                  <a:lnTo>
                    <a:pt x="1041717" y="672035"/>
                  </a:lnTo>
                  <a:lnTo>
                    <a:pt x="1047636" y="680659"/>
                  </a:lnTo>
                  <a:lnTo>
                    <a:pt x="1049826" y="691375"/>
                  </a:lnTo>
                  <a:lnTo>
                    <a:pt x="1047745" y="701394"/>
                  </a:lnTo>
                  <a:lnTo>
                    <a:pt x="1042066" y="709844"/>
                  </a:lnTo>
                  <a:lnTo>
                    <a:pt x="1033641" y="715681"/>
                  </a:lnTo>
                  <a:lnTo>
                    <a:pt x="1023319" y="717859"/>
                  </a:lnTo>
                  <a:close/>
                </a:path>
                <a:path w="2045335" h="1059179">
                  <a:moveTo>
                    <a:pt x="1022622" y="40423"/>
                  </a:moveTo>
                  <a:lnTo>
                    <a:pt x="1014752" y="38833"/>
                  </a:lnTo>
                  <a:lnTo>
                    <a:pt x="1008322" y="34499"/>
                  </a:lnTo>
                  <a:lnTo>
                    <a:pt x="1003984" y="28074"/>
                  </a:lnTo>
                  <a:lnTo>
                    <a:pt x="1002393" y="20211"/>
                  </a:lnTo>
                  <a:lnTo>
                    <a:pt x="1003984" y="12349"/>
                  </a:lnTo>
                  <a:lnTo>
                    <a:pt x="1008322" y="5924"/>
                  </a:lnTo>
                  <a:lnTo>
                    <a:pt x="1014752" y="1589"/>
                  </a:lnTo>
                  <a:lnTo>
                    <a:pt x="1022622" y="0"/>
                  </a:lnTo>
                  <a:lnTo>
                    <a:pt x="1030491" y="1589"/>
                  </a:lnTo>
                  <a:lnTo>
                    <a:pt x="1036922" y="5924"/>
                  </a:lnTo>
                  <a:lnTo>
                    <a:pt x="1041260" y="12349"/>
                  </a:lnTo>
                  <a:lnTo>
                    <a:pt x="1042851" y="20211"/>
                  </a:lnTo>
                  <a:lnTo>
                    <a:pt x="1041260" y="28074"/>
                  </a:lnTo>
                  <a:lnTo>
                    <a:pt x="1036922" y="34499"/>
                  </a:lnTo>
                  <a:lnTo>
                    <a:pt x="1030491" y="38833"/>
                  </a:lnTo>
                  <a:lnTo>
                    <a:pt x="1022622" y="40423"/>
                  </a:lnTo>
                  <a:close/>
                </a:path>
                <a:path w="2045335" h="1059179">
                  <a:moveTo>
                    <a:pt x="687793" y="1058668"/>
                  </a:moveTo>
                  <a:lnTo>
                    <a:pt x="677471" y="1056479"/>
                  </a:lnTo>
                  <a:lnTo>
                    <a:pt x="669046" y="1050566"/>
                  </a:lnTo>
                  <a:lnTo>
                    <a:pt x="663368" y="1041909"/>
                  </a:lnTo>
                  <a:lnTo>
                    <a:pt x="661286" y="1031487"/>
                  </a:lnTo>
                  <a:lnTo>
                    <a:pt x="663477" y="1021175"/>
                  </a:lnTo>
                  <a:lnTo>
                    <a:pt x="669395" y="1012757"/>
                  </a:lnTo>
                  <a:lnTo>
                    <a:pt x="678060" y="1007083"/>
                  </a:lnTo>
                  <a:lnTo>
                    <a:pt x="688491" y="1005003"/>
                  </a:lnTo>
                  <a:lnTo>
                    <a:pt x="698812" y="1007192"/>
                  </a:lnTo>
                  <a:lnTo>
                    <a:pt x="707238" y="1013105"/>
                  </a:lnTo>
                  <a:lnTo>
                    <a:pt x="712916" y="1021763"/>
                  </a:lnTo>
                  <a:lnTo>
                    <a:pt x="714998" y="1032184"/>
                  </a:lnTo>
                  <a:lnTo>
                    <a:pt x="712807" y="1042497"/>
                  </a:lnTo>
                  <a:lnTo>
                    <a:pt x="706889" y="1050915"/>
                  </a:lnTo>
                  <a:lnTo>
                    <a:pt x="698224" y="1056588"/>
                  </a:lnTo>
                  <a:lnTo>
                    <a:pt x="687793" y="1058668"/>
                  </a:lnTo>
                  <a:close/>
                </a:path>
                <a:path w="2045335" h="1059179">
                  <a:moveTo>
                    <a:pt x="688491" y="722738"/>
                  </a:moveTo>
                  <a:lnTo>
                    <a:pt x="678169" y="720658"/>
                  </a:lnTo>
                  <a:lnTo>
                    <a:pt x="669744" y="714984"/>
                  </a:lnTo>
                  <a:lnTo>
                    <a:pt x="664065" y="706566"/>
                  </a:lnTo>
                  <a:lnTo>
                    <a:pt x="661983" y="696254"/>
                  </a:lnTo>
                  <a:lnTo>
                    <a:pt x="664065" y="685941"/>
                  </a:lnTo>
                  <a:lnTo>
                    <a:pt x="669744" y="677523"/>
                  </a:lnTo>
                  <a:lnTo>
                    <a:pt x="678169" y="671849"/>
                  </a:lnTo>
                  <a:lnTo>
                    <a:pt x="688491" y="669770"/>
                  </a:lnTo>
                  <a:lnTo>
                    <a:pt x="698812" y="671948"/>
                  </a:lnTo>
                  <a:lnTo>
                    <a:pt x="707238" y="677784"/>
                  </a:lnTo>
                  <a:lnTo>
                    <a:pt x="712916" y="686235"/>
                  </a:lnTo>
                  <a:lnTo>
                    <a:pt x="714998" y="696254"/>
                  </a:lnTo>
                  <a:lnTo>
                    <a:pt x="712916" y="706566"/>
                  </a:lnTo>
                  <a:lnTo>
                    <a:pt x="707238" y="714984"/>
                  </a:lnTo>
                  <a:lnTo>
                    <a:pt x="698812" y="720658"/>
                  </a:lnTo>
                  <a:lnTo>
                    <a:pt x="688491" y="722738"/>
                  </a:lnTo>
                  <a:close/>
                </a:path>
                <a:path w="2045335" h="1059179">
                  <a:moveTo>
                    <a:pt x="353662" y="1055184"/>
                  </a:moveTo>
                  <a:lnTo>
                    <a:pt x="344768" y="1053245"/>
                  </a:lnTo>
                  <a:lnTo>
                    <a:pt x="337444" y="1048040"/>
                  </a:lnTo>
                  <a:lnTo>
                    <a:pt x="332474" y="1040482"/>
                  </a:lnTo>
                  <a:lnTo>
                    <a:pt x="330643" y="1031487"/>
                  </a:lnTo>
                  <a:lnTo>
                    <a:pt x="332583" y="1022601"/>
                  </a:lnTo>
                  <a:lnTo>
                    <a:pt x="337793" y="1015283"/>
                  </a:lnTo>
                  <a:lnTo>
                    <a:pt x="345357" y="1010317"/>
                  </a:lnTo>
                  <a:lnTo>
                    <a:pt x="354360" y="1008488"/>
                  </a:lnTo>
                  <a:lnTo>
                    <a:pt x="363352" y="1010034"/>
                  </a:lnTo>
                  <a:lnTo>
                    <a:pt x="370840" y="1015109"/>
                  </a:lnTo>
                  <a:lnTo>
                    <a:pt x="375842" y="1022797"/>
                  </a:lnTo>
                  <a:lnTo>
                    <a:pt x="377379" y="1032184"/>
                  </a:lnTo>
                  <a:lnTo>
                    <a:pt x="375439" y="1041070"/>
                  </a:lnTo>
                  <a:lnTo>
                    <a:pt x="370229" y="1048388"/>
                  </a:lnTo>
                  <a:lnTo>
                    <a:pt x="362665" y="1053354"/>
                  </a:lnTo>
                  <a:lnTo>
                    <a:pt x="353662" y="1055184"/>
                  </a:lnTo>
                  <a:close/>
                </a:path>
                <a:path w="2045335" h="1059179">
                  <a:moveTo>
                    <a:pt x="1356753" y="384717"/>
                  </a:moveTo>
                  <a:lnTo>
                    <a:pt x="1347859" y="382778"/>
                  </a:lnTo>
                  <a:lnTo>
                    <a:pt x="1340534" y="377573"/>
                  </a:lnTo>
                  <a:lnTo>
                    <a:pt x="1335564" y="370015"/>
                  </a:lnTo>
                  <a:lnTo>
                    <a:pt x="1333733" y="361020"/>
                  </a:lnTo>
                  <a:lnTo>
                    <a:pt x="1335673" y="352134"/>
                  </a:lnTo>
                  <a:lnTo>
                    <a:pt x="1340883" y="344816"/>
                  </a:lnTo>
                  <a:lnTo>
                    <a:pt x="1348447" y="339850"/>
                  </a:lnTo>
                  <a:lnTo>
                    <a:pt x="1357450" y="338021"/>
                  </a:lnTo>
                  <a:lnTo>
                    <a:pt x="1366442" y="339567"/>
                  </a:lnTo>
                  <a:lnTo>
                    <a:pt x="1373930" y="344642"/>
                  </a:lnTo>
                  <a:lnTo>
                    <a:pt x="1378933" y="352330"/>
                  </a:lnTo>
                  <a:lnTo>
                    <a:pt x="1380470" y="361717"/>
                  </a:lnTo>
                  <a:lnTo>
                    <a:pt x="1378530" y="370603"/>
                  </a:lnTo>
                  <a:lnTo>
                    <a:pt x="1373320" y="377921"/>
                  </a:lnTo>
                  <a:lnTo>
                    <a:pt x="1365756" y="382887"/>
                  </a:lnTo>
                  <a:lnTo>
                    <a:pt x="1356753" y="384717"/>
                  </a:lnTo>
                  <a:close/>
                </a:path>
                <a:path w="2045335" h="1059179">
                  <a:moveTo>
                    <a:pt x="687793" y="45998"/>
                  </a:moveTo>
                  <a:lnTo>
                    <a:pt x="680033" y="44408"/>
                  </a:lnTo>
                  <a:lnTo>
                    <a:pt x="673842" y="40074"/>
                  </a:lnTo>
                  <a:lnTo>
                    <a:pt x="669744" y="33649"/>
                  </a:lnTo>
                  <a:lnTo>
                    <a:pt x="668261" y="25787"/>
                  </a:lnTo>
                  <a:lnTo>
                    <a:pt x="669853" y="18033"/>
                  </a:lnTo>
                  <a:lnTo>
                    <a:pt x="674191" y="11848"/>
                  </a:lnTo>
                  <a:lnTo>
                    <a:pt x="680621" y="7753"/>
                  </a:lnTo>
                  <a:lnTo>
                    <a:pt x="688491" y="6272"/>
                  </a:lnTo>
                  <a:lnTo>
                    <a:pt x="696349" y="7470"/>
                  </a:lnTo>
                  <a:lnTo>
                    <a:pt x="702703" y="11673"/>
                  </a:lnTo>
                  <a:lnTo>
                    <a:pt x="706834" y="18229"/>
                  </a:lnTo>
                  <a:lnTo>
                    <a:pt x="708022" y="26484"/>
                  </a:lnTo>
                  <a:lnTo>
                    <a:pt x="706431" y="34237"/>
                  </a:lnTo>
                  <a:lnTo>
                    <a:pt x="702093" y="40423"/>
                  </a:lnTo>
                  <a:lnTo>
                    <a:pt x="695662" y="44517"/>
                  </a:lnTo>
                  <a:lnTo>
                    <a:pt x="687793" y="45998"/>
                  </a:lnTo>
                  <a:close/>
                </a:path>
                <a:path w="2045335" h="1059179">
                  <a:moveTo>
                    <a:pt x="19531" y="1051002"/>
                  </a:moveTo>
                  <a:lnTo>
                    <a:pt x="11771" y="1049412"/>
                  </a:lnTo>
                  <a:lnTo>
                    <a:pt x="5580" y="1045078"/>
                  </a:lnTo>
                  <a:lnTo>
                    <a:pt x="1482" y="1038653"/>
                  </a:lnTo>
                  <a:lnTo>
                    <a:pt x="0" y="1030790"/>
                  </a:lnTo>
                  <a:lnTo>
                    <a:pt x="1591" y="1023037"/>
                  </a:lnTo>
                  <a:lnTo>
                    <a:pt x="5929" y="1016851"/>
                  </a:lnTo>
                  <a:lnTo>
                    <a:pt x="12359" y="1012757"/>
                  </a:lnTo>
                  <a:lnTo>
                    <a:pt x="20229" y="1011276"/>
                  </a:lnTo>
                  <a:lnTo>
                    <a:pt x="27989" y="1012866"/>
                  </a:lnTo>
                  <a:lnTo>
                    <a:pt x="34180" y="1017200"/>
                  </a:lnTo>
                  <a:lnTo>
                    <a:pt x="38278" y="1023625"/>
                  </a:lnTo>
                  <a:lnTo>
                    <a:pt x="39760" y="1031487"/>
                  </a:lnTo>
                  <a:lnTo>
                    <a:pt x="38169" y="1039241"/>
                  </a:lnTo>
                  <a:lnTo>
                    <a:pt x="33831" y="1045426"/>
                  </a:lnTo>
                  <a:lnTo>
                    <a:pt x="27401" y="1049521"/>
                  </a:lnTo>
                  <a:lnTo>
                    <a:pt x="19531" y="1051002"/>
                  </a:lnTo>
                  <a:close/>
                </a:path>
                <a:path w="2045335" h="1059179">
                  <a:moveTo>
                    <a:pt x="20229" y="380535"/>
                  </a:moveTo>
                  <a:lnTo>
                    <a:pt x="12359" y="378956"/>
                  </a:lnTo>
                  <a:lnTo>
                    <a:pt x="5929" y="374698"/>
                  </a:lnTo>
                  <a:lnTo>
                    <a:pt x="1591" y="368480"/>
                  </a:lnTo>
                  <a:lnTo>
                    <a:pt x="0" y="361020"/>
                  </a:lnTo>
                  <a:lnTo>
                    <a:pt x="1591" y="353561"/>
                  </a:lnTo>
                  <a:lnTo>
                    <a:pt x="5929" y="347343"/>
                  </a:lnTo>
                  <a:lnTo>
                    <a:pt x="12359" y="343085"/>
                  </a:lnTo>
                  <a:lnTo>
                    <a:pt x="20229" y="341506"/>
                  </a:lnTo>
                  <a:lnTo>
                    <a:pt x="27902" y="342987"/>
                  </a:lnTo>
                  <a:lnTo>
                    <a:pt x="34006" y="347081"/>
                  </a:lnTo>
                  <a:lnTo>
                    <a:pt x="38278" y="353267"/>
                  </a:lnTo>
                  <a:lnTo>
                    <a:pt x="40458" y="361020"/>
                  </a:lnTo>
                  <a:lnTo>
                    <a:pt x="38867" y="368480"/>
                  </a:lnTo>
                  <a:lnTo>
                    <a:pt x="34529" y="374698"/>
                  </a:lnTo>
                  <a:lnTo>
                    <a:pt x="28098" y="378956"/>
                  </a:lnTo>
                  <a:lnTo>
                    <a:pt x="20229" y="380535"/>
                  </a:lnTo>
                  <a:close/>
                </a:path>
                <a:path w="2045335" h="1059179">
                  <a:moveTo>
                    <a:pt x="20229" y="715768"/>
                  </a:moveTo>
                  <a:lnTo>
                    <a:pt x="12359" y="714189"/>
                  </a:lnTo>
                  <a:lnTo>
                    <a:pt x="5929" y="709931"/>
                  </a:lnTo>
                  <a:lnTo>
                    <a:pt x="1591" y="703713"/>
                  </a:lnTo>
                  <a:lnTo>
                    <a:pt x="0" y="696254"/>
                  </a:lnTo>
                  <a:lnTo>
                    <a:pt x="1591" y="688794"/>
                  </a:lnTo>
                  <a:lnTo>
                    <a:pt x="5929" y="682576"/>
                  </a:lnTo>
                  <a:lnTo>
                    <a:pt x="12359" y="678318"/>
                  </a:lnTo>
                  <a:lnTo>
                    <a:pt x="20229" y="676739"/>
                  </a:lnTo>
                  <a:lnTo>
                    <a:pt x="27902" y="678220"/>
                  </a:lnTo>
                  <a:lnTo>
                    <a:pt x="34006" y="682315"/>
                  </a:lnTo>
                  <a:lnTo>
                    <a:pt x="38278" y="688500"/>
                  </a:lnTo>
                  <a:lnTo>
                    <a:pt x="40458" y="696254"/>
                  </a:lnTo>
                  <a:lnTo>
                    <a:pt x="38867" y="703713"/>
                  </a:lnTo>
                  <a:lnTo>
                    <a:pt x="34529" y="709931"/>
                  </a:lnTo>
                  <a:lnTo>
                    <a:pt x="28098" y="714189"/>
                  </a:lnTo>
                  <a:lnTo>
                    <a:pt x="20229" y="715768"/>
                  </a:lnTo>
                  <a:close/>
                </a:path>
                <a:path w="2045335" h="1059179">
                  <a:moveTo>
                    <a:pt x="19531" y="45301"/>
                  </a:moveTo>
                  <a:lnTo>
                    <a:pt x="11771" y="43711"/>
                  </a:lnTo>
                  <a:lnTo>
                    <a:pt x="5580" y="39377"/>
                  </a:lnTo>
                  <a:lnTo>
                    <a:pt x="1482" y="32952"/>
                  </a:lnTo>
                  <a:lnTo>
                    <a:pt x="0" y="25090"/>
                  </a:lnTo>
                  <a:lnTo>
                    <a:pt x="1591" y="17336"/>
                  </a:lnTo>
                  <a:lnTo>
                    <a:pt x="5929" y="11151"/>
                  </a:lnTo>
                  <a:lnTo>
                    <a:pt x="12359" y="7056"/>
                  </a:lnTo>
                  <a:lnTo>
                    <a:pt x="20229" y="5575"/>
                  </a:lnTo>
                  <a:lnTo>
                    <a:pt x="27989" y="7165"/>
                  </a:lnTo>
                  <a:lnTo>
                    <a:pt x="34180" y="11499"/>
                  </a:lnTo>
                  <a:lnTo>
                    <a:pt x="38278" y="17924"/>
                  </a:lnTo>
                  <a:lnTo>
                    <a:pt x="39760" y="25787"/>
                  </a:lnTo>
                  <a:lnTo>
                    <a:pt x="38169" y="33540"/>
                  </a:lnTo>
                  <a:lnTo>
                    <a:pt x="33831" y="39726"/>
                  </a:lnTo>
                  <a:lnTo>
                    <a:pt x="27401" y="43820"/>
                  </a:lnTo>
                  <a:lnTo>
                    <a:pt x="19531" y="45301"/>
                  </a:lnTo>
                  <a:close/>
                </a:path>
                <a:path w="2045335" h="1059179">
                  <a:moveTo>
                    <a:pt x="1356753" y="1055880"/>
                  </a:moveTo>
                  <a:lnTo>
                    <a:pt x="1346028" y="1053790"/>
                  </a:lnTo>
                  <a:lnTo>
                    <a:pt x="1337395" y="1048040"/>
                  </a:lnTo>
                  <a:lnTo>
                    <a:pt x="1331641" y="1039415"/>
                  </a:lnTo>
                  <a:lnTo>
                    <a:pt x="1329548" y="1028699"/>
                  </a:lnTo>
                  <a:lnTo>
                    <a:pt x="1331739" y="1017984"/>
                  </a:lnTo>
                  <a:lnTo>
                    <a:pt x="1337657" y="1009359"/>
                  </a:lnTo>
                  <a:lnTo>
                    <a:pt x="1346322" y="1003609"/>
                  </a:lnTo>
                  <a:lnTo>
                    <a:pt x="1356753" y="1001518"/>
                  </a:lnTo>
                  <a:lnTo>
                    <a:pt x="1367183" y="1003609"/>
                  </a:lnTo>
                  <a:lnTo>
                    <a:pt x="1375848" y="1009359"/>
                  </a:lnTo>
                  <a:lnTo>
                    <a:pt x="1381767" y="1017984"/>
                  </a:lnTo>
                  <a:lnTo>
                    <a:pt x="1383957" y="1028699"/>
                  </a:lnTo>
                  <a:lnTo>
                    <a:pt x="1381865" y="1039415"/>
                  </a:lnTo>
                  <a:lnTo>
                    <a:pt x="1376110" y="1048040"/>
                  </a:lnTo>
                  <a:lnTo>
                    <a:pt x="1367478" y="1053790"/>
                  </a:lnTo>
                  <a:lnTo>
                    <a:pt x="1356753" y="1055880"/>
                  </a:lnTo>
                  <a:close/>
                </a:path>
                <a:path w="2045335" h="1059179">
                  <a:moveTo>
                    <a:pt x="1690884" y="381232"/>
                  </a:moveTo>
                  <a:lnTo>
                    <a:pt x="1681586" y="379402"/>
                  </a:lnTo>
                  <a:lnTo>
                    <a:pt x="1674055" y="374437"/>
                  </a:lnTo>
                  <a:lnTo>
                    <a:pt x="1669009" y="367119"/>
                  </a:lnTo>
                  <a:lnTo>
                    <a:pt x="1667167" y="358232"/>
                  </a:lnTo>
                  <a:lnTo>
                    <a:pt x="1669107" y="349346"/>
                  </a:lnTo>
                  <a:lnTo>
                    <a:pt x="1674317" y="342028"/>
                  </a:lnTo>
                  <a:lnTo>
                    <a:pt x="1681881" y="337063"/>
                  </a:lnTo>
                  <a:lnTo>
                    <a:pt x="1690884" y="335233"/>
                  </a:lnTo>
                  <a:lnTo>
                    <a:pt x="1699887" y="336964"/>
                  </a:lnTo>
                  <a:lnTo>
                    <a:pt x="1707451" y="341767"/>
                  </a:lnTo>
                  <a:lnTo>
                    <a:pt x="1712661" y="349052"/>
                  </a:lnTo>
                  <a:lnTo>
                    <a:pt x="1714601" y="358232"/>
                  </a:lnTo>
                  <a:lnTo>
                    <a:pt x="1712759" y="367119"/>
                  </a:lnTo>
                  <a:lnTo>
                    <a:pt x="1707712" y="374437"/>
                  </a:lnTo>
                  <a:lnTo>
                    <a:pt x="1700181" y="379402"/>
                  </a:lnTo>
                  <a:lnTo>
                    <a:pt x="1690884" y="381232"/>
                  </a:lnTo>
                  <a:close/>
                </a:path>
                <a:path w="2045335" h="1059179">
                  <a:moveTo>
                    <a:pt x="1357450" y="719950"/>
                  </a:moveTo>
                  <a:lnTo>
                    <a:pt x="1347019" y="717870"/>
                  </a:lnTo>
                  <a:lnTo>
                    <a:pt x="1338355" y="712196"/>
                  </a:lnTo>
                  <a:lnTo>
                    <a:pt x="1332436" y="703779"/>
                  </a:lnTo>
                  <a:lnTo>
                    <a:pt x="1330245" y="693466"/>
                  </a:lnTo>
                  <a:lnTo>
                    <a:pt x="1332327" y="683044"/>
                  </a:lnTo>
                  <a:lnTo>
                    <a:pt x="1338006" y="674387"/>
                  </a:lnTo>
                  <a:lnTo>
                    <a:pt x="1346431" y="668474"/>
                  </a:lnTo>
                  <a:lnTo>
                    <a:pt x="1356753" y="666285"/>
                  </a:lnTo>
                  <a:lnTo>
                    <a:pt x="1367183" y="668365"/>
                  </a:lnTo>
                  <a:lnTo>
                    <a:pt x="1375848" y="674038"/>
                  </a:lnTo>
                  <a:lnTo>
                    <a:pt x="1381767" y="682456"/>
                  </a:lnTo>
                  <a:lnTo>
                    <a:pt x="1383957" y="692769"/>
                  </a:lnTo>
                  <a:lnTo>
                    <a:pt x="1381876" y="703191"/>
                  </a:lnTo>
                  <a:lnTo>
                    <a:pt x="1376197" y="711848"/>
                  </a:lnTo>
                  <a:lnTo>
                    <a:pt x="1367772" y="717761"/>
                  </a:lnTo>
                  <a:lnTo>
                    <a:pt x="1357450" y="719950"/>
                  </a:lnTo>
                  <a:close/>
                </a:path>
                <a:path w="2045335" h="1059179">
                  <a:moveTo>
                    <a:pt x="1356753" y="41817"/>
                  </a:moveTo>
                  <a:lnTo>
                    <a:pt x="1348883" y="40227"/>
                  </a:lnTo>
                  <a:lnTo>
                    <a:pt x="1342453" y="35892"/>
                  </a:lnTo>
                  <a:lnTo>
                    <a:pt x="1338115" y="29467"/>
                  </a:lnTo>
                  <a:lnTo>
                    <a:pt x="1336524" y="21605"/>
                  </a:lnTo>
                  <a:lnTo>
                    <a:pt x="1338115" y="14145"/>
                  </a:lnTo>
                  <a:lnTo>
                    <a:pt x="1342453" y="7927"/>
                  </a:lnTo>
                  <a:lnTo>
                    <a:pt x="1348883" y="3669"/>
                  </a:lnTo>
                  <a:lnTo>
                    <a:pt x="1356753" y="2090"/>
                  </a:lnTo>
                  <a:lnTo>
                    <a:pt x="1364622" y="3669"/>
                  </a:lnTo>
                  <a:lnTo>
                    <a:pt x="1371053" y="7927"/>
                  </a:lnTo>
                  <a:lnTo>
                    <a:pt x="1375391" y="14145"/>
                  </a:lnTo>
                  <a:lnTo>
                    <a:pt x="1376982" y="21605"/>
                  </a:lnTo>
                  <a:lnTo>
                    <a:pt x="1375391" y="29467"/>
                  </a:lnTo>
                  <a:lnTo>
                    <a:pt x="1371053" y="35892"/>
                  </a:lnTo>
                  <a:lnTo>
                    <a:pt x="1364622" y="40227"/>
                  </a:lnTo>
                  <a:lnTo>
                    <a:pt x="1356753" y="41817"/>
                  </a:lnTo>
                  <a:close/>
                </a:path>
                <a:path w="2045335" h="1059179">
                  <a:moveTo>
                    <a:pt x="2025712" y="1048911"/>
                  </a:moveTo>
                  <a:lnTo>
                    <a:pt x="2017843" y="1047430"/>
                  </a:lnTo>
                  <a:lnTo>
                    <a:pt x="2011412" y="1043335"/>
                  </a:lnTo>
                  <a:lnTo>
                    <a:pt x="2007074" y="1037150"/>
                  </a:lnTo>
                  <a:lnTo>
                    <a:pt x="2005483" y="1029396"/>
                  </a:lnTo>
                  <a:lnTo>
                    <a:pt x="2006965" y="1021534"/>
                  </a:lnTo>
                  <a:lnTo>
                    <a:pt x="2011063" y="1015109"/>
                  </a:lnTo>
                  <a:lnTo>
                    <a:pt x="2017254" y="1010775"/>
                  </a:lnTo>
                  <a:lnTo>
                    <a:pt x="2025015" y="1009185"/>
                  </a:lnTo>
                  <a:lnTo>
                    <a:pt x="2032884" y="1010666"/>
                  </a:lnTo>
                  <a:lnTo>
                    <a:pt x="2039315" y="1014760"/>
                  </a:lnTo>
                  <a:lnTo>
                    <a:pt x="2043653" y="1020946"/>
                  </a:lnTo>
                  <a:lnTo>
                    <a:pt x="2045244" y="1028699"/>
                  </a:lnTo>
                  <a:lnTo>
                    <a:pt x="2043761" y="1036562"/>
                  </a:lnTo>
                  <a:lnTo>
                    <a:pt x="2039663" y="1042987"/>
                  </a:lnTo>
                  <a:lnTo>
                    <a:pt x="2033472" y="1047321"/>
                  </a:lnTo>
                  <a:lnTo>
                    <a:pt x="2025712" y="1048911"/>
                  </a:lnTo>
                  <a:close/>
                </a:path>
                <a:path w="2045335" h="1059179">
                  <a:moveTo>
                    <a:pt x="2025015" y="377747"/>
                  </a:moveTo>
                  <a:lnTo>
                    <a:pt x="2017549" y="376168"/>
                  </a:lnTo>
                  <a:lnTo>
                    <a:pt x="2011325" y="371910"/>
                  </a:lnTo>
                  <a:lnTo>
                    <a:pt x="2007063" y="365692"/>
                  </a:lnTo>
                  <a:lnTo>
                    <a:pt x="2005483" y="358232"/>
                  </a:lnTo>
                  <a:lnTo>
                    <a:pt x="2007063" y="350773"/>
                  </a:lnTo>
                  <a:lnTo>
                    <a:pt x="2011325" y="344555"/>
                  </a:lnTo>
                  <a:lnTo>
                    <a:pt x="2017549" y="340297"/>
                  </a:lnTo>
                  <a:lnTo>
                    <a:pt x="2025015" y="338718"/>
                  </a:lnTo>
                  <a:lnTo>
                    <a:pt x="2032579" y="340199"/>
                  </a:lnTo>
                  <a:lnTo>
                    <a:pt x="2038966" y="344293"/>
                  </a:lnTo>
                  <a:lnTo>
                    <a:pt x="2043260" y="350479"/>
                  </a:lnTo>
                  <a:lnTo>
                    <a:pt x="2044546" y="358232"/>
                  </a:lnTo>
                  <a:lnTo>
                    <a:pt x="2042966" y="365692"/>
                  </a:lnTo>
                  <a:lnTo>
                    <a:pt x="2038704" y="371910"/>
                  </a:lnTo>
                  <a:lnTo>
                    <a:pt x="2032481" y="376168"/>
                  </a:lnTo>
                  <a:lnTo>
                    <a:pt x="2025015" y="377747"/>
                  </a:lnTo>
                  <a:close/>
                </a:path>
                <a:path w="2045335" h="1059179">
                  <a:moveTo>
                    <a:pt x="2025712" y="42514"/>
                  </a:moveTo>
                  <a:lnTo>
                    <a:pt x="2017843" y="41032"/>
                  </a:lnTo>
                  <a:lnTo>
                    <a:pt x="2011412" y="36938"/>
                  </a:lnTo>
                  <a:lnTo>
                    <a:pt x="2007074" y="30752"/>
                  </a:lnTo>
                  <a:lnTo>
                    <a:pt x="2005483" y="22999"/>
                  </a:lnTo>
                  <a:lnTo>
                    <a:pt x="2006965" y="15136"/>
                  </a:lnTo>
                  <a:lnTo>
                    <a:pt x="2011063" y="8711"/>
                  </a:lnTo>
                  <a:lnTo>
                    <a:pt x="2017254" y="4377"/>
                  </a:lnTo>
                  <a:lnTo>
                    <a:pt x="2025015" y="2787"/>
                  </a:lnTo>
                  <a:lnTo>
                    <a:pt x="2032884" y="4268"/>
                  </a:lnTo>
                  <a:lnTo>
                    <a:pt x="2039315" y="8363"/>
                  </a:lnTo>
                  <a:lnTo>
                    <a:pt x="2043653" y="14548"/>
                  </a:lnTo>
                  <a:lnTo>
                    <a:pt x="2045244" y="22302"/>
                  </a:lnTo>
                  <a:lnTo>
                    <a:pt x="2043761" y="30164"/>
                  </a:lnTo>
                  <a:lnTo>
                    <a:pt x="2039663" y="36589"/>
                  </a:lnTo>
                  <a:lnTo>
                    <a:pt x="2033472" y="40924"/>
                  </a:lnTo>
                  <a:lnTo>
                    <a:pt x="2025712" y="42514"/>
                  </a:lnTo>
                  <a:close/>
                </a:path>
                <a:path w="2045335" h="1059179">
                  <a:moveTo>
                    <a:pt x="354360" y="719253"/>
                  </a:moveTo>
                  <a:lnTo>
                    <a:pt x="345466" y="717424"/>
                  </a:lnTo>
                  <a:lnTo>
                    <a:pt x="338141" y="712458"/>
                  </a:lnTo>
                  <a:lnTo>
                    <a:pt x="333171" y="705140"/>
                  </a:lnTo>
                  <a:lnTo>
                    <a:pt x="331340" y="696254"/>
                  </a:lnTo>
                  <a:lnTo>
                    <a:pt x="333073" y="687368"/>
                  </a:lnTo>
                  <a:lnTo>
                    <a:pt x="337880" y="680050"/>
                  </a:lnTo>
                  <a:lnTo>
                    <a:pt x="345172" y="675084"/>
                  </a:lnTo>
                  <a:lnTo>
                    <a:pt x="354360" y="673254"/>
                  </a:lnTo>
                  <a:lnTo>
                    <a:pt x="363352" y="674986"/>
                  </a:lnTo>
                  <a:lnTo>
                    <a:pt x="370840" y="679788"/>
                  </a:lnTo>
                  <a:lnTo>
                    <a:pt x="375842" y="687074"/>
                  </a:lnTo>
                  <a:lnTo>
                    <a:pt x="377379" y="696254"/>
                  </a:lnTo>
                  <a:lnTo>
                    <a:pt x="375548" y="705140"/>
                  </a:lnTo>
                  <a:lnTo>
                    <a:pt x="370578" y="712458"/>
                  </a:lnTo>
                  <a:lnTo>
                    <a:pt x="363254" y="717424"/>
                  </a:lnTo>
                  <a:lnTo>
                    <a:pt x="354360" y="719253"/>
                  </a:lnTo>
                  <a:close/>
                </a:path>
                <a:path w="2045335" h="1059179">
                  <a:moveTo>
                    <a:pt x="353662" y="45998"/>
                  </a:moveTo>
                  <a:lnTo>
                    <a:pt x="345902" y="44408"/>
                  </a:lnTo>
                  <a:lnTo>
                    <a:pt x="339711" y="40074"/>
                  </a:lnTo>
                  <a:lnTo>
                    <a:pt x="335613" y="33649"/>
                  </a:lnTo>
                  <a:lnTo>
                    <a:pt x="334130" y="25787"/>
                  </a:lnTo>
                  <a:lnTo>
                    <a:pt x="335722" y="18033"/>
                  </a:lnTo>
                  <a:lnTo>
                    <a:pt x="340060" y="11848"/>
                  </a:lnTo>
                  <a:lnTo>
                    <a:pt x="346490" y="7753"/>
                  </a:lnTo>
                  <a:lnTo>
                    <a:pt x="354360" y="6272"/>
                  </a:lnTo>
                  <a:lnTo>
                    <a:pt x="362218" y="7470"/>
                  </a:lnTo>
                  <a:lnTo>
                    <a:pt x="368572" y="11673"/>
                  </a:lnTo>
                  <a:lnTo>
                    <a:pt x="372703" y="18229"/>
                  </a:lnTo>
                  <a:lnTo>
                    <a:pt x="373891" y="26484"/>
                  </a:lnTo>
                  <a:lnTo>
                    <a:pt x="372300" y="34237"/>
                  </a:lnTo>
                  <a:lnTo>
                    <a:pt x="367962" y="40423"/>
                  </a:lnTo>
                  <a:lnTo>
                    <a:pt x="361532" y="44517"/>
                  </a:lnTo>
                  <a:lnTo>
                    <a:pt x="353662" y="45998"/>
                  </a:lnTo>
                  <a:close/>
                </a:path>
                <a:path w="2045335" h="1059179">
                  <a:moveTo>
                    <a:pt x="1022622" y="384717"/>
                  </a:moveTo>
                  <a:lnTo>
                    <a:pt x="1013728" y="382778"/>
                  </a:lnTo>
                  <a:lnTo>
                    <a:pt x="1006403" y="377573"/>
                  </a:lnTo>
                  <a:lnTo>
                    <a:pt x="1001433" y="370015"/>
                  </a:lnTo>
                  <a:lnTo>
                    <a:pt x="999602" y="361020"/>
                  </a:lnTo>
                  <a:lnTo>
                    <a:pt x="1001542" y="352134"/>
                  </a:lnTo>
                  <a:lnTo>
                    <a:pt x="1006752" y="344816"/>
                  </a:lnTo>
                  <a:lnTo>
                    <a:pt x="1014316" y="339850"/>
                  </a:lnTo>
                  <a:lnTo>
                    <a:pt x="1023319" y="338021"/>
                  </a:lnTo>
                  <a:lnTo>
                    <a:pt x="1032311" y="339567"/>
                  </a:lnTo>
                  <a:lnTo>
                    <a:pt x="1039799" y="344642"/>
                  </a:lnTo>
                  <a:lnTo>
                    <a:pt x="1044802" y="352330"/>
                  </a:lnTo>
                  <a:lnTo>
                    <a:pt x="1046339" y="361717"/>
                  </a:lnTo>
                  <a:lnTo>
                    <a:pt x="1044399" y="370603"/>
                  </a:lnTo>
                  <a:lnTo>
                    <a:pt x="1039189" y="377921"/>
                  </a:lnTo>
                  <a:lnTo>
                    <a:pt x="1031625" y="382887"/>
                  </a:lnTo>
                  <a:lnTo>
                    <a:pt x="1022622" y="384717"/>
                  </a:lnTo>
                  <a:close/>
                </a:path>
                <a:path w="2045335" h="1059179">
                  <a:moveTo>
                    <a:pt x="688491" y="384020"/>
                  </a:moveTo>
                  <a:lnTo>
                    <a:pt x="679302" y="382190"/>
                  </a:lnTo>
                  <a:lnTo>
                    <a:pt x="672011" y="377224"/>
                  </a:lnTo>
                  <a:lnTo>
                    <a:pt x="667204" y="369906"/>
                  </a:lnTo>
                  <a:lnTo>
                    <a:pt x="665471" y="361020"/>
                  </a:lnTo>
                  <a:lnTo>
                    <a:pt x="667302" y="351840"/>
                  </a:lnTo>
                  <a:lnTo>
                    <a:pt x="672272" y="344555"/>
                  </a:lnTo>
                  <a:lnTo>
                    <a:pt x="679597" y="339752"/>
                  </a:lnTo>
                  <a:lnTo>
                    <a:pt x="688491" y="338021"/>
                  </a:lnTo>
                  <a:lnTo>
                    <a:pt x="697777" y="339850"/>
                  </a:lnTo>
                  <a:lnTo>
                    <a:pt x="705232" y="344816"/>
                  </a:lnTo>
                  <a:lnTo>
                    <a:pt x="710071" y="352134"/>
                  </a:lnTo>
                  <a:lnTo>
                    <a:pt x="711510" y="361020"/>
                  </a:lnTo>
                  <a:lnTo>
                    <a:pt x="709777" y="370200"/>
                  </a:lnTo>
                  <a:lnTo>
                    <a:pt x="704971" y="377486"/>
                  </a:lnTo>
                  <a:lnTo>
                    <a:pt x="697679" y="382288"/>
                  </a:lnTo>
                  <a:lnTo>
                    <a:pt x="688491" y="384020"/>
                  </a:lnTo>
                  <a:close/>
                </a:path>
                <a:path w="2045335" h="1059179">
                  <a:moveTo>
                    <a:pt x="354360" y="384020"/>
                  </a:moveTo>
                  <a:lnTo>
                    <a:pt x="345466" y="382190"/>
                  </a:lnTo>
                  <a:lnTo>
                    <a:pt x="338141" y="377224"/>
                  </a:lnTo>
                  <a:lnTo>
                    <a:pt x="333171" y="369906"/>
                  </a:lnTo>
                  <a:lnTo>
                    <a:pt x="331340" y="361020"/>
                  </a:lnTo>
                  <a:lnTo>
                    <a:pt x="333073" y="352134"/>
                  </a:lnTo>
                  <a:lnTo>
                    <a:pt x="337880" y="344816"/>
                  </a:lnTo>
                  <a:lnTo>
                    <a:pt x="345172" y="339850"/>
                  </a:lnTo>
                  <a:lnTo>
                    <a:pt x="354360" y="338021"/>
                  </a:lnTo>
                  <a:lnTo>
                    <a:pt x="363646" y="339752"/>
                  </a:lnTo>
                  <a:lnTo>
                    <a:pt x="371101" y="344555"/>
                  </a:lnTo>
                  <a:lnTo>
                    <a:pt x="375940" y="351840"/>
                  </a:lnTo>
                  <a:lnTo>
                    <a:pt x="377379" y="361020"/>
                  </a:lnTo>
                  <a:lnTo>
                    <a:pt x="375548" y="369906"/>
                  </a:lnTo>
                  <a:lnTo>
                    <a:pt x="370578" y="377224"/>
                  </a:lnTo>
                  <a:lnTo>
                    <a:pt x="363254" y="382190"/>
                  </a:lnTo>
                  <a:lnTo>
                    <a:pt x="354360" y="384020"/>
                  </a:lnTo>
                  <a:close/>
                </a:path>
                <a:path w="2045335" h="1059179">
                  <a:moveTo>
                    <a:pt x="2025015" y="712981"/>
                  </a:moveTo>
                  <a:lnTo>
                    <a:pt x="2017549" y="711402"/>
                  </a:lnTo>
                  <a:lnTo>
                    <a:pt x="2011325" y="707144"/>
                  </a:lnTo>
                  <a:lnTo>
                    <a:pt x="2007063" y="700925"/>
                  </a:lnTo>
                  <a:lnTo>
                    <a:pt x="2005483" y="693466"/>
                  </a:lnTo>
                  <a:lnTo>
                    <a:pt x="2007063" y="686006"/>
                  </a:lnTo>
                  <a:lnTo>
                    <a:pt x="2011325" y="679788"/>
                  </a:lnTo>
                  <a:lnTo>
                    <a:pt x="2017549" y="675530"/>
                  </a:lnTo>
                  <a:lnTo>
                    <a:pt x="2025015" y="673951"/>
                  </a:lnTo>
                  <a:lnTo>
                    <a:pt x="2032579" y="675432"/>
                  </a:lnTo>
                  <a:lnTo>
                    <a:pt x="2038966" y="679527"/>
                  </a:lnTo>
                  <a:lnTo>
                    <a:pt x="2043260" y="685712"/>
                  </a:lnTo>
                  <a:lnTo>
                    <a:pt x="2044546" y="693466"/>
                  </a:lnTo>
                  <a:lnTo>
                    <a:pt x="2042966" y="700925"/>
                  </a:lnTo>
                  <a:lnTo>
                    <a:pt x="2038704" y="707144"/>
                  </a:lnTo>
                  <a:lnTo>
                    <a:pt x="2032481" y="711402"/>
                  </a:lnTo>
                  <a:lnTo>
                    <a:pt x="2025015" y="712981"/>
                  </a:lnTo>
                  <a:close/>
                </a:path>
              </a:pathLst>
            </a:custGeom>
            <a:solidFill>
              <a:srgbClr val="FBCD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9431" y="2715939"/>
              <a:ext cx="3634568" cy="242756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804855" y="4608568"/>
              <a:ext cx="333201" cy="495299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91577" y="807890"/>
            <a:ext cx="2326656" cy="1223092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55"/>
              </a:spcBef>
            </a:pPr>
            <a:r>
              <a:rPr lang="es-MX" sz="2650" b="1" spc="-254" dirty="0">
                <a:solidFill>
                  <a:srgbClr val="262D33"/>
                </a:solidFill>
                <a:latin typeface="Verdana"/>
                <a:cs typeface="Verdana"/>
              </a:rPr>
              <a:t>ANÁLISIS</a:t>
            </a:r>
            <a:r>
              <a:rPr sz="2650" b="1" spc="-254" dirty="0">
                <a:solidFill>
                  <a:srgbClr val="262D33"/>
                </a:solidFill>
                <a:latin typeface="Verdana"/>
                <a:cs typeface="Verdana"/>
              </a:rPr>
              <a:t> </a:t>
            </a:r>
            <a:r>
              <a:rPr sz="2650" b="1" spc="-250" dirty="0">
                <a:solidFill>
                  <a:srgbClr val="262D33"/>
                </a:solidFill>
                <a:latin typeface="Verdana"/>
                <a:cs typeface="Verdana"/>
              </a:rPr>
              <a:t> </a:t>
            </a:r>
            <a:r>
              <a:rPr lang="es-MX" sz="2650" b="1" spc="-110" dirty="0">
                <a:solidFill>
                  <a:srgbClr val="262D33"/>
                </a:solidFill>
                <a:latin typeface="Verdana"/>
                <a:cs typeface="Verdana"/>
              </a:rPr>
              <a:t>COSTO </a:t>
            </a:r>
          </a:p>
          <a:p>
            <a:pPr marL="12700" marR="5080">
              <a:lnSpc>
                <a:spcPct val="101400"/>
              </a:lnSpc>
              <a:spcBef>
                <a:spcPts val="55"/>
              </a:spcBef>
            </a:pPr>
            <a:r>
              <a:rPr lang="es-PE" sz="2650" b="1" spc="-110" dirty="0">
                <a:solidFill>
                  <a:srgbClr val="262D33"/>
                </a:solidFill>
                <a:latin typeface="Verdana"/>
                <a:cs typeface="Verdana"/>
              </a:rPr>
              <a:t>BENEFICIO</a:t>
            </a:r>
            <a:endParaRPr sz="265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92053" y="162042"/>
            <a:ext cx="2393315" cy="20828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15399"/>
              </a:lnSpc>
              <a:spcBef>
                <a:spcPts val="90"/>
              </a:spcBef>
            </a:pPr>
            <a:r>
              <a:rPr sz="1300" spc="15" dirty="0">
                <a:latin typeface="Verdana"/>
                <a:cs typeface="Verdana"/>
              </a:rPr>
              <a:t>Esta </a:t>
            </a:r>
            <a:r>
              <a:rPr sz="1300" spc="30" dirty="0">
                <a:latin typeface="Verdana"/>
                <a:cs typeface="Verdana"/>
              </a:rPr>
              <a:t>propuesta </a:t>
            </a:r>
            <a:r>
              <a:rPr sz="1300" spc="60" dirty="0">
                <a:latin typeface="Verdana"/>
                <a:cs typeface="Verdana"/>
              </a:rPr>
              <a:t>de </a:t>
            </a:r>
            <a:r>
              <a:rPr sz="1300" spc="-10" dirty="0">
                <a:latin typeface="Verdana"/>
                <a:cs typeface="Verdana"/>
              </a:rPr>
              <a:t>ley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spc="60" dirty="0">
                <a:latin typeface="Verdana"/>
                <a:cs typeface="Verdana"/>
              </a:rPr>
              <a:t>no </a:t>
            </a:r>
            <a:r>
              <a:rPr sz="1300" spc="6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crea </a:t>
            </a:r>
            <a:r>
              <a:rPr sz="1300" spc="35" dirty="0">
                <a:latin typeface="Verdana"/>
                <a:cs typeface="Verdana"/>
              </a:rPr>
              <a:t>ni </a:t>
            </a:r>
            <a:r>
              <a:rPr sz="1300" spc="50" dirty="0">
                <a:latin typeface="Verdana"/>
                <a:cs typeface="Verdana"/>
              </a:rPr>
              <a:t>aumenta </a:t>
            </a:r>
            <a:r>
              <a:rPr sz="1300" spc="10" dirty="0">
                <a:latin typeface="Verdana"/>
                <a:cs typeface="Verdana"/>
              </a:rPr>
              <a:t>el </a:t>
            </a:r>
            <a:r>
              <a:rPr sz="1300" spc="25" dirty="0">
                <a:latin typeface="Verdana"/>
                <a:cs typeface="Verdana"/>
              </a:rPr>
              <a:t>gasto 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35" dirty="0">
                <a:latin typeface="Verdana"/>
                <a:cs typeface="Verdana"/>
              </a:rPr>
              <a:t>del </a:t>
            </a:r>
            <a:r>
              <a:rPr sz="1300" spc="10" dirty="0">
                <a:latin typeface="Verdana"/>
                <a:cs typeface="Verdana"/>
              </a:rPr>
              <a:t>tesoro </a:t>
            </a:r>
            <a:r>
              <a:rPr sz="1300" spc="20" dirty="0">
                <a:latin typeface="Verdana"/>
                <a:cs typeface="Verdana"/>
              </a:rPr>
              <a:t>público, </a:t>
            </a:r>
            <a:r>
              <a:rPr sz="1300" spc="-10" dirty="0">
                <a:latin typeface="Verdana"/>
                <a:cs typeface="Verdana"/>
              </a:rPr>
              <a:t>pues, </a:t>
            </a:r>
            <a:r>
              <a:rPr sz="1300" spc="60" dirty="0">
                <a:latin typeface="Verdana"/>
                <a:cs typeface="Verdana"/>
              </a:rPr>
              <a:t>de </a:t>
            </a:r>
            <a:r>
              <a:rPr sz="1300" spc="-45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aprobarse, </a:t>
            </a:r>
            <a:r>
              <a:rPr sz="1300" dirty="0">
                <a:latin typeface="Verdana"/>
                <a:cs typeface="Verdana"/>
              </a:rPr>
              <a:t>la </a:t>
            </a:r>
            <a:r>
              <a:rPr sz="1300" spc="-10" dirty="0">
                <a:latin typeface="Verdana"/>
                <a:cs typeface="Verdana"/>
              </a:rPr>
              <a:t>ley </a:t>
            </a:r>
            <a:r>
              <a:rPr sz="1300" dirty="0">
                <a:latin typeface="Verdana"/>
                <a:cs typeface="Verdana"/>
              </a:rPr>
              <a:t>se estará 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protegiendo </a:t>
            </a:r>
            <a:r>
              <a:rPr sz="1300" dirty="0">
                <a:latin typeface="Verdana"/>
                <a:cs typeface="Verdana"/>
              </a:rPr>
              <a:t>al </a:t>
            </a:r>
            <a:r>
              <a:rPr sz="1300" spc="45" dirty="0">
                <a:latin typeface="Verdana"/>
                <a:cs typeface="Verdana"/>
              </a:rPr>
              <a:t>consumidor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50" dirty="0">
                <a:latin typeface="Verdana"/>
                <a:cs typeface="Verdana"/>
              </a:rPr>
              <a:t>y</a:t>
            </a:r>
            <a:r>
              <a:rPr sz="1300" spc="-45" dirty="0">
                <a:latin typeface="Verdana"/>
                <a:cs typeface="Verdana"/>
              </a:rPr>
              <a:t> </a:t>
            </a:r>
            <a:r>
              <a:rPr sz="1300" spc="20" dirty="0">
                <a:latin typeface="Verdana"/>
                <a:cs typeface="Verdana"/>
              </a:rPr>
              <a:t>sobre</a:t>
            </a:r>
            <a:r>
              <a:rPr sz="1300" spc="2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todo</a:t>
            </a:r>
            <a:r>
              <a:rPr sz="1300" spc="5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reactivar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la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promoción </a:t>
            </a:r>
            <a:r>
              <a:rPr sz="1300" spc="-50" dirty="0">
                <a:latin typeface="Verdana"/>
                <a:cs typeface="Verdana"/>
              </a:rPr>
              <a:t>y </a:t>
            </a:r>
            <a:r>
              <a:rPr sz="1300" spc="10" dirty="0">
                <a:latin typeface="Verdana"/>
                <a:cs typeface="Verdana"/>
              </a:rPr>
              <a:t>desarrollo </a:t>
            </a:r>
            <a:r>
              <a:rPr sz="1300" spc="60" dirty="0">
                <a:latin typeface="Verdana"/>
                <a:cs typeface="Verdana"/>
              </a:rPr>
              <a:t>de </a:t>
            </a:r>
            <a:r>
              <a:rPr sz="1300" spc="6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la</a:t>
            </a:r>
            <a:r>
              <a:rPr sz="1300" spc="-4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ganadería</a:t>
            </a:r>
            <a:r>
              <a:rPr sz="1300" spc="-3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lechera</a:t>
            </a:r>
            <a:r>
              <a:rPr sz="1300" spc="-3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a</a:t>
            </a:r>
            <a:r>
              <a:rPr sz="1300" spc="-35" dirty="0">
                <a:latin typeface="Verdana"/>
                <a:cs typeface="Verdana"/>
              </a:rPr>
              <a:t> </a:t>
            </a:r>
            <a:r>
              <a:rPr sz="1300" spc="10" dirty="0">
                <a:latin typeface="Verdana"/>
                <a:cs typeface="Verdana"/>
              </a:rPr>
              <a:t>nivel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75" dirty="0">
                <a:latin typeface="Verdana"/>
                <a:cs typeface="Verdana"/>
              </a:rPr>
              <a:t>n</a:t>
            </a:r>
            <a:r>
              <a:rPr sz="1300" dirty="0">
                <a:latin typeface="Verdana"/>
                <a:cs typeface="Verdana"/>
              </a:rPr>
              <a:t>a</a:t>
            </a:r>
            <a:r>
              <a:rPr sz="1300" spc="65" dirty="0">
                <a:latin typeface="Verdana"/>
                <a:cs typeface="Verdana"/>
              </a:rPr>
              <a:t>c</a:t>
            </a:r>
            <a:r>
              <a:rPr sz="1300" spc="-5" dirty="0">
                <a:latin typeface="Verdana"/>
                <a:cs typeface="Verdana"/>
              </a:rPr>
              <a:t>i</a:t>
            </a:r>
            <a:r>
              <a:rPr sz="1300" spc="40" dirty="0">
                <a:latin typeface="Verdana"/>
                <a:cs typeface="Verdana"/>
              </a:rPr>
              <a:t>o</a:t>
            </a:r>
            <a:r>
              <a:rPr sz="1300" spc="75" dirty="0">
                <a:latin typeface="Verdana"/>
                <a:cs typeface="Verdana"/>
              </a:rPr>
              <a:t>n</a:t>
            </a:r>
            <a:r>
              <a:rPr sz="1300" dirty="0">
                <a:latin typeface="Verdana"/>
                <a:cs typeface="Verdana"/>
              </a:rPr>
              <a:t>a</a:t>
            </a:r>
            <a:r>
              <a:rPr sz="1300" spc="-5" dirty="0">
                <a:latin typeface="Verdana"/>
                <a:cs typeface="Verdana"/>
              </a:rPr>
              <a:t>l</a:t>
            </a:r>
            <a:r>
              <a:rPr sz="1300" spc="-190" dirty="0">
                <a:latin typeface="Verdana"/>
                <a:cs typeface="Verdana"/>
              </a:rPr>
              <a:t>,</a:t>
            </a:r>
            <a:r>
              <a:rPr sz="1300" dirty="0">
                <a:latin typeface="Verdana"/>
                <a:cs typeface="Verdana"/>
              </a:rPr>
              <a:t> </a:t>
            </a:r>
            <a:r>
              <a:rPr sz="1300" spc="-220" dirty="0">
                <a:latin typeface="Verdana"/>
                <a:cs typeface="Verdana"/>
              </a:rPr>
              <a:t> </a:t>
            </a:r>
            <a:r>
              <a:rPr sz="1300" spc="85" dirty="0">
                <a:latin typeface="Verdana"/>
                <a:cs typeface="Verdana"/>
              </a:rPr>
              <a:t>q</a:t>
            </a:r>
            <a:r>
              <a:rPr sz="1300" spc="70" dirty="0">
                <a:latin typeface="Verdana"/>
                <a:cs typeface="Verdana"/>
              </a:rPr>
              <a:t>u</a:t>
            </a:r>
            <a:r>
              <a:rPr sz="1300" spc="30" dirty="0">
                <a:latin typeface="Verdana"/>
                <a:cs typeface="Verdana"/>
              </a:rPr>
              <a:t>e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-30" dirty="0">
                <a:latin typeface="Verdana"/>
                <a:cs typeface="Verdana"/>
              </a:rPr>
              <a:t>s</a:t>
            </a:r>
            <a:r>
              <a:rPr sz="1300" spc="40" dirty="0">
                <a:latin typeface="Verdana"/>
                <a:cs typeface="Verdana"/>
              </a:rPr>
              <a:t>o</a:t>
            </a:r>
            <a:r>
              <a:rPr sz="1300" spc="80" dirty="0">
                <a:latin typeface="Verdana"/>
                <a:cs typeface="Verdana"/>
              </a:rPr>
              <a:t>n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145" dirty="0">
                <a:latin typeface="Verdana"/>
                <a:cs typeface="Verdana"/>
              </a:rPr>
              <a:t>m</a:t>
            </a:r>
            <a:r>
              <a:rPr sz="1300" dirty="0">
                <a:latin typeface="Verdana"/>
                <a:cs typeface="Verdana"/>
              </a:rPr>
              <a:t>á</a:t>
            </a:r>
            <a:r>
              <a:rPr sz="1300" spc="-25" dirty="0">
                <a:latin typeface="Verdana"/>
                <a:cs typeface="Verdana"/>
              </a:rPr>
              <a:t>s</a:t>
            </a:r>
            <a:r>
              <a:rPr sz="1300" spc="-110" dirty="0">
                <a:latin typeface="Verdana"/>
                <a:cs typeface="Verdana"/>
              </a:rPr>
              <a:t> </a:t>
            </a:r>
            <a:r>
              <a:rPr sz="1300" spc="85" dirty="0">
                <a:latin typeface="Verdana"/>
                <a:cs typeface="Verdana"/>
              </a:rPr>
              <a:t>d</a:t>
            </a:r>
            <a:r>
              <a:rPr sz="1300" spc="30" dirty="0">
                <a:latin typeface="Verdana"/>
                <a:cs typeface="Verdana"/>
              </a:rPr>
              <a:t>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9188" y="192551"/>
            <a:ext cx="2449195" cy="682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600"/>
              </a:lnSpc>
              <a:spcBef>
                <a:spcPts val="95"/>
              </a:spcBef>
            </a:pPr>
            <a:r>
              <a:rPr sz="1300" spc="30" dirty="0">
                <a:latin typeface="Verdana"/>
                <a:cs typeface="Verdana"/>
              </a:rPr>
              <a:t>800</a:t>
            </a:r>
            <a:r>
              <a:rPr sz="1300" spc="35" dirty="0">
                <a:latin typeface="Verdana"/>
                <a:cs typeface="Verdana"/>
              </a:rPr>
              <a:t> </a:t>
            </a:r>
            <a:r>
              <a:rPr sz="1300" spc="40" dirty="0">
                <a:latin typeface="Verdana"/>
                <a:cs typeface="Verdana"/>
              </a:rPr>
              <a:t>mil</a:t>
            </a:r>
            <a:r>
              <a:rPr sz="1300" spc="4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productores</a:t>
            </a:r>
            <a:r>
              <a:rPr sz="1300" spc="3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de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l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65" dirty="0">
                <a:latin typeface="Verdana"/>
                <a:cs typeface="Verdana"/>
              </a:rPr>
              <a:t>h</a:t>
            </a:r>
            <a:r>
              <a:rPr sz="1300" spc="20" dirty="0">
                <a:latin typeface="Verdana"/>
                <a:cs typeface="Verdana"/>
              </a:rPr>
              <a:t>e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80" dirty="0">
                <a:latin typeface="Verdana"/>
                <a:cs typeface="Verdana"/>
              </a:rPr>
              <a:t>q</a:t>
            </a:r>
            <a:r>
              <a:rPr sz="1300" spc="60" dirty="0">
                <a:latin typeface="Verdana"/>
                <a:cs typeface="Verdana"/>
              </a:rPr>
              <a:t>u</a:t>
            </a:r>
            <a:r>
              <a:rPr sz="1300" spc="20" dirty="0">
                <a:latin typeface="Verdana"/>
                <a:cs typeface="Verdana"/>
              </a:rPr>
              <a:t>e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70" dirty="0">
                <a:latin typeface="Verdana"/>
                <a:cs typeface="Verdana"/>
              </a:rPr>
              <a:t>n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s</a:t>
            </a:r>
            <a:r>
              <a:rPr sz="1300" spc="65" dirty="0">
                <a:latin typeface="Verdana"/>
                <a:cs typeface="Verdana"/>
              </a:rPr>
              <a:t>u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130" dirty="0">
                <a:latin typeface="Verdana"/>
                <a:cs typeface="Verdana"/>
              </a:rPr>
              <a:t>m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60" dirty="0">
                <a:latin typeface="Verdana"/>
                <a:cs typeface="Verdana"/>
              </a:rPr>
              <a:t>y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3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í</a:t>
            </a:r>
            <a:r>
              <a:rPr sz="1300" spc="-5" dirty="0">
                <a:latin typeface="Verdana"/>
                <a:cs typeface="Verdana"/>
              </a:rPr>
              <a:t>a</a:t>
            </a:r>
            <a:r>
              <a:rPr sz="1300" spc="-75" dirty="0">
                <a:latin typeface="Verdana"/>
                <a:cs typeface="Verdana"/>
              </a:rPr>
              <a:t> </a:t>
            </a:r>
            <a:r>
              <a:rPr sz="1300" spc="-40" dirty="0">
                <a:latin typeface="Verdana"/>
                <a:cs typeface="Verdana"/>
              </a:rPr>
              <a:t>s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50" dirty="0">
                <a:latin typeface="Verdana"/>
                <a:cs typeface="Verdana"/>
              </a:rPr>
              <a:t>n  </a:t>
            </a:r>
            <a:r>
              <a:rPr sz="1300" spc="40" dirty="0">
                <a:latin typeface="Verdana"/>
                <a:cs typeface="Verdana"/>
              </a:rPr>
              <a:t>pequeños</a:t>
            </a:r>
            <a:r>
              <a:rPr sz="1300" spc="330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productores</a:t>
            </a:r>
            <a:r>
              <a:rPr sz="1300" spc="34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de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59188" y="867683"/>
            <a:ext cx="2448560" cy="2266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300" spc="-20" dirty="0">
                <a:latin typeface="Verdana"/>
                <a:cs typeface="Verdana"/>
              </a:rPr>
              <a:t>las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zonas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rurales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del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-35" dirty="0">
                <a:latin typeface="Verdana"/>
                <a:cs typeface="Verdana"/>
              </a:rPr>
              <a:t>país,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así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9188" y="1068851"/>
            <a:ext cx="2449195" cy="11207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600"/>
              </a:lnSpc>
              <a:spcBef>
                <a:spcPts val="95"/>
              </a:spcBef>
            </a:pPr>
            <a:r>
              <a:rPr sz="1300" spc="65" dirty="0">
                <a:latin typeface="Verdana"/>
                <a:cs typeface="Verdana"/>
              </a:rPr>
              <a:t>como</a:t>
            </a:r>
            <a:r>
              <a:rPr sz="1300" spc="70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el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spc="45" dirty="0">
                <a:latin typeface="Verdana"/>
                <a:cs typeface="Verdana"/>
              </a:rPr>
              <a:t>aumento</a:t>
            </a:r>
            <a:r>
              <a:rPr sz="1300" spc="50" dirty="0">
                <a:latin typeface="Verdana"/>
                <a:cs typeface="Verdana"/>
              </a:rPr>
              <a:t> de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consumo de </a:t>
            </a:r>
            <a:r>
              <a:rPr sz="1300" spc="30" dirty="0">
                <a:latin typeface="Verdana"/>
                <a:cs typeface="Verdana"/>
              </a:rPr>
              <a:t>leche </a:t>
            </a:r>
            <a:r>
              <a:rPr sz="1300" spc="-35" dirty="0">
                <a:latin typeface="Verdana"/>
                <a:cs typeface="Verdana"/>
              </a:rPr>
              <a:t>ya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que </a:t>
            </a:r>
            <a:r>
              <a:rPr sz="1300" spc="55" dirty="0">
                <a:latin typeface="Verdana"/>
                <a:cs typeface="Verdana"/>
              </a:rPr>
              <a:t> </a:t>
            </a:r>
            <a:r>
              <a:rPr sz="1300" spc="25" dirty="0">
                <a:latin typeface="Verdana"/>
                <a:cs typeface="Verdana"/>
              </a:rPr>
              <a:t>somos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uno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de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-5" dirty="0">
                <a:latin typeface="Verdana"/>
                <a:cs typeface="Verdana"/>
              </a:rPr>
              <a:t>los</a:t>
            </a:r>
            <a:r>
              <a:rPr sz="1300" spc="-6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países</a:t>
            </a:r>
            <a:r>
              <a:rPr sz="1300" spc="-70" dirty="0">
                <a:latin typeface="Verdana"/>
                <a:cs typeface="Verdana"/>
              </a:rPr>
              <a:t> </a:t>
            </a:r>
            <a:r>
              <a:rPr sz="1300" spc="55" dirty="0">
                <a:latin typeface="Verdana"/>
                <a:cs typeface="Verdana"/>
              </a:rPr>
              <a:t>con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5" dirty="0">
                <a:latin typeface="Verdana"/>
                <a:cs typeface="Verdana"/>
              </a:rPr>
              <a:t>el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nivel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de</a:t>
            </a:r>
            <a:r>
              <a:rPr sz="1300" spc="55" dirty="0">
                <a:latin typeface="Verdana"/>
                <a:cs typeface="Verdana"/>
              </a:rPr>
              <a:t> </a:t>
            </a:r>
            <a:r>
              <a:rPr sz="1300" spc="50" dirty="0">
                <a:latin typeface="Verdana"/>
                <a:cs typeface="Verdana"/>
              </a:rPr>
              <a:t>consumo</a:t>
            </a:r>
            <a:r>
              <a:rPr sz="1300" spc="55" dirty="0">
                <a:latin typeface="Verdana"/>
                <a:cs typeface="Verdana"/>
              </a:rPr>
              <a:t> </a:t>
            </a:r>
            <a:r>
              <a:rPr sz="1300" spc="30" dirty="0">
                <a:latin typeface="Verdana"/>
                <a:cs typeface="Verdana"/>
              </a:rPr>
              <a:t>más </a:t>
            </a:r>
            <a:r>
              <a:rPr sz="1300" spc="-445" dirty="0">
                <a:latin typeface="Verdana"/>
                <a:cs typeface="Verdana"/>
              </a:rPr>
              <a:t> </a:t>
            </a:r>
            <a:r>
              <a:rPr sz="1300" spc="80" dirty="0">
                <a:latin typeface="Verdana"/>
                <a:cs typeface="Verdana"/>
              </a:rPr>
              <a:t>b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95" dirty="0">
                <a:latin typeface="Verdana"/>
                <a:cs typeface="Verdana"/>
              </a:rPr>
              <a:t>j</a:t>
            </a:r>
            <a:r>
              <a:rPr sz="1300" spc="30" dirty="0">
                <a:latin typeface="Verdana"/>
                <a:cs typeface="Verdana"/>
              </a:rPr>
              <a:t>o</a:t>
            </a:r>
            <a:r>
              <a:rPr sz="1300" spc="-35" dirty="0">
                <a:latin typeface="Verdana"/>
                <a:cs typeface="Verdana"/>
              </a:rPr>
              <a:t>s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15" dirty="0">
                <a:latin typeface="Verdana"/>
                <a:cs typeface="Verdana"/>
              </a:rPr>
              <a:t>e</a:t>
            </a:r>
            <a:r>
              <a:rPr sz="1300" spc="70" dirty="0">
                <a:latin typeface="Verdana"/>
                <a:cs typeface="Verdana"/>
              </a:rPr>
              <a:t>n</a:t>
            </a:r>
            <a:r>
              <a:rPr sz="1300" spc="-114" dirty="0">
                <a:latin typeface="Verdana"/>
                <a:cs typeface="Verdana"/>
              </a:rPr>
              <a:t> </a:t>
            </a:r>
            <a:r>
              <a:rPr sz="1300" spc="-85" dirty="0">
                <a:latin typeface="Verdana"/>
                <a:cs typeface="Verdana"/>
              </a:rPr>
              <a:t>S</a:t>
            </a:r>
            <a:r>
              <a:rPr sz="1300" spc="60" dirty="0">
                <a:latin typeface="Verdana"/>
                <a:cs typeface="Verdana"/>
              </a:rPr>
              <a:t>u</a:t>
            </a:r>
            <a:r>
              <a:rPr sz="1300" spc="80" dirty="0">
                <a:latin typeface="Verdana"/>
                <a:cs typeface="Verdana"/>
              </a:rPr>
              <a:t>d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130" dirty="0">
                <a:latin typeface="Verdana"/>
                <a:cs typeface="Verdana"/>
              </a:rPr>
              <a:t>m</a:t>
            </a:r>
            <a:r>
              <a:rPr sz="1300" spc="15" dirty="0">
                <a:latin typeface="Verdana"/>
                <a:cs typeface="Verdana"/>
              </a:rPr>
              <a:t>é</a:t>
            </a:r>
            <a:r>
              <a:rPr sz="1300" spc="-35" dirty="0">
                <a:latin typeface="Verdana"/>
                <a:cs typeface="Verdana"/>
              </a:rPr>
              <a:t>r</a:t>
            </a:r>
            <a:r>
              <a:rPr sz="1300" spc="-10" dirty="0">
                <a:latin typeface="Verdana"/>
                <a:cs typeface="Verdana"/>
              </a:rPr>
              <a:t>i</a:t>
            </a:r>
            <a:r>
              <a:rPr sz="1300" spc="60" dirty="0">
                <a:latin typeface="Verdana"/>
                <a:cs typeface="Verdana"/>
              </a:rPr>
              <a:t>c</a:t>
            </a:r>
            <a:r>
              <a:rPr sz="1300" spc="-10" dirty="0">
                <a:latin typeface="Verdana"/>
                <a:cs typeface="Verdana"/>
              </a:rPr>
              <a:t>a</a:t>
            </a:r>
            <a:r>
              <a:rPr sz="1300" spc="-195" dirty="0">
                <a:latin typeface="Verdana"/>
                <a:cs typeface="Verdana"/>
              </a:rPr>
              <a:t>.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686</Words>
  <Application>Microsoft Office PowerPoint</Application>
  <PresentationFormat>Presentación en pantalla (16:9)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Arial</vt:lpstr>
      <vt:lpstr>Calibri</vt:lpstr>
      <vt:lpstr>Microsoft Sans Serif</vt:lpstr>
      <vt:lpstr>Tahoma</vt:lpstr>
      <vt:lpstr>Trebuchet MS</vt:lpstr>
      <vt:lpstr>Verdana</vt:lpstr>
      <vt:lpstr>Office Theme</vt:lpstr>
      <vt:lpstr>PROYECTO DE LEY 2545/2021-CR </vt:lpstr>
      <vt:lpstr>FÓRMULA  LEGAL</vt:lpstr>
      <vt:lpstr>Artículo 1.- Objeto de la Ley</vt:lpstr>
      <vt:lpstr>Artículo 2. Modificación del artículo 4°  de la Ley de Normas Complementarias  para la ejecución del Programa del Vaso  de Leche Nº 27470</vt:lpstr>
      <vt:lpstr>Presentación de PowerPoint</vt:lpstr>
      <vt:lpstr>Presentación de PowerPoint</vt:lpstr>
      <vt:lpstr>Artículo 3° Sanciones</vt:lpstr>
      <vt:lpstr>Presentación de PowerPoint</vt:lpstr>
      <vt:lpstr>Presentación de PowerPoint</vt:lpstr>
      <vt:lpstr>MUCHAS 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 QUE MODIFICA LA LEY Nº 27470 DE NORMAS COMPLEMENTARIAS PARA LA EJECUCIÓN DEL PROGRAMA DEL VASO DE LECHE</dc:title>
  <dc:creator>Giancarlos Torres Espinoza</dc:creator>
  <cp:keywords>DAFK6MVOWiw,BAEnVgGESUs</cp:keywords>
  <cp:lastModifiedBy>Giancarlos Oscar Torres Espinoza</cp:lastModifiedBy>
  <cp:revision>5</cp:revision>
  <dcterms:created xsi:type="dcterms:W3CDTF">2022-11-21T15:45:30Z</dcterms:created>
  <dcterms:modified xsi:type="dcterms:W3CDTF">2022-11-22T21:45:46Z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2022-09-21T00:00:00Z</vt:filetime>
  </property>
  <property fmtid="{D5CDD505-2E9C-101B-9397-08002B2CF9AE}" pid="3" name="Creator">
    <vt:lpwstr>Canva</vt:lpwstr>
  </property>
  <property fmtid="{D5CDD505-2E9C-101B-9397-08002B2CF9AE}" pid="4" name="LastSaved">
    <vt:filetime>2022-09-21T00:00:00Z</vt:filetime>
  </property>
</Properties>
</file>