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" initials="U" lastIdx="1" clrIdx="0">
    <p:extLst>
      <p:ext uri="{19B8F6BF-5375-455C-9EA6-DF929625EA0E}">
        <p15:presenceInfo xmlns:p15="http://schemas.microsoft.com/office/powerpoint/2012/main" userId="USUAR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1-22T08:07:19.164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B733-9580-4CBE-8159-5149EECAAB2F}" type="datetimeFigureOut">
              <a:rPr lang="es-PE" smtClean="0"/>
              <a:t>25/11/2022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49D-9951-4820-A9ED-4954CFFAA2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2088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B733-9580-4CBE-8159-5149EECAAB2F}" type="datetimeFigureOut">
              <a:rPr lang="es-PE" smtClean="0"/>
              <a:t>25/11/2022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49D-9951-4820-A9ED-4954CFFAA2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3688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B733-9580-4CBE-8159-5149EECAAB2F}" type="datetimeFigureOut">
              <a:rPr lang="es-PE" smtClean="0"/>
              <a:t>25/11/2022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49D-9951-4820-A9ED-4954CFFAA2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0085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B733-9580-4CBE-8159-5149EECAAB2F}" type="datetimeFigureOut">
              <a:rPr lang="es-PE" smtClean="0"/>
              <a:t>25/11/2022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49D-9951-4820-A9ED-4954CFFAA2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70640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B733-9580-4CBE-8159-5149EECAAB2F}" type="datetimeFigureOut">
              <a:rPr lang="es-PE" smtClean="0"/>
              <a:t>25/11/2022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49D-9951-4820-A9ED-4954CFFAA2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18093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B733-9580-4CBE-8159-5149EECAAB2F}" type="datetimeFigureOut">
              <a:rPr lang="es-PE" smtClean="0"/>
              <a:t>25/11/2022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49D-9951-4820-A9ED-4954CFFAA2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78730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B733-9580-4CBE-8159-5149EECAAB2F}" type="datetimeFigureOut">
              <a:rPr lang="es-PE" smtClean="0"/>
              <a:t>25/11/2022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49D-9951-4820-A9ED-4954CFFAA2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02405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B733-9580-4CBE-8159-5149EECAAB2F}" type="datetimeFigureOut">
              <a:rPr lang="es-PE" smtClean="0"/>
              <a:t>25/11/2022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49D-9951-4820-A9ED-4954CFFAA2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6754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B733-9580-4CBE-8159-5149EECAAB2F}" type="datetimeFigureOut">
              <a:rPr lang="es-PE" smtClean="0"/>
              <a:t>25/11/2022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49D-9951-4820-A9ED-4954CFFAA2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69810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B733-9580-4CBE-8159-5149EECAAB2F}" type="datetimeFigureOut">
              <a:rPr lang="es-PE" smtClean="0"/>
              <a:t>25/11/2022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49D-9951-4820-A9ED-4954CFFAA2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66818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B733-9580-4CBE-8159-5149EECAAB2F}" type="datetimeFigureOut">
              <a:rPr lang="es-PE" smtClean="0"/>
              <a:t>25/11/2022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49D-9951-4820-A9ED-4954CFFAA2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14762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0B733-9580-4CBE-8159-5149EECAAB2F}" type="datetimeFigureOut">
              <a:rPr lang="es-PE" smtClean="0"/>
              <a:t>25/11/2022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AC49D-9951-4820-A9ED-4954CFFAA2D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9995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PE" sz="4000" b="1" dirty="0" smtClean="0">
                <a:solidFill>
                  <a:srgbClr val="FF0000"/>
                </a:solidFill>
              </a:rPr>
              <a:t>XX SESIÓN ORDINARIA DESCENTRALIZADA DE LA COMISIÓN ESPECIAL MULTIPARTIDARIA DE SEGURIDAD CIUDADANA</a:t>
            </a:r>
            <a:endParaRPr lang="es-PE" sz="4000" b="1" dirty="0">
              <a:solidFill>
                <a:srgbClr val="FF0000"/>
              </a:solidFill>
            </a:endParaRPr>
          </a:p>
        </p:txBody>
      </p:sp>
      <p:sp>
        <p:nvSpPr>
          <p:cNvPr id="4" name="Subtítulo 3"/>
          <p:cNvSpPr txBox="1">
            <a:spLocks noGrp="1"/>
          </p:cNvSpPr>
          <p:nvPr>
            <p:ph type="subTitle" idx="1"/>
          </p:nvPr>
        </p:nvSpPr>
        <p:spPr>
          <a:xfrm>
            <a:off x="1848394" y="4059237"/>
            <a:ext cx="849521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3600" b="1" dirty="0" smtClean="0"/>
              <a:t>Dra. </a:t>
            </a:r>
            <a:r>
              <a:rPr lang="es-PE" sz="3600" b="1" dirty="0"/>
              <a:t>MAGDA VICTORIA ATTO </a:t>
            </a:r>
            <a:r>
              <a:rPr lang="es-PE" sz="3600" b="1" dirty="0" smtClean="0"/>
              <a:t>MENDIVES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2800" b="1" dirty="0" smtClean="0"/>
              <a:t>Fiscal Superior Titular Penal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2800" b="1" dirty="0" smtClean="0"/>
              <a:t>1° </a:t>
            </a:r>
            <a:r>
              <a:rPr lang="es-PE" sz="2800" b="1" dirty="0" err="1" smtClean="0"/>
              <a:t>Fiscalia</a:t>
            </a:r>
            <a:r>
              <a:rPr lang="es-PE" sz="2800" b="1" dirty="0" smtClean="0"/>
              <a:t> Superior Penal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2800" b="1" dirty="0" smtClean="0"/>
              <a:t>Correo: matto@mpfn.gob.pe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2800" b="1" dirty="0" smtClean="0"/>
              <a:t>Celular: 998675839</a:t>
            </a:r>
            <a:endParaRPr lang="es-PE" sz="2800" b="1" dirty="0"/>
          </a:p>
        </p:txBody>
      </p:sp>
      <p:pic>
        <p:nvPicPr>
          <p:cNvPr id="1026" name="Picture 2" descr="Ministerio Público - Fiscalía de la Nación :: MÓDULO DE CITAS FISCAL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89571" cy="135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785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b="1" dirty="0" smtClean="0"/>
              <a:t>CONTENIDO</a:t>
            </a:r>
            <a:endParaRPr lang="es-PE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PE" b="1" dirty="0" smtClean="0"/>
              <a:t>ACCIONES </a:t>
            </a:r>
            <a:r>
              <a:rPr lang="es-PE" b="1" dirty="0"/>
              <a:t>Y ESTRATEGIAS PARA REDUCIR LOS DELITOS VINCULADOS A LA VIOLENCIA FAMILIAR EN LAS PROVINCIAS DE HUAURA, HUARAL, </a:t>
            </a:r>
            <a:r>
              <a:rPr lang="es-PE" b="1" dirty="0" smtClean="0"/>
              <a:t>BARRANCA Y OYÓN</a:t>
            </a:r>
          </a:p>
          <a:p>
            <a:pPr marL="514350" indent="-514350">
              <a:buFont typeface="+mj-lt"/>
              <a:buAutoNum type="arabicPeriod"/>
            </a:pPr>
            <a:r>
              <a:rPr lang="es-PE" b="1" dirty="0" smtClean="0"/>
              <a:t>ACCIONES </a:t>
            </a:r>
            <a:r>
              <a:rPr lang="es-PE" b="1" dirty="0"/>
              <a:t>Y ESTRATEGIAS PARA REDUCIR LOS DELITOS VINCULADOS A CRIMEN ORGANIZADO EN LAS PROVINCIAS DE HUAURA, </a:t>
            </a:r>
            <a:r>
              <a:rPr lang="es-PE" b="1" dirty="0" smtClean="0"/>
              <a:t>HUARAL Y BARRANCA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/>
              <a:t>ACCIONES Y ESTRATEGIAS PARA REDUCIR LOS DELITOS VINCULADOS A LA TRATA DE PERSONAS EN LAS PROVINCIAS DE </a:t>
            </a:r>
            <a:r>
              <a:rPr lang="es-ES" b="1" dirty="0" smtClean="0"/>
              <a:t>HUAURA Y HUARAL</a:t>
            </a:r>
          </a:p>
          <a:p>
            <a:pPr marL="514350" indent="-514350">
              <a:buFont typeface="+mj-lt"/>
              <a:buAutoNum type="arabicPeriod"/>
            </a:pPr>
            <a:r>
              <a:rPr lang="es-PE" b="1" dirty="0"/>
              <a:t>ACCIONES Y ESTRATEGIAS PARA REDUCIR LOS DELITOS VINCULADOS AL TRAFICO ILICITO DE DROGAS EN LAS PROVINCIAS DE </a:t>
            </a:r>
            <a:r>
              <a:rPr lang="es-PE" b="1" dirty="0" smtClean="0"/>
              <a:t>HUAURA, HUARAL Y BARRANCA</a:t>
            </a:r>
            <a:endParaRPr lang="es-PE" dirty="0"/>
          </a:p>
          <a:p>
            <a:pPr marL="0" indent="0">
              <a:buNone/>
            </a:pPr>
            <a:endParaRPr lang="es-PE" dirty="0"/>
          </a:p>
        </p:txBody>
      </p:sp>
      <p:pic>
        <p:nvPicPr>
          <p:cNvPr id="4" name="Picture 2" descr="Ministerio Público - Fiscalía de la Nación :: MÓDULO DE CITAS FISCAL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89571" cy="135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78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6082" y="339368"/>
            <a:ext cx="8597721" cy="1325563"/>
          </a:xfrm>
        </p:spPr>
        <p:txBody>
          <a:bodyPr>
            <a:noAutofit/>
          </a:bodyPr>
          <a:lstStyle/>
          <a:p>
            <a:pPr algn="ctr"/>
            <a:r>
              <a:rPr lang="es-PE" sz="2400" b="1" dirty="0" smtClean="0"/>
              <a:t>1. ACCIONES Y ESTRATEGIAS PARA REDUCIR LOS DELITOS VINCULADOS A LA VIOLENCIA FAMILIAR EN LAS PROVINCIAS DE HUAURA, HUARAL, BARRANCA Y OYÓN</a:t>
            </a:r>
            <a:endParaRPr lang="es-PE" sz="24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937" y="1830025"/>
            <a:ext cx="9826126" cy="4466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Ministerio Público - Fiscalía de la Nación :: MÓDULO DE CITAS FISC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89571" cy="135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483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948" y="460147"/>
            <a:ext cx="9215907" cy="1325563"/>
          </a:xfrm>
        </p:spPr>
        <p:txBody>
          <a:bodyPr>
            <a:noAutofit/>
          </a:bodyPr>
          <a:lstStyle/>
          <a:p>
            <a:pPr algn="ctr"/>
            <a:r>
              <a:rPr lang="es-PE" sz="2400" b="1" dirty="0" smtClean="0"/>
              <a:t>2. ACCIONES Y ESTRATEGIAS PARA REDUCIR LOS DELITOS VINCULADOS A CRIMEN ORGANIZADO EN LAS PROVINCIAS DE HUAURA, HUARAL Y BARRANCA</a:t>
            </a:r>
            <a:endParaRPr lang="es-PE" sz="24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693" y="1785710"/>
            <a:ext cx="9092656" cy="44975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Ministerio Público - Fiscalía de la Nación :: MÓDULO DE CITAS FISC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89571" cy="135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757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9546" y="365125"/>
            <a:ext cx="9177270" cy="1325563"/>
          </a:xfrm>
        </p:spPr>
        <p:txBody>
          <a:bodyPr>
            <a:noAutofit/>
          </a:bodyPr>
          <a:lstStyle/>
          <a:p>
            <a:pPr algn="ctr"/>
            <a:r>
              <a:rPr lang="es-ES" sz="2400" b="1" dirty="0" smtClean="0"/>
              <a:t>3. ACCIONES Y ESTRATEGIAS PARA REDUCIR LOS DELITOS VINCULADOS A LA TRATA DE PERSONAS EN LAS PROVINCIAS DE HUAURA Y HUARAL</a:t>
            </a:r>
            <a:endParaRPr lang="es-PE" sz="24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562" y="1690688"/>
            <a:ext cx="10431238" cy="229988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Ministerio Público - Fiscalía de la Nación :: MÓDULO DE CITAS FISC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89571" cy="135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15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4253" y="365125"/>
            <a:ext cx="9241665" cy="1325563"/>
          </a:xfrm>
        </p:spPr>
        <p:txBody>
          <a:bodyPr>
            <a:normAutofit/>
          </a:bodyPr>
          <a:lstStyle/>
          <a:p>
            <a:pPr algn="ctr"/>
            <a:r>
              <a:rPr lang="es-PE" sz="2400" b="1" dirty="0" smtClean="0"/>
              <a:t>4. ACCIONES Y ESTRATEGIAS PARA REDUCIR LOS DELITOS VINCULADOS AL TRAFICO ILICITO DE DROGAS EN LAS PROVINCIAS DE HUAURA, BARRANCA Y HUARAL</a:t>
            </a:r>
            <a:endParaRPr lang="es-PE" sz="24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498" y="1690688"/>
            <a:ext cx="10510302" cy="3038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Ministerio Público - Fiscalía de la Nación :: MÓDULO DE CITAS FISC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89571" cy="135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453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511379"/>
            <a:ext cx="9144000" cy="998583"/>
          </a:xfrm>
        </p:spPr>
        <p:txBody>
          <a:bodyPr>
            <a:noAutofit/>
          </a:bodyPr>
          <a:lstStyle/>
          <a:p>
            <a:r>
              <a:rPr lang="es-PE" sz="6600" b="1" dirty="0" smtClean="0">
                <a:solidFill>
                  <a:srgbClr val="FF0000"/>
                </a:solidFill>
              </a:rPr>
              <a:t>MUCHAS GRACIAS</a:t>
            </a:r>
            <a:endParaRPr lang="es-PE" sz="6600" b="1" dirty="0">
              <a:solidFill>
                <a:srgbClr val="FF0000"/>
              </a:solidFill>
            </a:endParaRPr>
          </a:p>
        </p:txBody>
      </p:sp>
      <p:sp>
        <p:nvSpPr>
          <p:cNvPr id="4" name="Subtítulo 3"/>
          <p:cNvSpPr txBox="1">
            <a:spLocks noGrp="1"/>
          </p:cNvSpPr>
          <p:nvPr>
            <p:ph type="subTitle" idx="1"/>
          </p:nvPr>
        </p:nvSpPr>
        <p:spPr>
          <a:xfrm>
            <a:off x="1848394" y="4059237"/>
            <a:ext cx="849521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3600" b="1" dirty="0" smtClean="0"/>
              <a:t>Dra. </a:t>
            </a:r>
            <a:r>
              <a:rPr lang="es-PE" sz="3600" b="1" dirty="0"/>
              <a:t>MAGDA VICTORIA ATTO </a:t>
            </a:r>
            <a:r>
              <a:rPr lang="es-PE" sz="3600" b="1" dirty="0" smtClean="0"/>
              <a:t>MENDIVES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2800" b="1" dirty="0" smtClean="0"/>
              <a:t>Fiscal Superior Titular Penal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2800" b="1" dirty="0" smtClean="0"/>
              <a:t>1° </a:t>
            </a:r>
            <a:r>
              <a:rPr lang="es-PE" sz="2800" b="1" dirty="0" err="1" smtClean="0"/>
              <a:t>Fiscalia</a:t>
            </a:r>
            <a:r>
              <a:rPr lang="es-PE" sz="2800" b="1" dirty="0" smtClean="0"/>
              <a:t> Superior Penal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2800" b="1" dirty="0" smtClean="0"/>
              <a:t>Correo: matto@mpfn.gob.pe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2800" b="1" dirty="0" smtClean="0"/>
              <a:t>Celular: 998675839</a:t>
            </a:r>
            <a:endParaRPr lang="es-PE" sz="2800" b="1" dirty="0"/>
          </a:p>
        </p:txBody>
      </p:sp>
      <p:pic>
        <p:nvPicPr>
          <p:cNvPr id="5" name="Picture 2" descr="Ministerio Público - Fiscalía de la Nación :: MÓDULO DE CITAS FISCAL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89571" cy="135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304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235</Words>
  <Application>Microsoft Office PowerPoint</Application>
  <PresentationFormat>Panorámica</PresentationFormat>
  <Paragraphs>21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XX SESIÓN ORDINARIA DESCENTRALIZADA DE LA COMISIÓN ESPECIAL MULTIPARTIDARIA DE SEGURIDAD CIUDADANA</vt:lpstr>
      <vt:lpstr>CONTENIDO</vt:lpstr>
      <vt:lpstr>1. ACCIONES Y ESTRATEGIAS PARA REDUCIR LOS DELITOS VINCULADOS A LA VIOLENCIA FAMILIAR EN LAS PROVINCIAS DE HUAURA, HUARAL, BARRANCA Y OYÓN</vt:lpstr>
      <vt:lpstr>2. ACCIONES Y ESTRATEGIAS PARA REDUCIR LOS DELITOS VINCULADOS A CRIMEN ORGANIZADO EN LAS PROVINCIAS DE HUAURA, HUARAL Y BARRANCA</vt:lpstr>
      <vt:lpstr>3. ACCIONES Y ESTRATEGIAS PARA REDUCIR LOS DELITOS VINCULADOS A LA TRATA DE PERSONAS EN LAS PROVINCIAS DE HUAURA Y HUARAL</vt:lpstr>
      <vt:lpstr>4. ACCIONES Y ESTRATEGIAS PARA REDUCIR LOS DELITOS VINCULADOS AL TRAFICO ILICITO DE DROGAS EN LAS PROVINCIAS DE HUAURA, BARRANCA Y HUARAL</vt:lpstr>
      <vt:lpstr>MUCHAS GRACIAS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Carmen Estefania Luis Leonardo</cp:lastModifiedBy>
  <cp:revision>6</cp:revision>
  <cp:lastPrinted>2022-11-22T13:22:31Z</cp:lastPrinted>
  <dcterms:created xsi:type="dcterms:W3CDTF">2022-11-22T13:08:31Z</dcterms:created>
  <dcterms:modified xsi:type="dcterms:W3CDTF">2022-11-25T21:39:29Z</dcterms:modified>
</cp:coreProperties>
</file>