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42.jpg" ContentType="image/jpeg"/>
  <Override PartName="/ppt/media/image43.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10" r:id="rId3"/>
    <p:sldMasterId id="2147483723" r:id="rId4"/>
    <p:sldMasterId id="2147483736" r:id="rId5"/>
    <p:sldMasterId id="2147483740" r:id="rId6"/>
    <p:sldMasterId id="2147483746" r:id="rId7"/>
  </p:sldMasterIdLst>
  <p:notesMasterIdLst>
    <p:notesMasterId r:id="rId33"/>
  </p:notesMasterIdLst>
  <p:sldIdLst>
    <p:sldId id="256" r:id="rId8"/>
    <p:sldId id="258" r:id="rId9"/>
    <p:sldId id="1412" r:id="rId10"/>
    <p:sldId id="306" r:id="rId11"/>
    <p:sldId id="1443" r:id="rId12"/>
    <p:sldId id="588" r:id="rId13"/>
    <p:sldId id="587" r:id="rId14"/>
    <p:sldId id="589" r:id="rId15"/>
    <p:sldId id="265" r:id="rId16"/>
    <p:sldId id="271" r:id="rId17"/>
    <p:sldId id="272" r:id="rId18"/>
    <p:sldId id="270" r:id="rId19"/>
    <p:sldId id="267" r:id="rId20"/>
    <p:sldId id="416" r:id="rId21"/>
    <p:sldId id="351" r:id="rId22"/>
    <p:sldId id="1440" r:id="rId23"/>
    <p:sldId id="513" r:id="rId24"/>
    <p:sldId id="509" r:id="rId25"/>
    <p:sldId id="1441" r:id="rId26"/>
    <p:sldId id="1442" r:id="rId27"/>
    <p:sldId id="419" r:id="rId28"/>
    <p:sldId id="831" r:id="rId29"/>
    <p:sldId id="323" r:id="rId30"/>
    <p:sldId id="328" r:id="rId31"/>
    <p:sldId id="369" r:id="rId32"/>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BD86BA20-A794-4C70-8C31-4C2013056FCD}">
          <p14:sldIdLst>
            <p14:sldId id="256"/>
            <p14:sldId id="258"/>
            <p14:sldId id="1412"/>
            <p14:sldId id="306"/>
            <p14:sldId id="1443"/>
            <p14:sldId id="588"/>
            <p14:sldId id="587"/>
            <p14:sldId id="589"/>
            <p14:sldId id="265"/>
            <p14:sldId id="271"/>
            <p14:sldId id="272"/>
            <p14:sldId id="270"/>
            <p14:sldId id="267"/>
            <p14:sldId id="416"/>
            <p14:sldId id="351"/>
            <p14:sldId id="1440"/>
            <p14:sldId id="513"/>
            <p14:sldId id="509"/>
            <p14:sldId id="1441"/>
            <p14:sldId id="1442"/>
            <p14:sldId id="419"/>
            <p14:sldId id="831"/>
            <p14:sldId id="323"/>
            <p14:sldId id="328"/>
            <p14:sldId id="3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0" autoAdjust="0"/>
    <p:restoredTop sz="94627"/>
  </p:normalViewPr>
  <p:slideViewPr>
    <p:cSldViewPr snapToGrid="0">
      <p:cViewPr varScale="1">
        <p:scale>
          <a:sx n="65" d="100"/>
          <a:sy n="65" d="100"/>
        </p:scale>
        <p:origin x="8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s>
</file>

<file path=ppt/diagrams/_rels/data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image" Target="../media/image42.jpg"/></Relationships>
</file>

<file path=ppt/diagrams/_rels/drawing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image" Target="../media/image42.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E952D4-6982-486C-8BD0-F723F0997C56}" type="doc">
      <dgm:prSet loTypeId="urn:microsoft.com/office/officeart/2005/8/layout/cycle4" loCatId="cycle" qsTypeId="urn:microsoft.com/office/officeart/2005/8/quickstyle/simple1" qsCatId="simple" csTypeId="urn:microsoft.com/office/officeart/2005/8/colors/colorful5" csCatId="colorful" phldr="1"/>
      <dgm:spPr/>
      <dgm:t>
        <a:bodyPr/>
        <a:lstStyle/>
        <a:p>
          <a:endParaRPr lang="es-ES"/>
        </a:p>
      </dgm:t>
    </dgm:pt>
    <dgm:pt modelId="{9631C575-823A-4F4A-942B-083B1EBADF1B}">
      <dgm:prSet phldrT="[Texto]"/>
      <dgm:spPr/>
      <dgm:t>
        <a:bodyPr/>
        <a:lstStyle/>
        <a:p>
          <a:pPr algn="l"/>
          <a:r>
            <a:rPr lang="es-ES" dirty="0"/>
            <a:t>1.</a:t>
          </a:r>
        </a:p>
        <a:p>
          <a:pPr algn="l"/>
          <a:r>
            <a:rPr lang="es-ES" dirty="0"/>
            <a:t>Fortalecimiento Institucional del Sector</a:t>
          </a:r>
        </a:p>
      </dgm:t>
    </dgm:pt>
    <dgm:pt modelId="{EB5CCD37-24AD-4646-B657-FE8C7071E2D8}" type="parTrans" cxnId="{FCDDE1E4-61D7-4A8F-8631-C21D0CECACDB}">
      <dgm:prSet/>
      <dgm:spPr/>
      <dgm:t>
        <a:bodyPr/>
        <a:lstStyle/>
        <a:p>
          <a:pPr algn="l"/>
          <a:endParaRPr lang="es-ES"/>
        </a:p>
      </dgm:t>
    </dgm:pt>
    <dgm:pt modelId="{4B92CE70-3C60-4C0D-872A-8BA1EA5CAF98}" type="sibTrans" cxnId="{FCDDE1E4-61D7-4A8F-8631-C21D0CECACDB}">
      <dgm:prSet/>
      <dgm:spPr/>
      <dgm:t>
        <a:bodyPr/>
        <a:lstStyle/>
        <a:p>
          <a:pPr algn="l"/>
          <a:endParaRPr lang="es-ES"/>
        </a:p>
      </dgm:t>
    </dgm:pt>
    <dgm:pt modelId="{D3D8A708-C105-4D8E-83BC-555333352645}">
      <dgm:prSet phldrT="[Texto]" custT="1"/>
      <dgm:spPr/>
      <dgm:t>
        <a:bodyPr/>
        <a:lstStyle/>
        <a:p>
          <a:pPr algn="l"/>
          <a:r>
            <a:rPr lang="es-ES" sz="1600" dirty="0"/>
            <a:t>Respeto a la Autoridad.</a:t>
          </a:r>
        </a:p>
      </dgm:t>
    </dgm:pt>
    <dgm:pt modelId="{CF59A07B-36F1-4646-86F1-8EEEBF5D23A6}" type="parTrans" cxnId="{338C1A12-A658-4DF2-B530-B29D05B467BD}">
      <dgm:prSet/>
      <dgm:spPr/>
      <dgm:t>
        <a:bodyPr/>
        <a:lstStyle/>
        <a:p>
          <a:pPr algn="l"/>
          <a:endParaRPr lang="es-ES"/>
        </a:p>
      </dgm:t>
    </dgm:pt>
    <dgm:pt modelId="{604BDE23-471D-4C67-9AFC-5281B078B0E7}" type="sibTrans" cxnId="{338C1A12-A658-4DF2-B530-B29D05B467BD}">
      <dgm:prSet/>
      <dgm:spPr/>
      <dgm:t>
        <a:bodyPr/>
        <a:lstStyle/>
        <a:p>
          <a:pPr algn="l"/>
          <a:endParaRPr lang="es-ES"/>
        </a:p>
      </dgm:t>
    </dgm:pt>
    <dgm:pt modelId="{F29EAF00-108E-4E21-BE7D-F01BFE8AF24D}">
      <dgm:prSet phldrT="[Texto]"/>
      <dgm:spPr/>
      <dgm:t>
        <a:bodyPr/>
        <a:lstStyle/>
        <a:p>
          <a:pPr algn="l"/>
          <a:r>
            <a:rPr lang="es-ES" dirty="0"/>
            <a:t>2.</a:t>
          </a:r>
        </a:p>
        <a:p>
          <a:pPr algn="l"/>
          <a:r>
            <a:rPr lang="es-ES" dirty="0"/>
            <a:t>Disminución de la Criminalidad y Delincuencia en el País</a:t>
          </a:r>
        </a:p>
      </dgm:t>
    </dgm:pt>
    <dgm:pt modelId="{E4462278-B6EA-451F-978C-37881555C9CC}" type="parTrans" cxnId="{73B7A48D-A289-462F-A021-CA235D26F78A}">
      <dgm:prSet/>
      <dgm:spPr/>
      <dgm:t>
        <a:bodyPr/>
        <a:lstStyle/>
        <a:p>
          <a:pPr algn="l"/>
          <a:endParaRPr lang="es-ES"/>
        </a:p>
      </dgm:t>
    </dgm:pt>
    <dgm:pt modelId="{A6A768F3-A0DF-4F8F-97F1-764E0E19D6BB}" type="sibTrans" cxnId="{73B7A48D-A289-462F-A021-CA235D26F78A}">
      <dgm:prSet/>
      <dgm:spPr/>
      <dgm:t>
        <a:bodyPr/>
        <a:lstStyle/>
        <a:p>
          <a:pPr algn="l"/>
          <a:endParaRPr lang="es-ES"/>
        </a:p>
      </dgm:t>
    </dgm:pt>
    <dgm:pt modelId="{928E7E51-AF5D-4621-B25B-CF6C10160D8D}">
      <dgm:prSet phldrT="[Texto]" custT="1"/>
      <dgm:spPr/>
      <dgm:t>
        <a:bodyPr/>
        <a:lstStyle/>
        <a:p>
          <a:pPr algn="l"/>
          <a:r>
            <a:rPr lang="es-ES" sz="1600" dirty="0"/>
            <a:t>Atacar los mercados ilícitos</a:t>
          </a:r>
        </a:p>
      </dgm:t>
    </dgm:pt>
    <dgm:pt modelId="{9AE1A3E1-E015-4292-850D-1B05F0AAD5D9}" type="parTrans" cxnId="{250DF8C2-F9F3-496A-913D-00C676964A25}">
      <dgm:prSet/>
      <dgm:spPr/>
      <dgm:t>
        <a:bodyPr/>
        <a:lstStyle/>
        <a:p>
          <a:pPr algn="l"/>
          <a:endParaRPr lang="es-ES"/>
        </a:p>
      </dgm:t>
    </dgm:pt>
    <dgm:pt modelId="{E5DC2760-4535-4D23-98AC-6E1E97A112AE}" type="sibTrans" cxnId="{250DF8C2-F9F3-496A-913D-00C676964A25}">
      <dgm:prSet/>
      <dgm:spPr/>
      <dgm:t>
        <a:bodyPr/>
        <a:lstStyle/>
        <a:p>
          <a:pPr algn="l"/>
          <a:endParaRPr lang="es-ES"/>
        </a:p>
      </dgm:t>
    </dgm:pt>
    <dgm:pt modelId="{6B9752A9-B586-47C6-A416-A102B2D002C8}">
      <dgm:prSet phldrT="[Texto]"/>
      <dgm:spPr/>
      <dgm:t>
        <a:bodyPr/>
        <a:lstStyle/>
        <a:p>
          <a:pPr algn="l"/>
          <a:r>
            <a:rPr lang="es-ES" dirty="0"/>
            <a:t>3.</a:t>
          </a:r>
        </a:p>
        <a:p>
          <a:pPr algn="l"/>
          <a:r>
            <a:rPr lang="es-ES" dirty="0"/>
            <a:t>Mejoramiento de la Legislación</a:t>
          </a:r>
        </a:p>
      </dgm:t>
    </dgm:pt>
    <dgm:pt modelId="{FAADE142-6452-40D8-A96F-FE1421B21FD5}" type="parTrans" cxnId="{107291DE-30E2-4B47-803E-0C7B9AF902FA}">
      <dgm:prSet/>
      <dgm:spPr/>
      <dgm:t>
        <a:bodyPr/>
        <a:lstStyle/>
        <a:p>
          <a:pPr algn="l"/>
          <a:endParaRPr lang="es-ES"/>
        </a:p>
      </dgm:t>
    </dgm:pt>
    <dgm:pt modelId="{A8CA959C-CE55-4FF8-84D5-A88845BE710D}" type="sibTrans" cxnId="{107291DE-30E2-4B47-803E-0C7B9AF902FA}">
      <dgm:prSet/>
      <dgm:spPr/>
      <dgm:t>
        <a:bodyPr/>
        <a:lstStyle/>
        <a:p>
          <a:pPr algn="l"/>
          <a:endParaRPr lang="es-ES"/>
        </a:p>
      </dgm:t>
    </dgm:pt>
    <dgm:pt modelId="{F3DD35DD-E867-4B8F-ABA3-22D700EC72E8}">
      <dgm:prSet phldrT="[Texto]" custT="1"/>
      <dgm:spPr/>
      <dgm:t>
        <a:bodyPr/>
        <a:lstStyle/>
        <a:p>
          <a:pPr algn="l"/>
          <a:r>
            <a:rPr lang="es-ES" sz="1600" dirty="0"/>
            <a:t>Imprescriptibilidad de los delitos de Violación a Menores</a:t>
          </a:r>
        </a:p>
      </dgm:t>
    </dgm:pt>
    <dgm:pt modelId="{0EDD0DD9-60F9-45CA-895F-B2277D1322A3}" type="parTrans" cxnId="{77D16FFC-414F-4A95-B214-2728E39220FF}">
      <dgm:prSet/>
      <dgm:spPr/>
      <dgm:t>
        <a:bodyPr/>
        <a:lstStyle/>
        <a:p>
          <a:pPr algn="l"/>
          <a:endParaRPr lang="es-ES"/>
        </a:p>
      </dgm:t>
    </dgm:pt>
    <dgm:pt modelId="{23F315C3-3962-41D6-8AA4-3BBD6242C702}" type="sibTrans" cxnId="{77D16FFC-414F-4A95-B214-2728E39220FF}">
      <dgm:prSet/>
      <dgm:spPr/>
      <dgm:t>
        <a:bodyPr/>
        <a:lstStyle/>
        <a:p>
          <a:pPr algn="l"/>
          <a:endParaRPr lang="es-ES"/>
        </a:p>
      </dgm:t>
    </dgm:pt>
    <dgm:pt modelId="{40946327-D197-47C8-9864-07DCF6684D21}">
      <dgm:prSet phldrT="[Texto]"/>
      <dgm:spPr/>
      <dgm:t>
        <a:bodyPr/>
        <a:lstStyle/>
        <a:p>
          <a:pPr algn="l"/>
          <a:r>
            <a:rPr lang="es-ES" dirty="0"/>
            <a:t>4.</a:t>
          </a:r>
        </a:p>
        <a:p>
          <a:pPr algn="l"/>
          <a:r>
            <a:rPr lang="es-ES" dirty="0"/>
            <a:t>Articulación a todo nivel de gobierno y sociedad civil</a:t>
          </a:r>
        </a:p>
      </dgm:t>
    </dgm:pt>
    <dgm:pt modelId="{D061CADC-B3F9-4B4E-BB0F-141E2EACB011}" type="parTrans" cxnId="{9EE8E706-EAF9-4F5B-811A-265F193291EB}">
      <dgm:prSet/>
      <dgm:spPr/>
      <dgm:t>
        <a:bodyPr/>
        <a:lstStyle/>
        <a:p>
          <a:pPr algn="l"/>
          <a:endParaRPr lang="es-ES"/>
        </a:p>
      </dgm:t>
    </dgm:pt>
    <dgm:pt modelId="{3209B8F6-F29D-41F7-A176-29FFC23C558C}" type="sibTrans" cxnId="{9EE8E706-EAF9-4F5B-811A-265F193291EB}">
      <dgm:prSet/>
      <dgm:spPr/>
      <dgm:t>
        <a:bodyPr/>
        <a:lstStyle/>
        <a:p>
          <a:pPr algn="l"/>
          <a:endParaRPr lang="es-ES"/>
        </a:p>
      </dgm:t>
    </dgm:pt>
    <dgm:pt modelId="{E377F056-D670-4D2B-B229-C98E7543CFB2}">
      <dgm:prSet phldrT="[Texto]" custT="1"/>
      <dgm:spPr/>
      <dgm:t>
        <a:bodyPr/>
        <a:lstStyle/>
        <a:p>
          <a:pPr algn="l"/>
          <a:r>
            <a:rPr lang="es-ES" sz="1600" dirty="0"/>
            <a:t>Lograr el compromiso en todos los niveles de gobierno y la sociedad civil</a:t>
          </a:r>
        </a:p>
      </dgm:t>
    </dgm:pt>
    <dgm:pt modelId="{0EC4B551-1BA1-4FC2-A7DC-4EFF328BD0F3}" type="parTrans" cxnId="{48FCA609-5464-4C08-B2AB-659ECBF4E1E0}">
      <dgm:prSet/>
      <dgm:spPr/>
      <dgm:t>
        <a:bodyPr/>
        <a:lstStyle/>
        <a:p>
          <a:pPr algn="l"/>
          <a:endParaRPr lang="es-ES"/>
        </a:p>
      </dgm:t>
    </dgm:pt>
    <dgm:pt modelId="{B89AF463-5999-4223-9E4A-BAE095A30FA3}" type="sibTrans" cxnId="{48FCA609-5464-4C08-B2AB-659ECBF4E1E0}">
      <dgm:prSet/>
      <dgm:spPr/>
      <dgm:t>
        <a:bodyPr/>
        <a:lstStyle/>
        <a:p>
          <a:pPr algn="l"/>
          <a:endParaRPr lang="es-ES"/>
        </a:p>
      </dgm:t>
    </dgm:pt>
    <dgm:pt modelId="{FAF84E96-3D76-404A-9F82-D052BED84C35}">
      <dgm:prSet phldrT="[Texto]" custT="1"/>
      <dgm:spPr/>
      <dgm:t>
        <a:bodyPr/>
        <a:lstStyle/>
        <a:p>
          <a:pPr algn="l"/>
          <a:r>
            <a:rPr lang="es-ES" sz="1600" dirty="0"/>
            <a:t>Los Mejores en los cargos adecuados.</a:t>
          </a:r>
        </a:p>
      </dgm:t>
    </dgm:pt>
    <dgm:pt modelId="{20AB1D93-47DA-4A2E-9F3A-3CAF571BB8C6}" type="parTrans" cxnId="{6482F043-692F-44B7-A996-19563D6498EB}">
      <dgm:prSet/>
      <dgm:spPr/>
      <dgm:t>
        <a:bodyPr/>
        <a:lstStyle/>
        <a:p>
          <a:pPr algn="l"/>
          <a:endParaRPr lang="es-ES"/>
        </a:p>
      </dgm:t>
    </dgm:pt>
    <dgm:pt modelId="{48D83E05-CE09-4BC3-92E0-FD483266A8AA}" type="sibTrans" cxnId="{6482F043-692F-44B7-A996-19563D6498EB}">
      <dgm:prSet/>
      <dgm:spPr/>
      <dgm:t>
        <a:bodyPr/>
        <a:lstStyle/>
        <a:p>
          <a:pPr algn="l"/>
          <a:endParaRPr lang="es-ES"/>
        </a:p>
      </dgm:t>
    </dgm:pt>
    <dgm:pt modelId="{997CBCB7-443C-4A15-81EF-0F1E2E816932}">
      <dgm:prSet phldrT="[Texto]" custT="1"/>
      <dgm:spPr/>
      <dgm:t>
        <a:bodyPr/>
        <a:lstStyle/>
        <a:p>
          <a:pPr algn="l"/>
          <a:r>
            <a:rPr lang="es-ES" sz="1600" dirty="0"/>
            <a:t>Recuperando las zonas ganadas por la delincuencia</a:t>
          </a:r>
        </a:p>
      </dgm:t>
    </dgm:pt>
    <dgm:pt modelId="{636B1F23-36A4-490F-8646-BC8345C43622}" type="parTrans" cxnId="{7AE0563F-CA8E-4CC3-AFD6-E2607BD484D0}">
      <dgm:prSet/>
      <dgm:spPr/>
      <dgm:t>
        <a:bodyPr/>
        <a:lstStyle/>
        <a:p>
          <a:pPr algn="l"/>
          <a:endParaRPr lang="es-ES"/>
        </a:p>
      </dgm:t>
    </dgm:pt>
    <dgm:pt modelId="{B1D52F07-9D30-403C-8644-8159A8BB4247}" type="sibTrans" cxnId="{7AE0563F-CA8E-4CC3-AFD6-E2607BD484D0}">
      <dgm:prSet/>
      <dgm:spPr/>
      <dgm:t>
        <a:bodyPr/>
        <a:lstStyle/>
        <a:p>
          <a:pPr algn="l"/>
          <a:endParaRPr lang="es-ES"/>
        </a:p>
      </dgm:t>
    </dgm:pt>
    <dgm:pt modelId="{85329B38-8114-49CB-B81A-A7C155065417}">
      <dgm:prSet phldrT="[Texto]" custT="1"/>
      <dgm:spPr/>
      <dgm:t>
        <a:bodyPr/>
        <a:lstStyle/>
        <a:p>
          <a:pPr algn="l"/>
          <a:r>
            <a:rPr lang="es-ES" sz="1600" dirty="0"/>
            <a:t>Empoderamiento a las Especialidades Policiales</a:t>
          </a:r>
        </a:p>
      </dgm:t>
    </dgm:pt>
    <dgm:pt modelId="{56214BF1-4548-4885-81B3-9FFDAF566B31}" type="parTrans" cxnId="{09FA3098-FDD2-47C3-9F25-433A339B1E85}">
      <dgm:prSet/>
      <dgm:spPr/>
      <dgm:t>
        <a:bodyPr/>
        <a:lstStyle/>
        <a:p>
          <a:pPr algn="l"/>
          <a:endParaRPr lang="es-ES"/>
        </a:p>
      </dgm:t>
    </dgm:pt>
    <dgm:pt modelId="{A7DEB9A5-E53A-4A8F-8BB2-5998002D7901}" type="sibTrans" cxnId="{09FA3098-FDD2-47C3-9F25-433A339B1E85}">
      <dgm:prSet/>
      <dgm:spPr/>
      <dgm:t>
        <a:bodyPr/>
        <a:lstStyle/>
        <a:p>
          <a:pPr algn="l"/>
          <a:endParaRPr lang="es-ES"/>
        </a:p>
      </dgm:t>
    </dgm:pt>
    <dgm:pt modelId="{D49E46C3-7FFD-4301-A5F9-3ED030ACC991}">
      <dgm:prSet phldrT="[Texto]" custT="1"/>
      <dgm:spPr/>
      <dgm:t>
        <a:bodyPr/>
        <a:lstStyle/>
        <a:p>
          <a:pPr algn="l"/>
          <a:r>
            <a:rPr lang="es-ES" sz="1600" dirty="0"/>
            <a:t>Código Amber</a:t>
          </a:r>
        </a:p>
      </dgm:t>
    </dgm:pt>
    <dgm:pt modelId="{C29C9F94-5AC1-437F-A4CA-E1EE9801DC12}" type="parTrans" cxnId="{06DD0EFB-8A16-41D2-987D-0E18002B3316}">
      <dgm:prSet/>
      <dgm:spPr/>
      <dgm:t>
        <a:bodyPr/>
        <a:lstStyle/>
        <a:p>
          <a:pPr algn="l"/>
          <a:endParaRPr lang="es-PE"/>
        </a:p>
      </dgm:t>
    </dgm:pt>
    <dgm:pt modelId="{B6F55862-5EDF-495E-A89B-8FF7ABCB710E}" type="sibTrans" cxnId="{06DD0EFB-8A16-41D2-987D-0E18002B3316}">
      <dgm:prSet/>
      <dgm:spPr/>
      <dgm:t>
        <a:bodyPr/>
        <a:lstStyle/>
        <a:p>
          <a:pPr algn="l"/>
          <a:endParaRPr lang="es-PE"/>
        </a:p>
      </dgm:t>
    </dgm:pt>
    <dgm:pt modelId="{56FB2DB1-21D8-439C-BC02-9BDDEFB5169F}">
      <dgm:prSet phldrT="[Texto]" custT="1"/>
      <dgm:spPr/>
      <dgm:t>
        <a:bodyPr/>
        <a:lstStyle/>
        <a:p>
          <a:pPr algn="l"/>
          <a:r>
            <a:rPr lang="es-ES" sz="1600" dirty="0"/>
            <a:t>Mejorar el gasto público</a:t>
          </a:r>
        </a:p>
      </dgm:t>
    </dgm:pt>
    <dgm:pt modelId="{B2BBEFA1-D760-4624-8437-D8C282D5CED4}" type="parTrans" cxnId="{F2FDB331-BCB8-4A91-B1A7-6FD879C0EB2F}">
      <dgm:prSet/>
      <dgm:spPr/>
      <dgm:t>
        <a:bodyPr/>
        <a:lstStyle/>
        <a:p>
          <a:pPr algn="l"/>
          <a:endParaRPr lang="es-PE"/>
        </a:p>
      </dgm:t>
    </dgm:pt>
    <dgm:pt modelId="{AE188251-FE1D-4B6A-BD50-8D48FEEF87A1}" type="sibTrans" cxnId="{F2FDB331-BCB8-4A91-B1A7-6FD879C0EB2F}">
      <dgm:prSet/>
      <dgm:spPr/>
      <dgm:t>
        <a:bodyPr/>
        <a:lstStyle/>
        <a:p>
          <a:pPr algn="l"/>
          <a:endParaRPr lang="es-PE"/>
        </a:p>
      </dgm:t>
    </dgm:pt>
    <dgm:pt modelId="{EE04FD79-02C8-4A72-9A47-361448E3636B}">
      <dgm:prSet phldrT="[Texto]" custT="1"/>
      <dgm:spPr/>
      <dgm:t>
        <a:bodyPr/>
        <a:lstStyle/>
        <a:p>
          <a:pPr algn="l"/>
          <a:r>
            <a:rPr lang="es-ES" sz="1600" dirty="0"/>
            <a:t>Asistencia jurídica</a:t>
          </a:r>
        </a:p>
      </dgm:t>
    </dgm:pt>
    <dgm:pt modelId="{6FDDE456-C9B5-4B05-8BA1-052D44110FF3}" type="parTrans" cxnId="{D8E11B7E-CF2B-493D-94CD-F0F602E8BBBE}">
      <dgm:prSet/>
      <dgm:spPr/>
      <dgm:t>
        <a:bodyPr/>
        <a:lstStyle/>
        <a:p>
          <a:pPr algn="l"/>
          <a:endParaRPr lang="es-PE"/>
        </a:p>
      </dgm:t>
    </dgm:pt>
    <dgm:pt modelId="{D2B8C249-8632-415D-9942-AA9A147396C7}" type="sibTrans" cxnId="{D8E11B7E-CF2B-493D-94CD-F0F602E8BBBE}">
      <dgm:prSet/>
      <dgm:spPr/>
      <dgm:t>
        <a:bodyPr/>
        <a:lstStyle/>
        <a:p>
          <a:pPr algn="l"/>
          <a:endParaRPr lang="es-PE"/>
        </a:p>
      </dgm:t>
    </dgm:pt>
    <dgm:pt modelId="{A3573805-06A4-4875-BB3D-7C6E7E91FA51}">
      <dgm:prSet phldrT="[Texto]" custT="1"/>
      <dgm:spPr/>
      <dgm:t>
        <a:bodyPr/>
        <a:lstStyle/>
        <a:p>
          <a:pPr algn="l"/>
          <a:r>
            <a:rPr lang="es-ES" sz="1600" dirty="0"/>
            <a:t>Equipamiento, infraestructura y Sanidad</a:t>
          </a:r>
        </a:p>
      </dgm:t>
    </dgm:pt>
    <dgm:pt modelId="{E6F40681-21E9-449E-87EC-66C6BA8BAF1D}" type="parTrans" cxnId="{75D6FEE0-7972-425D-9122-19DA3E1C59CA}">
      <dgm:prSet/>
      <dgm:spPr/>
      <dgm:t>
        <a:bodyPr/>
        <a:lstStyle/>
        <a:p>
          <a:pPr algn="l"/>
          <a:endParaRPr lang="es-PE"/>
        </a:p>
      </dgm:t>
    </dgm:pt>
    <dgm:pt modelId="{BD7D2966-DA58-427A-958A-F87C48D7DFB0}" type="sibTrans" cxnId="{75D6FEE0-7972-425D-9122-19DA3E1C59CA}">
      <dgm:prSet/>
      <dgm:spPr/>
      <dgm:t>
        <a:bodyPr/>
        <a:lstStyle/>
        <a:p>
          <a:pPr algn="l"/>
          <a:endParaRPr lang="es-PE"/>
        </a:p>
      </dgm:t>
    </dgm:pt>
    <dgm:pt modelId="{2BCB0BA4-8762-45E9-A219-1F2821AC4A83}">
      <dgm:prSet phldrT="[Texto]" custT="1"/>
      <dgm:spPr/>
      <dgm:t>
        <a:bodyPr/>
        <a:lstStyle/>
        <a:p>
          <a:pPr algn="l"/>
          <a:r>
            <a:rPr lang="es-ES" sz="1600" dirty="0"/>
            <a:t>Capacitación </a:t>
          </a:r>
        </a:p>
      </dgm:t>
    </dgm:pt>
    <dgm:pt modelId="{7AFB83DD-E3E1-4B7F-9F58-C6761F6A4979}" type="parTrans" cxnId="{91CF7FFA-FEE8-4DD4-8A7A-D60314295B82}">
      <dgm:prSet/>
      <dgm:spPr/>
      <dgm:t>
        <a:bodyPr/>
        <a:lstStyle/>
        <a:p>
          <a:pPr algn="l"/>
          <a:endParaRPr lang="es-PE"/>
        </a:p>
      </dgm:t>
    </dgm:pt>
    <dgm:pt modelId="{E6621057-531F-4317-8AF0-A9CA983196F7}" type="sibTrans" cxnId="{91CF7FFA-FEE8-4DD4-8A7A-D60314295B82}">
      <dgm:prSet/>
      <dgm:spPr/>
      <dgm:t>
        <a:bodyPr/>
        <a:lstStyle/>
        <a:p>
          <a:pPr algn="l"/>
          <a:endParaRPr lang="es-PE"/>
        </a:p>
      </dgm:t>
    </dgm:pt>
    <dgm:pt modelId="{88DBB249-0DC5-45A7-B704-6BB3CD80274C}">
      <dgm:prSet phldrT="[Texto]" custT="1"/>
      <dgm:spPr/>
      <dgm:t>
        <a:bodyPr/>
        <a:lstStyle/>
        <a:p>
          <a:pPr algn="l"/>
          <a:r>
            <a:rPr lang="es-ES" sz="1600" dirty="0"/>
            <a:t>Hurto agravado</a:t>
          </a:r>
        </a:p>
      </dgm:t>
    </dgm:pt>
    <dgm:pt modelId="{CCD86ACE-3E23-4676-A560-E117FC1CC48F}" type="parTrans" cxnId="{A4C2E316-FE86-48F9-805F-9F719F4365B3}">
      <dgm:prSet/>
      <dgm:spPr/>
      <dgm:t>
        <a:bodyPr/>
        <a:lstStyle/>
        <a:p>
          <a:pPr algn="l"/>
          <a:endParaRPr lang="es-PE"/>
        </a:p>
      </dgm:t>
    </dgm:pt>
    <dgm:pt modelId="{60C57975-B1CA-4147-8754-18B16EF5D1AE}" type="sibTrans" cxnId="{A4C2E316-FE86-48F9-805F-9F719F4365B3}">
      <dgm:prSet/>
      <dgm:spPr/>
      <dgm:t>
        <a:bodyPr/>
        <a:lstStyle/>
        <a:p>
          <a:pPr algn="l"/>
          <a:endParaRPr lang="es-PE"/>
        </a:p>
      </dgm:t>
    </dgm:pt>
    <dgm:pt modelId="{C736494A-3031-48E0-A845-FED3DB0707BE}">
      <dgm:prSet phldrT="[Texto]" custT="1"/>
      <dgm:spPr/>
      <dgm:t>
        <a:bodyPr/>
        <a:lstStyle/>
        <a:p>
          <a:pPr algn="l"/>
          <a:r>
            <a:rPr lang="es-ES" sz="1600" dirty="0"/>
            <a:t>Penas efectivas: Receptación celulares</a:t>
          </a:r>
        </a:p>
      </dgm:t>
    </dgm:pt>
    <dgm:pt modelId="{6EA6B2F1-BFF3-4688-839C-A3321344E282}" type="parTrans" cxnId="{C42DC8AE-386F-4615-B4EA-E0B6D67AEAE1}">
      <dgm:prSet/>
      <dgm:spPr/>
      <dgm:t>
        <a:bodyPr/>
        <a:lstStyle/>
        <a:p>
          <a:pPr algn="l"/>
          <a:endParaRPr lang="es-PE"/>
        </a:p>
      </dgm:t>
    </dgm:pt>
    <dgm:pt modelId="{D4BE7F07-5E4C-42E5-B171-D2013D3D063F}" type="sibTrans" cxnId="{C42DC8AE-386F-4615-B4EA-E0B6D67AEAE1}">
      <dgm:prSet/>
      <dgm:spPr/>
      <dgm:t>
        <a:bodyPr/>
        <a:lstStyle/>
        <a:p>
          <a:pPr algn="l"/>
          <a:endParaRPr lang="es-PE"/>
        </a:p>
      </dgm:t>
    </dgm:pt>
    <dgm:pt modelId="{4F924F7C-19C7-417A-8BCD-6DF7037A50A8}">
      <dgm:prSet phldrT="[Texto]" custT="1"/>
      <dgm:spPr/>
      <dgm:t>
        <a:bodyPr/>
        <a:lstStyle/>
        <a:p>
          <a:pPr algn="l"/>
          <a:r>
            <a:rPr lang="es-ES" sz="1600" dirty="0"/>
            <a:t>Lucha contra los remanentes del terrorismo y TID en el VRAEM </a:t>
          </a:r>
        </a:p>
      </dgm:t>
    </dgm:pt>
    <dgm:pt modelId="{B1ECE13B-2FB5-40BD-B406-2697A2E7F70F}" type="parTrans" cxnId="{AF5D38FB-F239-405F-9CA5-18B4BA6B2E54}">
      <dgm:prSet/>
      <dgm:spPr/>
      <dgm:t>
        <a:bodyPr/>
        <a:lstStyle/>
        <a:p>
          <a:pPr algn="l"/>
          <a:endParaRPr lang="es-PE"/>
        </a:p>
      </dgm:t>
    </dgm:pt>
    <dgm:pt modelId="{5E1BE0D3-11AB-4802-AF8C-07420E0872CF}" type="sibTrans" cxnId="{AF5D38FB-F239-405F-9CA5-18B4BA6B2E54}">
      <dgm:prSet/>
      <dgm:spPr/>
      <dgm:t>
        <a:bodyPr/>
        <a:lstStyle/>
        <a:p>
          <a:pPr algn="l"/>
          <a:endParaRPr lang="es-PE"/>
        </a:p>
      </dgm:t>
    </dgm:pt>
    <dgm:pt modelId="{6213F55F-5F18-4317-94CA-5C8AE0EDDC2E}">
      <dgm:prSet phldrT="[Texto]" custT="1"/>
      <dgm:spPr/>
      <dgm:t>
        <a:bodyPr/>
        <a:lstStyle/>
        <a:p>
          <a:pPr algn="l"/>
          <a:r>
            <a:rPr lang="es-ES" sz="1600" dirty="0"/>
            <a:t>Fortalecimiento de Comisarías</a:t>
          </a:r>
        </a:p>
      </dgm:t>
    </dgm:pt>
    <dgm:pt modelId="{C84F10FE-EBAF-427D-8D4B-BD3FFA4FE552}" type="parTrans" cxnId="{34155328-3E54-4CE1-940C-8D3F57D8729A}">
      <dgm:prSet/>
      <dgm:spPr/>
      <dgm:t>
        <a:bodyPr/>
        <a:lstStyle/>
        <a:p>
          <a:pPr algn="l"/>
          <a:endParaRPr lang="es-PE"/>
        </a:p>
      </dgm:t>
    </dgm:pt>
    <dgm:pt modelId="{F1D23038-4A90-473F-9FD2-FB96CE085B4A}" type="sibTrans" cxnId="{34155328-3E54-4CE1-940C-8D3F57D8729A}">
      <dgm:prSet/>
      <dgm:spPr/>
      <dgm:t>
        <a:bodyPr/>
        <a:lstStyle/>
        <a:p>
          <a:pPr algn="l"/>
          <a:endParaRPr lang="es-PE"/>
        </a:p>
      </dgm:t>
    </dgm:pt>
    <dgm:pt modelId="{1955A0D1-E28F-49B3-A439-ED4837B6D8CF}" type="pres">
      <dgm:prSet presAssocID="{8BE952D4-6982-486C-8BD0-F723F0997C56}" presName="cycleMatrixDiagram" presStyleCnt="0">
        <dgm:presLayoutVars>
          <dgm:chMax val="1"/>
          <dgm:dir/>
          <dgm:animLvl val="lvl"/>
          <dgm:resizeHandles val="exact"/>
        </dgm:presLayoutVars>
      </dgm:prSet>
      <dgm:spPr/>
    </dgm:pt>
    <dgm:pt modelId="{6B1BD8AE-6703-4C59-AAA5-133DFA5BBC44}" type="pres">
      <dgm:prSet presAssocID="{8BE952D4-6982-486C-8BD0-F723F0997C56}" presName="children" presStyleCnt="0"/>
      <dgm:spPr/>
    </dgm:pt>
    <dgm:pt modelId="{DF935615-6A54-4D3B-9DA5-DEF10EEA3F5F}" type="pres">
      <dgm:prSet presAssocID="{8BE952D4-6982-486C-8BD0-F723F0997C56}" presName="child1group" presStyleCnt="0"/>
      <dgm:spPr/>
    </dgm:pt>
    <dgm:pt modelId="{6F3E6DEB-6F8D-4CB3-817D-78025D620189}" type="pres">
      <dgm:prSet presAssocID="{8BE952D4-6982-486C-8BD0-F723F0997C56}" presName="child1" presStyleLbl="bgAcc1" presStyleIdx="0" presStyleCnt="4" custScaleX="125497" custScaleY="161104" custLinFactNeighborX="-36905" custLinFactNeighborY="-949"/>
      <dgm:spPr/>
    </dgm:pt>
    <dgm:pt modelId="{FD7C4B47-3A3E-4338-80B4-2E6BD44CF584}" type="pres">
      <dgm:prSet presAssocID="{8BE952D4-6982-486C-8BD0-F723F0997C56}" presName="child1Text" presStyleLbl="bgAcc1" presStyleIdx="0" presStyleCnt="4">
        <dgm:presLayoutVars>
          <dgm:bulletEnabled val="1"/>
        </dgm:presLayoutVars>
      </dgm:prSet>
      <dgm:spPr/>
    </dgm:pt>
    <dgm:pt modelId="{595B8536-4D3A-422C-B7AE-EF8ECD59DCD4}" type="pres">
      <dgm:prSet presAssocID="{8BE952D4-6982-486C-8BD0-F723F0997C56}" presName="child2group" presStyleCnt="0"/>
      <dgm:spPr/>
    </dgm:pt>
    <dgm:pt modelId="{E6D4A29B-C6F2-4FC7-9EAC-23B6D01FC4CC}" type="pres">
      <dgm:prSet presAssocID="{8BE952D4-6982-486C-8BD0-F723F0997C56}" presName="child2" presStyleLbl="bgAcc1" presStyleIdx="1" presStyleCnt="4" custScaleX="134813" custScaleY="191501" custLinFactNeighborX="63652"/>
      <dgm:spPr/>
    </dgm:pt>
    <dgm:pt modelId="{E45FF1DE-FAAB-4F0D-B78F-FC6F6944BE63}" type="pres">
      <dgm:prSet presAssocID="{8BE952D4-6982-486C-8BD0-F723F0997C56}" presName="child2Text" presStyleLbl="bgAcc1" presStyleIdx="1" presStyleCnt="4">
        <dgm:presLayoutVars>
          <dgm:bulletEnabled val="1"/>
        </dgm:presLayoutVars>
      </dgm:prSet>
      <dgm:spPr/>
    </dgm:pt>
    <dgm:pt modelId="{5918FF38-0CEB-4164-91F3-6246FDE73309}" type="pres">
      <dgm:prSet presAssocID="{8BE952D4-6982-486C-8BD0-F723F0997C56}" presName="child3group" presStyleCnt="0"/>
      <dgm:spPr/>
    </dgm:pt>
    <dgm:pt modelId="{811D4F05-5FE0-4B4B-B83F-DDBD1D84F045}" type="pres">
      <dgm:prSet presAssocID="{8BE952D4-6982-486C-8BD0-F723F0997C56}" presName="child3" presStyleLbl="bgAcc1" presStyleIdx="2" presStyleCnt="4" custScaleX="158124" custScaleY="115196" custLinFactNeighborX="28935" custLinFactNeighborY="-44252"/>
      <dgm:spPr/>
    </dgm:pt>
    <dgm:pt modelId="{540CC012-B0C9-4DC5-9947-0B4E0CC15D22}" type="pres">
      <dgm:prSet presAssocID="{8BE952D4-6982-486C-8BD0-F723F0997C56}" presName="child3Text" presStyleLbl="bgAcc1" presStyleIdx="2" presStyleCnt="4">
        <dgm:presLayoutVars>
          <dgm:bulletEnabled val="1"/>
        </dgm:presLayoutVars>
      </dgm:prSet>
      <dgm:spPr/>
    </dgm:pt>
    <dgm:pt modelId="{C4EA8319-C425-4507-B9BC-6E20E5CA56D3}" type="pres">
      <dgm:prSet presAssocID="{8BE952D4-6982-486C-8BD0-F723F0997C56}" presName="child4group" presStyleCnt="0"/>
      <dgm:spPr/>
    </dgm:pt>
    <dgm:pt modelId="{4E7B0C59-75C9-4C76-A5C5-8E08E490DE12}" type="pres">
      <dgm:prSet presAssocID="{8BE952D4-6982-486C-8BD0-F723F0997C56}" presName="child4" presStyleLbl="bgAcc1" presStyleIdx="3" presStyleCnt="4" custScaleX="150131" custScaleY="86884" custLinFactNeighborX="-28935" custLinFactNeighborY="-40002"/>
      <dgm:spPr/>
    </dgm:pt>
    <dgm:pt modelId="{F1539B52-DB9D-4E5D-8734-F85C86E9983B}" type="pres">
      <dgm:prSet presAssocID="{8BE952D4-6982-486C-8BD0-F723F0997C56}" presName="child4Text" presStyleLbl="bgAcc1" presStyleIdx="3" presStyleCnt="4">
        <dgm:presLayoutVars>
          <dgm:bulletEnabled val="1"/>
        </dgm:presLayoutVars>
      </dgm:prSet>
      <dgm:spPr/>
    </dgm:pt>
    <dgm:pt modelId="{E002121C-60AD-4A1C-9D63-8D06798655DC}" type="pres">
      <dgm:prSet presAssocID="{8BE952D4-6982-486C-8BD0-F723F0997C56}" presName="childPlaceholder" presStyleCnt="0"/>
      <dgm:spPr/>
    </dgm:pt>
    <dgm:pt modelId="{B2B4BE01-628F-43C7-A7FB-6602DD99750C}" type="pres">
      <dgm:prSet presAssocID="{8BE952D4-6982-486C-8BD0-F723F0997C56}" presName="circle" presStyleCnt="0"/>
      <dgm:spPr/>
    </dgm:pt>
    <dgm:pt modelId="{ECBCA468-3D50-4D4D-9DB2-01386594659F}" type="pres">
      <dgm:prSet presAssocID="{8BE952D4-6982-486C-8BD0-F723F0997C56}" presName="quadrant1" presStyleLbl="node1" presStyleIdx="0" presStyleCnt="4">
        <dgm:presLayoutVars>
          <dgm:chMax val="1"/>
          <dgm:bulletEnabled val="1"/>
        </dgm:presLayoutVars>
      </dgm:prSet>
      <dgm:spPr/>
    </dgm:pt>
    <dgm:pt modelId="{B123B07F-0A01-42A6-B2EB-44EE3DF9E0E7}" type="pres">
      <dgm:prSet presAssocID="{8BE952D4-6982-486C-8BD0-F723F0997C56}" presName="quadrant2" presStyleLbl="node1" presStyleIdx="1" presStyleCnt="4">
        <dgm:presLayoutVars>
          <dgm:chMax val="1"/>
          <dgm:bulletEnabled val="1"/>
        </dgm:presLayoutVars>
      </dgm:prSet>
      <dgm:spPr/>
    </dgm:pt>
    <dgm:pt modelId="{B00D20B6-25E9-48FD-BCA4-D11A9CA3EC3B}" type="pres">
      <dgm:prSet presAssocID="{8BE952D4-6982-486C-8BD0-F723F0997C56}" presName="quadrant3" presStyleLbl="node1" presStyleIdx="2" presStyleCnt="4">
        <dgm:presLayoutVars>
          <dgm:chMax val="1"/>
          <dgm:bulletEnabled val="1"/>
        </dgm:presLayoutVars>
      </dgm:prSet>
      <dgm:spPr/>
    </dgm:pt>
    <dgm:pt modelId="{BAA007A5-F22F-4ED9-84E0-34D586C1102D}" type="pres">
      <dgm:prSet presAssocID="{8BE952D4-6982-486C-8BD0-F723F0997C56}" presName="quadrant4" presStyleLbl="node1" presStyleIdx="3" presStyleCnt="4">
        <dgm:presLayoutVars>
          <dgm:chMax val="1"/>
          <dgm:bulletEnabled val="1"/>
        </dgm:presLayoutVars>
      </dgm:prSet>
      <dgm:spPr/>
    </dgm:pt>
    <dgm:pt modelId="{24FE2F83-0ACF-47AB-8B78-2960376DFA1E}" type="pres">
      <dgm:prSet presAssocID="{8BE952D4-6982-486C-8BD0-F723F0997C56}" presName="quadrantPlaceholder" presStyleCnt="0"/>
      <dgm:spPr/>
    </dgm:pt>
    <dgm:pt modelId="{1F6A6743-9260-4035-B6AA-0EC5ACD3158E}" type="pres">
      <dgm:prSet presAssocID="{8BE952D4-6982-486C-8BD0-F723F0997C56}" presName="center1" presStyleLbl="fgShp" presStyleIdx="0" presStyleCnt="2"/>
      <dgm:spPr/>
    </dgm:pt>
    <dgm:pt modelId="{C44A1ECB-F6A2-4FB9-B83B-1E740003767C}" type="pres">
      <dgm:prSet presAssocID="{8BE952D4-6982-486C-8BD0-F723F0997C56}" presName="center2" presStyleLbl="fgShp" presStyleIdx="1" presStyleCnt="2"/>
      <dgm:spPr/>
    </dgm:pt>
  </dgm:ptLst>
  <dgm:cxnLst>
    <dgm:cxn modelId="{A1679404-B303-44C5-91B0-2D0E6EFC9689}" type="presOf" srcId="{EE04FD79-02C8-4A72-9A47-361448E3636B}" destId="{6F3E6DEB-6F8D-4CB3-817D-78025D620189}" srcOrd="0" destOrd="3" presId="urn:microsoft.com/office/officeart/2005/8/layout/cycle4"/>
    <dgm:cxn modelId="{9EE8E706-EAF9-4F5B-811A-265F193291EB}" srcId="{8BE952D4-6982-486C-8BD0-F723F0997C56}" destId="{40946327-D197-47C8-9864-07DCF6684D21}" srcOrd="3" destOrd="0" parTransId="{D061CADC-B3F9-4B4E-BB0F-141E2EACB011}" sibTransId="{3209B8F6-F29D-41F7-A176-29FFC23C558C}"/>
    <dgm:cxn modelId="{48FCA609-5464-4C08-B2AB-659ECBF4E1E0}" srcId="{40946327-D197-47C8-9864-07DCF6684D21}" destId="{E377F056-D670-4D2B-B229-C98E7543CFB2}" srcOrd="0" destOrd="0" parTransId="{0EC4B551-1BA1-4FC2-A7DC-4EFF328BD0F3}" sibTransId="{B89AF463-5999-4223-9E4A-BAE095A30FA3}"/>
    <dgm:cxn modelId="{338C1A12-A658-4DF2-B530-B29D05B467BD}" srcId="{9631C575-823A-4F4A-942B-083B1EBADF1B}" destId="{D3D8A708-C105-4D8E-83BC-555333352645}" srcOrd="0" destOrd="0" parTransId="{CF59A07B-36F1-4646-86F1-8EEEBF5D23A6}" sibTransId="{604BDE23-471D-4C67-9AFC-5281B078B0E7}"/>
    <dgm:cxn modelId="{A4C2E316-FE86-48F9-805F-9F719F4365B3}" srcId="{6B9752A9-B586-47C6-A416-A102B2D002C8}" destId="{88DBB249-0DC5-45A7-B704-6BB3CD80274C}" srcOrd="1" destOrd="0" parTransId="{CCD86ACE-3E23-4676-A560-E117FC1CC48F}" sibTransId="{60C57975-B1CA-4147-8754-18B16EF5D1AE}"/>
    <dgm:cxn modelId="{B427901D-9A8E-4945-9036-E07D66A04CF7}" type="presOf" srcId="{928E7E51-AF5D-4621-B25B-CF6C10160D8D}" destId="{E6D4A29B-C6F2-4FC7-9EAC-23B6D01FC4CC}" srcOrd="0" destOrd="0" presId="urn:microsoft.com/office/officeart/2005/8/layout/cycle4"/>
    <dgm:cxn modelId="{D5DD0F27-97EA-4E09-AD30-6EFFB7AFDC4E}" type="presOf" srcId="{88DBB249-0DC5-45A7-B704-6BB3CD80274C}" destId="{811D4F05-5FE0-4B4B-B83F-DDBD1D84F045}" srcOrd="0" destOrd="1" presId="urn:microsoft.com/office/officeart/2005/8/layout/cycle4"/>
    <dgm:cxn modelId="{34155328-3E54-4CE1-940C-8D3F57D8729A}" srcId="{F29EAF00-108E-4E21-BE7D-F01BFE8AF24D}" destId="{6213F55F-5F18-4317-94CA-5C8AE0EDDC2E}" srcOrd="4" destOrd="0" parTransId="{C84F10FE-EBAF-427D-8D4B-BD3FFA4FE552}" sibTransId="{F1D23038-4A90-473F-9FD2-FB96CE085B4A}"/>
    <dgm:cxn modelId="{5E8FDA2A-DED4-4D2A-866C-B4647FD4F8D8}" type="presOf" srcId="{EE04FD79-02C8-4A72-9A47-361448E3636B}" destId="{FD7C4B47-3A3E-4338-80B4-2E6BD44CF584}" srcOrd="1" destOrd="3" presId="urn:microsoft.com/office/officeart/2005/8/layout/cycle4"/>
    <dgm:cxn modelId="{4207432E-B072-4410-8243-119B077522EB}" type="presOf" srcId="{9631C575-823A-4F4A-942B-083B1EBADF1B}" destId="{ECBCA468-3D50-4D4D-9DB2-01386594659F}" srcOrd="0" destOrd="0" presId="urn:microsoft.com/office/officeart/2005/8/layout/cycle4"/>
    <dgm:cxn modelId="{F2FDB331-BCB8-4A91-B1A7-6FD879C0EB2F}" srcId="{9631C575-823A-4F4A-942B-083B1EBADF1B}" destId="{56FB2DB1-21D8-439C-BC02-9BDDEFB5169F}" srcOrd="2" destOrd="0" parTransId="{B2BBEFA1-D760-4624-8437-D8C282D5CED4}" sibTransId="{AE188251-FE1D-4B6A-BD50-8D48FEEF87A1}"/>
    <dgm:cxn modelId="{48518D38-9FB4-4EA9-80EC-4CC66C06F531}" type="presOf" srcId="{D3D8A708-C105-4D8E-83BC-555333352645}" destId="{6F3E6DEB-6F8D-4CB3-817D-78025D620189}" srcOrd="0" destOrd="0" presId="urn:microsoft.com/office/officeart/2005/8/layout/cycle4"/>
    <dgm:cxn modelId="{51D5733A-FA86-4016-9836-1E535BD1AD1A}" type="presOf" srcId="{E377F056-D670-4D2B-B229-C98E7543CFB2}" destId="{F1539B52-DB9D-4E5D-8734-F85C86E9983B}" srcOrd="1" destOrd="0" presId="urn:microsoft.com/office/officeart/2005/8/layout/cycle4"/>
    <dgm:cxn modelId="{7AE0563F-CA8E-4CC3-AFD6-E2607BD484D0}" srcId="{F29EAF00-108E-4E21-BE7D-F01BFE8AF24D}" destId="{997CBCB7-443C-4A15-81EF-0F1E2E816932}" srcOrd="1" destOrd="0" parTransId="{636B1F23-36A4-490F-8646-BC8345C43622}" sibTransId="{B1D52F07-9D30-403C-8644-8159A8BB4247}"/>
    <dgm:cxn modelId="{058B4460-C917-451D-9EE5-19C51CF2D3B5}" type="presOf" srcId="{FAF84E96-3D76-404A-9F82-D052BED84C35}" destId="{6F3E6DEB-6F8D-4CB3-817D-78025D620189}" srcOrd="0" destOrd="1" presId="urn:microsoft.com/office/officeart/2005/8/layout/cycle4"/>
    <dgm:cxn modelId="{7DF76163-B6C6-4A8C-99E3-BC20A25101C0}" type="presOf" srcId="{E377F056-D670-4D2B-B229-C98E7543CFB2}" destId="{4E7B0C59-75C9-4C76-A5C5-8E08E490DE12}" srcOrd="0" destOrd="0" presId="urn:microsoft.com/office/officeart/2005/8/layout/cycle4"/>
    <dgm:cxn modelId="{6482F043-692F-44B7-A996-19563D6498EB}" srcId="{9631C575-823A-4F4A-942B-083B1EBADF1B}" destId="{FAF84E96-3D76-404A-9F82-D052BED84C35}" srcOrd="1" destOrd="0" parTransId="{20AB1D93-47DA-4A2E-9F3A-3CAF571BB8C6}" sibTransId="{48D83E05-CE09-4BC3-92E0-FD483266A8AA}"/>
    <dgm:cxn modelId="{68BF2544-19B2-4E34-B957-B8A7A12E642F}" type="presOf" srcId="{6213F55F-5F18-4317-94CA-5C8AE0EDDC2E}" destId="{E6D4A29B-C6F2-4FC7-9EAC-23B6D01FC4CC}" srcOrd="0" destOrd="4" presId="urn:microsoft.com/office/officeart/2005/8/layout/cycle4"/>
    <dgm:cxn modelId="{A39A1A4C-ED6F-44BA-8119-363DC57C3B85}" type="presOf" srcId="{D49E46C3-7FFD-4301-A5F9-3ED030ACC991}" destId="{540CC012-B0C9-4DC5-9947-0B4E0CC15D22}" srcOrd="1" destOrd="3" presId="urn:microsoft.com/office/officeart/2005/8/layout/cycle4"/>
    <dgm:cxn modelId="{333E134E-F0AC-4304-978A-8D1814162AA1}" type="presOf" srcId="{4F924F7C-19C7-417A-8BCD-6DF7037A50A8}" destId="{E6D4A29B-C6F2-4FC7-9EAC-23B6D01FC4CC}" srcOrd="0" destOrd="3" presId="urn:microsoft.com/office/officeart/2005/8/layout/cycle4"/>
    <dgm:cxn modelId="{93C41A51-CDC6-4B38-95A8-BDC041E85949}" type="presOf" srcId="{FAF84E96-3D76-404A-9F82-D052BED84C35}" destId="{FD7C4B47-3A3E-4338-80B4-2E6BD44CF584}" srcOrd="1" destOrd="1" presId="urn:microsoft.com/office/officeart/2005/8/layout/cycle4"/>
    <dgm:cxn modelId="{9B1FBE72-F619-4343-B8DE-4F402F19CB73}" type="presOf" srcId="{A3573805-06A4-4875-BB3D-7C6E7E91FA51}" destId="{FD7C4B47-3A3E-4338-80B4-2E6BD44CF584}" srcOrd="1" destOrd="4" presId="urn:microsoft.com/office/officeart/2005/8/layout/cycle4"/>
    <dgm:cxn modelId="{F3258C56-E42C-415A-932B-989A049AF681}" type="presOf" srcId="{D49E46C3-7FFD-4301-A5F9-3ED030ACC991}" destId="{811D4F05-5FE0-4B4B-B83F-DDBD1D84F045}" srcOrd="0" destOrd="3" presId="urn:microsoft.com/office/officeart/2005/8/layout/cycle4"/>
    <dgm:cxn modelId="{BDEFBB77-FDB6-434E-9246-36074CB9E238}" type="presOf" srcId="{85329B38-8114-49CB-B81A-A7C155065417}" destId="{E45FF1DE-FAAB-4F0D-B78F-FC6F6944BE63}" srcOrd="1" destOrd="2" presId="urn:microsoft.com/office/officeart/2005/8/layout/cycle4"/>
    <dgm:cxn modelId="{880EDB57-952B-41E2-91AE-E3C75C12405F}" type="presOf" srcId="{6213F55F-5F18-4317-94CA-5C8AE0EDDC2E}" destId="{E45FF1DE-FAAB-4F0D-B78F-FC6F6944BE63}" srcOrd="1" destOrd="4" presId="urn:microsoft.com/office/officeart/2005/8/layout/cycle4"/>
    <dgm:cxn modelId="{D8E11B7E-CF2B-493D-94CD-F0F602E8BBBE}" srcId="{9631C575-823A-4F4A-942B-083B1EBADF1B}" destId="{EE04FD79-02C8-4A72-9A47-361448E3636B}" srcOrd="3" destOrd="0" parTransId="{6FDDE456-C9B5-4B05-8BA1-052D44110FF3}" sibTransId="{D2B8C249-8632-415D-9942-AA9A147396C7}"/>
    <dgm:cxn modelId="{9F274882-BC40-42CB-903D-3806DE22B93A}" type="presOf" srcId="{56FB2DB1-21D8-439C-BC02-9BDDEFB5169F}" destId="{FD7C4B47-3A3E-4338-80B4-2E6BD44CF584}" srcOrd="1" destOrd="2" presId="urn:microsoft.com/office/officeart/2005/8/layout/cycle4"/>
    <dgm:cxn modelId="{27B24A84-8665-466C-928B-BA45D7CB909C}" type="presOf" srcId="{F3DD35DD-E867-4B8F-ABA3-22D700EC72E8}" destId="{540CC012-B0C9-4DC5-9947-0B4E0CC15D22}" srcOrd="1" destOrd="0" presId="urn:microsoft.com/office/officeart/2005/8/layout/cycle4"/>
    <dgm:cxn modelId="{73B7A48D-A289-462F-A021-CA235D26F78A}" srcId="{8BE952D4-6982-486C-8BD0-F723F0997C56}" destId="{F29EAF00-108E-4E21-BE7D-F01BFE8AF24D}" srcOrd="1" destOrd="0" parTransId="{E4462278-B6EA-451F-978C-37881555C9CC}" sibTransId="{A6A768F3-A0DF-4F8F-97F1-764E0E19D6BB}"/>
    <dgm:cxn modelId="{B5D12E8E-7E5E-47F0-8EA3-2E7A86D1D212}" type="presOf" srcId="{40946327-D197-47C8-9864-07DCF6684D21}" destId="{BAA007A5-F22F-4ED9-84E0-34D586C1102D}" srcOrd="0" destOrd="0" presId="urn:microsoft.com/office/officeart/2005/8/layout/cycle4"/>
    <dgm:cxn modelId="{5141548F-99E9-4303-A8B8-B18B10CABB9A}" type="presOf" srcId="{928E7E51-AF5D-4621-B25B-CF6C10160D8D}" destId="{E45FF1DE-FAAB-4F0D-B78F-FC6F6944BE63}" srcOrd="1" destOrd="0" presId="urn:microsoft.com/office/officeart/2005/8/layout/cycle4"/>
    <dgm:cxn modelId="{D0C3D592-E3E9-45B0-8C24-5A6575038E50}" type="presOf" srcId="{56FB2DB1-21D8-439C-BC02-9BDDEFB5169F}" destId="{6F3E6DEB-6F8D-4CB3-817D-78025D620189}" srcOrd="0" destOrd="2" presId="urn:microsoft.com/office/officeart/2005/8/layout/cycle4"/>
    <dgm:cxn modelId="{DA3EF094-2791-45DD-A4F7-0E8B7C2EAC30}" type="presOf" srcId="{8BE952D4-6982-486C-8BD0-F723F0997C56}" destId="{1955A0D1-E28F-49B3-A439-ED4837B6D8CF}" srcOrd="0" destOrd="0" presId="urn:microsoft.com/office/officeart/2005/8/layout/cycle4"/>
    <dgm:cxn modelId="{F412FF94-EEC3-453A-A0F0-744435B590B0}" type="presOf" srcId="{997CBCB7-443C-4A15-81EF-0F1E2E816932}" destId="{E6D4A29B-C6F2-4FC7-9EAC-23B6D01FC4CC}" srcOrd="0" destOrd="1" presId="urn:microsoft.com/office/officeart/2005/8/layout/cycle4"/>
    <dgm:cxn modelId="{09FA3098-FDD2-47C3-9F25-433A339B1E85}" srcId="{F29EAF00-108E-4E21-BE7D-F01BFE8AF24D}" destId="{85329B38-8114-49CB-B81A-A7C155065417}" srcOrd="2" destOrd="0" parTransId="{56214BF1-4548-4885-81B3-9FFDAF566B31}" sibTransId="{A7DEB9A5-E53A-4A8F-8BB2-5998002D7901}"/>
    <dgm:cxn modelId="{9097BAA0-9B84-4F71-B8D8-0564BE81AEEF}" type="presOf" srcId="{C736494A-3031-48E0-A845-FED3DB0707BE}" destId="{540CC012-B0C9-4DC5-9947-0B4E0CC15D22}" srcOrd="1" destOrd="2" presId="urn:microsoft.com/office/officeart/2005/8/layout/cycle4"/>
    <dgm:cxn modelId="{4E1FE8A2-12C4-494B-9B76-C159F5B3DB71}" type="presOf" srcId="{F29EAF00-108E-4E21-BE7D-F01BFE8AF24D}" destId="{B123B07F-0A01-42A6-B2EB-44EE3DF9E0E7}" srcOrd="0" destOrd="0" presId="urn:microsoft.com/office/officeart/2005/8/layout/cycle4"/>
    <dgm:cxn modelId="{42CBF1AB-F65B-452D-A0EF-38DA099BC2EC}" type="presOf" srcId="{D3D8A708-C105-4D8E-83BC-555333352645}" destId="{FD7C4B47-3A3E-4338-80B4-2E6BD44CF584}" srcOrd="1" destOrd="0" presId="urn:microsoft.com/office/officeart/2005/8/layout/cycle4"/>
    <dgm:cxn modelId="{C42DC8AE-386F-4615-B4EA-E0B6D67AEAE1}" srcId="{6B9752A9-B586-47C6-A416-A102B2D002C8}" destId="{C736494A-3031-48E0-A845-FED3DB0707BE}" srcOrd="2" destOrd="0" parTransId="{6EA6B2F1-BFF3-4688-839C-A3321344E282}" sibTransId="{D4BE7F07-5E4C-42E5-B171-D2013D3D063F}"/>
    <dgm:cxn modelId="{250DF8C2-F9F3-496A-913D-00C676964A25}" srcId="{F29EAF00-108E-4E21-BE7D-F01BFE8AF24D}" destId="{928E7E51-AF5D-4621-B25B-CF6C10160D8D}" srcOrd="0" destOrd="0" parTransId="{9AE1A3E1-E015-4292-850D-1B05F0AAD5D9}" sibTransId="{E5DC2760-4535-4D23-98AC-6E1E97A112AE}"/>
    <dgm:cxn modelId="{B193C2C7-1284-4C9A-8182-53364333BDA3}" type="presOf" srcId="{997CBCB7-443C-4A15-81EF-0F1E2E816932}" destId="{E45FF1DE-FAAB-4F0D-B78F-FC6F6944BE63}" srcOrd="1" destOrd="1" presId="urn:microsoft.com/office/officeart/2005/8/layout/cycle4"/>
    <dgm:cxn modelId="{C0D875CB-4B79-439E-AA94-7A857BFB53FF}" type="presOf" srcId="{4F924F7C-19C7-417A-8BCD-6DF7037A50A8}" destId="{E45FF1DE-FAAB-4F0D-B78F-FC6F6944BE63}" srcOrd="1" destOrd="3" presId="urn:microsoft.com/office/officeart/2005/8/layout/cycle4"/>
    <dgm:cxn modelId="{9CD3EECF-ABDB-44AA-8FDC-B4B49B9EB6EF}" type="presOf" srcId="{85329B38-8114-49CB-B81A-A7C155065417}" destId="{E6D4A29B-C6F2-4FC7-9EAC-23B6D01FC4CC}" srcOrd="0" destOrd="2" presId="urn:microsoft.com/office/officeart/2005/8/layout/cycle4"/>
    <dgm:cxn modelId="{E924C8DB-E61A-4723-AD54-70D9728FD366}" type="presOf" srcId="{2BCB0BA4-8762-45E9-A219-1F2821AC4A83}" destId="{6F3E6DEB-6F8D-4CB3-817D-78025D620189}" srcOrd="0" destOrd="5" presId="urn:microsoft.com/office/officeart/2005/8/layout/cycle4"/>
    <dgm:cxn modelId="{98DEF2DB-A3B9-41D0-AC2E-3E02702D6E94}" type="presOf" srcId="{F3DD35DD-E867-4B8F-ABA3-22D700EC72E8}" destId="{811D4F05-5FE0-4B4B-B83F-DDBD1D84F045}" srcOrd="0" destOrd="0" presId="urn:microsoft.com/office/officeart/2005/8/layout/cycle4"/>
    <dgm:cxn modelId="{107291DE-30E2-4B47-803E-0C7B9AF902FA}" srcId="{8BE952D4-6982-486C-8BD0-F723F0997C56}" destId="{6B9752A9-B586-47C6-A416-A102B2D002C8}" srcOrd="2" destOrd="0" parTransId="{FAADE142-6452-40D8-A96F-FE1421B21FD5}" sibTransId="{A8CA959C-CE55-4FF8-84D5-A88845BE710D}"/>
    <dgm:cxn modelId="{9E3334E0-BDED-40CF-92E1-C2CEAA3742AF}" type="presOf" srcId="{2BCB0BA4-8762-45E9-A219-1F2821AC4A83}" destId="{FD7C4B47-3A3E-4338-80B4-2E6BD44CF584}" srcOrd="1" destOrd="5" presId="urn:microsoft.com/office/officeart/2005/8/layout/cycle4"/>
    <dgm:cxn modelId="{75D6FEE0-7972-425D-9122-19DA3E1C59CA}" srcId="{9631C575-823A-4F4A-942B-083B1EBADF1B}" destId="{A3573805-06A4-4875-BB3D-7C6E7E91FA51}" srcOrd="4" destOrd="0" parTransId="{E6F40681-21E9-449E-87EC-66C6BA8BAF1D}" sibTransId="{BD7D2966-DA58-427A-958A-F87C48D7DFB0}"/>
    <dgm:cxn modelId="{6920AFE2-6F14-4B24-9538-9CE91B0CD1A2}" type="presOf" srcId="{6B9752A9-B586-47C6-A416-A102B2D002C8}" destId="{B00D20B6-25E9-48FD-BCA4-D11A9CA3EC3B}" srcOrd="0" destOrd="0" presId="urn:microsoft.com/office/officeart/2005/8/layout/cycle4"/>
    <dgm:cxn modelId="{FCDDE1E4-61D7-4A8F-8631-C21D0CECACDB}" srcId="{8BE952D4-6982-486C-8BD0-F723F0997C56}" destId="{9631C575-823A-4F4A-942B-083B1EBADF1B}" srcOrd="0" destOrd="0" parTransId="{EB5CCD37-24AD-4646-B657-FE8C7071E2D8}" sibTransId="{4B92CE70-3C60-4C0D-872A-8BA1EA5CAF98}"/>
    <dgm:cxn modelId="{C8FBE1E4-E81F-4088-92C8-FCF9F4BDD30F}" type="presOf" srcId="{88DBB249-0DC5-45A7-B704-6BB3CD80274C}" destId="{540CC012-B0C9-4DC5-9947-0B4E0CC15D22}" srcOrd="1" destOrd="1" presId="urn:microsoft.com/office/officeart/2005/8/layout/cycle4"/>
    <dgm:cxn modelId="{866F0EE6-B083-4D3D-93BD-B09FFB17C0C1}" type="presOf" srcId="{C736494A-3031-48E0-A845-FED3DB0707BE}" destId="{811D4F05-5FE0-4B4B-B83F-DDBD1D84F045}" srcOrd="0" destOrd="2" presId="urn:microsoft.com/office/officeart/2005/8/layout/cycle4"/>
    <dgm:cxn modelId="{451E06EA-43EF-468A-A68B-89F11921F98A}" type="presOf" srcId="{A3573805-06A4-4875-BB3D-7C6E7E91FA51}" destId="{6F3E6DEB-6F8D-4CB3-817D-78025D620189}" srcOrd="0" destOrd="4" presId="urn:microsoft.com/office/officeart/2005/8/layout/cycle4"/>
    <dgm:cxn modelId="{91CF7FFA-FEE8-4DD4-8A7A-D60314295B82}" srcId="{9631C575-823A-4F4A-942B-083B1EBADF1B}" destId="{2BCB0BA4-8762-45E9-A219-1F2821AC4A83}" srcOrd="5" destOrd="0" parTransId="{7AFB83DD-E3E1-4B7F-9F58-C6761F6A4979}" sibTransId="{E6621057-531F-4317-8AF0-A9CA983196F7}"/>
    <dgm:cxn modelId="{06DD0EFB-8A16-41D2-987D-0E18002B3316}" srcId="{6B9752A9-B586-47C6-A416-A102B2D002C8}" destId="{D49E46C3-7FFD-4301-A5F9-3ED030ACC991}" srcOrd="3" destOrd="0" parTransId="{C29C9F94-5AC1-437F-A4CA-E1EE9801DC12}" sibTransId="{B6F55862-5EDF-495E-A89B-8FF7ABCB710E}"/>
    <dgm:cxn modelId="{AF5D38FB-F239-405F-9CA5-18B4BA6B2E54}" srcId="{F29EAF00-108E-4E21-BE7D-F01BFE8AF24D}" destId="{4F924F7C-19C7-417A-8BCD-6DF7037A50A8}" srcOrd="3" destOrd="0" parTransId="{B1ECE13B-2FB5-40BD-B406-2697A2E7F70F}" sibTransId="{5E1BE0D3-11AB-4802-AF8C-07420E0872CF}"/>
    <dgm:cxn modelId="{77D16FFC-414F-4A95-B214-2728E39220FF}" srcId="{6B9752A9-B586-47C6-A416-A102B2D002C8}" destId="{F3DD35DD-E867-4B8F-ABA3-22D700EC72E8}" srcOrd="0" destOrd="0" parTransId="{0EDD0DD9-60F9-45CA-895F-B2277D1322A3}" sibTransId="{23F315C3-3962-41D6-8AA4-3BBD6242C702}"/>
    <dgm:cxn modelId="{C0C02B01-95F9-4EC2-ADE8-C9E74221A00C}" type="presParOf" srcId="{1955A0D1-E28F-49B3-A439-ED4837B6D8CF}" destId="{6B1BD8AE-6703-4C59-AAA5-133DFA5BBC44}" srcOrd="0" destOrd="0" presId="urn:microsoft.com/office/officeart/2005/8/layout/cycle4"/>
    <dgm:cxn modelId="{24F49F74-56F0-41E4-8486-65BF8B5037C9}" type="presParOf" srcId="{6B1BD8AE-6703-4C59-AAA5-133DFA5BBC44}" destId="{DF935615-6A54-4D3B-9DA5-DEF10EEA3F5F}" srcOrd="0" destOrd="0" presId="urn:microsoft.com/office/officeart/2005/8/layout/cycle4"/>
    <dgm:cxn modelId="{5FDA5BCF-0C99-4353-99CD-1F6ACA02FAC3}" type="presParOf" srcId="{DF935615-6A54-4D3B-9DA5-DEF10EEA3F5F}" destId="{6F3E6DEB-6F8D-4CB3-817D-78025D620189}" srcOrd="0" destOrd="0" presId="urn:microsoft.com/office/officeart/2005/8/layout/cycle4"/>
    <dgm:cxn modelId="{26D681E4-77CF-4084-9756-894535CDF364}" type="presParOf" srcId="{DF935615-6A54-4D3B-9DA5-DEF10EEA3F5F}" destId="{FD7C4B47-3A3E-4338-80B4-2E6BD44CF584}" srcOrd="1" destOrd="0" presId="urn:microsoft.com/office/officeart/2005/8/layout/cycle4"/>
    <dgm:cxn modelId="{B7B671C4-2F5C-4A6F-AD5F-4A4D447EC7B2}" type="presParOf" srcId="{6B1BD8AE-6703-4C59-AAA5-133DFA5BBC44}" destId="{595B8536-4D3A-422C-B7AE-EF8ECD59DCD4}" srcOrd="1" destOrd="0" presId="urn:microsoft.com/office/officeart/2005/8/layout/cycle4"/>
    <dgm:cxn modelId="{B590EC91-E65A-49CD-9550-BD249248A030}" type="presParOf" srcId="{595B8536-4D3A-422C-B7AE-EF8ECD59DCD4}" destId="{E6D4A29B-C6F2-4FC7-9EAC-23B6D01FC4CC}" srcOrd="0" destOrd="0" presId="urn:microsoft.com/office/officeart/2005/8/layout/cycle4"/>
    <dgm:cxn modelId="{549506F9-C496-45A8-A427-1F0A1142E9A2}" type="presParOf" srcId="{595B8536-4D3A-422C-B7AE-EF8ECD59DCD4}" destId="{E45FF1DE-FAAB-4F0D-B78F-FC6F6944BE63}" srcOrd="1" destOrd="0" presId="urn:microsoft.com/office/officeart/2005/8/layout/cycle4"/>
    <dgm:cxn modelId="{521BE19C-9C43-4715-8939-9F8CAA7CD3FA}" type="presParOf" srcId="{6B1BD8AE-6703-4C59-AAA5-133DFA5BBC44}" destId="{5918FF38-0CEB-4164-91F3-6246FDE73309}" srcOrd="2" destOrd="0" presId="urn:microsoft.com/office/officeart/2005/8/layout/cycle4"/>
    <dgm:cxn modelId="{EB886591-4E22-4B34-B75A-D0CF4E9DECB8}" type="presParOf" srcId="{5918FF38-0CEB-4164-91F3-6246FDE73309}" destId="{811D4F05-5FE0-4B4B-B83F-DDBD1D84F045}" srcOrd="0" destOrd="0" presId="urn:microsoft.com/office/officeart/2005/8/layout/cycle4"/>
    <dgm:cxn modelId="{CFCBC903-B5BB-430B-9D6E-02FAA722EE6D}" type="presParOf" srcId="{5918FF38-0CEB-4164-91F3-6246FDE73309}" destId="{540CC012-B0C9-4DC5-9947-0B4E0CC15D22}" srcOrd="1" destOrd="0" presId="urn:microsoft.com/office/officeart/2005/8/layout/cycle4"/>
    <dgm:cxn modelId="{64458733-5ABF-45E1-9123-A01C73A45FCD}" type="presParOf" srcId="{6B1BD8AE-6703-4C59-AAA5-133DFA5BBC44}" destId="{C4EA8319-C425-4507-B9BC-6E20E5CA56D3}" srcOrd="3" destOrd="0" presId="urn:microsoft.com/office/officeart/2005/8/layout/cycle4"/>
    <dgm:cxn modelId="{0AF58A26-6D9C-49ED-AF87-30216D643EFC}" type="presParOf" srcId="{C4EA8319-C425-4507-B9BC-6E20E5CA56D3}" destId="{4E7B0C59-75C9-4C76-A5C5-8E08E490DE12}" srcOrd="0" destOrd="0" presId="urn:microsoft.com/office/officeart/2005/8/layout/cycle4"/>
    <dgm:cxn modelId="{1651F41F-39F0-418E-A50C-87A50DC2A2E1}" type="presParOf" srcId="{C4EA8319-C425-4507-B9BC-6E20E5CA56D3}" destId="{F1539B52-DB9D-4E5D-8734-F85C86E9983B}" srcOrd="1" destOrd="0" presId="urn:microsoft.com/office/officeart/2005/8/layout/cycle4"/>
    <dgm:cxn modelId="{CF761B9D-9238-4294-95C2-0076C61B04F0}" type="presParOf" srcId="{6B1BD8AE-6703-4C59-AAA5-133DFA5BBC44}" destId="{E002121C-60AD-4A1C-9D63-8D06798655DC}" srcOrd="4" destOrd="0" presId="urn:microsoft.com/office/officeart/2005/8/layout/cycle4"/>
    <dgm:cxn modelId="{1AF28385-4774-47F7-99A7-10DE140A6508}" type="presParOf" srcId="{1955A0D1-E28F-49B3-A439-ED4837B6D8CF}" destId="{B2B4BE01-628F-43C7-A7FB-6602DD99750C}" srcOrd="1" destOrd="0" presId="urn:microsoft.com/office/officeart/2005/8/layout/cycle4"/>
    <dgm:cxn modelId="{0A5C7D8F-089E-4AEE-A1A3-CFD040A8C43C}" type="presParOf" srcId="{B2B4BE01-628F-43C7-A7FB-6602DD99750C}" destId="{ECBCA468-3D50-4D4D-9DB2-01386594659F}" srcOrd="0" destOrd="0" presId="urn:microsoft.com/office/officeart/2005/8/layout/cycle4"/>
    <dgm:cxn modelId="{60D1B74F-1FBD-4B9A-9C89-977CE57FED4A}" type="presParOf" srcId="{B2B4BE01-628F-43C7-A7FB-6602DD99750C}" destId="{B123B07F-0A01-42A6-B2EB-44EE3DF9E0E7}" srcOrd="1" destOrd="0" presId="urn:microsoft.com/office/officeart/2005/8/layout/cycle4"/>
    <dgm:cxn modelId="{BF64965F-2208-4DB3-9E9B-D48377075FBC}" type="presParOf" srcId="{B2B4BE01-628F-43C7-A7FB-6602DD99750C}" destId="{B00D20B6-25E9-48FD-BCA4-D11A9CA3EC3B}" srcOrd="2" destOrd="0" presId="urn:microsoft.com/office/officeart/2005/8/layout/cycle4"/>
    <dgm:cxn modelId="{FB406FE8-7C52-4512-9A70-96F015FF9485}" type="presParOf" srcId="{B2B4BE01-628F-43C7-A7FB-6602DD99750C}" destId="{BAA007A5-F22F-4ED9-84E0-34D586C1102D}" srcOrd="3" destOrd="0" presId="urn:microsoft.com/office/officeart/2005/8/layout/cycle4"/>
    <dgm:cxn modelId="{3B17E0B6-AEDA-4213-9F12-22521D915FBF}" type="presParOf" srcId="{B2B4BE01-628F-43C7-A7FB-6602DD99750C}" destId="{24FE2F83-0ACF-47AB-8B78-2960376DFA1E}" srcOrd="4" destOrd="0" presId="urn:microsoft.com/office/officeart/2005/8/layout/cycle4"/>
    <dgm:cxn modelId="{3E03E310-2D2D-4E16-A68C-6A6B16419C4C}" type="presParOf" srcId="{1955A0D1-E28F-49B3-A439-ED4837B6D8CF}" destId="{1F6A6743-9260-4035-B6AA-0EC5ACD3158E}" srcOrd="2" destOrd="0" presId="urn:microsoft.com/office/officeart/2005/8/layout/cycle4"/>
    <dgm:cxn modelId="{87D3E13D-3922-415A-870F-C47D025A9A62}" type="presParOf" srcId="{1955A0D1-E28F-49B3-A439-ED4837B6D8CF}" destId="{C44A1ECB-F6A2-4FB9-B83B-1E740003767C}"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1A8503-308D-4CFE-9D54-C8B0DC84E558}" type="doc">
      <dgm:prSet loTypeId="urn:microsoft.com/office/officeart/2008/layout/AscendingPictureAccentProcess" loCatId="picture" qsTypeId="urn:microsoft.com/office/officeart/2005/8/quickstyle/3d1" qsCatId="3D" csTypeId="urn:microsoft.com/office/officeart/2005/8/colors/colorful5" csCatId="colorful" phldr="1"/>
      <dgm:spPr/>
      <dgm:t>
        <a:bodyPr/>
        <a:lstStyle/>
        <a:p>
          <a:endParaRPr lang="es-PE"/>
        </a:p>
      </dgm:t>
    </dgm:pt>
    <dgm:pt modelId="{A7E77D44-5D2E-43D8-82FC-759D4196CDF7}">
      <dgm:prSet phldrT="[Texto]"/>
      <dgm:spPr/>
      <dgm:t>
        <a:bodyPr/>
        <a:lstStyle/>
        <a:p>
          <a:r>
            <a:rPr lang="es-PE" dirty="0">
              <a:latin typeface="Aharoni" panose="02010803020104030203" pitchFamily="2" charset="-79"/>
              <a:cs typeface="Aharoni" panose="02010803020104030203" pitchFamily="2" charset="-79"/>
            </a:rPr>
            <a:t>Resolución de casos criminales</a:t>
          </a:r>
        </a:p>
      </dgm:t>
    </dgm:pt>
    <dgm:pt modelId="{6A1F9A1B-74A5-4141-A7B8-4C5C181F2E9D}" type="parTrans" cxnId="{9DF8D198-A8A2-4916-B971-AD280F51B60E}">
      <dgm:prSet/>
      <dgm:spPr/>
      <dgm:t>
        <a:bodyPr/>
        <a:lstStyle/>
        <a:p>
          <a:endParaRPr lang="es-PE"/>
        </a:p>
      </dgm:t>
    </dgm:pt>
    <dgm:pt modelId="{79962B80-B76C-4906-ADF8-83321671E6BB}" type="sibTrans" cxnId="{9DF8D198-A8A2-4916-B971-AD280F51B60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s-PE"/>
        </a:p>
      </dgm:t>
    </dgm:pt>
    <dgm:pt modelId="{2552520D-27EC-444F-BAE1-D6986FE95A19}">
      <dgm:prSet phldrT="[Texto]"/>
      <dgm:spPr/>
      <dgm:t>
        <a:bodyPr/>
        <a:lstStyle/>
        <a:p>
          <a:r>
            <a:rPr lang="es-PE" dirty="0">
              <a:latin typeface="Aharoni" panose="02010803020104030203" pitchFamily="2" charset="-79"/>
              <a:cs typeface="Aharoni" panose="02010803020104030203" pitchFamily="2" charset="-79"/>
            </a:rPr>
            <a:t>Identificación de personas</a:t>
          </a:r>
        </a:p>
      </dgm:t>
    </dgm:pt>
    <dgm:pt modelId="{C31C706C-461B-434E-A88A-F0A1EE24574F}" type="parTrans" cxnId="{327DB26F-164E-4BF3-987D-D1F7DD1E75AB}">
      <dgm:prSet/>
      <dgm:spPr/>
      <dgm:t>
        <a:bodyPr/>
        <a:lstStyle/>
        <a:p>
          <a:endParaRPr lang="es-PE"/>
        </a:p>
      </dgm:t>
    </dgm:pt>
    <dgm:pt modelId="{9B16C657-13F1-4299-956E-3026C32A9307}" type="sibTrans" cxnId="{327DB26F-164E-4BF3-987D-D1F7DD1E75AB}">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t>
        <a:bodyPr/>
        <a:lstStyle/>
        <a:p>
          <a:endParaRPr lang="es-PE"/>
        </a:p>
      </dgm:t>
    </dgm:pt>
    <dgm:pt modelId="{783F0766-9795-4E8F-A10A-F5FD88DF08C3}">
      <dgm:prSet phldrT="[Texto]"/>
      <dgm:spPr/>
      <dgm:t>
        <a:bodyPr/>
        <a:lstStyle/>
        <a:p>
          <a:r>
            <a:rPr lang="es-PE" b="1" dirty="0"/>
            <a:t>Identificación de cadáveres</a:t>
          </a:r>
          <a:endParaRPr lang="es-PE" b="1" dirty="0">
            <a:latin typeface="Aharoni" panose="02010803020104030203" pitchFamily="2" charset="-79"/>
            <a:cs typeface="Aharoni" panose="02010803020104030203" pitchFamily="2" charset="-79"/>
          </a:endParaRPr>
        </a:p>
      </dgm:t>
    </dgm:pt>
    <dgm:pt modelId="{832C54E0-A22B-47C5-9F47-24AD6AB8054C}" type="parTrans" cxnId="{6E0BD3F0-7ECA-47FD-9ABE-4F9D7FA6DAE2}">
      <dgm:prSet/>
      <dgm:spPr/>
      <dgm:t>
        <a:bodyPr/>
        <a:lstStyle/>
        <a:p>
          <a:endParaRPr lang="es-PE"/>
        </a:p>
      </dgm:t>
    </dgm:pt>
    <dgm:pt modelId="{84D61E1E-A5EF-4BC4-86BC-119A95D897D4}" type="sibTrans" cxnId="{6E0BD3F0-7ECA-47FD-9ABE-4F9D7FA6DAE2}">
      <dgm:prSet/>
      <dgm:spPr>
        <a:blipFill rotWithShape="1">
          <a:blip xmlns:r="http://schemas.openxmlformats.org/officeDocument/2006/relationships" r:embed="rId3"/>
          <a:srcRect/>
          <a:stretch>
            <a:fillRect l="-5000" r="-5000"/>
          </a:stretch>
        </a:blipFill>
      </dgm:spPr>
      <dgm:t>
        <a:bodyPr/>
        <a:lstStyle/>
        <a:p>
          <a:endParaRPr lang="es-PE"/>
        </a:p>
      </dgm:t>
    </dgm:pt>
    <dgm:pt modelId="{CB713091-BE33-4F91-8C88-6AE2CCA0EA43}" type="pres">
      <dgm:prSet presAssocID="{101A8503-308D-4CFE-9D54-C8B0DC84E558}" presName="Name0" presStyleCnt="0">
        <dgm:presLayoutVars>
          <dgm:chMax val="7"/>
          <dgm:chPref val="7"/>
          <dgm:dir/>
        </dgm:presLayoutVars>
      </dgm:prSet>
      <dgm:spPr/>
    </dgm:pt>
    <dgm:pt modelId="{6BCF6AD7-E9C9-40C3-8285-FDCE70B3AEA3}" type="pres">
      <dgm:prSet presAssocID="{101A8503-308D-4CFE-9D54-C8B0DC84E558}" presName="dot1" presStyleLbl="alignNode1" presStyleIdx="0" presStyleCnt="12" custLinFactX="80062" custLinFactY="403111" custLinFactNeighborX="100000" custLinFactNeighborY="500000"/>
      <dgm:spPr/>
    </dgm:pt>
    <dgm:pt modelId="{8330356C-A8BD-4528-8220-B639ED1785FB}" type="pres">
      <dgm:prSet presAssocID="{101A8503-308D-4CFE-9D54-C8B0DC84E558}" presName="dot2" presStyleLbl="alignNode1" presStyleIdx="1" presStyleCnt="12" custLinFactX="80062" custLinFactY="362420" custLinFactNeighborX="100000" custLinFactNeighborY="400000"/>
      <dgm:spPr/>
    </dgm:pt>
    <dgm:pt modelId="{26656862-B16A-42AA-941E-EAAB21FED62F}" type="pres">
      <dgm:prSet presAssocID="{101A8503-308D-4CFE-9D54-C8B0DC84E558}" presName="dot3" presStyleLbl="alignNode1" presStyleIdx="2" presStyleCnt="12" custLinFactX="80062" custLinFactY="300000" custLinFactNeighborX="100000" custLinFactNeighborY="340611"/>
      <dgm:spPr/>
    </dgm:pt>
    <dgm:pt modelId="{641704D9-BB81-4E63-8218-9A3AB3AC335B}" type="pres">
      <dgm:prSet presAssocID="{101A8503-308D-4CFE-9D54-C8B0DC84E558}" presName="dot4" presStyleLbl="alignNode1" presStyleIdx="3" presStyleCnt="12"/>
      <dgm:spPr/>
    </dgm:pt>
    <dgm:pt modelId="{0AD82F2C-C2C3-4713-B12F-687A755DA736}" type="pres">
      <dgm:prSet presAssocID="{101A8503-308D-4CFE-9D54-C8B0DC84E558}" presName="dot5" presStyleLbl="alignNode1" presStyleIdx="4" presStyleCnt="12"/>
      <dgm:spPr/>
    </dgm:pt>
    <dgm:pt modelId="{8F57B2B4-6DD9-408A-8A13-66B9CF5F5B37}" type="pres">
      <dgm:prSet presAssocID="{101A8503-308D-4CFE-9D54-C8B0DC84E558}" presName="dotArrow1" presStyleLbl="alignNode1" presStyleIdx="5" presStyleCnt="12"/>
      <dgm:spPr/>
    </dgm:pt>
    <dgm:pt modelId="{6468DF58-74E0-42C0-B509-FCFE2049CB23}" type="pres">
      <dgm:prSet presAssocID="{101A8503-308D-4CFE-9D54-C8B0DC84E558}" presName="dotArrow2" presStyleLbl="alignNode1" presStyleIdx="6" presStyleCnt="12"/>
      <dgm:spPr/>
    </dgm:pt>
    <dgm:pt modelId="{A4E296A8-20AF-49CC-B087-4455C109178E}" type="pres">
      <dgm:prSet presAssocID="{101A8503-308D-4CFE-9D54-C8B0DC84E558}" presName="dotArrow3" presStyleLbl="alignNode1" presStyleIdx="7" presStyleCnt="12"/>
      <dgm:spPr/>
    </dgm:pt>
    <dgm:pt modelId="{E02573A9-029B-4CAD-9BF6-334B284D5090}" type="pres">
      <dgm:prSet presAssocID="{101A8503-308D-4CFE-9D54-C8B0DC84E558}" presName="dotArrow4" presStyleLbl="alignNode1" presStyleIdx="8" presStyleCnt="12"/>
      <dgm:spPr/>
    </dgm:pt>
    <dgm:pt modelId="{BFA48510-C497-428C-AF34-ED10B15F8803}" type="pres">
      <dgm:prSet presAssocID="{101A8503-308D-4CFE-9D54-C8B0DC84E558}" presName="dotArrow5" presStyleLbl="alignNode1" presStyleIdx="9" presStyleCnt="12"/>
      <dgm:spPr/>
    </dgm:pt>
    <dgm:pt modelId="{15165EBF-387B-4B9E-BB6A-B3ADF078298F}" type="pres">
      <dgm:prSet presAssocID="{101A8503-308D-4CFE-9D54-C8B0DC84E558}" presName="dotArrow6" presStyleLbl="alignNode1" presStyleIdx="10" presStyleCnt="12"/>
      <dgm:spPr/>
    </dgm:pt>
    <dgm:pt modelId="{CA3B7122-742B-4B9B-ABC2-BEC16DB5DEF3}" type="pres">
      <dgm:prSet presAssocID="{101A8503-308D-4CFE-9D54-C8B0DC84E558}" presName="dotArrow7" presStyleLbl="alignNode1" presStyleIdx="11" presStyleCnt="12"/>
      <dgm:spPr/>
    </dgm:pt>
    <dgm:pt modelId="{18C6B19E-9CE5-4BDB-9E7C-8C4809D0E71E}" type="pres">
      <dgm:prSet presAssocID="{A7E77D44-5D2E-43D8-82FC-759D4196CDF7}" presName="parTx1" presStyleLbl="node1" presStyleIdx="0" presStyleCnt="3" custLinFactNeighborX="90815" custLinFactNeighborY="-97137"/>
      <dgm:spPr/>
    </dgm:pt>
    <dgm:pt modelId="{904D857F-1F5C-46C2-BA03-7AF9C4F2DE11}" type="pres">
      <dgm:prSet presAssocID="{79962B80-B76C-4906-ADF8-83321671E6BB}" presName="picture1" presStyleCnt="0"/>
      <dgm:spPr/>
    </dgm:pt>
    <dgm:pt modelId="{D850755A-3C31-4DFC-895C-EEEC8B54C8CB}" type="pres">
      <dgm:prSet presAssocID="{79962B80-B76C-4906-ADF8-83321671E6BB}" presName="imageRepeatNode" presStyleLbl="fgImgPlace1" presStyleIdx="0" presStyleCnt="3" custLinFactX="53389" custLinFactNeighborX="100000" custLinFactNeighborY="-15747"/>
      <dgm:spPr/>
    </dgm:pt>
    <dgm:pt modelId="{DB4A2541-7B6C-4D4C-B60E-C85B2EDFE0CE}" type="pres">
      <dgm:prSet presAssocID="{2552520D-27EC-444F-BAE1-D6986FE95A19}" presName="parTx2" presStyleLbl="node1" presStyleIdx="1" presStyleCnt="3" custLinFactY="-106353" custLinFactNeighborX="36028" custLinFactNeighborY="-200000"/>
      <dgm:spPr/>
    </dgm:pt>
    <dgm:pt modelId="{55C274AC-2076-4205-9847-AF094D878285}" type="pres">
      <dgm:prSet presAssocID="{9B16C657-13F1-4299-956E-3026C32A9307}" presName="picture2" presStyleCnt="0"/>
      <dgm:spPr/>
    </dgm:pt>
    <dgm:pt modelId="{2539FBD2-369D-4907-ADDA-130446053AD9}" type="pres">
      <dgm:prSet presAssocID="{9B16C657-13F1-4299-956E-3026C32A9307}" presName="imageRepeatNode" presStyleLbl="fgImgPlace1" presStyleIdx="1" presStyleCnt="3" custLinFactY="-51646" custLinFactNeighborX="40215" custLinFactNeighborY="-100000"/>
      <dgm:spPr/>
    </dgm:pt>
    <dgm:pt modelId="{C3E89084-A022-40DD-9EE8-6A55E69CA771}" type="pres">
      <dgm:prSet presAssocID="{783F0766-9795-4E8F-A10A-F5FD88DF08C3}" presName="parTx3" presStyleLbl="node1" presStyleIdx="2" presStyleCnt="3" custLinFactNeighborX="9091" custLinFactNeighborY="63431"/>
      <dgm:spPr/>
    </dgm:pt>
    <dgm:pt modelId="{679E41BE-853B-4153-A44C-3BB4160D6C0D}" type="pres">
      <dgm:prSet presAssocID="{84D61E1E-A5EF-4BC4-86BC-119A95D897D4}" presName="picture3" presStyleCnt="0"/>
      <dgm:spPr/>
    </dgm:pt>
    <dgm:pt modelId="{A9C5AF77-7D4E-4F54-B10F-8686A878C6AB}" type="pres">
      <dgm:prSet presAssocID="{84D61E1E-A5EF-4BC4-86BC-119A95D897D4}" presName="imageRepeatNode" presStyleLbl="fgImgPlace1" presStyleIdx="2" presStyleCnt="3" custLinFactNeighborX="-31232" custLinFactNeighborY="64720"/>
      <dgm:spPr/>
    </dgm:pt>
  </dgm:ptLst>
  <dgm:cxnLst>
    <dgm:cxn modelId="{FF0A6300-08DD-4297-B131-D7CBF3ACD367}" type="presOf" srcId="{A7E77D44-5D2E-43D8-82FC-759D4196CDF7}" destId="{18C6B19E-9CE5-4BDB-9E7C-8C4809D0E71E}" srcOrd="0" destOrd="0" presId="urn:microsoft.com/office/officeart/2008/layout/AscendingPictureAccentProcess"/>
    <dgm:cxn modelId="{D1EA783E-726A-4476-94CC-B9C395275244}" type="presOf" srcId="{79962B80-B76C-4906-ADF8-83321671E6BB}" destId="{D850755A-3C31-4DFC-895C-EEEC8B54C8CB}" srcOrd="0" destOrd="0" presId="urn:microsoft.com/office/officeart/2008/layout/AscendingPictureAccentProcess"/>
    <dgm:cxn modelId="{AEF2BA67-4D2E-4785-8EE4-EF34170D3EB6}" type="presOf" srcId="{84D61E1E-A5EF-4BC4-86BC-119A95D897D4}" destId="{A9C5AF77-7D4E-4F54-B10F-8686A878C6AB}" srcOrd="0" destOrd="0" presId="urn:microsoft.com/office/officeart/2008/layout/AscendingPictureAccentProcess"/>
    <dgm:cxn modelId="{327DB26F-164E-4BF3-987D-D1F7DD1E75AB}" srcId="{101A8503-308D-4CFE-9D54-C8B0DC84E558}" destId="{2552520D-27EC-444F-BAE1-D6986FE95A19}" srcOrd="1" destOrd="0" parTransId="{C31C706C-461B-434E-A88A-F0A1EE24574F}" sibTransId="{9B16C657-13F1-4299-956E-3026C32A9307}"/>
    <dgm:cxn modelId="{A007F576-726B-4F84-BBEE-DA5853086E7F}" type="presOf" srcId="{783F0766-9795-4E8F-A10A-F5FD88DF08C3}" destId="{C3E89084-A022-40DD-9EE8-6A55E69CA771}" srcOrd="0" destOrd="0" presId="urn:microsoft.com/office/officeart/2008/layout/AscendingPictureAccentProcess"/>
    <dgm:cxn modelId="{6314F08F-EAD4-4591-A669-FAD84C95C9EF}" type="presOf" srcId="{9B16C657-13F1-4299-956E-3026C32A9307}" destId="{2539FBD2-369D-4907-ADDA-130446053AD9}" srcOrd="0" destOrd="0" presId="urn:microsoft.com/office/officeart/2008/layout/AscendingPictureAccentProcess"/>
    <dgm:cxn modelId="{9DF8D198-A8A2-4916-B971-AD280F51B60E}" srcId="{101A8503-308D-4CFE-9D54-C8B0DC84E558}" destId="{A7E77D44-5D2E-43D8-82FC-759D4196CDF7}" srcOrd="0" destOrd="0" parTransId="{6A1F9A1B-74A5-4141-A7B8-4C5C181F2E9D}" sibTransId="{79962B80-B76C-4906-ADF8-83321671E6BB}"/>
    <dgm:cxn modelId="{2F09B299-9ACF-4618-AA28-062C40667F1C}" type="presOf" srcId="{2552520D-27EC-444F-BAE1-D6986FE95A19}" destId="{DB4A2541-7B6C-4D4C-B60E-C85B2EDFE0CE}" srcOrd="0" destOrd="0" presId="urn:microsoft.com/office/officeart/2008/layout/AscendingPictureAccentProcess"/>
    <dgm:cxn modelId="{5B35E2D6-5B87-4EB6-BA12-AE1FF265F9CD}" type="presOf" srcId="{101A8503-308D-4CFE-9D54-C8B0DC84E558}" destId="{CB713091-BE33-4F91-8C88-6AE2CCA0EA43}" srcOrd="0" destOrd="0" presId="urn:microsoft.com/office/officeart/2008/layout/AscendingPictureAccentProcess"/>
    <dgm:cxn modelId="{6E0BD3F0-7ECA-47FD-9ABE-4F9D7FA6DAE2}" srcId="{101A8503-308D-4CFE-9D54-C8B0DC84E558}" destId="{783F0766-9795-4E8F-A10A-F5FD88DF08C3}" srcOrd="2" destOrd="0" parTransId="{832C54E0-A22B-47C5-9F47-24AD6AB8054C}" sibTransId="{84D61E1E-A5EF-4BC4-86BC-119A95D897D4}"/>
    <dgm:cxn modelId="{616FCECD-1932-4236-BDEB-02C48AF2FA57}" type="presParOf" srcId="{CB713091-BE33-4F91-8C88-6AE2CCA0EA43}" destId="{6BCF6AD7-E9C9-40C3-8285-FDCE70B3AEA3}" srcOrd="0" destOrd="0" presId="urn:microsoft.com/office/officeart/2008/layout/AscendingPictureAccentProcess"/>
    <dgm:cxn modelId="{7018F228-5B44-4C74-BC64-5FD0C9015073}" type="presParOf" srcId="{CB713091-BE33-4F91-8C88-6AE2CCA0EA43}" destId="{8330356C-A8BD-4528-8220-B639ED1785FB}" srcOrd="1" destOrd="0" presId="urn:microsoft.com/office/officeart/2008/layout/AscendingPictureAccentProcess"/>
    <dgm:cxn modelId="{C09A2682-6C30-4825-B477-4128C3EFB688}" type="presParOf" srcId="{CB713091-BE33-4F91-8C88-6AE2CCA0EA43}" destId="{26656862-B16A-42AA-941E-EAAB21FED62F}" srcOrd="2" destOrd="0" presId="urn:microsoft.com/office/officeart/2008/layout/AscendingPictureAccentProcess"/>
    <dgm:cxn modelId="{1DACE1ED-8E1D-472B-9C53-B9336F901F4B}" type="presParOf" srcId="{CB713091-BE33-4F91-8C88-6AE2CCA0EA43}" destId="{641704D9-BB81-4E63-8218-9A3AB3AC335B}" srcOrd="3" destOrd="0" presId="urn:microsoft.com/office/officeart/2008/layout/AscendingPictureAccentProcess"/>
    <dgm:cxn modelId="{6F934CBC-3F10-4521-8B51-27BBB29B5CB7}" type="presParOf" srcId="{CB713091-BE33-4F91-8C88-6AE2CCA0EA43}" destId="{0AD82F2C-C2C3-4713-B12F-687A755DA736}" srcOrd="4" destOrd="0" presId="urn:microsoft.com/office/officeart/2008/layout/AscendingPictureAccentProcess"/>
    <dgm:cxn modelId="{7CBB844F-0201-4B1C-A978-83E6818C19DE}" type="presParOf" srcId="{CB713091-BE33-4F91-8C88-6AE2CCA0EA43}" destId="{8F57B2B4-6DD9-408A-8A13-66B9CF5F5B37}" srcOrd="5" destOrd="0" presId="urn:microsoft.com/office/officeart/2008/layout/AscendingPictureAccentProcess"/>
    <dgm:cxn modelId="{FE5CBCE6-12F6-4F57-978C-4DD2463199E2}" type="presParOf" srcId="{CB713091-BE33-4F91-8C88-6AE2CCA0EA43}" destId="{6468DF58-74E0-42C0-B509-FCFE2049CB23}" srcOrd="6" destOrd="0" presId="urn:microsoft.com/office/officeart/2008/layout/AscendingPictureAccentProcess"/>
    <dgm:cxn modelId="{637CD8DC-17D4-4B28-AFF6-4C4F0E2D6542}" type="presParOf" srcId="{CB713091-BE33-4F91-8C88-6AE2CCA0EA43}" destId="{A4E296A8-20AF-49CC-B087-4455C109178E}" srcOrd="7" destOrd="0" presId="urn:microsoft.com/office/officeart/2008/layout/AscendingPictureAccentProcess"/>
    <dgm:cxn modelId="{7C5E7B49-1133-4E5E-B57B-DC5AE71B5C66}" type="presParOf" srcId="{CB713091-BE33-4F91-8C88-6AE2CCA0EA43}" destId="{E02573A9-029B-4CAD-9BF6-334B284D5090}" srcOrd="8" destOrd="0" presId="urn:microsoft.com/office/officeart/2008/layout/AscendingPictureAccentProcess"/>
    <dgm:cxn modelId="{10147A8F-34B0-4CCB-91D6-2AFD891D9B14}" type="presParOf" srcId="{CB713091-BE33-4F91-8C88-6AE2CCA0EA43}" destId="{BFA48510-C497-428C-AF34-ED10B15F8803}" srcOrd="9" destOrd="0" presId="urn:microsoft.com/office/officeart/2008/layout/AscendingPictureAccentProcess"/>
    <dgm:cxn modelId="{6F06D243-5A27-4554-822C-24FAE49986A6}" type="presParOf" srcId="{CB713091-BE33-4F91-8C88-6AE2CCA0EA43}" destId="{15165EBF-387B-4B9E-BB6A-B3ADF078298F}" srcOrd="10" destOrd="0" presId="urn:microsoft.com/office/officeart/2008/layout/AscendingPictureAccentProcess"/>
    <dgm:cxn modelId="{3220ACAB-4B5B-4DE4-8467-484666ED2D82}" type="presParOf" srcId="{CB713091-BE33-4F91-8C88-6AE2CCA0EA43}" destId="{CA3B7122-742B-4B9B-ABC2-BEC16DB5DEF3}" srcOrd="11" destOrd="0" presId="urn:microsoft.com/office/officeart/2008/layout/AscendingPictureAccentProcess"/>
    <dgm:cxn modelId="{192F6E08-2BC4-4891-9FE8-75C403166D1B}" type="presParOf" srcId="{CB713091-BE33-4F91-8C88-6AE2CCA0EA43}" destId="{18C6B19E-9CE5-4BDB-9E7C-8C4809D0E71E}" srcOrd="12" destOrd="0" presId="urn:microsoft.com/office/officeart/2008/layout/AscendingPictureAccentProcess"/>
    <dgm:cxn modelId="{599DE6C7-3080-4796-9B4A-AE487D8EE5F3}" type="presParOf" srcId="{CB713091-BE33-4F91-8C88-6AE2CCA0EA43}" destId="{904D857F-1F5C-46C2-BA03-7AF9C4F2DE11}" srcOrd="13" destOrd="0" presId="urn:microsoft.com/office/officeart/2008/layout/AscendingPictureAccentProcess"/>
    <dgm:cxn modelId="{20D13401-AB23-4B47-BD49-0F4A111B4052}" type="presParOf" srcId="{904D857F-1F5C-46C2-BA03-7AF9C4F2DE11}" destId="{D850755A-3C31-4DFC-895C-EEEC8B54C8CB}" srcOrd="0" destOrd="0" presId="urn:microsoft.com/office/officeart/2008/layout/AscendingPictureAccentProcess"/>
    <dgm:cxn modelId="{FB36765F-7F98-448D-BE70-29371966503F}" type="presParOf" srcId="{CB713091-BE33-4F91-8C88-6AE2CCA0EA43}" destId="{DB4A2541-7B6C-4D4C-B60E-C85B2EDFE0CE}" srcOrd="14" destOrd="0" presId="urn:microsoft.com/office/officeart/2008/layout/AscendingPictureAccentProcess"/>
    <dgm:cxn modelId="{A437FF02-06B6-4341-A837-8846D86BD121}" type="presParOf" srcId="{CB713091-BE33-4F91-8C88-6AE2CCA0EA43}" destId="{55C274AC-2076-4205-9847-AF094D878285}" srcOrd="15" destOrd="0" presId="urn:microsoft.com/office/officeart/2008/layout/AscendingPictureAccentProcess"/>
    <dgm:cxn modelId="{753F6673-CF2C-45D0-8BE4-C36E37C4DDC3}" type="presParOf" srcId="{55C274AC-2076-4205-9847-AF094D878285}" destId="{2539FBD2-369D-4907-ADDA-130446053AD9}" srcOrd="0" destOrd="0" presId="urn:microsoft.com/office/officeart/2008/layout/AscendingPictureAccentProcess"/>
    <dgm:cxn modelId="{981ADBCD-E3E8-42C1-B33F-E5E1E07C2940}" type="presParOf" srcId="{CB713091-BE33-4F91-8C88-6AE2CCA0EA43}" destId="{C3E89084-A022-40DD-9EE8-6A55E69CA771}" srcOrd="16" destOrd="0" presId="urn:microsoft.com/office/officeart/2008/layout/AscendingPictureAccentProcess"/>
    <dgm:cxn modelId="{F4BC662D-AFC2-414A-AF18-7D64498B5FA4}" type="presParOf" srcId="{CB713091-BE33-4F91-8C88-6AE2CCA0EA43}" destId="{679E41BE-853B-4153-A44C-3BB4160D6C0D}" srcOrd="17" destOrd="0" presId="urn:microsoft.com/office/officeart/2008/layout/AscendingPictureAccentProcess"/>
    <dgm:cxn modelId="{6126A66B-FADB-41AC-A900-2545D4A8F5E3}" type="presParOf" srcId="{679E41BE-853B-4153-A44C-3BB4160D6C0D}" destId="{A9C5AF77-7D4E-4F54-B10F-8686A878C6AB}" srcOrd="0" destOrd="0" presId="urn:microsoft.com/office/officeart/2008/layout/AscendingPictureAccentProcess"/>
  </dgm:cxnLst>
  <dgm:bg>
    <a:noFill/>
    <a:effectLst>
      <a:glow rad="139700">
        <a:schemeClr val="accent6">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D4F05-5FE0-4B4B-B83F-DDBD1D84F045}">
      <dsp:nvSpPr>
        <dsp:cNvPr id="0" name=""/>
        <dsp:cNvSpPr/>
      </dsp:nvSpPr>
      <dsp:spPr>
        <a:xfrm>
          <a:off x="5803715" y="3278513"/>
          <a:ext cx="4228466" cy="199547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ES" sz="1600" kern="1200" dirty="0"/>
            <a:t>Imprescriptibilidad de los delitos de Violación a Menores</a:t>
          </a:r>
        </a:p>
        <a:p>
          <a:pPr marL="171450" lvl="1" indent="-171450" algn="l" defTabSz="711200">
            <a:lnSpc>
              <a:spcPct val="90000"/>
            </a:lnSpc>
            <a:spcBef>
              <a:spcPct val="0"/>
            </a:spcBef>
            <a:spcAft>
              <a:spcPct val="15000"/>
            </a:spcAft>
            <a:buChar char="•"/>
          </a:pPr>
          <a:r>
            <a:rPr lang="es-ES" sz="1600" kern="1200" dirty="0"/>
            <a:t>Hurto agravado</a:t>
          </a:r>
        </a:p>
        <a:p>
          <a:pPr marL="171450" lvl="1" indent="-171450" algn="l" defTabSz="711200">
            <a:lnSpc>
              <a:spcPct val="90000"/>
            </a:lnSpc>
            <a:spcBef>
              <a:spcPct val="0"/>
            </a:spcBef>
            <a:spcAft>
              <a:spcPct val="15000"/>
            </a:spcAft>
            <a:buChar char="•"/>
          </a:pPr>
          <a:r>
            <a:rPr lang="es-ES" sz="1600" kern="1200" dirty="0"/>
            <a:t>Penas efectivas: Receptación celulares</a:t>
          </a:r>
        </a:p>
        <a:p>
          <a:pPr marL="171450" lvl="1" indent="-171450" algn="l" defTabSz="711200">
            <a:lnSpc>
              <a:spcPct val="90000"/>
            </a:lnSpc>
            <a:spcBef>
              <a:spcPct val="0"/>
            </a:spcBef>
            <a:spcAft>
              <a:spcPct val="15000"/>
            </a:spcAft>
            <a:buChar char="•"/>
          </a:pPr>
          <a:r>
            <a:rPr lang="es-ES" sz="1600" kern="1200" dirty="0"/>
            <a:t>Código Amber</a:t>
          </a:r>
        </a:p>
      </dsp:txBody>
      <dsp:txXfrm>
        <a:off x="7116089" y="3821215"/>
        <a:ext cx="2872258" cy="1408935"/>
      </dsp:txXfrm>
    </dsp:sp>
    <dsp:sp modelId="{4E7B0C59-75C9-4C76-A5C5-8E08E490DE12}">
      <dsp:nvSpPr>
        <dsp:cNvPr id="0" name=""/>
        <dsp:cNvSpPr/>
      </dsp:nvSpPr>
      <dsp:spPr>
        <a:xfrm>
          <a:off x="0" y="3597349"/>
          <a:ext cx="4014721" cy="15050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ES" sz="1600" kern="1200" dirty="0"/>
            <a:t>Lograr el compromiso en todos los niveles de gobierno y la sociedad civil</a:t>
          </a:r>
        </a:p>
      </dsp:txBody>
      <dsp:txXfrm>
        <a:off x="33061" y="4006670"/>
        <a:ext cx="2744183" cy="1062657"/>
      </dsp:txXfrm>
    </dsp:sp>
    <dsp:sp modelId="{E6D4A29B-C6F2-4FC7-9EAC-23B6D01FC4CC}">
      <dsp:nvSpPr>
        <dsp:cNvPr id="0" name=""/>
        <dsp:cNvSpPr/>
      </dsp:nvSpPr>
      <dsp:spPr>
        <a:xfrm>
          <a:off x="6427085" y="-296838"/>
          <a:ext cx="3605096" cy="331725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ES" sz="1600" kern="1200" dirty="0"/>
            <a:t>Atacar los mercados ilícitos</a:t>
          </a:r>
        </a:p>
        <a:p>
          <a:pPr marL="171450" lvl="1" indent="-171450" algn="l" defTabSz="711200">
            <a:lnSpc>
              <a:spcPct val="90000"/>
            </a:lnSpc>
            <a:spcBef>
              <a:spcPct val="0"/>
            </a:spcBef>
            <a:spcAft>
              <a:spcPct val="15000"/>
            </a:spcAft>
            <a:buChar char="•"/>
          </a:pPr>
          <a:r>
            <a:rPr lang="es-ES" sz="1600" kern="1200" dirty="0"/>
            <a:t>Recuperando las zonas ganadas por la delincuencia</a:t>
          </a:r>
        </a:p>
        <a:p>
          <a:pPr marL="171450" lvl="1" indent="-171450" algn="l" defTabSz="711200">
            <a:lnSpc>
              <a:spcPct val="90000"/>
            </a:lnSpc>
            <a:spcBef>
              <a:spcPct val="0"/>
            </a:spcBef>
            <a:spcAft>
              <a:spcPct val="15000"/>
            </a:spcAft>
            <a:buChar char="•"/>
          </a:pPr>
          <a:r>
            <a:rPr lang="es-ES" sz="1600" kern="1200" dirty="0"/>
            <a:t>Empoderamiento a las Especialidades Policiales</a:t>
          </a:r>
        </a:p>
        <a:p>
          <a:pPr marL="171450" lvl="1" indent="-171450" algn="l" defTabSz="711200">
            <a:lnSpc>
              <a:spcPct val="90000"/>
            </a:lnSpc>
            <a:spcBef>
              <a:spcPct val="0"/>
            </a:spcBef>
            <a:spcAft>
              <a:spcPct val="15000"/>
            </a:spcAft>
            <a:buChar char="•"/>
          </a:pPr>
          <a:r>
            <a:rPr lang="es-ES" sz="1600" kern="1200" dirty="0"/>
            <a:t>Lucha contra los remanentes del terrorismo y TID en el VRAEM </a:t>
          </a:r>
        </a:p>
        <a:p>
          <a:pPr marL="171450" lvl="1" indent="-171450" algn="l" defTabSz="711200">
            <a:lnSpc>
              <a:spcPct val="90000"/>
            </a:lnSpc>
            <a:spcBef>
              <a:spcPct val="0"/>
            </a:spcBef>
            <a:spcAft>
              <a:spcPct val="15000"/>
            </a:spcAft>
            <a:buChar char="•"/>
          </a:pPr>
          <a:r>
            <a:rPr lang="es-ES" sz="1600" kern="1200" dirty="0"/>
            <a:t>Fortalecimiento de Comisarías</a:t>
          </a:r>
        </a:p>
      </dsp:txBody>
      <dsp:txXfrm>
        <a:off x="7581483" y="-223969"/>
        <a:ext cx="2377829" cy="2342204"/>
      </dsp:txXfrm>
    </dsp:sp>
    <dsp:sp modelId="{6F3E6DEB-6F8D-4CB3-817D-78025D620189}">
      <dsp:nvSpPr>
        <dsp:cNvPr id="0" name=""/>
        <dsp:cNvSpPr/>
      </dsp:nvSpPr>
      <dsp:spPr>
        <a:xfrm>
          <a:off x="116235" y="-33564"/>
          <a:ext cx="3355972" cy="279070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ES" sz="1600" kern="1200" dirty="0"/>
            <a:t>Respeto a la Autoridad.</a:t>
          </a:r>
        </a:p>
        <a:p>
          <a:pPr marL="171450" lvl="1" indent="-171450" algn="l" defTabSz="711200">
            <a:lnSpc>
              <a:spcPct val="90000"/>
            </a:lnSpc>
            <a:spcBef>
              <a:spcPct val="0"/>
            </a:spcBef>
            <a:spcAft>
              <a:spcPct val="15000"/>
            </a:spcAft>
            <a:buChar char="•"/>
          </a:pPr>
          <a:r>
            <a:rPr lang="es-ES" sz="1600" kern="1200" dirty="0"/>
            <a:t>Los Mejores en los cargos adecuados.</a:t>
          </a:r>
        </a:p>
        <a:p>
          <a:pPr marL="171450" lvl="1" indent="-171450" algn="l" defTabSz="711200">
            <a:lnSpc>
              <a:spcPct val="90000"/>
            </a:lnSpc>
            <a:spcBef>
              <a:spcPct val="0"/>
            </a:spcBef>
            <a:spcAft>
              <a:spcPct val="15000"/>
            </a:spcAft>
            <a:buChar char="•"/>
          </a:pPr>
          <a:r>
            <a:rPr lang="es-ES" sz="1600" kern="1200" dirty="0"/>
            <a:t>Mejorar el gasto público</a:t>
          </a:r>
        </a:p>
        <a:p>
          <a:pPr marL="171450" lvl="1" indent="-171450" algn="l" defTabSz="711200">
            <a:lnSpc>
              <a:spcPct val="90000"/>
            </a:lnSpc>
            <a:spcBef>
              <a:spcPct val="0"/>
            </a:spcBef>
            <a:spcAft>
              <a:spcPct val="15000"/>
            </a:spcAft>
            <a:buChar char="•"/>
          </a:pPr>
          <a:r>
            <a:rPr lang="es-ES" sz="1600" kern="1200" dirty="0"/>
            <a:t>Asistencia jurídica</a:t>
          </a:r>
        </a:p>
        <a:p>
          <a:pPr marL="171450" lvl="1" indent="-171450" algn="l" defTabSz="711200">
            <a:lnSpc>
              <a:spcPct val="90000"/>
            </a:lnSpc>
            <a:spcBef>
              <a:spcPct val="0"/>
            </a:spcBef>
            <a:spcAft>
              <a:spcPct val="15000"/>
            </a:spcAft>
            <a:buChar char="•"/>
          </a:pPr>
          <a:r>
            <a:rPr lang="es-ES" sz="1600" kern="1200" dirty="0"/>
            <a:t>Equipamiento, infraestructura y Sanidad</a:t>
          </a:r>
        </a:p>
        <a:p>
          <a:pPr marL="171450" lvl="1" indent="-171450" algn="l" defTabSz="711200">
            <a:lnSpc>
              <a:spcPct val="90000"/>
            </a:lnSpc>
            <a:spcBef>
              <a:spcPct val="0"/>
            </a:spcBef>
            <a:spcAft>
              <a:spcPct val="15000"/>
            </a:spcAft>
            <a:buChar char="•"/>
          </a:pPr>
          <a:r>
            <a:rPr lang="es-ES" sz="1600" kern="1200" dirty="0"/>
            <a:t>Capacitación </a:t>
          </a:r>
        </a:p>
      </dsp:txBody>
      <dsp:txXfrm>
        <a:off x="177538" y="27739"/>
        <a:ext cx="2226574" cy="1970425"/>
      </dsp:txXfrm>
    </dsp:sp>
    <dsp:sp modelId="{ECBCA468-3D50-4D4D-9DB2-01386594659F}">
      <dsp:nvSpPr>
        <dsp:cNvPr id="0" name=""/>
        <dsp:cNvSpPr/>
      </dsp:nvSpPr>
      <dsp:spPr>
        <a:xfrm>
          <a:off x="2618021" y="473778"/>
          <a:ext cx="2343937" cy="2343937"/>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r>
            <a:rPr lang="es-ES" sz="1700" kern="1200" dirty="0"/>
            <a:t>1.</a:t>
          </a:r>
        </a:p>
        <a:p>
          <a:pPr marL="0" lvl="0" indent="0" algn="l" defTabSz="755650">
            <a:lnSpc>
              <a:spcPct val="90000"/>
            </a:lnSpc>
            <a:spcBef>
              <a:spcPct val="0"/>
            </a:spcBef>
            <a:spcAft>
              <a:spcPct val="35000"/>
            </a:spcAft>
            <a:buNone/>
          </a:pPr>
          <a:r>
            <a:rPr lang="es-ES" sz="1700" kern="1200" dirty="0"/>
            <a:t>Fortalecimiento Institucional del Sector</a:t>
          </a:r>
        </a:p>
      </dsp:txBody>
      <dsp:txXfrm>
        <a:off x="3304544" y="1160301"/>
        <a:ext cx="1657414" cy="1657414"/>
      </dsp:txXfrm>
    </dsp:sp>
    <dsp:sp modelId="{B123B07F-0A01-42A6-B2EB-44EE3DF9E0E7}">
      <dsp:nvSpPr>
        <dsp:cNvPr id="0" name=""/>
        <dsp:cNvSpPr/>
      </dsp:nvSpPr>
      <dsp:spPr>
        <a:xfrm rot="5400000">
          <a:off x="5070223" y="473778"/>
          <a:ext cx="2343937" cy="2343937"/>
        </a:xfrm>
        <a:prstGeom prst="pieWedg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r>
            <a:rPr lang="es-ES" sz="1700" kern="1200" dirty="0"/>
            <a:t>2.</a:t>
          </a:r>
        </a:p>
        <a:p>
          <a:pPr marL="0" lvl="0" indent="0" algn="l" defTabSz="755650">
            <a:lnSpc>
              <a:spcPct val="90000"/>
            </a:lnSpc>
            <a:spcBef>
              <a:spcPct val="0"/>
            </a:spcBef>
            <a:spcAft>
              <a:spcPct val="35000"/>
            </a:spcAft>
            <a:buNone/>
          </a:pPr>
          <a:r>
            <a:rPr lang="es-ES" sz="1700" kern="1200" dirty="0"/>
            <a:t>Disminución de la Criminalidad y Delincuencia en el País</a:t>
          </a:r>
        </a:p>
      </dsp:txBody>
      <dsp:txXfrm rot="-5400000">
        <a:off x="5070223" y="1160301"/>
        <a:ext cx="1657414" cy="1657414"/>
      </dsp:txXfrm>
    </dsp:sp>
    <dsp:sp modelId="{B00D20B6-25E9-48FD-BCA4-D11A9CA3EC3B}">
      <dsp:nvSpPr>
        <dsp:cNvPr id="0" name=""/>
        <dsp:cNvSpPr/>
      </dsp:nvSpPr>
      <dsp:spPr>
        <a:xfrm rot="10800000">
          <a:off x="5070223" y="2925981"/>
          <a:ext cx="2343937" cy="2343937"/>
        </a:xfrm>
        <a:prstGeom prst="pieWedg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r>
            <a:rPr lang="es-ES" sz="1700" kern="1200" dirty="0"/>
            <a:t>3.</a:t>
          </a:r>
        </a:p>
        <a:p>
          <a:pPr marL="0" lvl="0" indent="0" algn="l" defTabSz="755650">
            <a:lnSpc>
              <a:spcPct val="90000"/>
            </a:lnSpc>
            <a:spcBef>
              <a:spcPct val="0"/>
            </a:spcBef>
            <a:spcAft>
              <a:spcPct val="35000"/>
            </a:spcAft>
            <a:buNone/>
          </a:pPr>
          <a:r>
            <a:rPr lang="es-ES" sz="1700" kern="1200" dirty="0"/>
            <a:t>Mejoramiento de la Legislación</a:t>
          </a:r>
        </a:p>
      </dsp:txBody>
      <dsp:txXfrm rot="10800000">
        <a:off x="5070223" y="2925981"/>
        <a:ext cx="1657414" cy="1657414"/>
      </dsp:txXfrm>
    </dsp:sp>
    <dsp:sp modelId="{BAA007A5-F22F-4ED9-84E0-34D586C1102D}">
      <dsp:nvSpPr>
        <dsp:cNvPr id="0" name=""/>
        <dsp:cNvSpPr/>
      </dsp:nvSpPr>
      <dsp:spPr>
        <a:xfrm rot="16200000">
          <a:off x="2618021" y="2925981"/>
          <a:ext cx="2343937" cy="2343937"/>
        </a:xfrm>
        <a:prstGeom prst="pieWedg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r>
            <a:rPr lang="es-ES" sz="1700" kern="1200" dirty="0"/>
            <a:t>4.</a:t>
          </a:r>
        </a:p>
        <a:p>
          <a:pPr marL="0" lvl="0" indent="0" algn="l" defTabSz="755650">
            <a:lnSpc>
              <a:spcPct val="90000"/>
            </a:lnSpc>
            <a:spcBef>
              <a:spcPct val="0"/>
            </a:spcBef>
            <a:spcAft>
              <a:spcPct val="35000"/>
            </a:spcAft>
            <a:buNone/>
          </a:pPr>
          <a:r>
            <a:rPr lang="es-ES" sz="1700" kern="1200" dirty="0"/>
            <a:t>Articulación a todo nivel de gobierno y sociedad civil</a:t>
          </a:r>
        </a:p>
      </dsp:txBody>
      <dsp:txXfrm rot="5400000">
        <a:off x="3304544" y="2925981"/>
        <a:ext cx="1657414" cy="1657414"/>
      </dsp:txXfrm>
    </dsp:sp>
    <dsp:sp modelId="{1F6A6743-9260-4035-B6AA-0EC5ACD3158E}">
      <dsp:nvSpPr>
        <dsp:cNvPr id="0" name=""/>
        <dsp:cNvSpPr/>
      </dsp:nvSpPr>
      <dsp:spPr>
        <a:xfrm>
          <a:off x="4611450" y="2384655"/>
          <a:ext cx="809280" cy="703722"/>
        </a:xfrm>
        <a:prstGeom prst="circular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4A1ECB-F6A2-4FB9-B83B-1E740003767C}">
      <dsp:nvSpPr>
        <dsp:cNvPr id="0" name=""/>
        <dsp:cNvSpPr/>
      </dsp:nvSpPr>
      <dsp:spPr>
        <a:xfrm rot="10800000">
          <a:off x="4611450" y="2655318"/>
          <a:ext cx="809280" cy="703722"/>
        </a:xfrm>
        <a:prstGeom prst="circular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F6AD7-E9C9-40C3-8285-FDCE70B3AEA3}">
      <dsp:nvSpPr>
        <dsp:cNvPr id="0" name=""/>
        <dsp:cNvSpPr/>
      </dsp:nvSpPr>
      <dsp:spPr>
        <a:xfrm>
          <a:off x="2567335" y="4189740"/>
          <a:ext cx="115163" cy="11516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330356C-A8BD-4528-8220-B639ED1785FB}">
      <dsp:nvSpPr>
        <dsp:cNvPr id="0" name=""/>
        <dsp:cNvSpPr/>
      </dsp:nvSpPr>
      <dsp:spPr>
        <a:xfrm>
          <a:off x="2350252" y="4132217"/>
          <a:ext cx="115163" cy="115163"/>
        </a:xfrm>
        <a:prstGeom prst="ellipse">
          <a:avLst/>
        </a:prstGeom>
        <a:gradFill rotWithShape="0">
          <a:gsLst>
            <a:gs pos="0">
              <a:schemeClr val="accent5">
                <a:hueOff val="-668486"/>
                <a:satOff val="-930"/>
                <a:lumOff val="-357"/>
                <a:alphaOff val="0"/>
                <a:satMod val="103000"/>
                <a:lumMod val="102000"/>
                <a:tint val="94000"/>
              </a:schemeClr>
            </a:gs>
            <a:gs pos="50000">
              <a:schemeClr val="accent5">
                <a:hueOff val="-668486"/>
                <a:satOff val="-930"/>
                <a:lumOff val="-357"/>
                <a:alphaOff val="0"/>
                <a:satMod val="110000"/>
                <a:lumMod val="100000"/>
                <a:shade val="100000"/>
              </a:schemeClr>
            </a:gs>
            <a:gs pos="100000">
              <a:schemeClr val="accent5">
                <a:hueOff val="-668486"/>
                <a:satOff val="-930"/>
                <a:lumOff val="-357"/>
                <a:alphaOff val="0"/>
                <a:lumMod val="99000"/>
                <a:satMod val="120000"/>
                <a:shade val="78000"/>
              </a:schemeClr>
            </a:gs>
          </a:gsLst>
          <a:lin ang="5400000" scaled="0"/>
        </a:gradFill>
        <a:ln w="6350" cap="flat" cmpd="sng" algn="ctr">
          <a:solidFill>
            <a:schemeClr val="accent5">
              <a:hueOff val="-668486"/>
              <a:satOff val="-930"/>
              <a:lumOff val="-35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6656862-B16A-42AA-941E-EAAB21FED62F}">
      <dsp:nvSpPr>
        <dsp:cNvPr id="0" name=""/>
        <dsp:cNvSpPr/>
      </dsp:nvSpPr>
      <dsp:spPr>
        <a:xfrm>
          <a:off x="2122805" y="4074482"/>
          <a:ext cx="115163" cy="115163"/>
        </a:xfrm>
        <a:prstGeom prst="ellipse">
          <a:avLst/>
        </a:prstGeom>
        <a:gradFill rotWithShape="0">
          <a:gsLst>
            <a:gs pos="0">
              <a:schemeClr val="accent5">
                <a:hueOff val="-1336972"/>
                <a:satOff val="-1860"/>
                <a:lumOff val="-713"/>
                <a:alphaOff val="0"/>
                <a:satMod val="103000"/>
                <a:lumMod val="102000"/>
                <a:tint val="94000"/>
              </a:schemeClr>
            </a:gs>
            <a:gs pos="50000">
              <a:schemeClr val="accent5">
                <a:hueOff val="-1336972"/>
                <a:satOff val="-1860"/>
                <a:lumOff val="-713"/>
                <a:alphaOff val="0"/>
                <a:satMod val="110000"/>
                <a:lumMod val="100000"/>
                <a:shade val="100000"/>
              </a:schemeClr>
            </a:gs>
            <a:gs pos="100000">
              <a:schemeClr val="accent5">
                <a:hueOff val="-1336972"/>
                <a:satOff val="-1860"/>
                <a:lumOff val="-713"/>
                <a:alphaOff val="0"/>
                <a:lumMod val="99000"/>
                <a:satMod val="120000"/>
                <a:shade val="78000"/>
              </a:schemeClr>
            </a:gs>
          </a:gsLst>
          <a:lin ang="5400000" scaled="0"/>
        </a:gradFill>
        <a:ln w="6350" cap="flat" cmpd="sng" algn="ctr">
          <a:solidFill>
            <a:schemeClr val="accent5">
              <a:hueOff val="-1336972"/>
              <a:satOff val="-1860"/>
              <a:lumOff val="-713"/>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41704D9-BB81-4E63-8218-9A3AB3AC335B}">
      <dsp:nvSpPr>
        <dsp:cNvPr id="0" name=""/>
        <dsp:cNvSpPr/>
      </dsp:nvSpPr>
      <dsp:spPr>
        <a:xfrm>
          <a:off x="3402195" y="1939995"/>
          <a:ext cx="115163" cy="115163"/>
        </a:xfrm>
        <a:prstGeom prst="ellipse">
          <a:avLst/>
        </a:prstGeom>
        <a:gradFill rotWithShape="0">
          <a:gsLst>
            <a:gs pos="0">
              <a:schemeClr val="accent5">
                <a:hueOff val="-2005458"/>
                <a:satOff val="-2789"/>
                <a:lumOff val="-1070"/>
                <a:alphaOff val="0"/>
                <a:satMod val="103000"/>
                <a:lumMod val="102000"/>
                <a:tint val="94000"/>
              </a:schemeClr>
            </a:gs>
            <a:gs pos="50000">
              <a:schemeClr val="accent5">
                <a:hueOff val="-2005458"/>
                <a:satOff val="-2789"/>
                <a:lumOff val="-1070"/>
                <a:alphaOff val="0"/>
                <a:satMod val="110000"/>
                <a:lumMod val="100000"/>
                <a:shade val="100000"/>
              </a:schemeClr>
            </a:gs>
            <a:gs pos="100000">
              <a:schemeClr val="accent5">
                <a:hueOff val="-2005458"/>
                <a:satOff val="-2789"/>
                <a:lumOff val="-1070"/>
                <a:alphaOff val="0"/>
                <a:lumMod val="99000"/>
                <a:satMod val="120000"/>
                <a:shade val="78000"/>
              </a:schemeClr>
            </a:gs>
          </a:gsLst>
          <a:lin ang="5400000" scaled="0"/>
        </a:gradFill>
        <a:ln w="6350" cap="flat" cmpd="sng" algn="ctr">
          <a:solidFill>
            <a:schemeClr val="accent5">
              <a:hueOff val="-2005458"/>
              <a:satOff val="-2789"/>
              <a:lumOff val="-107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AD82F2C-C2C3-4713-B12F-687A755DA736}">
      <dsp:nvSpPr>
        <dsp:cNvPr id="0" name=""/>
        <dsp:cNvSpPr/>
      </dsp:nvSpPr>
      <dsp:spPr>
        <a:xfrm>
          <a:off x="3314671" y="2152657"/>
          <a:ext cx="115163" cy="115163"/>
        </a:xfrm>
        <a:prstGeom prst="ellipse">
          <a:avLst/>
        </a:prstGeom>
        <a:gradFill rotWithShape="0">
          <a:gsLst>
            <a:gs pos="0">
              <a:schemeClr val="accent5">
                <a:hueOff val="-2673943"/>
                <a:satOff val="-3719"/>
                <a:lumOff val="-1426"/>
                <a:alphaOff val="0"/>
                <a:satMod val="103000"/>
                <a:lumMod val="102000"/>
                <a:tint val="94000"/>
              </a:schemeClr>
            </a:gs>
            <a:gs pos="50000">
              <a:schemeClr val="accent5">
                <a:hueOff val="-2673943"/>
                <a:satOff val="-3719"/>
                <a:lumOff val="-1426"/>
                <a:alphaOff val="0"/>
                <a:satMod val="110000"/>
                <a:lumMod val="100000"/>
                <a:shade val="100000"/>
              </a:schemeClr>
            </a:gs>
            <a:gs pos="100000">
              <a:schemeClr val="accent5">
                <a:hueOff val="-2673943"/>
                <a:satOff val="-3719"/>
                <a:lumOff val="-1426"/>
                <a:alphaOff val="0"/>
                <a:lumMod val="99000"/>
                <a:satMod val="120000"/>
                <a:shade val="78000"/>
              </a:schemeClr>
            </a:gs>
          </a:gsLst>
          <a:lin ang="5400000" scaled="0"/>
        </a:gradFill>
        <a:ln w="6350" cap="flat" cmpd="sng" algn="ctr">
          <a:solidFill>
            <a:schemeClr val="accent5">
              <a:hueOff val="-2673943"/>
              <a:satOff val="-3719"/>
              <a:lumOff val="-1426"/>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F57B2B4-6DD9-408A-8A13-66B9CF5F5B37}">
      <dsp:nvSpPr>
        <dsp:cNvPr id="0" name=""/>
        <dsp:cNvSpPr/>
      </dsp:nvSpPr>
      <dsp:spPr>
        <a:xfrm>
          <a:off x="3252483" y="339130"/>
          <a:ext cx="115163" cy="115163"/>
        </a:xfrm>
        <a:prstGeom prst="ellipse">
          <a:avLst/>
        </a:prstGeom>
        <a:gradFill rotWithShape="0">
          <a:gsLst>
            <a:gs pos="0">
              <a:schemeClr val="accent5">
                <a:hueOff val="-3342429"/>
                <a:satOff val="-4649"/>
                <a:lumOff val="-1783"/>
                <a:alphaOff val="0"/>
                <a:satMod val="103000"/>
                <a:lumMod val="102000"/>
                <a:tint val="94000"/>
              </a:schemeClr>
            </a:gs>
            <a:gs pos="50000">
              <a:schemeClr val="accent5">
                <a:hueOff val="-3342429"/>
                <a:satOff val="-4649"/>
                <a:lumOff val="-1783"/>
                <a:alphaOff val="0"/>
                <a:satMod val="110000"/>
                <a:lumMod val="100000"/>
                <a:shade val="100000"/>
              </a:schemeClr>
            </a:gs>
            <a:gs pos="100000">
              <a:schemeClr val="accent5">
                <a:hueOff val="-3342429"/>
                <a:satOff val="-4649"/>
                <a:lumOff val="-1783"/>
                <a:alphaOff val="0"/>
                <a:lumMod val="99000"/>
                <a:satMod val="120000"/>
                <a:shade val="78000"/>
              </a:schemeClr>
            </a:gs>
          </a:gsLst>
          <a:lin ang="5400000" scaled="0"/>
        </a:gradFill>
        <a:ln w="6350" cap="flat" cmpd="sng" algn="ctr">
          <a:solidFill>
            <a:schemeClr val="accent5">
              <a:hueOff val="-3342429"/>
              <a:satOff val="-4649"/>
              <a:lumOff val="-1783"/>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468DF58-74E0-42C0-B509-FCFE2049CB23}">
      <dsp:nvSpPr>
        <dsp:cNvPr id="0" name=""/>
        <dsp:cNvSpPr/>
      </dsp:nvSpPr>
      <dsp:spPr>
        <a:xfrm>
          <a:off x="3412560" y="237475"/>
          <a:ext cx="115163" cy="115163"/>
        </a:xfrm>
        <a:prstGeom prst="ellipse">
          <a:avLst/>
        </a:prstGeom>
        <a:gradFill rotWithShape="0">
          <a:gsLst>
            <a:gs pos="0">
              <a:schemeClr val="accent5">
                <a:hueOff val="-4010915"/>
                <a:satOff val="-5579"/>
                <a:lumOff val="-2139"/>
                <a:alphaOff val="0"/>
                <a:satMod val="103000"/>
                <a:lumMod val="102000"/>
                <a:tint val="94000"/>
              </a:schemeClr>
            </a:gs>
            <a:gs pos="50000">
              <a:schemeClr val="accent5">
                <a:hueOff val="-4010915"/>
                <a:satOff val="-5579"/>
                <a:lumOff val="-2139"/>
                <a:alphaOff val="0"/>
                <a:satMod val="110000"/>
                <a:lumMod val="100000"/>
                <a:shade val="100000"/>
              </a:schemeClr>
            </a:gs>
            <a:gs pos="100000">
              <a:schemeClr val="accent5">
                <a:hueOff val="-4010915"/>
                <a:satOff val="-5579"/>
                <a:lumOff val="-2139"/>
                <a:alphaOff val="0"/>
                <a:lumMod val="99000"/>
                <a:satMod val="120000"/>
                <a:shade val="78000"/>
              </a:schemeClr>
            </a:gs>
          </a:gsLst>
          <a:lin ang="5400000" scaled="0"/>
        </a:gradFill>
        <a:ln w="6350" cap="flat" cmpd="sng" algn="ctr">
          <a:solidFill>
            <a:schemeClr val="accent5">
              <a:hueOff val="-4010915"/>
              <a:satOff val="-5579"/>
              <a:lumOff val="-2139"/>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4E296A8-20AF-49CC-B087-4455C109178E}">
      <dsp:nvSpPr>
        <dsp:cNvPr id="0" name=""/>
        <dsp:cNvSpPr/>
      </dsp:nvSpPr>
      <dsp:spPr>
        <a:xfrm>
          <a:off x="3572636" y="135820"/>
          <a:ext cx="115163" cy="115163"/>
        </a:xfrm>
        <a:prstGeom prst="ellipse">
          <a:avLst/>
        </a:prstGeom>
        <a:gradFill rotWithShape="0">
          <a:gsLst>
            <a:gs pos="0">
              <a:schemeClr val="accent5">
                <a:hueOff val="-4679401"/>
                <a:satOff val="-6509"/>
                <a:lumOff val="-2496"/>
                <a:alphaOff val="0"/>
                <a:satMod val="103000"/>
                <a:lumMod val="102000"/>
                <a:tint val="94000"/>
              </a:schemeClr>
            </a:gs>
            <a:gs pos="50000">
              <a:schemeClr val="accent5">
                <a:hueOff val="-4679401"/>
                <a:satOff val="-6509"/>
                <a:lumOff val="-2496"/>
                <a:alphaOff val="0"/>
                <a:satMod val="110000"/>
                <a:lumMod val="100000"/>
                <a:shade val="100000"/>
              </a:schemeClr>
            </a:gs>
            <a:gs pos="100000">
              <a:schemeClr val="accent5">
                <a:hueOff val="-4679401"/>
                <a:satOff val="-6509"/>
                <a:lumOff val="-2496"/>
                <a:alphaOff val="0"/>
                <a:lumMod val="99000"/>
                <a:satMod val="120000"/>
                <a:shade val="78000"/>
              </a:schemeClr>
            </a:gs>
          </a:gsLst>
          <a:lin ang="5400000" scaled="0"/>
        </a:gradFill>
        <a:ln w="6350" cap="flat" cmpd="sng" algn="ctr">
          <a:solidFill>
            <a:schemeClr val="accent5">
              <a:hueOff val="-4679401"/>
              <a:satOff val="-6509"/>
              <a:lumOff val="-2496"/>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02573A9-029B-4CAD-9BF6-334B284D5090}">
      <dsp:nvSpPr>
        <dsp:cNvPr id="0" name=""/>
        <dsp:cNvSpPr/>
      </dsp:nvSpPr>
      <dsp:spPr>
        <a:xfrm>
          <a:off x="3732713" y="237475"/>
          <a:ext cx="115163" cy="115163"/>
        </a:xfrm>
        <a:prstGeom prst="ellipse">
          <a:avLst/>
        </a:prstGeom>
        <a:gradFill rotWithShape="0">
          <a:gsLst>
            <a:gs pos="0">
              <a:schemeClr val="accent5">
                <a:hueOff val="-5347887"/>
                <a:satOff val="-7439"/>
                <a:lumOff val="-2852"/>
                <a:alphaOff val="0"/>
                <a:satMod val="103000"/>
                <a:lumMod val="102000"/>
                <a:tint val="94000"/>
              </a:schemeClr>
            </a:gs>
            <a:gs pos="50000">
              <a:schemeClr val="accent5">
                <a:hueOff val="-5347887"/>
                <a:satOff val="-7439"/>
                <a:lumOff val="-2852"/>
                <a:alphaOff val="0"/>
                <a:satMod val="110000"/>
                <a:lumMod val="100000"/>
                <a:shade val="100000"/>
              </a:schemeClr>
            </a:gs>
            <a:gs pos="100000">
              <a:schemeClr val="accent5">
                <a:hueOff val="-5347887"/>
                <a:satOff val="-7439"/>
                <a:lumOff val="-2852"/>
                <a:alphaOff val="0"/>
                <a:lumMod val="99000"/>
                <a:satMod val="120000"/>
                <a:shade val="78000"/>
              </a:schemeClr>
            </a:gs>
          </a:gsLst>
          <a:lin ang="5400000" scaled="0"/>
        </a:gradFill>
        <a:ln w="6350" cap="flat" cmpd="sng" algn="ctr">
          <a:solidFill>
            <a:schemeClr val="accent5">
              <a:hueOff val="-5347887"/>
              <a:satOff val="-7439"/>
              <a:lumOff val="-2852"/>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FA48510-C497-428C-AF34-ED10B15F8803}">
      <dsp:nvSpPr>
        <dsp:cNvPr id="0" name=""/>
        <dsp:cNvSpPr/>
      </dsp:nvSpPr>
      <dsp:spPr>
        <a:xfrm>
          <a:off x="3892789" y="339130"/>
          <a:ext cx="115163" cy="115163"/>
        </a:xfrm>
        <a:prstGeom prst="ellipse">
          <a:avLst/>
        </a:prstGeom>
        <a:gradFill rotWithShape="0">
          <a:gsLst>
            <a:gs pos="0">
              <a:schemeClr val="accent5">
                <a:hueOff val="-6016373"/>
                <a:satOff val="-8368"/>
                <a:lumOff val="-3209"/>
                <a:alphaOff val="0"/>
                <a:satMod val="103000"/>
                <a:lumMod val="102000"/>
                <a:tint val="94000"/>
              </a:schemeClr>
            </a:gs>
            <a:gs pos="50000">
              <a:schemeClr val="accent5">
                <a:hueOff val="-6016373"/>
                <a:satOff val="-8368"/>
                <a:lumOff val="-3209"/>
                <a:alphaOff val="0"/>
                <a:satMod val="110000"/>
                <a:lumMod val="100000"/>
                <a:shade val="100000"/>
              </a:schemeClr>
            </a:gs>
            <a:gs pos="100000">
              <a:schemeClr val="accent5">
                <a:hueOff val="-6016373"/>
                <a:satOff val="-8368"/>
                <a:lumOff val="-3209"/>
                <a:alphaOff val="0"/>
                <a:lumMod val="99000"/>
                <a:satMod val="120000"/>
                <a:shade val="78000"/>
              </a:schemeClr>
            </a:gs>
          </a:gsLst>
          <a:lin ang="5400000" scaled="0"/>
        </a:gradFill>
        <a:ln w="6350" cap="flat" cmpd="sng" algn="ctr">
          <a:solidFill>
            <a:schemeClr val="accent5">
              <a:hueOff val="-6016373"/>
              <a:satOff val="-8368"/>
              <a:lumOff val="-3209"/>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5165EBF-387B-4B9E-BB6A-B3ADF078298F}">
      <dsp:nvSpPr>
        <dsp:cNvPr id="0" name=""/>
        <dsp:cNvSpPr/>
      </dsp:nvSpPr>
      <dsp:spPr>
        <a:xfrm>
          <a:off x="3572636" y="350109"/>
          <a:ext cx="115163" cy="115163"/>
        </a:xfrm>
        <a:prstGeom prst="ellipse">
          <a:avLst/>
        </a:prstGeom>
        <a:gradFill rotWithShape="0">
          <a:gsLst>
            <a:gs pos="0">
              <a:schemeClr val="accent5">
                <a:hueOff val="-6684859"/>
                <a:satOff val="-9298"/>
                <a:lumOff val="-3565"/>
                <a:alphaOff val="0"/>
                <a:satMod val="103000"/>
                <a:lumMod val="102000"/>
                <a:tint val="94000"/>
              </a:schemeClr>
            </a:gs>
            <a:gs pos="50000">
              <a:schemeClr val="accent5">
                <a:hueOff val="-6684859"/>
                <a:satOff val="-9298"/>
                <a:lumOff val="-3565"/>
                <a:alphaOff val="0"/>
                <a:satMod val="110000"/>
                <a:lumMod val="100000"/>
                <a:shade val="100000"/>
              </a:schemeClr>
            </a:gs>
            <a:gs pos="100000">
              <a:schemeClr val="accent5">
                <a:hueOff val="-6684859"/>
                <a:satOff val="-9298"/>
                <a:lumOff val="-3565"/>
                <a:alphaOff val="0"/>
                <a:lumMod val="99000"/>
                <a:satMod val="120000"/>
                <a:shade val="78000"/>
              </a:schemeClr>
            </a:gs>
          </a:gsLst>
          <a:lin ang="5400000" scaled="0"/>
        </a:gradFill>
        <a:ln w="6350" cap="flat" cmpd="sng" algn="ctr">
          <a:solidFill>
            <a:schemeClr val="accent5">
              <a:hueOff val="-6684859"/>
              <a:satOff val="-9298"/>
              <a:lumOff val="-3565"/>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A3B7122-742B-4B9B-ABC2-BEC16DB5DEF3}">
      <dsp:nvSpPr>
        <dsp:cNvPr id="0" name=""/>
        <dsp:cNvSpPr/>
      </dsp:nvSpPr>
      <dsp:spPr>
        <a:xfrm>
          <a:off x="3572636" y="564805"/>
          <a:ext cx="115163" cy="115163"/>
        </a:xfrm>
        <a:prstGeom prst="ellips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w="6350" cap="flat" cmpd="sng" algn="ctr">
          <a:solidFill>
            <a:schemeClr val="accent5">
              <a:hueOff val="-7353344"/>
              <a:satOff val="-10228"/>
              <a:lumOff val="-3922"/>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8C6B19E-9CE5-4BDB-9E7C-8C4809D0E71E}">
      <dsp:nvSpPr>
        <dsp:cNvPr id="0" name=""/>
        <dsp:cNvSpPr/>
      </dsp:nvSpPr>
      <dsp:spPr>
        <a:xfrm>
          <a:off x="3609925" y="2934794"/>
          <a:ext cx="2484065" cy="66604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5794" tIns="60960" rIns="60960" bIns="60960" numCol="1" spcCol="1270" anchor="ctr" anchorCtr="0">
          <a:noAutofit/>
        </a:bodyPr>
        <a:lstStyle/>
        <a:p>
          <a:pPr marL="0" lvl="0" indent="0" algn="l" defTabSz="711200">
            <a:lnSpc>
              <a:spcPct val="90000"/>
            </a:lnSpc>
            <a:spcBef>
              <a:spcPct val="0"/>
            </a:spcBef>
            <a:spcAft>
              <a:spcPct val="35000"/>
            </a:spcAft>
            <a:buNone/>
          </a:pPr>
          <a:r>
            <a:rPr lang="es-PE" sz="1600" kern="1200" dirty="0">
              <a:latin typeface="Aharoni" panose="02010803020104030203" pitchFamily="2" charset="-79"/>
              <a:cs typeface="Aharoni" panose="02010803020104030203" pitchFamily="2" charset="-79"/>
            </a:rPr>
            <a:t>Resolución de casos criminales</a:t>
          </a:r>
        </a:p>
      </dsp:txBody>
      <dsp:txXfrm>
        <a:off x="3642439" y="2967308"/>
        <a:ext cx="2419037" cy="601016"/>
      </dsp:txXfrm>
    </dsp:sp>
    <dsp:sp modelId="{D850755A-3C31-4DFC-895C-EEEC8B54C8CB}">
      <dsp:nvSpPr>
        <dsp:cNvPr id="0" name=""/>
        <dsp:cNvSpPr/>
      </dsp:nvSpPr>
      <dsp:spPr>
        <a:xfrm>
          <a:off x="2431820" y="2747402"/>
          <a:ext cx="1151630" cy="115154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B4A2541-7B6C-4D4C-B60E-C85B2EDFE0CE}">
      <dsp:nvSpPr>
        <dsp:cNvPr id="0" name=""/>
        <dsp:cNvSpPr/>
      </dsp:nvSpPr>
      <dsp:spPr>
        <a:xfrm>
          <a:off x="3846867" y="676441"/>
          <a:ext cx="2484065" cy="666044"/>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5794" tIns="60960" rIns="60960" bIns="60960" numCol="1" spcCol="1270" anchor="ctr" anchorCtr="0">
          <a:noAutofit/>
        </a:bodyPr>
        <a:lstStyle/>
        <a:p>
          <a:pPr marL="0" lvl="0" indent="0" algn="l" defTabSz="711200">
            <a:lnSpc>
              <a:spcPct val="90000"/>
            </a:lnSpc>
            <a:spcBef>
              <a:spcPct val="0"/>
            </a:spcBef>
            <a:spcAft>
              <a:spcPct val="35000"/>
            </a:spcAft>
            <a:buNone/>
          </a:pPr>
          <a:r>
            <a:rPr lang="es-PE" sz="1600" kern="1200" dirty="0">
              <a:latin typeface="Aharoni" panose="02010803020104030203" pitchFamily="2" charset="-79"/>
              <a:cs typeface="Aharoni" panose="02010803020104030203" pitchFamily="2" charset="-79"/>
            </a:rPr>
            <a:t>Identificación de personas</a:t>
          </a:r>
        </a:p>
      </dsp:txBody>
      <dsp:txXfrm>
        <a:off x="3879381" y="708955"/>
        <a:ext cx="2419037" cy="601016"/>
      </dsp:txXfrm>
    </dsp:sp>
    <dsp:sp modelId="{2539FBD2-369D-4907-ADDA-130446053AD9}">
      <dsp:nvSpPr>
        <dsp:cNvPr id="0" name=""/>
        <dsp:cNvSpPr/>
      </dsp:nvSpPr>
      <dsp:spPr>
        <a:xfrm>
          <a:off x="2726361" y="317578"/>
          <a:ext cx="1151630" cy="115154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3E89084-A022-40DD-9EE8-6A55E69CA771}">
      <dsp:nvSpPr>
        <dsp:cNvPr id="0" name=""/>
        <dsp:cNvSpPr/>
      </dsp:nvSpPr>
      <dsp:spPr>
        <a:xfrm>
          <a:off x="3911322" y="1827609"/>
          <a:ext cx="2484065" cy="666044"/>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5794" tIns="60960" rIns="60960" bIns="60960" numCol="1" spcCol="1270" anchor="ctr" anchorCtr="0">
          <a:noAutofit/>
        </a:bodyPr>
        <a:lstStyle/>
        <a:p>
          <a:pPr marL="0" lvl="0" indent="0" algn="l" defTabSz="711200">
            <a:lnSpc>
              <a:spcPct val="90000"/>
            </a:lnSpc>
            <a:spcBef>
              <a:spcPct val="0"/>
            </a:spcBef>
            <a:spcAft>
              <a:spcPct val="35000"/>
            </a:spcAft>
            <a:buNone/>
          </a:pPr>
          <a:r>
            <a:rPr lang="es-PE" sz="1600" b="1" kern="1200" dirty="0"/>
            <a:t>Identificación de cadáveres</a:t>
          </a:r>
          <a:endParaRPr lang="es-PE" sz="1600" b="1" kern="1200" dirty="0">
            <a:latin typeface="Aharoni" panose="02010803020104030203" pitchFamily="2" charset="-79"/>
            <a:cs typeface="Aharoni" panose="02010803020104030203" pitchFamily="2" charset="-79"/>
          </a:endParaRPr>
        </a:p>
      </dsp:txBody>
      <dsp:txXfrm>
        <a:off x="3943836" y="1860123"/>
        <a:ext cx="2419037" cy="601016"/>
      </dsp:txXfrm>
    </dsp:sp>
    <dsp:sp modelId="{A9C5AF77-7D4E-4F54-B10F-8686A878C6AB}">
      <dsp:nvSpPr>
        <dsp:cNvPr id="0" name=""/>
        <dsp:cNvSpPr/>
      </dsp:nvSpPr>
      <dsp:spPr>
        <a:xfrm>
          <a:off x="2637144" y="1497380"/>
          <a:ext cx="1151630" cy="1151548"/>
        </a:xfrm>
        <a:prstGeom prst="ellipse">
          <a:avLst/>
        </a:prstGeom>
        <a:blipFill rotWithShape="1">
          <a:blip xmlns:r="http://schemas.openxmlformats.org/officeDocument/2006/relationships" r:embed="rId3"/>
          <a:srcRect/>
          <a:stretch>
            <a:fillRect l="-5000" r="-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B6F43-4DAE-4D33-803F-542E47BB1DA7}" type="datetimeFigureOut">
              <a:rPr lang="es-PE" smtClean="0"/>
              <a:t>14/06/2022</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D9C1F4-EDA1-4D37-9FCE-55C738720B7B}" type="slidenum">
              <a:rPr lang="es-PE" smtClean="0"/>
              <a:t>‹Nº›</a:t>
            </a:fld>
            <a:endParaRPr lang="es-PE"/>
          </a:p>
        </p:txBody>
      </p:sp>
    </p:spTree>
    <p:extLst>
      <p:ext uri="{BB962C8B-B14F-4D97-AF65-F5344CB8AC3E}">
        <p14:creationId xmlns:p14="http://schemas.microsoft.com/office/powerpoint/2010/main" val="110244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CEB4B0-6722-4DC2-8391-1F5211FE57D4}" type="slidenum">
              <a:rPr kumimoji="0" lang="es-P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P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6835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CEB4B0-6722-4DC2-8391-1F5211FE57D4}" type="slidenum">
              <a:rPr kumimoji="0" lang="es-P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P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7934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Arial"/>
              <a:ea typeface="Arial"/>
              <a:cs typeface="Arial"/>
              <a:sym typeface="Arial"/>
            </a:endParaRPr>
          </a:p>
        </p:txBody>
      </p:sp>
      <p:sp>
        <p:nvSpPr>
          <p:cNvPr id="77" name="Google Shape;7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MX"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75912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6.xml"/><Relationship Id="rId4" Type="http://schemas.openxmlformats.org/officeDocument/2006/relationships/image" Target="../media/image16.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30CE2D-2F1E-2A48-528E-E50C1909741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984092E1-6E5D-03F9-A2DB-445AD9FF18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F6DB500A-3AEE-B7E7-B4FC-F6D529C3DD2F}"/>
              </a:ext>
            </a:extLst>
          </p:cNvPr>
          <p:cNvSpPr>
            <a:spLocks noGrp="1"/>
          </p:cNvSpPr>
          <p:nvPr>
            <p:ph type="dt" sz="half" idx="10"/>
          </p:nvPr>
        </p:nvSpPr>
        <p:spPr/>
        <p:txBody>
          <a:bodyPr/>
          <a:lstStyle/>
          <a:p>
            <a:fld id="{9DC48260-1340-4143-AA07-51583149852D}" type="datetimeFigureOut">
              <a:rPr lang="es-PE" smtClean="0"/>
              <a:t>14/06/2022</a:t>
            </a:fld>
            <a:endParaRPr lang="es-PE"/>
          </a:p>
        </p:txBody>
      </p:sp>
      <p:sp>
        <p:nvSpPr>
          <p:cNvPr id="5" name="Marcador de pie de página 4">
            <a:extLst>
              <a:ext uri="{FF2B5EF4-FFF2-40B4-BE49-F238E27FC236}">
                <a16:creationId xmlns:a16="http://schemas.microsoft.com/office/drawing/2014/main" id="{451EF544-0A4F-6157-B80E-B22DF59FAC9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7C9C5BC3-3DB2-3C50-DFEA-B09E5FCDCB20}"/>
              </a:ext>
            </a:extLst>
          </p:cNvPr>
          <p:cNvSpPr>
            <a:spLocks noGrp="1"/>
          </p:cNvSpPr>
          <p:nvPr>
            <p:ph type="sldNum" sz="quarter" idx="12"/>
          </p:nvPr>
        </p:nvSpPr>
        <p:spPr/>
        <p:txBody>
          <a:bodyPr/>
          <a:lstStyle/>
          <a:p>
            <a:fld id="{4EA3C657-6704-4BDB-86CE-164F6871B860}" type="slidenum">
              <a:rPr lang="es-PE" smtClean="0"/>
              <a:t>‹Nº›</a:t>
            </a:fld>
            <a:endParaRPr lang="es-PE"/>
          </a:p>
        </p:txBody>
      </p:sp>
    </p:spTree>
    <p:extLst>
      <p:ext uri="{BB962C8B-B14F-4D97-AF65-F5344CB8AC3E}">
        <p14:creationId xmlns:p14="http://schemas.microsoft.com/office/powerpoint/2010/main" val="3886372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C82A98-0C3F-CDF0-BE34-32CF5A3BB403}"/>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7DAF852D-5B40-9704-9842-9EB13BF181C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299CA130-86F5-EEFB-0F4C-133B85C7A8E2}"/>
              </a:ext>
            </a:extLst>
          </p:cNvPr>
          <p:cNvSpPr>
            <a:spLocks noGrp="1"/>
          </p:cNvSpPr>
          <p:nvPr>
            <p:ph type="dt" sz="half" idx="10"/>
          </p:nvPr>
        </p:nvSpPr>
        <p:spPr/>
        <p:txBody>
          <a:bodyPr/>
          <a:lstStyle/>
          <a:p>
            <a:fld id="{9DC48260-1340-4143-AA07-51583149852D}" type="datetimeFigureOut">
              <a:rPr lang="es-PE" smtClean="0"/>
              <a:t>14/06/2022</a:t>
            </a:fld>
            <a:endParaRPr lang="es-PE"/>
          </a:p>
        </p:txBody>
      </p:sp>
      <p:sp>
        <p:nvSpPr>
          <p:cNvPr id="5" name="Marcador de pie de página 4">
            <a:extLst>
              <a:ext uri="{FF2B5EF4-FFF2-40B4-BE49-F238E27FC236}">
                <a16:creationId xmlns:a16="http://schemas.microsoft.com/office/drawing/2014/main" id="{581C2C12-CFEA-ED5D-C52D-0F082E25A54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EA28B10-2676-027E-6846-4E6BDA1F5A2C}"/>
              </a:ext>
            </a:extLst>
          </p:cNvPr>
          <p:cNvSpPr>
            <a:spLocks noGrp="1"/>
          </p:cNvSpPr>
          <p:nvPr>
            <p:ph type="sldNum" sz="quarter" idx="12"/>
          </p:nvPr>
        </p:nvSpPr>
        <p:spPr/>
        <p:txBody>
          <a:bodyPr/>
          <a:lstStyle/>
          <a:p>
            <a:fld id="{4EA3C657-6704-4BDB-86CE-164F6871B860}" type="slidenum">
              <a:rPr lang="es-PE" smtClean="0"/>
              <a:t>‹Nº›</a:t>
            </a:fld>
            <a:endParaRPr lang="es-PE"/>
          </a:p>
        </p:txBody>
      </p:sp>
    </p:spTree>
    <p:extLst>
      <p:ext uri="{BB962C8B-B14F-4D97-AF65-F5344CB8AC3E}">
        <p14:creationId xmlns:p14="http://schemas.microsoft.com/office/powerpoint/2010/main" val="2218663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E7A3930-F4BB-8E07-3C17-DC8042917F1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A00019D1-5C85-7646-D2C4-33BEE057A61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9D3F545A-373E-B485-996A-4E8BAF463ACE}"/>
              </a:ext>
            </a:extLst>
          </p:cNvPr>
          <p:cNvSpPr>
            <a:spLocks noGrp="1"/>
          </p:cNvSpPr>
          <p:nvPr>
            <p:ph type="dt" sz="half" idx="10"/>
          </p:nvPr>
        </p:nvSpPr>
        <p:spPr/>
        <p:txBody>
          <a:bodyPr/>
          <a:lstStyle/>
          <a:p>
            <a:fld id="{9DC48260-1340-4143-AA07-51583149852D}" type="datetimeFigureOut">
              <a:rPr lang="es-PE" smtClean="0"/>
              <a:t>14/06/2022</a:t>
            </a:fld>
            <a:endParaRPr lang="es-PE"/>
          </a:p>
        </p:txBody>
      </p:sp>
      <p:sp>
        <p:nvSpPr>
          <p:cNvPr id="5" name="Marcador de pie de página 4">
            <a:extLst>
              <a:ext uri="{FF2B5EF4-FFF2-40B4-BE49-F238E27FC236}">
                <a16:creationId xmlns:a16="http://schemas.microsoft.com/office/drawing/2014/main" id="{E54DDBF9-CC07-A63A-F0B8-20DBFC89180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A0E8433-E340-8FD1-CE61-ABF1C435614E}"/>
              </a:ext>
            </a:extLst>
          </p:cNvPr>
          <p:cNvSpPr>
            <a:spLocks noGrp="1"/>
          </p:cNvSpPr>
          <p:nvPr>
            <p:ph type="sldNum" sz="quarter" idx="12"/>
          </p:nvPr>
        </p:nvSpPr>
        <p:spPr/>
        <p:txBody>
          <a:bodyPr/>
          <a:lstStyle/>
          <a:p>
            <a:fld id="{4EA3C657-6704-4BDB-86CE-164F6871B860}" type="slidenum">
              <a:rPr lang="es-PE" smtClean="0"/>
              <a:t>‹Nº›</a:t>
            </a:fld>
            <a:endParaRPr lang="es-PE"/>
          </a:p>
        </p:txBody>
      </p:sp>
    </p:spTree>
    <p:extLst>
      <p:ext uri="{BB962C8B-B14F-4D97-AF65-F5344CB8AC3E}">
        <p14:creationId xmlns:p14="http://schemas.microsoft.com/office/powerpoint/2010/main" val="73984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F47EE9-00DC-5E43-BED9-35175614B705}"/>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PE"/>
          </a:p>
        </p:txBody>
      </p:sp>
      <p:sp>
        <p:nvSpPr>
          <p:cNvPr id="3" name="Subtítulo 2">
            <a:extLst>
              <a:ext uri="{FF2B5EF4-FFF2-40B4-BE49-F238E27FC236}">
                <a16:creationId xmlns:a16="http://schemas.microsoft.com/office/drawing/2014/main" id="{62650973-9C20-CB49-8739-9E53DE8E02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PE"/>
          </a:p>
        </p:txBody>
      </p:sp>
      <p:sp>
        <p:nvSpPr>
          <p:cNvPr id="4" name="Marcador de fecha 3">
            <a:extLst>
              <a:ext uri="{FF2B5EF4-FFF2-40B4-BE49-F238E27FC236}">
                <a16:creationId xmlns:a16="http://schemas.microsoft.com/office/drawing/2014/main" id="{F062A750-ADE4-1840-87FA-8BE661449CA6}"/>
              </a:ext>
            </a:extLst>
          </p:cNvPr>
          <p:cNvSpPr>
            <a:spLocks noGrp="1"/>
          </p:cNvSpPr>
          <p:nvPr>
            <p:ph type="dt" sz="half" idx="10"/>
          </p:nvPr>
        </p:nvSpPr>
        <p:spPr/>
        <p:txBody>
          <a:bodyPr/>
          <a:lstStyle/>
          <a:p>
            <a:fld id="{3F86F125-0BDE-664B-9F6A-04754AE49EE2}" type="datetimeFigureOut">
              <a:rPr lang="es-PE" smtClean="0"/>
              <a:t>14/06/2022</a:t>
            </a:fld>
            <a:endParaRPr lang="es-PE"/>
          </a:p>
        </p:txBody>
      </p:sp>
      <p:sp>
        <p:nvSpPr>
          <p:cNvPr id="5" name="Marcador de pie de página 4">
            <a:extLst>
              <a:ext uri="{FF2B5EF4-FFF2-40B4-BE49-F238E27FC236}">
                <a16:creationId xmlns:a16="http://schemas.microsoft.com/office/drawing/2014/main" id="{B1D79B54-C1F8-4748-99C1-74FC42865E6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82111BF5-8500-9943-9FA9-4B0D44A89407}"/>
              </a:ext>
            </a:extLst>
          </p:cNvPr>
          <p:cNvSpPr>
            <a:spLocks noGrp="1"/>
          </p:cNvSpPr>
          <p:nvPr>
            <p:ph type="sldNum" sz="quarter" idx="12"/>
          </p:nvPr>
        </p:nvSpPr>
        <p:spPr/>
        <p:txBody>
          <a:bodyPr/>
          <a:lstStyle/>
          <a:p>
            <a:fld id="{B6AD0AE2-9F0E-9C41-BB31-F68B48F0391A}" type="slidenum">
              <a:rPr lang="es-PE" smtClean="0"/>
              <a:t>‹Nº›</a:t>
            </a:fld>
            <a:endParaRPr lang="es-PE"/>
          </a:p>
        </p:txBody>
      </p:sp>
    </p:spTree>
    <p:extLst>
      <p:ext uri="{BB962C8B-B14F-4D97-AF65-F5344CB8AC3E}">
        <p14:creationId xmlns:p14="http://schemas.microsoft.com/office/powerpoint/2010/main" val="2737423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CB2D3B-ED7C-2A45-A8AB-499FE2462D44}"/>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contenido 2">
            <a:extLst>
              <a:ext uri="{FF2B5EF4-FFF2-40B4-BE49-F238E27FC236}">
                <a16:creationId xmlns:a16="http://schemas.microsoft.com/office/drawing/2014/main" id="{7FD1902B-A7D8-0547-80F3-3A9E2C07BD85}"/>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id="{9A68C42F-42D9-8A48-82CB-F938112FF3EA}"/>
              </a:ext>
            </a:extLst>
          </p:cNvPr>
          <p:cNvSpPr>
            <a:spLocks noGrp="1"/>
          </p:cNvSpPr>
          <p:nvPr>
            <p:ph type="dt" sz="half" idx="10"/>
          </p:nvPr>
        </p:nvSpPr>
        <p:spPr/>
        <p:txBody>
          <a:bodyPr/>
          <a:lstStyle/>
          <a:p>
            <a:fld id="{3F86F125-0BDE-664B-9F6A-04754AE49EE2}" type="datetimeFigureOut">
              <a:rPr lang="es-PE" smtClean="0"/>
              <a:t>14/06/2022</a:t>
            </a:fld>
            <a:endParaRPr lang="es-PE"/>
          </a:p>
        </p:txBody>
      </p:sp>
      <p:sp>
        <p:nvSpPr>
          <p:cNvPr id="5" name="Marcador de pie de página 4">
            <a:extLst>
              <a:ext uri="{FF2B5EF4-FFF2-40B4-BE49-F238E27FC236}">
                <a16:creationId xmlns:a16="http://schemas.microsoft.com/office/drawing/2014/main" id="{45EE582E-8B31-8248-9279-A6EACBF50BA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BBA0C19-6C11-A149-A2D4-71FA0F0B3DD0}"/>
              </a:ext>
            </a:extLst>
          </p:cNvPr>
          <p:cNvSpPr>
            <a:spLocks noGrp="1"/>
          </p:cNvSpPr>
          <p:nvPr>
            <p:ph type="sldNum" sz="quarter" idx="12"/>
          </p:nvPr>
        </p:nvSpPr>
        <p:spPr/>
        <p:txBody>
          <a:bodyPr/>
          <a:lstStyle/>
          <a:p>
            <a:fld id="{B6AD0AE2-9F0E-9C41-BB31-F68B48F0391A}" type="slidenum">
              <a:rPr lang="es-PE" smtClean="0"/>
              <a:t>‹Nº›</a:t>
            </a:fld>
            <a:endParaRPr lang="es-PE"/>
          </a:p>
        </p:txBody>
      </p:sp>
    </p:spTree>
    <p:extLst>
      <p:ext uri="{BB962C8B-B14F-4D97-AF65-F5344CB8AC3E}">
        <p14:creationId xmlns:p14="http://schemas.microsoft.com/office/powerpoint/2010/main" val="1707535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55F28C-B6DA-904A-85BB-429A32445EFB}"/>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PE"/>
          </a:p>
        </p:txBody>
      </p:sp>
      <p:sp>
        <p:nvSpPr>
          <p:cNvPr id="3" name="Marcador de texto 2">
            <a:extLst>
              <a:ext uri="{FF2B5EF4-FFF2-40B4-BE49-F238E27FC236}">
                <a16:creationId xmlns:a16="http://schemas.microsoft.com/office/drawing/2014/main" id="{2C442166-75D0-E44B-B588-1591300760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4D5C5C7E-EE52-B445-9B1F-D66EE6B47C66}"/>
              </a:ext>
            </a:extLst>
          </p:cNvPr>
          <p:cNvSpPr>
            <a:spLocks noGrp="1"/>
          </p:cNvSpPr>
          <p:nvPr>
            <p:ph type="dt" sz="half" idx="10"/>
          </p:nvPr>
        </p:nvSpPr>
        <p:spPr/>
        <p:txBody>
          <a:bodyPr/>
          <a:lstStyle/>
          <a:p>
            <a:fld id="{3F86F125-0BDE-664B-9F6A-04754AE49EE2}" type="datetimeFigureOut">
              <a:rPr lang="es-PE" smtClean="0"/>
              <a:t>14/06/2022</a:t>
            </a:fld>
            <a:endParaRPr lang="es-PE"/>
          </a:p>
        </p:txBody>
      </p:sp>
      <p:sp>
        <p:nvSpPr>
          <p:cNvPr id="5" name="Marcador de pie de página 4">
            <a:extLst>
              <a:ext uri="{FF2B5EF4-FFF2-40B4-BE49-F238E27FC236}">
                <a16:creationId xmlns:a16="http://schemas.microsoft.com/office/drawing/2014/main" id="{AE4848CF-D647-C646-B533-67CD631A140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BAFE8D9D-47A7-D542-A952-8AA47DA733C5}"/>
              </a:ext>
            </a:extLst>
          </p:cNvPr>
          <p:cNvSpPr>
            <a:spLocks noGrp="1"/>
          </p:cNvSpPr>
          <p:nvPr>
            <p:ph type="sldNum" sz="quarter" idx="12"/>
          </p:nvPr>
        </p:nvSpPr>
        <p:spPr/>
        <p:txBody>
          <a:bodyPr/>
          <a:lstStyle/>
          <a:p>
            <a:fld id="{B6AD0AE2-9F0E-9C41-BB31-F68B48F0391A}" type="slidenum">
              <a:rPr lang="es-PE" smtClean="0"/>
              <a:t>‹Nº›</a:t>
            </a:fld>
            <a:endParaRPr lang="es-PE"/>
          </a:p>
        </p:txBody>
      </p:sp>
    </p:spTree>
    <p:extLst>
      <p:ext uri="{BB962C8B-B14F-4D97-AF65-F5344CB8AC3E}">
        <p14:creationId xmlns:p14="http://schemas.microsoft.com/office/powerpoint/2010/main" val="674064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1BD297-EF0C-5B44-952E-9F1A396EED9B}"/>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contenido 2">
            <a:extLst>
              <a:ext uri="{FF2B5EF4-FFF2-40B4-BE49-F238E27FC236}">
                <a16:creationId xmlns:a16="http://schemas.microsoft.com/office/drawing/2014/main" id="{717BC833-98C4-3C44-A2B7-F6160BD37269}"/>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contenido 3">
            <a:extLst>
              <a:ext uri="{FF2B5EF4-FFF2-40B4-BE49-F238E27FC236}">
                <a16:creationId xmlns:a16="http://schemas.microsoft.com/office/drawing/2014/main" id="{04CA2CD0-3FFA-CA48-B247-F57960EB7E66}"/>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5" name="Marcador de fecha 4">
            <a:extLst>
              <a:ext uri="{FF2B5EF4-FFF2-40B4-BE49-F238E27FC236}">
                <a16:creationId xmlns:a16="http://schemas.microsoft.com/office/drawing/2014/main" id="{57AC7973-1F9D-064F-87D8-647C87AA53B4}"/>
              </a:ext>
            </a:extLst>
          </p:cNvPr>
          <p:cNvSpPr>
            <a:spLocks noGrp="1"/>
          </p:cNvSpPr>
          <p:nvPr>
            <p:ph type="dt" sz="half" idx="10"/>
          </p:nvPr>
        </p:nvSpPr>
        <p:spPr/>
        <p:txBody>
          <a:bodyPr/>
          <a:lstStyle/>
          <a:p>
            <a:fld id="{3F86F125-0BDE-664B-9F6A-04754AE49EE2}" type="datetimeFigureOut">
              <a:rPr lang="es-PE" smtClean="0"/>
              <a:t>14/06/2022</a:t>
            </a:fld>
            <a:endParaRPr lang="es-PE"/>
          </a:p>
        </p:txBody>
      </p:sp>
      <p:sp>
        <p:nvSpPr>
          <p:cNvPr id="6" name="Marcador de pie de página 5">
            <a:extLst>
              <a:ext uri="{FF2B5EF4-FFF2-40B4-BE49-F238E27FC236}">
                <a16:creationId xmlns:a16="http://schemas.microsoft.com/office/drawing/2014/main" id="{628CBF68-2FF0-0B47-B051-BF0AF4A57439}"/>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8FD1B4CE-677A-0A44-A751-0855EEB58225}"/>
              </a:ext>
            </a:extLst>
          </p:cNvPr>
          <p:cNvSpPr>
            <a:spLocks noGrp="1"/>
          </p:cNvSpPr>
          <p:nvPr>
            <p:ph type="sldNum" sz="quarter" idx="12"/>
          </p:nvPr>
        </p:nvSpPr>
        <p:spPr/>
        <p:txBody>
          <a:bodyPr/>
          <a:lstStyle/>
          <a:p>
            <a:fld id="{B6AD0AE2-9F0E-9C41-BB31-F68B48F0391A}" type="slidenum">
              <a:rPr lang="es-PE" smtClean="0"/>
              <a:t>‹Nº›</a:t>
            </a:fld>
            <a:endParaRPr lang="es-PE"/>
          </a:p>
        </p:txBody>
      </p:sp>
    </p:spTree>
    <p:extLst>
      <p:ext uri="{BB962C8B-B14F-4D97-AF65-F5344CB8AC3E}">
        <p14:creationId xmlns:p14="http://schemas.microsoft.com/office/powerpoint/2010/main" val="777169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E458CB-C6A7-EF49-BFFB-E29D7FB49692}"/>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PE"/>
          </a:p>
        </p:txBody>
      </p:sp>
      <p:sp>
        <p:nvSpPr>
          <p:cNvPr id="3" name="Marcador de texto 2">
            <a:extLst>
              <a:ext uri="{FF2B5EF4-FFF2-40B4-BE49-F238E27FC236}">
                <a16:creationId xmlns:a16="http://schemas.microsoft.com/office/drawing/2014/main" id="{2EE24F03-E474-D94E-AF5D-225D80245B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ACDDA580-ACFA-7047-99C4-9E3D4ADD5394}"/>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5" name="Marcador de texto 4">
            <a:extLst>
              <a:ext uri="{FF2B5EF4-FFF2-40B4-BE49-F238E27FC236}">
                <a16:creationId xmlns:a16="http://schemas.microsoft.com/office/drawing/2014/main" id="{405CE664-F2AB-444F-A10A-A6FE1C95A5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168A54AE-132D-0E40-AAE8-CD1BCF6F689E}"/>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7" name="Marcador de fecha 6">
            <a:extLst>
              <a:ext uri="{FF2B5EF4-FFF2-40B4-BE49-F238E27FC236}">
                <a16:creationId xmlns:a16="http://schemas.microsoft.com/office/drawing/2014/main" id="{98FCB680-693F-414C-A605-D2E3CB1D269B}"/>
              </a:ext>
            </a:extLst>
          </p:cNvPr>
          <p:cNvSpPr>
            <a:spLocks noGrp="1"/>
          </p:cNvSpPr>
          <p:nvPr>
            <p:ph type="dt" sz="half" idx="10"/>
          </p:nvPr>
        </p:nvSpPr>
        <p:spPr/>
        <p:txBody>
          <a:bodyPr/>
          <a:lstStyle/>
          <a:p>
            <a:fld id="{3F86F125-0BDE-664B-9F6A-04754AE49EE2}" type="datetimeFigureOut">
              <a:rPr lang="es-PE" smtClean="0"/>
              <a:t>14/06/2022</a:t>
            </a:fld>
            <a:endParaRPr lang="es-PE"/>
          </a:p>
        </p:txBody>
      </p:sp>
      <p:sp>
        <p:nvSpPr>
          <p:cNvPr id="8" name="Marcador de pie de página 7">
            <a:extLst>
              <a:ext uri="{FF2B5EF4-FFF2-40B4-BE49-F238E27FC236}">
                <a16:creationId xmlns:a16="http://schemas.microsoft.com/office/drawing/2014/main" id="{134EDD48-1B56-C34E-A55E-378BA8373470}"/>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23A3D013-C318-6B47-BAD1-5CFEDF3A4757}"/>
              </a:ext>
            </a:extLst>
          </p:cNvPr>
          <p:cNvSpPr>
            <a:spLocks noGrp="1"/>
          </p:cNvSpPr>
          <p:nvPr>
            <p:ph type="sldNum" sz="quarter" idx="12"/>
          </p:nvPr>
        </p:nvSpPr>
        <p:spPr/>
        <p:txBody>
          <a:bodyPr/>
          <a:lstStyle/>
          <a:p>
            <a:fld id="{B6AD0AE2-9F0E-9C41-BB31-F68B48F0391A}" type="slidenum">
              <a:rPr lang="es-PE" smtClean="0"/>
              <a:t>‹Nº›</a:t>
            </a:fld>
            <a:endParaRPr lang="es-PE"/>
          </a:p>
        </p:txBody>
      </p:sp>
    </p:spTree>
    <p:extLst>
      <p:ext uri="{BB962C8B-B14F-4D97-AF65-F5344CB8AC3E}">
        <p14:creationId xmlns:p14="http://schemas.microsoft.com/office/powerpoint/2010/main" val="1337866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AC8AA4-E526-5F44-9094-51072FDF524D}"/>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fecha 2">
            <a:extLst>
              <a:ext uri="{FF2B5EF4-FFF2-40B4-BE49-F238E27FC236}">
                <a16:creationId xmlns:a16="http://schemas.microsoft.com/office/drawing/2014/main" id="{87B3C72A-2181-4E44-BACE-6C9696C71B13}"/>
              </a:ext>
            </a:extLst>
          </p:cNvPr>
          <p:cNvSpPr>
            <a:spLocks noGrp="1"/>
          </p:cNvSpPr>
          <p:nvPr>
            <p:ph type="dt" sz="half" idx="10"/>
          </p:nvPr>
        </p:nvSpPr>
        <p:spPr/>
        <p:txBody>
          <a:bodyPr/>
          <a:lstStyle/>
          <a:p>
            <a:fld id="{3F86F125-0BDE-664B-9F6A-04754AE49EE2}" type="datetimeFigureOut">
              <a:rPr lang="es-PE" smtClean="0"/>
              <a:t>14/06/2022</a:t>
            </a:fld>
            <a:endParaRPr lang="es-PE"/>
          </a:p>
        </p:txBody>
      </p:sp>
      <p:sp>
        <p:nvSpPr>
          <p:cNvPr id="4" name="Marcador de pie de página 3">
            <a:extLst>
              <a:ext uri="{FF2B5EF4-FFF2-40B4-BE49-F238E27FC236}">
                <a16:creationId xmlns:a16="http://schemas.microsoft.com/office/drawing/2014/main" id="{44E558D3-211F-6E45-9882-63A2617CC6E5}"/>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1FA30746-2517-A44D-A4CB-77ED75B28E7B}"/>
              </a:ext>
            </a:extLst>
          </p:cNvPr>
          <p:cNvSpPr>
            <a:spLocks noGrp="1"/>
          </p:cNvSpPr>
          <p:nvPr>
            <p:ph type="sldNum" sz="quarter" idx="12"/>
          </p:nvPr>
        </p:nvSpPr>
        <p:spPr/>
        <p:txBody>
          <a:bodyPr/>
          <a:lstStyle/>
          <a:p>
            <a:fld id="{B6AD0AE2-9F0E-9C41-BB31-F68B48F0391A}" type="slidenum">
              <a:rPr lang="es-PE" smtClean="0"/>
              <a:t>‹Nº›</a:t>
            </a:fld>
            <a:endParaRPr lang="es-PE"/>
          </a:p>
        </p:txBody>
      </p:sp>
    </p:spTree>
    <p:extLst>
      <p:ext uri="{BB962C8B-B14F-4D97-AF65-F5344CB8AC3E}">
        <p14:creationId xmlns:p14="http://schemas.microsoft.com/office/powerpoint/2010/main" val="2895968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09589B2-2DE9-3D41-8A5E-2CEBAA168863}"/>
              </a:ext>
            </a:extLst>
          </p:cNvPr>
          <p:cNvSpPr>
            <a:spLocks noGrp="1"/>
          </p:cNvSpPr>
          <p:nvPr>
            <p:ph type="dt" sz="half" idx="10"/>
          </p:nvPr>
        </p:nvSpPr>
        <p:spPr/>
        <p:txBody>
          <a:bodyPr/>
          <a:lstStyle/>
          <a:p>
            <a:fld id="{3F86F125-0BDE-664B-9F6A-04754AE49EE2}" type="datetimeFigureOut">
              <a:rPr lang="es-PE" smtClean="0"/>
              <a:t>14/06/2022</a:t>
            </a:fld>
            <a:endParaRPr lang="es-PE"/>
          </a:p>
        </p:txBody>
      </p:sp>
      <p:sp>
        <p:nvSpPr>
          <p:cNvPr id="3" name="Marcador de pie de página 2">
            <a:extLst>
              <a:ext uri="{FF2B5EF4-FFF2-40B4-BE49-F238E27FC236}">
                <a16:creationId xmlns:a16="http://schemas.microsoft.com/office/drawing/2014/main" id="{35D6B106-06A7-534F-8ABD-E03A320D7BAB}"/>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5243571C-AB23-6949-8D80-08A2A2F94F12}"/>
              </a:ext>
            </a:extLst>
          </p:cNvPr>
          <p:cNvSpPr>
            <a:spLocks noGrp="1"/>
          </p:cNvSpPr>
          <p:nvPr>
            <p:ph type="sldNum" sz="quarter" idx="12"/>
          </p:nvPr>
        </p:nvSpPr>
        <p:spPr/>
        <p:txBody>
          <a:bodyPr/>
          <a:lstStyle/>
          <a:p>
            <a:fld id="{B6AD0AE2-9F0E-9C41-BB31-F68B48F0391A}" type="slidenum">
              <a:rPr lang="es-PE" smtClean="0"/>
              <a:t>‹Nº›</a:t>
            </a:fld>
            <a:endParaRPr lang="es-PE"/>
          </a:p>
        </p:txBody>
      </p:sp>
    </p:spTree>
    <p:extLst>
      <p:ext uri="{BB962C8B-B14F-4D97-AF65-F5344CB8AC3E}">
        <p14:creationId xmlns:p14="http://schemas.microsoft.com/office/powerpoint/2010/main" val="4282040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A9D941-0771-D448-B2A7-06E907C3666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PE"/>
          </a:p>
        </p:txBody>
      </p:sp>
      <p:sp>
        <p:nvSpPr>
          <p:cNvPr id="3" name="Marcador de contenido 2">
            <a:extLst>
              <a:ext uri="{FF2B5EF4-FFF2-40B4-BE49-F238E27FC236}">
                <a16:creationId xmlns:a16="http://schemas.microsoft.com/office/drawing/2014/main" id="{48CB9541-1115-4846-BAE5-0F92F49B9F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texto 3">
            <a:extLst>
              <a:ext uri="{FF2B5EF4-FFF2-40B4-BE49-F238E27FC236}">
                <a16:creationId xmlns:a16="http://schemas.microsoft.com/office/drawing/2014/main" id="{726111F6-BA2F-004D-9072-2DEB61D228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D3541E1F-0A13-244D-8845-4B1D1919213F}"/>
              </a:ext>
            </a:extLst>
          </p:cNvPr>
          <p:cNvSpPr>
            <a:spLocks noGrp="1"/>
          </p:cNvSpPr>
          <p:nvPr>
            <p:ph type="dt" sz="half" idx="10"/>
          </p:nvPr>
        </p:nvSpPr>
        <p:spPr/>
        <p:txBody>
          <a:bodyPr/>
          <a:lstStyle/>
          <a:p>
            <a:fld id="{3F86F125-0BDE-664B-9F6A-04754AE49EE2}" type="datetimeFigureOut">
              <a:rPr lang="es-PE" smtClean="0"/>
              <a:t>14/06/2022</a:t>
            </a:fld>
            <a:endParaRPr lang="es-PE"/>
          </a:p>
        </p:txBody>
      </p:sp>
      <p:sp>
        <p:nvSpPr>
          <p:cNvPr id="6" name="Marcador de pie de página 5">
            <a:extLst>
              <a:ext uri="{FF2B5EF4-FFF2-40B4-BE49-F238E27FC236}">
                <a16:creationId xmlns:a16="http://schemas.microsoft.com/office/drawing/2014/main" id="{B30585BC-0555-9344-B514-7D7C00E685B9}"/>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963C2D99-7099-414D-BA4E-1FEAB05C58BA}"/>
              </a:ext>
            </a:extLst>
          </p:cNvPr>
          <p:cNvSpPr>
            <a:spLocks noGrp="1"/>
          </p:cNvSpPr>
          <p:nvPr>
            <p:ph type="sldNum" sz="quarter" idx="12"/>
          </p:nvPr>
        </p:nvSpPr>
        <p:spPr/>
        <p:txBody>
          <a:bodyPr/>
          <a:lstStyle/>
          <a:p>
            <a:fld id="{B6AD0AE2-9F0E-9C41-BB31-F68B48F0391A}" type="slidenum">
              <a:rPr lang="es-PE" smtClean="0"/>
              <a:t>‹Nº›</a:t>
            </a:fld>
            <a:endParaRPr lang="es-PE"/>
          </a:p>
        </p:txBody>
      </p:sp>
    </p:spTree>
    <p:extLst>
      <p:ext uri="{BB962C8B-B14F-4D97-AF65-F5344CB8AC3E}">
        <p14:creationId xmlns:p14="http://schemas.microsoft.com/office/powerpoint/2010/main" val="2063349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E053C4-CA47-29E9-6914-8C55178A20F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45B85579-8C0E-91C0-3CBB-971AA4DE05C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D2E0A120-FF26-27E8-3E1C-41296A5805E6}"/>
              </a:ext>
            </a:extLst>
          </p:cNvPr>
          <p:cNvSpPr>
            <a:spLocks noGrp="1"/>
          </p:cNvSpPr>
          <p:nvPr>
            <p:ph type="dt" sz="half" idx="10"/>
          </p:nvPr>
        </p:nvSpPr>
        <p:spPr/>
        <p:txBody>
          <a:bodyPr/>
          <a:lstStyle/>
          <a:p>
            <a:fld id="{9DC48260-1340-4143-AA07-51583149852D}" type="datetimeFigureOut">
              <a:rPr lang="es-PE" smtClean="0"/>
              <a:t>14/06/2022</a:t>
            </a:fld>
            <a:endParaRPr lang="es-PE"/>
          </a:p>
        </p:txBody>
      </p:sp>
      <p:sp>
        <p:nvSpPr>
          <p:cNvPr id="5" name="Marcador de pie de página 4">
            <a:extLst>
              <a:ext uri="{FF2B5EF4-FFF2-40B4-BE49-F238E27FC236}">
                <a16:creationId xmlns:a16="http://schemas.microsoft.com/office/drawing/2014/main" id="{2924F2B7-72BB-BF10-0C3D-F03F42CD05DD}"/>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F39054A-E303-553B-E5AB-90218C27CCAA}"/>
              </a:ext>
            </a:extLst>
          </p:cNvPr>
          <p:cNvSpPr>
            <a:spLocks noGrp="1"/>
          </p:cNvSpPr>
          <p:nvPr>
            <p:ph type="sldNum" sz="quarter" idx="12"/>
          </p:nvPr>
        </p:nvSpPr>
        <p:spPr/>
        <p:txBody>
          <a:bodyPr/>
          <a:lstStyle/>
          <a:p>
            <a:fld id="{4EA3C657-6704-4BDB-86CE-164F6871B860}" type="slidenum">
              <a:rPr lang="es-PE" smtClean="0"/>
              <a:t>‹Nº›</a:t>
            </a:fld>
            <a:endParaRPr lang="es-PE"/>
          </a:p>
        </p:txBody>
      </p:sp>
    </p:spTree>
    <p:extLst>
      <p:ext uri="{BB962C8B-B14F-4D97-AF65-F5344CB8AC3E}">
        <p14:creationId xmlns:p14="http://schemas.microsoft.com/office/powerpoint/2010/main" val="699183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C37EE-033D-A947-8734-3786BC1D3B0A}"/>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PE"/>
          </a:p>
        </p:txBody>
      </p:sp>
      <p:sp>
        <p:nvSpPr>
          <p:cNvPr id="3" name="Marcador de posición de imagen 2">
            <a:extLst>
              <a:ext uri="{FF2B5EF4-FFF2-40B4-BE49-F238E27FC236}">
                <a16:creationId xmlns:a16="http://schemas.microsoft.com/office/drawing/2014/main" id="{BF83E55B-ECDF-364C-BE27-4F9877A5C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1852066B-EFDD-C940-B53B-5038D30FE9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494E4015-2DF5-F54D-A627-B25C64984DE0}"/>
              </a:ext>
            </a:extLst>
          </p:cNvPr>
          <p:cNvSpPr>
            <a:spLocks noGrp="1"/>
          </p:cNvSpPr>
          <p:nvPr>
            <p:ph type="dt" sz="half" idx="10"/>
          </p:nvPr>
        </p:nvSpPr>
        <p:spPr/>
        <p:txBody>
          <a:bodyPr/>
          <a:lstStyle/>
          <a:p>
            <a:fld id="{3F86F125-0BDE-664B-9F6A-04754AE49EE2}" type="datetimeFigureOut">
              <a:rPr lang="es-PE" smtClean="0"/>
              <a:t>14/06/2022</a:t>
            </a:fld>
            <a:endParaRPr lang="es-PE"/>
          </a:p>
        </p:txBody>
      </p:sp>
      <p:sp>
        <p:nvSpPr>
          <p:cNvPr id="6" name="Marcador de pie de página 5">
            <a:extLst>
              <a:ext uri="{FF2B5EF4-FFF2-40B4-BE49-F238E27FC236}">
                <a16:creationId xmlns:a16="http://schemas.microsoft.com/office/drawing/2014/main" id="{322A214B-A0F0-4F4D-9048-AC8A15806928}"/>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22F33A90-D88B-D74B-95C3-50D9C68A563A}"/>
              </a:ext>
            </a:extLst>
          </p:cNvPr>
          <p:cNvSpPr>
            <a:spLocks noGrp="1"/>
          </p:cNvSpPr>
          <p:nvPr>
            <p:ph type="sldNum" sz="quarter" idx="12"/>
          </p:nvPr>
        </p:nvSpPr>
        <p:spPr/>
        <p:txBody>
          <a:bodyPr/>
          <a:lstStyle/>
          <a:p>
            <a:fld id="{B6AD0AE2-9F0E-9C41-BB31-F68B48F0391A}" type="slidenum">
              <a:rPr lang="es-PE" smtClean="0"/>
              <a:t>‹Nº›</a:t>
            </a:fld>
            <a:endParaRPr lang="es-PE"/>
          </a:p>
        </p:txBody>
      </p:sp>
    </p:spTree>
    <p:extLst>
      <p:ext uri="{BB962C8B-B14F-4D97-AF65-F5344CB8AC3E}">
        <p14:creationId xmlns:p14="http://schemas.microsoft.com/office/powerpoint/2010/main" val="371820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EA4914-FC9C-064D-9684-883843FB6B13}"/>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texto vertical 2">
            <a:extLst>
              <a:ext uri="{FF2B5EF4-FFF2-40B4-BE49-F238E27FC236}">
                <a16:creationId xmlns:a16="http://schemas.microsoft.com/office/drawing/2014/main" id="{8FCDA512-C670-3547-AD78-CBAFB2F9EE20}"/>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id="{3AAA2FCA-660C-0C4A-9407-342EFC7D2F57}"/>
              </a:ext>
            </a:extLst>
          </p:cNvPr>
          <p:cNvSpPr>
            <a:spLocks noGrp="1"/>
          </p:cNvSpPr>
          <p:nvPr>
            <p:ph type="dt" sz="half" idx="10"/>
          </p:nvPr>
        </p:nvSpPr>
        <p:spPr/>
        <p:txBody>
          <a:bodyPr/>
          <a:lstStyle/>
          <a:p>
            <a:fld id="{3F86F125-0BDE-664B-9F6A-04754AE49EE2}" type="datetimeFigureOut">
              <a:rPr lang="es-PE" smtClean="0"/>
              <a:t>14/06/2022</a:t>
            </a:fld>
            <a:endParaRPr lang="es-PE"/>
          </a:p>
        </p:txBody>
      </p:sp>
      <p:sp>
        <p:nvSpPr>
          <p:cNvPr id="5" name="Marcador de pie de página 4">
            <a:extLst>
              <a:ext uri="{FF2B5EF4-FFF2-40B4-BE49-F238E27FC236}">
                <a16:creationId xmlns:a16="http://schemas.microsoft.com/office/drawing/2014/main" id="{828F026E-F393-0945-B7E9-CF973DA06D7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D1554757-8163-D24A-98FE-93A9B4534237}"/>
              </a:ext>
            </a:extLst>
          </p:cNvPr>
          <p:cNvSpPr>
            <a:spLocks noGrp="1"/>
          </p:cNvSpPr>
          <p:nvPr>
            <p:ph type="sldNum" sz="quarter" idx="12"/>
          </p:nvPr>
        </p:nvSpPr>
        <p:spPr/>
        <p:txBody>
          <a:bodyPr/>
          <a:lstStyle/>
          <a:p>
            <a:fld id="{B6AD0AE2-9F0E-9C41-BB31-F68B48F0391A}" type="slidenum">
              <a:rPr lang="es-PE" smtClean="0"/>
              <a:t>‹Nº›</a:t>
            </a:fld>
            <a:endParaRPr lang="es-PE"/>
          </a:p>
        </p:txBody>
      </p:sp>
    </p:spTree>
    <p:extLst>
      <p:ext uri="{BB962C8B-B14F-4D97-AF65-F5344CB8AC3E}">
        <p14:creationId xmlns:p14="http://schemas.microsoft.com/office/powerpoint/2010/main" val="315981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3011001-4984-6144-B3D5-46215F80A779}"/>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PE"/>
          </a:p>
        </p:txBody>
      </p:sp>
      <p:sp>
        <p:nvSpPr>
          <p:cNvPr id="3" name="Marcador de texto vertical 2">
            <a:extLst>
              <a:ext uri="{FF2B5EF4-FFF2-40B4-BE49-F238E27FC236}">
                <a16:creationId xmlns:a16="http://schemas.microsoft.com/office/drawing/2014/main" id="{ACAB06C6-04CA-D841-8349-C69A3B46DC98}"/>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id="{FD40138C-E624-AC48-A4A9-5D817D9DA8A0}"/>
              </a:ext>
            </a:extLst>
          </p:cNvPr>
          <p:cNvSpPr>
            <a:spLocks noGrp="1"/>
          </p:cNvSpPr>
          <p:nvPr>
            <p:ph type="dt" sz="half" idx="10"/>
          </p:nvPr>
        </p:nvSpPr>
        <p:spPr/>
        <p:txBody>
          <a:bodyPr/>
          <a:lstStyle/>
          <a:p>
            <a:fld id="{3F86F125-0BDE-664B-9F6A-04754AE49EE2}" type="datetimeFigureOut">
              <a:rPr lang="es-PE" smtClean="0"/>
              <a:t>14/06/2022</a:t>
            </a:fld>
            <a:endParaRPr lang="es-PE"/>
          </a:p>
        </p:txBody>
      </p:sp>
      <p:sp>
        <p:nvSpPr>
          <p:cNvPr id="5" name="Marcador de pie de página 4">
            <a:extLst>
              <a:ext uri="{FF2B5EF4-FFF2-40B4-BE49-F238E27FC236}">
                <a16:creationId xmlns:a16="http://schemas.microsoft.com/office/drawing/2014/main" id="{BBC00C3F-3517-E54B-ADF5-CC8409008C1D}"/>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8B8957CA-AC3D-674F-AE14-63BBAA305023}"/>
              </a:ext>
            </a:extLst>
          </p:cNvPr>
          <p:cNvSpPr>
            <a:spLocks noGrp="1"/>
          </p:cNvSpPr>
          <p:nvPr>
            <p:ph type="sldNum" sz="quarter" idx="12"/>
          </p:nvPr>
        </p:nvSpPr>
        <p:spPr/>
        <p:txBody>
          <a:bodyPr/>
          <a:lstStyle/>
          <a:p>
            <a:fld id="{B6AD0AE2-9F0E-9C41-BB31-F68B48F0391A}" type="slidenum">
              <a:rPr lang="es-PE" smtClean="0"/>
              <a:t>‹Nº›</a:t>
            </a:fld>
            <a:endParaRPr lang="es-PE"/>
          </a:p>
        </p:txBody>
      </p:sp>
    </p:spTree>
    <p:extLst>
      <p:ext uri="{BB962C8B-B14F-4D97-AF65-F5344CB8AC3E}">
        <p14:creationId xmlns:p14="http://schemas.microsoft.com/office/powerpoint/2010/main" val="2112305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A25902E2-2FDE-4C3D-9FC8-C58299878C96}" type="datetimeFigureOut">
              <a:rPr lang="es-ES" smtClean="0">
                <a:solidFill>
                  <a:prstClr val="black">
                    <a:tint val="75000"/>
                  </a:prstClr>
                </a:solidFill>
              </a:rPr>
              <a:pPr/>
              <a:t>14/06/2022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32F39E-4ADF-4E05-95A5-96DCE12DE3D7}" type="slidenum">
              <a:rPr lang="es-ES" smtClean="0">
                <a:solidFill>
                  <a:prstClr val="black">
                    <a:tint val="75000"/>
                  </a:prstClr>
                </a:solidFill>
              </a:rPr>
              <a:pPr/>
              <a:t>‹Nº›</a:t>
            </a:fld>
            <a:endParaRPr lang="es-ES">
              <a:solidFill>
                <a:prstClr val="black">
                  <a:tint val="75000"/>
                </a:prstClr>
              </a:solidFill>
            </a:endParaRPr>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70580"/>
          </a:xfrm>
          <a:prstGeom prst="rect">
            <a:avLst/>
          </a:prstGeom>
        </p:spPr>
      </p:pic>
    </p:spTree>
    <p:extLst>
      <p:ext uri="{BB962C8B-B14F-4D97-AF65-F5344CB8AC3E}">
        <p14:creationId xmlns:p14="http://schemas.microsoft.com/office/powerpoint/2010/main" val="48786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A25902E2-2FDE-4C3D-9FC8-C58299878C96}" type="datetimeFigureOut">
              <a:rPr lang="es-ES" smtClean="0">
                <a:solidFill>
                  <a:prstClr val="black">
                    <a:tint val="75000"/>
                  </a:prstClr>
                </a:solidFill>
              </a:rPr>
              <a:pPr/>
              <a:t>14/06/2022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32F39E-4ADF-4E05-95A5-96DCE12DE3D7}" type="slidenum">
              <a:rPr lang="es-ES" smtClean="0">
                <a:solidFill>
                  <a:prstClr val="black">
                    <a:tint val="75000"/>
                  </a:prstClr>
                </a:solidFill>
              </a:rPr>
              <a:pPr/>
              <a:t>‹Nº›</a:t>
            </a:fld>
            <a:endParaRPr lang="es-ES">
              <a:solidFill>
                <a:prstClr val="black">
                  <a:tint val="75000"/>
                </a:prstClr>
              </a:solidFill>
            </a:endParaRP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935638"/>
          </a:xfrm>
          <a:prstGeom prst="rect">
            <a:avLst/>
          </a:prstGeom>
        </p:spPr>
      </p:pic>
    </p:spTree>
    <p:extLst>
      <p:ext uri="{BB962C8B-B14F-4D97-AF65-F5344CB8AC3E}">
        <p14:creationId xmlns:p14="http://schemas.microsoft.com/office/powerpoint/2010/main" val="136496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A25902E2-2FDE-4C3D-9FC8-C58299878C96}" type="datetimeFigureOut">
              <a:rPr lang="es-ES" smtClean="0">
                <a:solidFill>
                  <a:prstClr val="black">
                    <a:tint val="75000"/>
                  </a:prstClr>
                </a:solidFill>
              </a:rPr>
              <a:pPr/>
              <a:t>14/06/2022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32F39E-4ADF-4E05-95A5-96DCE12DE3D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38912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A25902E2-2FDE-4C3D-9FC8-C58299878C96}" type="datetimeFigureOut">
              <a:rPr lang="es-ES" smtClean="0">
                <a:solidFill>
                  <a:prstClr val="black">
                    <a:tint val="75000"/>
                  </a:prstClr>
                </a:solidFill>
              </a:rPr>
              <a:pPr/>
              <a:t>14/06/2022</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632F39E-4ADF-4E05-95A5-96DCE12DE3D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98647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A25902E2-2FDE-4C3D-9FC8-C58299878C96}" type="datetimeFigureOut">
              <a:rPr lang="es-ES" smtClean="0">
                <a:solidFill>
                  <a:prstClr val="black">
                    <a:tint val="75000"/>
                  </a:prstClr>
                </a:solidFill>
              </a:rPr>
              <a:pPr/>
              <a:t>14/06/2022</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3632F39E-4ADF-4E05-95A5-96DCE12DE3D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19784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A25902E2-2FDE-4C3D-9FC8-C58299878C96}" type="datetimeFigureOut">
              <a:rPr lang="es-ES" smtClean="0">
                <a:solidFill>
                  <a:prstClr val="black">
                    <a:tint val="75000"/>
                  </a:prstClr>
                </a:solidFill>
              </a:rPr>
              <a:pPr/>
              <a:t>14/06/2022</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3632F39E-4ADF-4E05-95A5-96DCE12DE3D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804282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25902E2-2FDE-4C3D-9FC8-C58299878C96}" type="datetimeFigureOut">
              <a:rPr lang="es-ES" smtClean="0">
                <a:solidFill>
                  <a:prstClr val="black">
                    <a:tint val="75000"/>
                  </a:prstClr>
                </a:solidFill>
              </a:rPr>
              <a:pPr/>
              <a:t>14/06/2022</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3632F39E-4ADF-4E05-95A5-96DCE12DE3D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84807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76F168-CAFF-ACE7-0240-383ED96D2E8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6BBFD573-82B0-4F81-6AD0-3800EBB503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6BBA0C4-CE8F-8AE8-A8FD-990638A860F1}"/>
              </a:ext>
            </a:extLst>
          </p:cNvPr>
          <p:cNvSpPr>
            <a:spLocks noGrp="1"/>
          </p:cNvSpPr>
          <p:nvPr>
            <p:ph type="dt" sz="half" idx="10"/>
          </p:nvPr>
        </p:nvSpPr>
        <p:spPr/>
        <p:txBody>
          <a:bodyPr/>
          <a:lstStyle/>
          <a:p>
            <a:fld id="{9DC48260-1340-4143-AA07-51583149852D}" type="datetimeFigureOut">
              <a:rPr lang="es-PE" smtClean="0"/>
              <a:t>14/06/2022</a:t>
            </a:fld>
            <a:endParaRPr lang="es-PE"/>
          </a:p>
        </p:txBody>
      </p:sp>
      <p:sp>
        <p:nvSpPr>
          <p:cNvPr id="5" name="Marcador de pie de página 4">
            <a:extLst>
              <a:ext uri="{FF2B5EF4-FFF2-40B4-BE49-F238E27FC236}">
                <a16:creationId xmlns:a16="http://schemas.microsoft.com/office/drawing/2014/main" id="{B54C1EFA-467B-C864-8828-30EE3D0C44AC}"/>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DC2C7E5E-ED21-8C01-1027-79EC7BF9A7B6}"/>
              </a:ext>
            </a:extLst>
          </p:cNvPr>
          <p:cNvSpPr>
            <a:spLocks noGrp="1"/>
          </p:cNvSpPr>
          <p:nvPr>
            <p:ph type="sldNum" sz="quarter" idx="12"/>
          </p:nvPr>
        </p:nvSpPr>
        <p:spPr/>
        <p:txBody>
          <a:bodyPr/>
          <a:lstStyle/>
          <a:p>
            <a:fld id="{4EA3C657-6704-4BDB-86CE-164F6871B860}" type="slidenum">
              <a:rPr lang="es-PE" smtClean="0"/>
              <a:t>‹Nº›</a:t>
            </a:fld>
            <a:endParaRPr lang="es-PE"/>
          </a:p>
        </p:txBody>
      </p:sp>
    </p:spTree>
    <p:extLst>
      <p:ext uri="{BB962C8B-B14F-4D97-AF65-F5344CB8AC3E}">
        <p14:creationId xmlns:p14="http://schemas.microsoft.com/office/powerpoint/2010/main" val="24050472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A25902E2-2FDE-4C3D-9FC8-C58299878C96}" type="datetimeFigureOut">
              <a:rPr lang="es-ES" smtClean="0">
                <a:solidFill>
                  <a:prstClr val="black">
                    <a:tint val="75000"/>
                  </a:prstClr>
                </a:solidFill>
              </a:rPr>
              <a:pPr/>
              <a:t>14/06/2022</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632F39E-4ADF-4E05-95A5-96DCE12DE3D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73412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A25902E2-2FDE-4C3D-9FC8-C58299878C96}" type="datetimeFigureOut">
              <a:rPr lang="es-ES" smtClean="0">
                <a:solidFill>
                  <a:prstClr val="black">
                    <a:tint val="75000"/>
                  </a:prstClr>
                </a:solidFill>
              </a:rPr>
              <a:pPr/>
              <a:t>14/06/2022</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632F39E-4ADF-4E05-95A5-96DCE12DE3D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094536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A25902E2-2FDE-4C3D-9FC8-C58299878C96}" type="datetimeFigureOut">
              <a:rPr lang="es-ES" smtClean="0">
                <a:solidFill>
                  <a:prstClr val="black">
                    <a:tint val="75000"/>
                  </a:prstClr>
                </a:solidFill>
              </a:rPr>
              <a:pPr/>
              <a:t>14/06/2022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32F39E-4ADF-4E05-95A5-96DCE12DE3D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833859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A25902E2-2FDE-4C3D-9FC8-C58299878C96}" type="datetimeFigureOut">
              <a:rPr lang="es-ES" smtClean="0">
                <a:solidFill>
                  <a:prstClr val="black">
                    <a:tint val="75000"/>
                  </a:prstClr>
                </a:solidFill>
              </a:rPr>
              <a:pPr/>
              <a:t>14/06/2022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32F39E-4ADF-4E05-95A5-96DCE12DE3D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522351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060639-BF2D-41F8-822B-DED03338D288}"/>
              </a:ext>
            </a:extLst>
          </p:cNvPr>
          <p:cNvSpPr>
            <a:spLocks noGrp="1"/>
          </p:cNvSpPr>
          <p:nvPr userDrawn="1">
            <p:ph type="title" hasCustomPrompt="1"/>
          </p:nvPr>
        </p:nvSpPr>
        <p:spPr>
          <a:xfrm>
            <a:off x="680354" y="197121"/>
            <a:ext cx="10711545" cy="1325563"/>
          </a:xfrm>
        </p:spPr>
        <p:txBody>
          <a:bodyPr rtlCol="0">
            <a:normAutofit/>
          </a:bodyPr>
          <a:lstStyle>
            <a:lvl1pPr>
              <a:defRPr sz="3000"/>
            </a:lvl1pPr>
          </a:lstStyle>
          <a:p>
            <a:pPr rtl="0"/>
            <a:r>
              <a:rPr lang="es-ES" noProof="0" dirty="0"/>
              <a:t>Escala de tiempo del proyecto</a:t>
            </a:r>
          </a:p>
        </p:txBody>
      </p:sp>
      <p:sp>
        <p:nvSpPr>
          <p:cNvPr id="3" name="Marcador de contenido 2">
            <a:extLst>
              <a:ext uri="{FF2B5EF4-FFF2-40B4-BE49-F238E27FC236}">
                <a16:creationId xmlns:a16="http://schemas.microsoft.com/office/drawing/2014/main" id="{0F474091-9EA2-47C8-AAA9-6DFE207852E4}"/>
              </a:ext>
            </a:extLst>
          </p:cNvPr>
          <p:cNvSpPr>
            <a:spLocks noGrp="1"/>
          </p:cNvSpPr>
          <p:nvPr userDrawn="1">
            <p:ph idx="1"/>
          </p:nvPr>
        </p:nvSpPr>
        <p:spPr>
          <a:xfrm>
            <a:off x="680354" y="1786436"/>
            <a:ext cx="10711545" cy="4522924"/>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cxnSp>
        <p:nvCxnSpPr>
          <p:cNvPr id="21" name="Conector recto 20">
            <a:extLst>
              <a:ext uri="{FF2B5EF4-FFF2-40B4-BE49-F238E27FC236}">
                <a16:creationId xmlns:a16="http://schemas.microsoft.com/office/drawing/2014/main" id="{303706AB-7768-4239-93C0-28F2AC35B71A}"/>
              </a:ext>
            </a:extLst>
          </p:cNvPr>
          <p:cNvCxnSpPr/>
          <p:nvPr userDrawn="1"/>
        </p:nvCxnSpPr>
        <p:spPr>
          <a:xfrm>
            <a:off x="2324557" y="1181100"/>
            <a:ext cx="6300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532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pic>
        <p:nvPicPr>
          <p:cNvPr id="2"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p:txBody>
          <a:bodyPr/>
          <a:lstStyle>
            <a:lvl1pPr>
              <a:defRPr/>
            </a:lvl1pPr>
          </a:lstStyle>
          <a:p>
            <a:pPr>
              <a:defRPr/>
            </a:pPr>
            <a:fld id="{AEE24392-A359-4F8B-8DC6-1F94E8613BDB}" type="datetimeFigureOut">
              <a:rPr lang="es-MX"/>
              <a:pPr>
                <a:defRPr/>
              </a:pPr>
              <a:t>14/06/2022</a:t>
            </a:fld>
            <a:endParaRPr lang="es-MX"/>
          </a:p>
        </p:txBody>
      </p:sp>
      <p:sp>
        <p:nvSpPr>
          <p:cNvPr id="4" name="Footer Placeholder 4"/>
          <p:cNvSpPr>
            <a:spLocks noGrp="1"/>
          </p:cNvSpPr>
          <p:nvPr>
            <p:ph type="ftr" sz="quarter" idx="11"/>
          </p:nvPr>
        </p:nvSpPr>
        <p:spPr/>
        <p:txBody>
          <a:bodyPr/>
          <a:lstStyle>
            <a:lvl1pPr>
              <a:defRPr/>
            </a:lvl1pPr>
          </a:lstStyle>
          <a:p>
            <a:pPr>
              <a:defRPr/>
            </a:pPr>
            <a:endParaRPr lang="es-MX"/>
          </a:p>
        </p:txBody>
      </p:sp>
      <p:sp>
        <p:nvSpPr>
          <p:cNvPr id="5" name="Slide Number Placeholder 5"/>
          <p:cNvSpPr>
            <a:spLocks noGrp="1"/>
          </p:cNvSpPr>
          <p:nvPr>
            <p:ph type="sldNum" sz="quarter" idx="12"/>
          </p:nvPr>
        </p:nvSpPr>
        <p:spPr/>
        <p:txBody>
          <a:bodyPr/>
          <a:lstStyle>
            <a:lvl1pPr>
              <a:defRPr smtClean="0"/>
            </a:lvl1pPr>
          </a:lstStyle>
          <a:p>
            <a:pPr>
              <a:defRPr/>
            </a:pPr>
            <a:fld id="{AE444E74-3D87-4117-B7BF-5EF394656ACF}" type="slidenum">
              <a:rPr lang="es-MX" altLang="es-PE"/>
              <a:pPr>
                <a:defRPr/>
              </a:pPr>
              <a:t>‹Nº›</a:t>
            </a:fld>
            <a:endParaRPr lang="es-MX" altLang="es-PE"/>
          </a:p>
        </p:txBody>
      </p:sp>
    </p:spTree>
    <p:extLst>
      <p:ext uri="{BB962C8B-B14F-4D97-AF65-F5344CB8AC3E}">
        <p14:creationId xmlns:p14="http://schemas.microsoft.com/office/powerpoint/2010/main" val="21516132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3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D99F297D-FCAF-428A-997A-20B08203101B}" type="datetimeFigureOut">
              <a:rPr lang="es-MX"/>
              <a:pPr>
                <a:defRPr/>
              </a:pPr>
              <a:t>14/06/2022</a:t>
            </a:fld>
            <a:endParaRPr lang="es-MX"/>
          </a:p>
        </p:txBody>
      </p:sp>
      <p:sp>
        <p:nvSpPr>
          <p:cNvPr id="6" name="Footer Placeholder 4"/>
          <p:cNvSpPr>
            <a:spLocks noGrp="1"/>
          </p:cNvSpPr>
          <p:nvPr>
            <p:ph type="ftr" sz="quarter" idx="11"/>
          </p:nvPr>
        </p:nvSpPr>
        <p:spPr/>
        <p:txBody>
          <a:bodyPr/>
          <a:lstStyle>
            <a:lvl1pPr>
              <a:defRPr/>
            </a:lvl1pPr>
          </a:lstStyle>
          <a:p>
            <a:pPr>
              <a:defRPr/>
            </a:pPr>
            <a:endParaRPr lang="es-MX"/>
          </a:p>
        </p:txBody>
      </p:sp>
      <p:sp>
        <p:nvSpPr>
          <p:cNvPr id="7" name="Slide Number Placeholder 5"/>
          <p:cNvSpPr>
            <a:spLocks noGrp="1"/>
          </p:cNvSpPr>
          <p:nvPr>
            <p:ph type="sldNum" sz="quarter" idx="12"/>
          </p:nvPr>
        </p:nvSpPr>
        <p:spPr/>
        <p:txBody>
          <a:bodyPr/>
          <a:lstStyle>
            <a:lvl1pPr>
              <a:defRPr smtClean="0"/>
            </a:lvl1pPr>
          </a:lstStyle>
          <a:p>
            <a:pPr>
              <a:defRPr/>
            </a:pPr>
            <a:fld id="{9BB2A520-9D48-4053-80EC-19570FB12DD9}" type="slidenum">
              <a:rPr lang="es-MX" altLang="es-PE"/>
              <a:pPr>
                <a:defRPr/>
              </a:pPr>
              <a:t>‹Nº›</a:t>
            </a:fld>
            <a:endParaRPr lang="es-MX" altLang="es-PE"/>
          </a:p>
        </p:txBody>
      </p:sp>
    </p:spTree>
    <p:extLst>
      <p:ext uri="{BB962C8B-B14F-4D97-AF65-F5344CB8AC3E}">
        <p14:creationId xmlns:p14="http://schemas.microsoft.com/office/powerpoint/2010/main" val="11262001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lvl1pPr>
              <a:defRPr/>
            </a:lvl1pPr>
          </a:lstStyle>
          <a:p>
            <a:pPr>
              <a:defRPr/>
            </a:pPr>
            <a:fld id="{785AE0D6-BFC4-4D8E-9291-DE2F2D686B47}" type="datetimeFigureOut">
              <a:rPr lang="es-MX"/>
              <a:pPr>
                <a:defRPr/>
              </a:pPr>
              <a:t>14/06/2022</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DF3730BD-874D-4C86-96DC-1383ED990FFC}" type="slidenum">
              <a:rPr lang="es-MX" altLang="es-PE"/>
              <a:pPr>
                <a:defRPr/>
              </a:pPr>
              <a:t>‹Nº›</a:t>
            </a:fld>
            <a:endParaRPr lang="es-MX" altLang="es-PE"/>
          </a:p>
        </p:txBody>
      </p:sp>
    </p:spTree>
    <p:extLst>
      <p:ext uri="{BB962C8B-B14F-4D97-AF65-F5344CB8AC3E}">
        <p14:creationId xmlns:p14="http://schemas.microsoft.com/office/powerpoint/2010/main" val="25367245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AE5CB8CE-3E07-440E-B04B-77CF24A8D4AF}" type="datetimeFigureOut">
              <a:rPr lang="es-MX"/>
              <a:pPr>
                <a:defRPr/>
              </a:pPr>
              <a:t>14/06/2022</a:t>
            </a:fld>
            <a:endParaRPr lang="es-MX"/>
          </a:p>
        </p:txBody>
      </p:sp>
      <p:sp>
        <p:nvSpPr>
          <p:cNvPr id="6" name="Footer Placeholder 4"/>
          <p:cNvSpPr>
            <a:spLocks noGrp="1"/>
          </p:cNvSpPr>
          <p:nvPr>
            <p:ph type="ftr" sz="quarter" idx="11"/>
          </p:nvPr>
        </p:nvSpPr>
        <p:spPr/>
        <p:txBody>
          <a:bodyPr/>
          <a:lstStyle>
            <a:lvl1pPr>
              <a:defRPr/>
            </a:lvl1pPr>
          </a:lstStyle>
          <a:p>
            <a:pPr>
              <a:defRPr/>
            </a:pPr>
            <a:endParaRPr lang="es-MX"/>
          </a:p>
        </p:txBody>
      </p:sp>
      <p:sp>
        <p:nvSpPr>
          <p:cNvPr id="7" name="Slide Number Placeholder 5"/>
          <p:cNvSpPr>
            <a:spLocks noGrp="1"/>
          </p:cNvSpPr>
          <p:nvPr>
            <p:ph type="sldNum" sz="quarter" idx="12"/>
          </p:nvPr>
        </p:nvSpPr>
        <p:spPr/>
        <p:txBody>
          <a:bodyPr/>
          <a:lstStyle>
            <a:lvl1pPr>
              <a:defRPr/>
            </a:lvl1pPr>
          </a:lstStyle>
          <a:p>
            <a:pPr>
              <a:defRPr/>
            </a:pPr>
            <a:fld id="{E91CA272-7055-4C8F-954E-9D11F2BE5DF7}" type="slidenum">
              <a:rPr lang="es-MX" altLang="es-PE"/>
              <a:pPr>
                <a:defRPr/>
              </a:pPr>
              <a:t>‹Nº›</a:t>
            </a:fld>
            <a:endParaRPr lang="es-MX" altLang="es-PE"/>
          </a:p>
        </p:txBody>
      </p:sp>
    </p:spTree>
    <p:extLst>
      <p:ext uri="{BB962C8B-B14F-4D97-AF65-F5344CB8AC3E}">
        <p14:creationId xmlns:p14="http://schemas.microsoft.com/office/powerpoint/2010/main" val="3748821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2"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lvl1pPr>
              <a:defRPr/>
            </a:lvl1pPr>
          </a:lstStyle>
          <a:p>
            <a:pPr>
              <a:defRPr/>
            </a:pPr>
            <a:fld id="{C883908C-0F98-463E-84F9-7C4FA533142B}" type="datetimeFigureOut">
              <a:rPr lang="es-MX"/>
              <a:pPr>
                <a:defRPr/>
              </a:pPr>
              <a:t>14/06/2022</a:t>
            </a:fld>
            <a:endParaRPr lang="es-MX"/>
          </a:p>
        </p:txBody>
      </p:sp>
      <p:sp>
        <p:nvSpPr>
          <p:cNvPr id="8" name="Footer Placeholder 4"/>
          <p:cNvSpPr>
            <a:spLocks noGrp="1"/>
          </p:cNvSpPr>
          <p:nvPr>
            <p:ph type="ftr" sz="quarter" idx="11"/>
          </p:nvPr>
        </p:nvSpPr>
        <p:spPr/>
        <p:txBody>
          <a:bodyPr/>
          <a:lstStyle>
            <a:lvl1pPr>
              <a:defRPr/>
            </a:lvl1pPr>
          </a:lstStyle>
          <a:p>
            <a:pPr>
              <a:defRPr/>
            </a:pPr>
            <a:endParaRPr lang="es-MX"/>
          </a:p>
        </p:txBody>
      </p:sp>
      <p:sp>
        <p:nvSpPr>
          <p:cNvPr id="9" name="Slide Number Placeholder 5"/>
          <p:cNvSpPr>
            <a:spLocks noGrp="1"/>
          </p:cNvSpPr>
          <p:nvPr>
            <p:ph type="sldNum" sz="quarter" idx="12"/>
          </p:nvPr>
        </p:nvSpPr>
        <p:spPr/>
        <p:txBody>
          <a:bodyPr/>
          <a:lstStyle>
            <a:lvl1pPr>
              <a:defRPr/>
            </a:lvl1pPr>
          </a:lstStyle>
          <a:p>
            <a:pPr>
              <a:defRPr/>
            </a:pPr>
            <a:fld id="{1C0078F7-A67A-44E3-A9CA-FFA6667FFF97}" type="slidenum">
              <a:rPr lang="es-MX" altLang="es-PE"/>
              <a:pPr>
                <a:defRPr/>
              </a:pPr>
              <a:t>‹Nº›</a:t>
            </a:fld>
            <a:endParaRPr lang="es-MX" altLang="es-PE"/>
          </a:p>
        </p:txBody>
      </p:sp>
    </p:spTree>
    <p:extLst>
      <p:ext uri="{BB962C8B-B14F-4D97-AF65-F5344CB8AC3E}">
        <p14:creationId xmlns:p14="http://schemas.microsoft.com/office/powerpoint/2010/main" val="93721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464DAD-6F23-F92E-CC6C-FE4D575A885E}"/>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3FCA118B-DA99-B5E0-9BF3-A11AA97165F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77916119-1A87-8999-8690-D8898B8F812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D4207538-86D8-A80D-494F-EBD5F2A67582}"/>
              </a:ext>
            </a:extLst>
          </p:cNvPr>
          <p:cNvSpPr>
            <a:spLocks noGrp="1"/>
          </p:cNvSpPr>
          <p:nvPr>
            <p:ph type="dt" sz="half" idx="10"/>
          </p:nvPr>
        </p:nvSpPr>
        <p:spPr/>
        <p:txBody>
          <a:bodyPr/>
          <a:lstStyle/>
          <a:p>
            <a:fld id="{9DC48260-1340-4143-AA07-51583149852D}" type="datetimeFigureOut">
              <a:rPr lang="es-PE" smtClean="0"/>
              <a:t>14/06/2022</a:t>
            </a:fld>
            <a:endParaRPr lang="es-PE"/>
          </a:p>
        </p:txBody>
      </p:sp>
      <p:sp>
        <p:nvSpPr>
          <p:cNvPr id="6" name="Marcador de pie de página 5">
            <a:extLst>
              <a:ext uri="{FF2B5EF4-FFF2-40B4-BE49-F238E27FC236}">
                <a16:creationId xmlns:a16="http://schemas.microsoft.com/office/drawing/2014/main" id="{2C5F2BD9-AFC6-BD5A-1928-DBDF8413C65C}"/>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E95ECE29-9B73-4D8F-09FB-A8201BEF43E2}"/>
              </a:ext>
            </a:extLst>
          </p:cNvPr>
          <p:cNvSpPr>
            <a:spLocks noGrp="1"/>
          </p:cNvSpPr>
          <p:nvPr>
            <p:ph type="sldNum" sz="quarter" idx="12"/>
          </p:nvPr>
        </p:nvSpPr>
        <p:spPr/>
        <p:txBody>
          <a:bodyPr/>
          <a:lstStyle/>
          <a:p>
            <a:fld id="{4EA3C657-6704-4BDB-86CE-164F6871B860}" type="slidenum">
              <a:rPr lang="es-PE" smtClean="0"/>
              <a:t>‹Nº›</a:t>
            </a:fld>
            <a:endParaRPr lang="es-PE"/>
          </a:p>
        </p:txBody>
      </p:sp>
    </p:spTree>
    <p:extLst>
      <p:ext uri="{BB962C8B-B14F-4D97-AF65-F5344CB8AC3E}">
        <p14:creationId xmlns:p14="http://schemas.microsoft.com/office/powerpoint/2010/main" val="4506860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a:defRPr/>
            </a:pPr>
            <a:fld id="{941B9030-9EBB-42DC-8EC1-F2AB6F835A3D}" type="datetimeFigureOut">
              <a:rPr lang="es-MX"/>
              <a:pPr>
                <a:defRPr/>
              </a:pPr>
              <a:t>14/06/2022</a:t>
            </a:fld>
            <a:endParaRPr lang="es-MX"/>
          </a:p>
        </p:txBody>
      </p:sp>
      <p:sp>
        <p:nvSpPr>
          <p:cNvPr id="4" name="Footer Placeholder 4"/>
          <p:cNvSpPr>
            <a:spLocks noGrp="1"/>
          </p:cNvSpPr>
          <p:nvPr>
            <p:ph type="ftr" sz="quarter" idx="11"/>
          </p:nvPr>
        </p:nvSpPr>
        <p:spPr/>
        <p:txBody>
          <a:bodyPr/>
          <a:lstStyle>
            <a:lvl1pPr>
              <a:defRPr/>
            </a:lvl1pPr>
          </a:lstStyle>
          <a:p>
            <a:pPr>
              <a:defRPr/>
            </a:pPr>
            <a:endParaRPr lang="es-MX"/>
          </a:p>
        </p:txBody>
      </p:sp>
      <p:sp>
        <p:nvSpPr>
          <p:cNvPr id="5" name="Slide Number Placeholder 5"/>
          <p:cNvSpPr>
            <a:spLocks noGrp="1"/>
          </p:cNvSpPr>
          <p:nvPr>
            <p:ph type="sldNum" sz="quarter" idx="12"/>
          </p:nvPr>
        </p:nvSpPr>
        <p:spPr/>
        <p:txBody>
          <a:bodyPr/>
          <a:lstStyle>
            <a:lvl1pPr>
              <a:defRPr/>
            </a:lvl1pPr>
          </a:lstStyle>
          <a:p>
            <a:pPr>
              <a:defRPr/>
            </a:pPr>
            <a:fld id="{9FD1A7E1-8310-469E-839A-7608AC7F6256}" type="slidenum">
              <a:rPr lang="es-MX" altLang="es-PE"/>
              <a:pPr>
                <a:defRPr/>
              </a:pPr>
              <a:t>‹Nº›</a:t>
            </a:fld>
            <a:endParaRPr lang="es-MX" altLang="es-PE"/>
          </a:p>
        </p:txBody>
      </p:sp>
    </p:spTree>
    <p:extLst>
      <p:ext uri="{BB962C8B-B14F-4D97-AF65-F5344CB8AC3E}">
        <p14:creationId xmlns:p14="http://schemas.microsoft.com/office/powerpoint/2010/main" val="2055177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226711B-4A72-4856-96FD-40EA7B224BA1}" type="datetimeFigureOut">
              <a:rPr lang="es-MX"/>
              <a:pPr>
                <a:defRPr/>
              </a:pPr>
              <a:t>14/06/2022</a:t>
            </a:fld>
            <a:endParaRPr lang="es-MX"/>
          </a:p>
        </p:txBody>
      </p:sp>
      <p:sp>
        <p:nvSpPr>
          <p:cNvPr id="3" name="Footer Placeholder 4"/>
          <p:cNvSpPr>
            <a:spLocks noGrp="1"/>
          </p:cNvSpPr>
          <p:nvPr>
            <p:ph type="ftr" sz="quarter" idx="11"/>
          </p:nvPr>
        </p:nvSpPr>
        <p:spPr/>
        <p:txBody>
          <a:bodyPr/>
          <a:lstStyle>
            <a:lvl1pPr>
              <a:defRPr/>
            </a:lvl1pPr>
          </a:lstStyle>
          <a:p>
            <a:pPr>
              <a:defRPr/>
            </a:pPr>
            <a:endParaRPr lang="es-MX"/>
          </a:p>
        </p:txBody>
      </p:sp>
      <p:sp>
        <p:nvSpPr>
          <p:cNvPr id="4" name="Slide Number Placeholder 5"/>
          <p:cNvSpPr>
            <a:spLocks noGrp="1"/>
          </p:cNvSpPr>
          <p:nvPr>
            <p:ph type="sldNum" sz="quarter" idx="12"/>
          </p:nvPr>
        </p:nvSpPr>
        <p:spPr/>
        <p:txBody>
          <a:bodyPr/>
          <a:lstStyle>
            <a:lvl1pPr>
              <a:defRPr/>
            </a:lvl1pPr>
          </a:lstStyle>
          <a:p>
            <a:pPr>
              <a:defRPr/>
            </a:pPr>
            <a:fld id="{478057B4-5818-431B-A750-1C23B503D286}" type="slidenum">
              <a:rPr lang="es-MX" altLang="es-PE"/>
              <a:pPr>
                <a:defRPr/>
              </a:pPr>
              <a:t>‹Nº›</a:t>
            </a:fld>
            <a:endParaRPr lang="es-MX" altLang="es-PE"/>
          </a:p>
        </p:txBody>
      </p:sp>
    </p:spTree>
    <p:extLst>
      <p:ext uri="{BB962C8B-B14F-4D97-AF65-F5344CB8AC3E}">
        <p14:creationId xmlns:p14="http://schemas.microsoft.com/office/powerpoint/2010/main" val="42905495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3"/>
          <p:cNvSpPr>
            <a:spLocks noGrp="1"/>
          </p:cNvSpPr>
          <p:nvPr>
            <p:ph type="dt" sz="half" idx="10"/>
          </p:nvPr>
        </p:nvSpPr>
        <p:spPr/>
        <p:txBody>
          <a:bodyPr/>
          <a:lstStyle>
            <a:lvl1pPr>
              <a:defRPr/>
            </a:lvl1pPr>
          </a:lstStyle>
          <a:p>
            <a:pPr>
              <a:defRPr/>
            </a:pPr>
            <a:fld id="{14C0C2DD-D909-41BB-B2D5-18237BB97CEA}" type="datetimeFigureOut">
              <a:rPr lang="es-MX"/>
              <a:pPr>
                <a:defRPr/>
              </a:pPr>
              <a:t>14/06/2022</a:t>
            </a:fld>
            <a:endParaRPr lang="es-MX"/>
          </a:p>
        </p:txBody>
      </p:sp>
      <p:sp>
        <p:nvSpPr>
          <p:cNvPr id="6" name="Footer Placeholder 4"/>
          <p:cNvSpPr>
            <a:spLocks noGrp="1"/>
          </p:cNvSpPr>
          <p:nvPr>
            <p:ph type="ftr" sz="quarter" idx="11"/>
          </p:nvPr>
        </p:nvSpPr>
        <p:spPr/>
        <p:txBody>
          <a:bodyPr/>
          <a:lstStyle>
            <a:lvl1pPr>
              <a:defRPr/>
            </a:lvl1pPr>
          </a:lstStyle>
          <a:p>
            <a:pPr>
              <a:defRPr/>
            </a:pPr>
            <a:endParaRPr lang="es-MX"/>
          </a:p>
        </p:txBody>
      </p:sp>
      <p:sp>
        <p:nvSpPr>
          <p:cNvPr id="7" name="Slide Number Placeholder 5"/>
          <p:cNvSpPr>
            <a:spLocks noGrp="1"/>
          </p:cNvSpPr>
          <p:nvPr>
            <p:ph type="sldNum" sz="quarter" idx="12"/>
          </p:nvPr>
        </p:nvSpPr>
        <p:spPr/>
        <p:txBody>
          <a:bodyPr/>
          <a:lstStyle>
            <a:lvl1pPr>
              <a:defRPr/>
            </a:lvl1pPr>
          </a:lstStyle>
          <a:p>
            <a:pPr>
              <a:defRPr/>
            </a:pPr>
            <a:fld id="{10A0CC66-185A-4437-A376-B0E456A07ECD}" type="slidenum">
              <a:rPr lang="es-MX" altLang="es-PE"/>
              <a:pPr>
                <a:defRPr/>
              </a:pPr>
              <a:t>‹Nº›</a:t>
            </a:fld>
            <a:endParaRPr lang="es-MX" altLang="es-PE"/>
          </a:p>
        </p:txBody>
      </p:sp>
    </p:spTree>
    <p:extLst>
      <p:ext uri="{BB962C8B-B14F-4D97-AF65-F5344CB8AC3E}">
        <p14:creationId xmlns:p14="http://schemas.microsoft.com/office/powerpoint/2010/main" val="8307785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3"/>
          <p:cNvSpPr>
            <a:spLocks noGrp="1"/>
          </p:cNvSpPr>
          <p:nvPr>
            <p:ph type="dt" sz="half" idx="10"/>
          </p:nvPr>
        </p:nvSpPr>
        <p:spPr/>
        <p:txBody>
          <a:bodyPr/>
          <a:lstStyle>
            <a:lvl1pPr>
              <a:defRPr/>
            </a:lvl1pPr>
          </a:lstStyle>
          <a:p>
            <a:pPr>
              <a:defRPr/>
            </a:pPr>
            <a:fld id="{52B0287F-3078-4EF0-9E49-0900CE0E47CB}" type="datetimeFigureOut">
              <a:rPr lang="es-MX"/>
              <a:pPr>
                <a:defRPr/>
              </a:pPr>
              <a:t>14/06/2022</a:t>
            </a:fld>
            <a:endParaRPr lang="es-MX"/>
          </a:p>
        </p:txBody>
      </p:sp>
      <p:sp>
        <p:nvSpPr>
          <p:cNvPr id="6" name="Footer Placeholder 4"/>
          <p:cNvSpPr>
            <a:spLocks noGrp="1"/>
          </p:cNvSpPr>
          <p:nvPr>
            <p:ph type="ftr" sz="quarter" idx="11"/>
          </p:nvPr>
        </p:nvSpPr>
        <p:spPr/>
        <p:txBody>
          <a:bodyPr/>
          <a:lstStyle>
            <a:lvl1pPr>
              <a:defRPr/>
            </a:lvl1pPr>
          </a:lstStyle>
          <a:p>
            <a:pPr>
              <a:defRPr/>
            </a:pPr>
            <a:endParaRPr lang="es-MX"/>
          </a:p>
        </p:txBody>
      </p:sp>
      <p:sp>
        <p:nvSpPr>
          <p:cNvPr id="7" name="Slide Number Placeholder 5"/>
          <p:cNvSpPr>
            <a:spLocks noGrp="1"/>
          </p:cNvSpPr>
          <p:nvPr>
            <p:ph type="sldNum" sz="quarter" idx="12"/>
          </p:nvPr>
        </p:nvSpPr>
        <p:spPr/>
        <p:txBody>
          <a:bodyPr/>
          <a:lstStyle>
            <a:lvl1pPr>
              <a:defRPr/>
            </a:lvl1pPr>
          </a:lstStyle>
          <a:p>
            <a:pPr>
              <a:defRPr/>
            </a:pPr>
            <a:fld id="{7DEB34CA-01DB-4C7D-B195-940F9B88A88B}" type="slidenum">
              <a:rPr lang="es-MX" altLang="es-PE"/>
              <a:pPr>
                <a:defRPr/>
              </a:pPr>
              <a:t>‹Nº›</a:t>
            </a:fld>
            <a:endParaRPr lang="es-MX" altLang="es-PE"/>
          </a:p>
        </p:txBody>
      </p:sp>
    </p:spTree>
    <p:extLst>
      <p:ext uri="{BB962C8B-B14F-4D97-AF65-F5344CB8AC3E}">
        <p14:creationId xmlns:p14="http://schemas.microsoft.com/office/powerpoint/2010/main" val="16298770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6395FD96-03A6-4D4E-A8C6-1593AC9839F1}" type="datetimeFigureOut">
              <a:rPr lang="es-MX"/>
              <a:pPr>
                <a:defRPr/>
              </a:pPr>
              <a:t>14/06/2022</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82CFF554-1003-49DD-B35D-F1C1B2F9BE3A}" type="slidenum">
              <a:rPr lang="es-MX" altLang="es-PE"/>
              <a:pPr>
                <a:defRPr/>
              </a:pPr>
              <a:t>‹Nº›</a:t>
            </a:fld>
            <a:endParaRPr lang="es-MX" altLang="es-PE"/>
          </a:p>
        </p:txBody>
      </p:sp>
    </p:spTree>
    <p:extLst>
      <p:ext uri="{BB962C8B-B14F-4D97-AF65-F5344CB8AC3E}">
        <p14:creationId xmlns:p14="http://schemas.microsoft.com/office/powerpoint/2010/main" val="14192823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B81A7159-F7ED-4A72-A636-E35A3C443571}" type="datetimeFigureOut">
              <a:rPr lang="es-MX"/>
              <a:pPr>
                <a:defRPr/>
              </a:pPr>
              <a:t>14/06/2022</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CBBCEFA1-76B9-47FC-959F-4FD6AA8B1C1D}" type="slidenum">
              <a:rPr lang="es-MX" altLang="es-PE"/>
              <a:pPr>
                <a:defRPr/>
              </a:pPr>
              <a:t>‹Nº›</a:t>
            </a:fld>
            <a:endParaRPr lang="es-MX" altLang="es-PE"/>
          </a:p>
        </p:txBody>
      </p:sp>
    </p:spTree>
    <p:extLst>
      <p:ext uri="{BB962C8B-B14F-4D97-AF65-F5344CB8AC3E}">
        <p14:creationId xmlns:p14="http://schemas.microsoft.com/office/powerpoint/2010/main" val="8454980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En blanco">
    <p:spTree>
      <p:nvGrpSpPr>
        <p:cNvPr id="1" name=""/>
        <p:cNvGrpSpPr/>
        <p:nvPr/>
      </p:nvGrpSpPr>
      <p:grpSpPr>
        <a:xfrm>
          <a:off x="0" y="0"/>
          <a:ext cx="0" cy="0"/>
          <a:chOff x="0" y="0"/>
          <a:chExt cx="0" cy="0"/>
        </a:xfrm>
      </p:grpSpPr>
      <p:sp>
        <p:nvSpPr>
          <p:cNvPr id="3" name="Rectángulo 8"/>
          <p:cNvSpPr/>
          <p:nvPr/>
        </p:nvSpPr>
        <p:spPr>
          <a:xfrm>
            <a:off x="0" y="88900"/>
            <a:ext cx="12192000" cy="81121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solidFill>
                <a:prstClr val="white"/>
              </a:solidFill>
            </a:endParaRPr>
          </a:p>
        </p:txBody>
      </p:sp>
      <p:pic>
        <p:nvPicPr>
          <p:cNvPr id="4" name="Imagen 10"/>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4825" y="0"/>
            <a:ext cx="1527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1"/>
          <p:cNvPicPr>
            <a:picLocks noChangeAspect="1"/>
          </p:cNvPicPr>
          <p:nvPr/>
        </p:nvPicPr>
        <p:blipFill>
          <a:blip r:embed="rId3"/>
          <a:stretch>
            <a:fillRect/>
          </a:stretch>
        </p:blipFill>
        <p:spPr>
          <a:xfrm>
            <a:off x="11191875" y="147638"/>
            <a:ext cx="838200" cy="488950"/>
          </a:xfrm>
          <a:prstGeom prst="rect">
            <a:avLst/>
          </a:prstGeom>
          <a:ln>
            <a:noFill/>
          </a:ln>
          <a:effectLst>
            <a:outerShdw blurRad="292100" dist="139700" dir="2700000" algn="tl" rotWithShape="0">
              <a:srgbClr val="333333">
                <a:alpha val="65000"/>
              </a:srgbClr>
            </a:outerShdw>
          </a:effectLst>
        </p:spPr>
      </p:pic>
      <p:sp>
        <p:nvSpPr>
          <p:cNvPr id="6" name="Rectángulo 12"/>
          <p:cNvSpPr/>
          <p:nvPr/>
        </p:nvSpPr>
        <p:spPr>
          <a:xfrm>
            <a:off x="11102975" y="563563"/>
            <a:ext cx="985838"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dirty="0">
                <a:solidFill>
                  <a:prstClr val="white"/>
                </a:solidFill>
              </a:rPr>
              <a:t>DIVITI</a:t>
            </a:r>
          </a:p>
        </p:txBody>
      </p:sp>
      <p:pic>
        <p:nvPicPr>
          <p:cNvPr id="7" name="Imagen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75" y="46038"/>
            <a:ext cx="10128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ítulo 1"/>
          <p:cNvSpPr>
            <a:spLocks noGrp="1"/>
          </p:cNvSpPr>
          <p:nvPr>
            <p:ph type="title"/>
          </p:nvPr>
        </p:nvSpPr>
        <p:spPr>
          <a:xfrm>
            <a:off x="953395" y="111125"/>
            <a:ext cx="9758151" cy="904874"/>
          </a:xfrm>
        </p:spPr>
        <p:txBody>
          <a:bodyPr>
            <a:normAutofit/>
          </a:bodyPr>
          <a:lstStyle>
            <a:lvl1pPr algn="ctr">
              <a:defRPr sz="3200" b="1"/>
            </a:lvl1pPr>
          </a:lstStyle>
          <a:p>
            <a:r>
              <a:rPr lang="es-ES"/>
              <a:t>Haga clic para modificar el estilo de título del patrón</a:t>
            </a:r>
            <a:endParaRPr lang="es-PE" dirty="0"/>
          </a:p>
        </p:txBody>
      </p:sp>
      <p:sp>
        <p:nvSpPr>
          <p:cNvPr id="8" name="Marcador de fecha 1"/>
          <p:cNvSpPr>
            <a:spLocks noGrp="1"/>
          </p:cNvSpPr>
          <p:nvPr>
            <p:ph type="dt" sz="half" idx="10"/>
          </p:nvPr>
        </p:nvSpPr>
        <p:spPr/>
        <p:txBody>
          <a:bodyPr/>
          <a:lstStyle>
            <a:lvl1pPr>
              <a:defRPr/>
            </a:lvl1pPr>
          </a:lstStyle>
          <a:p>
            <a:pPr>
              <a:defRPr/>
            </a:pPr>
            <a:fld id="{DF12036C-3286-425B-91FF-785054444D70}" type="datetimeFigureOut">
              <a:rPr lang="es-MX"/>
              <a:pPr>
                <a:defRPr/>
              </a:pPr>
              <a:t>14/06/2022</a:t>
            </a:fld>
            <a:endParaRPr lang="es-MX"/>
          </a:p>
        </p:txBody>
      </p:sp>
      <p:sp>
        <p:nvSpPr>
          <p:cNvPr id="9" name="Marcador de pie de página 2"/>
          <p:cNvSpPr>
            <a:spLocks noGrp="1"/>
          </p:cNvSpPr>
          <p:nvPr>
            <p:ph type="ftr" sz="quarter" idx="11"/>
          </p:nvPr>
        </p:nvSpPr>
        <p:spPr/>
        <p:txBody>
          <a:bodyPr/>
          <a:lstStyle>
            <a:lvl1pPr>
              <a:defRPr/>
            </a:lvl1pPr>
          </a:lstStyle>
          <a:p>
            <a:pPr>
              <a:defRPr/>
            </a:pPr>
            <a:endParaRPr lang="es-MX"/>
          </a:p>
        </p:txBody>
      </p:sp>
      <p:sp>
        <p:nvSpPr>
          <p:cNvPr id="11" name="Marcador de número de diapositiva 3"/>
          <p:cNvSpPr>
            <a:spLocks noGrp="1"/>
          </p:cNvSpPr>
          <p:nvPr>
            <p:ph type="sldNum" sz="quarter" idx="12"/>
          </p:nvPr>
        </p:nvSpPr>
        <p:spPr/>
        <p:txBody>
          <a:bodyPr/>
          <a:lstStyle>
            <a:lvl1pPr>
              <a:defRPr smtClean="0"/>
            </a:lvl1pPr>
          </a:lstStyle>
          <a:p>
            <a:pPr>
              <a:defRPr/>
            </a:pPr>
            <a:fld id="{76BE2575-FD6B-4C3E-91C8-E86F32CCBB73}" type="slidenum">
              <a:rPr lang="es-MX" altLang="es-PE"/>
              <a:pPr>
                <a:defRPr/>
              </a:pPr>
              <a:t>‹Nº›</a:t>
            </a:fld>
            <a:endParaRPr lang="es-MX" altLang="es-PE"/>
          </a:p>
        </p:txBody>
      </p:sp>
    </p:spTree>
    <p:extLst>
      <p:ext uri="{BB962C8B-B14F-4D97-AF65-F5344CB8AC3E}">
        <p14:creationId xmlns:p14="http://schemas.microsoft.com/office/powerpoint/2010/main" val="25437035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ítulo y texto vertical">
  <p:cSld name="Título y texto vertical">
    <p:bg>
      <p:bgPr>
        <a:solidFill>
          <a:srgbClr val="F2F2F2"/>
        </a:solidFill>
        <a:effectLst/>
      </p:bgPr>
    </p:bg>
    <p:spTree>
      <p:nvGrpSpPr>
        <p:cNvPr id="1" name="Shape 21"/>
        <p:cNvGrpSpPr/>
        <p:nvPr/>
      </p:nvGrpSpPr>
      <p:grpSpPr>
        <a:xfrm>
          <a:off x="0" y="0"/>
          <a:ext cx="0" cy="0"/>
          <a:chOff x="0" y="0"/>
          <a:chExt cx="0" cy="0"/>
        </a:xfrm>
      </p:grpSpPr>
      <p:sp>
        <p:nvSpPr>
          <p:cNvPr id="22" name="Google Shape;22;p48"/>
          <p:cNvSpPr txBox="1">
            <a:spLocks noGrp="1"/>
          </p:cNvSpPr>
          <p:nvPr>
            <p:ph type="title"/>
          </p:nvPr>
        </p:nvSpPr>
        <p:spPr>
          <a:xfrm>
            <a:off x="838200" y="113012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1164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3" name="Google Shape;23;p48"/>
          <p:cNvPicPr preferRelativeResize="0"/>
          <p:nvPr/>
        </p:nvPicPr>
        <p:blipFill rotWithShape="1">
          <a:blip r:embed="rId2">
            <a:alphaModFix/>
          </a:blip>
          <a:srcRect/>
          <a:stretch/>
        </p:blipFill>
        <p:spPr>
          <a:xfrm>
            <a:off x="0" y="0"/>
            <a:ext cx="12192000" cy="895350"/>
          </a:xfrm>
          <a:prstGeom prst="rect">
            <a:avLst/>
          </a:prstGeom>
          <a:noFill/>
          <a:ln>
            <a:noFill/>
          </a:ln>
        </p:spPr>
      </p:pic>
      <p:sp>
        <p:nvSpPr>
          <p:cNvPr id="24" name="Google Shape;24;p48"/>
          <p:cNvSpPr txBox="1">
            <a:spLocks noGrp="1"/>
          </p:cNvSpPr>
          <p:nvPr>
            <p:ph type="body" idx="1"/>
          </p:nvPr>
        </p:nvSpPr>
        <p:spPr>
          <a:xfrm>
            <a:off x="838200" y="2715311"/>
            <a:ext cx="10515600" cy="330243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011643"/>
              </a:buClr>
              <a:buSzPts val="2000"/>
              <a:buChar char="•"/>
              <a:defRPr sz="2000">
                <a:solidFill>
                  <a:srgbClr val="011643"/>
                </a:solidFill>
              </a:defRPr>
            </a:lvl1pPr>
            <a:lvl2pPr marL="914400" lvl="1" indent="-355600" algn="l">
              <a:lnSpc>
                <a:spcPct val="90000"/>
              </a:lnSpc>
              <a:spcBef>
                <a:spcPts val="500"/>
              </a:spcBef>
              <a:spcAft>
                <a:spcPts val="0"/>
              </a:spcAft>
              <a:buClr>
                <a:srgbClr val="011643"/>
              </a:buClr>
              <a:buSzPts val="2000"/>
              <a:buChar char="•"/>
              <a:defRPr sz="2000">
                <a:solidFill>
                  <a:srgbClr val="011643"/>
                </a:solidFill>
              </a:defRPr>
            </a:lvl2pPr>
            <a:lvl3pPr marL="1371600" lvl="2" indent="-355600" algn="l">
              <a:lnSpc>
                <a:spcPct val="90000"/>
              </a:lnSpc>
              <a:spcBef>
                <a:spcPts val="500"/>
              </a:spcBef>
              <a:spcAft>
                <a:spcPts val="0"/>
              </a:spcAft>
              <a:buClr>
                <a:srgbClr val="011643"/>
              </a:buClr>
              <a:buSzPts val="2000"/>
              <a:buChar char="•"/>
              <a:defRPr sz="2000">
                <a:solidFill>
                  <a:srgbClr val="011643"/>
                </a:solidFill>
              </a:defRPr>
            </a:lvl3pPr>
            <a:lvl4pPr marL="1828800" lvl="3" indent="-355600" algn="l">
              <a:lnSpc>
                <a:spcPct val="90000"/>
              </a:lnSpc>
              <a:spcBef>
                <a:spcPts val="500"/>
              </a:spcBef>
              <a:spcAft>
                <a:spcPts val="0"/>
              </a:spcAft>
              <a:buClr>
                <a:srgbClr val="011643"/>
              </a:buClr>
              <a:buSzPts val="2000"/>
              <a:buChar char="•"/>
              <a:defRPr sz="2000">
                <a:solidFill>
                  <a:srgbClr val="011643"/>
                </a:solidFill>
              </a:defRPr>
            </a:lvl4pPr>
            <a:lvl5pPr marL="2286000" lvl="4" indent="-355600" algn="l">
              <a:lnSpc>
                <a:spcPct val="90000"/>
              </a:lnSpc>
              <a:spcBef>
                <a:spcPts val="500"/>
              </a:spcBef>
              <a:spcAft>
                <a:spcPts val="0"/>
              </a:spcAft>
              <a:buClr>
                <a:srgbClr val="011643"/>
              </a:buClr>
              <a:buSzPts val="2000"/>
              <a:buChar char="•"/>
              <a:defRPr sz="2000">
                <a:solidFill>
                  <a:srgbClr val="01164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 name="Google Shape;25;p48" descr="Mininter"/>
          <p:cNvPicPr preferRelativeResize="0"/>
          <p:nvPr/>
        </p:nvPicPr>
        <p:blipFill rotWithShape="1">
          <a:blip r:embed="rId3">
            <a:alphaModFix/>
          </a:blip>
          <a:srcRect/>
          <a:stretch/>
        </p:blipFill>
        <p:spPr>
          <a:xfrm>
            <a:off x="429541" y="270922"/>
            <a:ext cx="2018139" cy="403627"/>
          </a:xfrm>
          <a:prstGeom prst="rect">
            <a:avLst/>
          </a:prstGeom>
          <a:noFill/>
          <a:ln>
            <a:noFill/>
          </a:ln>
        </p:spPr>
      </p:pic>
    </p:spTree>
    <p:extLst>
      <p:ext uri="{BB962C8B-B14F-4D97-AF65-F5344CB8AC3E}">
        <p14:creationId xmlns:p14="http://schemas.microsoft.com/office/powerpoint/2010/main" val="9049864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Dos objetos" type="twoObj">
  <p:cSld name="Dos objetos">
    <p:bg>
      <p:bgPr>
        <a:solidFill>
          <a:srgbClr val="F2F2F2"/>
        </a:solidFill>
        <a:effectLst/>
      </p:bgPr>
    </p:bg>
    <p:spTree>
      <p:nvGrpSpPr>
        <p:cNvPr id="1" name="Shape 45"/>
        <p:cNvGrpSpPr/>
        <p:nvPr/>
      </p:nvGrpSpPr>
      <p:grpSpPr>
        <a:xfrm>
          <a:off x="0" y="0"/>
          <a:ext cx="0" cy="0"/>
          <a:chOff x="0" y="0"/>
          <a:chExt cx="0" cy="0"/>
        </a:xfrm>
      </p:grpSpPr>
      <p:sp>
        <p:nvSpPr>
          <p:cNvPr id="46" name="Google Shape;46;p53"/>
          <p:cNvSpPr txBox="1">
            <a:spLocks noGrp="1"/>
          </p:cNvSpPr>
          <p:nvPr>
            <p:ph type="title"/>
          </p:nvPr>
        </p:nvSpPr>
        <p:spPr>
          <a:xfrm>
            <a:off x="838200" y="1348775"/>
            <a:ext cx="10515600" cy="6197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1164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3"/>
          <p:cNvSpPr txBox="1">
            <a:spLocks noGrp="1"/>
          </p:cNvSpPr>
          <p:nvPr>
            <p:ph type="body" idx="1"/>
          </p:nvPr>
        </p:nvSpPr>
        <p:spPr>
          <a:xfrm>
            <a:off x="838200" y="2669060"/>
            <a:ext cx="5181600" cy="332255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011643"/>
              </a:buClr>
              <a:buSzPts val="2400"/>
              <a:buChar char="•"/>
              <a:defRPr sz="2400"/>
            </a:lvl1pPr>
            <a:lvl2pPr marL="914400" lvl="1" indent="-342900" algn="l">
              <a:lnSpc>
                <a:spcPct val="90000"/>
              </a:lnSpc>
              <a:spcBef>
                <a:spcPts val="500"/>
              </a:spcBef>
              <a:spcAft>
                <a:spcPts val="0"/>
              </a:spcAft>
              <a:buClr>
                <a:srgbClr val="011643"/>
              </a:buClr>
              <a:buSzPts val="1800"/>
              <a:buChar char="•"/>
              <a:defRPr/>
            </a:lvl2pPr>
            <a:lvl3pPr marL="1371600" lvl="2" indent="-342900" algn="l">
              <a:lnSpc>
                <a:spcPct val="90000"/>
              </a:lnSpc>
              <a:spcBef>
                <a:spcPts val="500"/>
              </a:spcBef>
              <a:spcAft>
                <a:spcPts val="0"/>
              </a:spcAft>
              <a:buClr>
                <a:srgbClr val="011643"/>
              </a:buClr>
              <a:buSzPts val="1800"/>
              <a:buChar char="•"/>
              <a:defRPr/>
            </a:lvl3pPr>
            <a:lvl4pPr marL="1828800" lvl="3" indent="-342900" algn="l">
              <a:lnSpc>
                <a:spcPct val="90000"/>
              </a:lnSpc>
              <a:spcBef>
                <a:spcPts val="500"/>
              </a:spcBef>
              <a:spcAft>
                <a:spcPts val="0"/>
              </a:spcAft>
              <a:buClr>
                <a:srgbClr val="011643"/>
              </a:buClr>
              <a:buSzPts val="1800"/>
              <a:buChar char="•"/>
              <a:defRPr/>
            </a:lvl4pPr>
            <a:lvl5pPr marL="2286000" lvl="4" indent="-342900" algn="l">
              <a:lnSpc>
                <a:spcPct val="90000"/>
              </a:lnSpc>
              <a:spcBef>
                <a:spcPts val="500"/>
              </a:spcBef>
              <a:spcAft>
                <a:spcPts val="0"/>
              </a:spcAft>
              <a:buClr>
                <a:srgbClr val="01164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53"/>
          <p:cNvSpPr txBox="1">
            <a:spLocks noGrp="1"/>
          </p:cNvSpPr>
          <p:nvPr>
            <p:ph type="body" idx="2"/>
          </p:nvPr>
        </p:nvSpPr>
        <p:spPr>
          <a:xfrm>
            <a:off x="6172200" y="2669060"/>
            <a:ext cx="5181600" cy="332255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11643"/>
              </a:buClr>
              <a:buSzPts val="2800"/>
              <a:buNone/>
              <a:defRPr/>
            </a:lvl1pPr>
            <a:lvl2pPr marL="914400" lvl="1" indent="-342900" algn="l">
              <a:lnSpc>
                <a:spcPct val="90000"/>
              </a:lnSpc>
              <a:spcBef>
                <a:spcPts val="500"/>
              </a:spcBef>
              <a:spcAft>
                <a:spcPts val="0"/>
              </a:spcAft>
              <a:buClr>
                <a:srgbClr val="011643"/>
              </a:buClr>
              <a:buSzPts val="1800"/>
              <a:buChar char="•"/>
              <a:defRPr/>
            </a:lvl2pPr>
            <a:lvl3pPr marL="1371600" lvl="2" indent="-342900" algn="l">
              <a:lnSpc>
                <a:spcPct val="90000"/>
              </a:lnSpc>
              <a:spcBef>
                <a:spcPts val="500"/>
              </a:spcBef>
              <a:spcAft>
                <a:spcPts val="0"/>
              </a:spcAft>
              <a:buClr>
                <a:srgbClr val="011643"/>
              </a:buClr>
              <a:buSzPts val="1800"/>
              <a:buChar char="•"/>
              <a:defRPr/>
            </a:lvl3pPr>
            <a:lvl4pPr marL="1828800" lvl="3" indent="-342900" algn="l">
              <a:lnSpc>
                <a:spcPct val="90000"/>
              </a:lnSpc>
              <a:spcBef>
                <a:spcPts val="500"/>
              </a:spcBef>
              <a:spcAft>
                <a:spcPts val="0"/>
              </a:spcAft>
              <a:buClr>
                <a:srgbClr val="011643"/>
              </a:buClr>
              <a:buSzPts val="1800"/>
              <a:buChar char="•"/>
              <a:defRPr/>
            </a:lvl4pPr>
            <a:lvl5pPr marL="2286000" lvl="4" indent="-342900" algn="l">
              <a:lnSpc>
                <a:spcPct val="90000"/>
              </a:lnSpc>
              <a:spcBef>
                <a:spcPts val="500"/>
              </a:spcBef>
              <a:spcAft>
                <a:spcPts val="0"/>
              </a:spcAft>
              <a:buClr>
                <a:srgbClr val="01164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53"/>
          <p:cNvPicPr preferRelativeResize="0"/>
          <p:nvPr/>
        </p:nvPicPr>
        <p:blipFill rotWithShape="1">
          <a:blip r:embed="rId2">
            <a:alphaModFix/>
          </a:blip>
          <a:srcRect/>
          <a:stretch/>
        </p:blipFill>
        <p:spPr>
          <a:xfrm>
            <a:off x="0" y="0"/>
            <a:ext cx="12192000" cy="895350"/>
          </a:xfrm>
          <a:prstGeom prst="rect">
            <a:avLst/>
          </a:prstGeom>
          <a:noFill/>
          <a:ln>
            <a:noFill/>
          </a:ln>
        </p:spPr>
      </p:pic>
      <p:pic>
        <p:nvPicPr>
          <p:cNvPr id="50" name="Google Shape;50;p53"/>
          <p:cNvPicPr preferRelativeResize="0"/>
          <p:nvPr/>
        </p:nvPicPr>
        <p:blipFill rotWithShape="1">
          <a:blip r:embed="rId3">
            <a:alphaModFix/>
          </a:blip>
          <a:srcRect/>
          <a:stretch/>
        </p:blipFill>
        <p:spPr>
          <a:xfrm>
            <a:off x="838200" y="1968500"/>
            <a:ext cx="4341850" cy="95077"/>
          </a:xfrm>
          <a:prstGeom prst="rect">
            <a:avLst/>
          </a:prstGeom>
          <a:noFill/>
          <a:ln>
            <a:noFill/>
          </a:ln>
        </p:spPr>
      </p:pic>
      <p:pic>
        <p:nvPicPr>
          <p:cNvPr id="51" name="Google Shape;51;p53" descr="Mininter"/>
          <p:cNvPicPr preferRelativeResize="0"/>
          <p:nvPr/>
        </p:nvPicPr>
        <p:blipFill rotWithShape="1">
          <a:blip r:embed="rId4">
            <a:alphaModFix/>
          </a:blip>
          <a:srcRect/>
          <a:stretch/>
        </p:blipFill>
        <p:spPr>
          <a:xfrm>
            <a:off x="429541" y="270922"/>
            <a:ext cx="2018139" cy="403627"/>
          </a:xfrm>
          <a:prstGeom prst="rect">
            <a:avLst/>
          </a:prstGeom>
          <a:noFill/>
          <a:ln>
            <a:noFill/>
          </a:ln>
        </p:spPr>
      </p:pic>
    </p:spTree>
    <p:extLst>
      <p:ext uri="{BB962C8B-B14F-4D97-AF65-F5344CB8AC3E}">
        <p14:creationId xmlns:p14="http://schemas.microsoft.com/office/powerpoint/2010/main" val="28478532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ación">
  <p:cSld name="Comparación">
    <p:bg>
      <p:bgPr>
        <a:solidFill>
          <a:srgbClr val="F2F2F2"/>
        </a:solidFill>
        <a:effectLst/>
      </p:bgPr>
    </p:bg>
    <p:spTree>
      <p:nvGrpSpPr>
        <p:cNvPr id="1" name="Shape 52"/>
        <p:cNvGrpSpPr/>
        <p:nvPr/>
      </p:nvGrpSpPr>
      <p:grpSpPr>
        <a:xfrm>
          <a:off x="0" y="0"/>
          <a:ext cx="0" cy="0"/>
          <a:chOff x="0" y="0"/>
          <a:chExt cx="0" cy="0"/>
        </a:xfrm>
      </p:grpSpPr>
      <p:sp>
        <p:nvSpPr>
          <p:cNvPr id="53" name="Google Shape;53;p54"/>
          <p:cNvSpPr txBox="1">
            <a:spLocks noGrp="1"/>
          </p:cNvSpPr>
          <p:nvPr>
            <p:ph type="body" idx="1"/>
          </p:nvPr>
        </p:nvSpPr>
        <p:spPr>
          <a:xfrm>
            <a:off x="839788" y="2349500"/>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11643"/>
              </a:buClr>
              <a:buSzPts val="2400"/>
              <a:buNone/>
              <a:defRPr sz="2400" b="1"/>
            </a:lvl1pPr>
            <a:lvl2pPr marL="914400" lvl="1" indent="-228600" algn="l">
              <a:lnSpc>
                <a:spcPct val="90000"/>
              </a:lnSpc>
              <a:spcBef>
                <a:spcPts val="500"/>
              </a:spcBef>
              <a:spcAft>
                <a:spcPts val="0"/>
              </a:spcAft>
              <a:buClr>
                <a:srgbClr val="011643"/>
              </a:buClr>
              <a:buSzPts val="2000"/>
              <a:buNone/>
              <a:defRPr sz="2000" b="1"/>
            </a:lvl2pPr>
            <a:lvl3pPr marL="1371600" lvl="2" indent="-228600" algn="l">
              <a:lnSpc>
                <a:spcPct val="90000"/>
              </a:lnSpc>
              <a:spcBef>
                <a:spcPts val="500"/>
              </a:spcBef>
              <a:spcAft>
                <a:spcPts val="0"/>
              </a:spcAft>
              <a:buClr>
                <a:srgbClr val="011643"/>
              </a:buClr>
              <a:buSzPts val="1800"/>
              <a:buNone/>
              <a:defRPr sz="1800" b="1"/>
            </a:lvl3pPr>
            <a:lvl4pPr marL="1828800" lvl="3" indent="-228600" algn="l">
              <a:lnSpc>
                <a:spcPct val="90000"/>
              </a:lnSpc>
              <a:spcBef>
                <a:spcPts val="500"/>
              </a:spcBef>
              <a:spcAft>
                <a:spcPts val="0"/>
              </a:spcAft>
              <a:buClr>
                <a:srgbClr val="011643"/>
              </a:buClr>
              <a:buSzPts val="1600"/>
              <a:buNone/>
              <a:defRPr sz="1600" b="1"/>
            </a:lvl4pPr>
            <a:lvl5pPr marL="2286000" lvl="4" indent="-228600" algn="l">
              <a:lnSpc>
                <a:spcPct val="90000"/>
              </a:lnSpc>
              <a:spcBef>
                <a:spcPts val="500"/>
              </a:spcBef>
              <a:spcAft>
                <a:spcPts val="0"/>
              </a:spcAft>
              <a:buClr>
                <a:srgbClr val="011643"/>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54"/>
          <p:cNvSpPr txBox="1">
            <a:spLocks noGrp="1"/>
          </p:cNvSpPr>
          <p:nvPr>
            <p:ph type="body" idx="2"/>
          </p:nvPr>
        </p:nvSpPr>
        <p:spPr>
          <a:xfrm>
            <a:off x="839788" y="3422651"/>
            <a:ext cx="5157787" cy="2498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11643"/>
              </a:buClr>
              <a:buSzPts val="1800"/>
              <a:buChar char="•"/>
              <a:defRPr sz="1800"/>
            </a:lvl1pPr>
            <a:lvl2pPr marL="914400" lvl="1" indent="-342900" algn="l">
              <a:lnSpc>
                <a:spcPct val="90000"/>
              </a:lnSpc>
              <a:spcBef>
                <a:spcPts val="500"/>
              </a:spcBef>
              <a:spcAft>
                <a:spcPts val="0"/>
              </a:spcAft>
              <a:buClr>
                <a:srgbClr val="011643"/>
              </a:buClr>
              <a:buSzPts val="1800"/>
              <a:buChar char="•"/>
              <a:defRPr sz="1800"/>
            </a:lvl2pPr>
            <a:lvl3pPr marL="1371600" lvl="2" indent="-342900" algn="l">
              <a:lnSpc>
                <a:spcPct val="90000"/>
              </a:lnSpc>
              <a:spcBef>
                <a:spcPts val="500"/>
              </a:spcBef>
              <a:spcAft>
                <a:spcPts val="0"/>
              </a:spcAft>
              <a:buClr>
                <a:srgbClr val="011643"/>
              </a:buClr>
              <a:buSzPts val="1800"/>
              <a:buChar char="•"/>
              <a:defRPr sz="1800"/>
            </a:lvl3pPr>
            <a:lvl4pPr marL="1828800" lvl="3" indent="-342900" algn="l">
              <a:lnSpc>
                <a:spcPct val="90000"/>
              </a:lnSpc>
              <a:spcBef>
                <a:spcPts val="500"/>
              </a:spcBef>
              <a:spcAft>
                <a:spcPts val="0"/>
              </a:spcAft>
              <a:buClr>
                <a:srgbClr val="011643"/>
              </a:buClr>
              <a:buSzPts val="1800"/>
              <a:buChar char="•"/>
              <a:defRPr sz="1800"/>
            </a:lvl4pPr>
            <a:lvl5pPr marL="2286000" lvl="4" indent="-342900" algn="l">
              <a:lnSpc>
                <a:spcPct val="90000"/>
              </a:lnSpc>
              <a:spcBef>
                <a:spcPts val="500"/>
              </a:spcBef>
              <a:spcAft>
                <a:spcPts val="0"/>
              </a:spcAft>
              <a:buClr>
                <a:srgbClr val="011643"/>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54"/>
          <p:cNvSpPr txBox="1">
            <a:spLocks noGrp="1"/>
          </p:cNvSpPr>
          <p:nvPr>
            <p:ph type="body" idx="3"/>
          </p:nvPr>
        </p:nvSpPr>
        <p:spPr>
          <a:xfrm>
            <a:off x="6172200" y="2349500"/>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11643"/>
              </a:buClr>
              <a:buSzPts val="2400"/>
              <a:buNone/>
              <a:defRPr sz="2400" b="1"/>
            </a:lvl1pPr>
            <a:lvl2pPr marL="914400" lvl="1" indent="-228600" algn="l">
              <a:lnSpc>
                <a:spcPct val="90000"/>
              </a:lnSpc>
              <a:spcBef>
                <a:spcPts val="500"/>
              </a:spcBef>
              <a:spcAft>
                <a:spcPts val="0"/>
              </a:spcAft>
              <a:buClr>
                <a:srgbClr val="011643"/>
              </a:buClr>
              <a:buSzPts val="2000"/>
              <a:buNone/>
              <a:defRPr sz="2000" b="1"/>
            </a:lvl2pPr>
            <a:lvl3pPr marL="1371600" lvl="2" indent="-228600" algn="l">
              <a:lnSpc>
                <a:spcPct val="90000"/>
              </a:lnSpc>
              <a:spcBef>
                <a:spcPts val="500"/>
              </a:spcBef>
              <a:spcAft>
                <a:spcPts val="0"/>
              </a:spcAft>
              <a:buClr>
                <a:srgbClr val="011643"/>
              </a:buClr>
              <a:buSzPts val="1800"/>
              <a:buNone/>
              <a:defRPr sz="1800" b="1"/>
            </a:lvl3pPr>
            <a:lvl4pPr marL="1828800" lvl="3" indent="-228600" algn="l">
              <a:lnSpc>
                <a:spcPct val="90000"/>
              </a:lnSpc>
              <a:spcBef>
                <a:spcPts val="500"/>
              </a:spcBef>
              <a:spcAft>
                <a:spcPts val="0"/>
              </a:spcAft>
              <a:buClr>
                <a:srgbClr val="011643"/>
              </a:buClr>
              <a:buSzPts val="1600"/>
              <a:buNone/>
              <a:defRPr sz="1600" b="1"/>
            </a:lvl4pPr>
            <a:lvl5pPr marL="2286000" lvl="4" indent="-228600" algn="l">
              <a:lnSpc>
                <a:spcPct val="90000"/>
              </a:lnSpc>
              <a:spcBef>
                <a:spcPts val="500"/>
              </a:spcBef>
              <a:spcAft>
                <a:spcPts val="0"/>
              </a:spcAft>
              <a:buClr>
                <a:srgbClr val="011643"/>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54"/>
          <p:cNvSpPr txBox="1">
            <a:spLocks noGrp="1"/>
          </p:cNvSpPr>
          <p:nvPr>
            <p:ph type="body" idx="4"/>
          </p:nvPr>
        </p:nvSpPr>
        <p:spPr>
          <a:xfrm>
            <a:off x="6172200" y="3422651"/>
            <a:ext cx="5183188" cy="2498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11643"/>
              </a:buClr>
              <a:buSzPts val="1800"/>
              <a:buChar char="•"/>
              <a:defRPr sz="1800"/>
            </a:lvl1pPr>
            <a:lvl2pPr marL="914400" lvl="1" indent="-342900" algn="l">
              <a:lnSpc>
                <a:spcPct val="90000"/>
              </a:lnSpc>
              <a:spcBef>
                <a:spcPts val="500"/>
              </a:spcBef>
              <a:spcAft>
                <a:spcPts val="0"/>
              </a:spcAft>
              <a:buClr>
                <a:srgbClr val="011643"/>
              </a:buClr>
              <a:buSzPts val="1800"/>
              <a:buChar char="•"/>
              <a:defRPr sz="1800"/>
            </a:lvl2pPr>
            <a:lvl3pPr marL="1371600" lvl="2" indent="-342900" algn="l">
              <a:lnSpc>
                <a:spcPct val="90000"/>
              </a:lnSpc>
              <a:spcBef>
                <a:spcPts val="500"/>
              </a:spcBef>
              <a:spcAft>
                <a:spcPts val="0"/>
              </a:spcAft>
              <a:buClr>
                <a:srgbClr val="011643"/>
              </a:buClr>
              <a:buSzPts val="1800"/>
              <a:buChar char="•"/>
              <a:defRPr sz="1800"/>
            </a:lvl3pPr>
            <a:lvl4pPr marL="1828800" lvl="3" indent="-342900" algn="l">
              <a:lnSpc>
                <a:spcPct val="90000"/>
              </a:lnSpc>
              <a:spcBef>
                <a:spcPts val="500"/>
              </a:spcBef>
              <a:spcAft>
                <a:spcPts val="0"/>
              </a:spcAft>
              <a:buClr>
                <a:srgbClr val="011643"/>
              </a:buClr>
              <a:buSzPts val="1800"/>
              <a:buChar char="•"/>
              <a:defRPr sz="1800"/>
            </a:lvl4pPr>
            <a:lvl5pPr marL="2286000" lvl="4" indent="-342900" algn="l">
              <a:lnSpc>
                <a:spcPct val="90000"/>
              </a:lnSpc>
              <a:spcBef>
                <a:spcPts val="500"/>
              </a:spcBef>
              <a:spcAft>
                <a:spcPts val="0"/>
              </a:spcAft>
              <a:buClr>
                <a:srgbClr val="011643"/>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7" name="Google Shape;57;p54"/>
          <p:cNvPicPr preferRelativeResize="0"/>
          <p:nvPr/>
        </p:nvPicPr>
        <p:blipFill rotWithShape="1">
          <a:blip r:embed="rId2">
            <a:alphaModFix/>
          </a:blip>
          <a:srcRect/>
          <a:stretch/>
        </p:blipFill>
        <p:spPr>
          <a:xfrm>
            <a:off x="0" y="0"/>
            <a:ext cx="12192000" cy="895350"/>
          </a:xfrm>
          <a:prstGeom prst="rect">
            <a:avLst/>
          </a:prstGeom>
          <a:noFill/>
          <a:ln>
            <a:noFill/>
          </a:ln>
        </p:spPr>
      </p:pic>
      <p:sp>
        <p:nvSpPr>
          <p:cNvPr id="58" name="Google Shape;58;p54"/>
          <p:cNvSpPr txBox="1">
            <a:spLocks noGrp="1"/>
          </p:cNvSpPr>
          <p:nvPr>
            <p:ph type="title"/>
          </p:nvPr>
        </p:nvSpPr>
        <p:spPr>
          <a:xfrm>
            <a:off x="838200" y="1348775"/>
            <a:ext cx="10515600" cy="6197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1164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9" name="Google Shape;59;p54"/>
          <p:cNvPicPr preferRelativeResize="0"/>
          <p:nvPr/>
        </p:nvPicPr>
        <p:blipFill rotWithShape="1">
          <a:blip r:embed="rId3">
            <a:alphaModFix/>
          </a:blip>
          <a:srcRect/>
          <a:stretch/>
        </p:blipFill>
        <p:spPr>
          <a:xfrm>
            <a:off x="838200" y="1968500"/>
            <a:ext cx="4341850" cy="95077"/>
          </a:xfrm>
          <a:prstGeom prst="rect">
            <a:avLst/>
          </a:prstGeom>
          <a:noFill/>
          <a:ln>
            <a:noFill/>
          </a:ln>
        </p:spPr>
      </p:pic>
      <p:pic>
        <p:nvPicPr>
          <p:cNvPr id="60" name="Google Shape;60;p54" descr="Mininter"/>
          <p:cNvPicPr preferRelativeResize="0"/>
          <p:nvPr/>
        </p:nvPicPr>
        <p:blipFill rotWithShape="1">
          <a:blip r:embed="rId4">
            <a:alphaModFix/>
          </a:blip>
          <a:srcRect/>
          <a:stretch/>
        </p:blipFill>
        <p:spPr>
          <a:xfrm>
            <a:off x="429541" y="270922"/>
            <a:ext cx="2018139" cy="403627"/>
          </a:xfrm>
          <a:prstGeom prst="rect">
            <a:avLst/>
          </a:prstGeom>
          <a:noFill/>
          <a:ln>
            <a:noFill/>
          </a:ln>
        </p:spPr>
      </p:pic>
    </p:spTree>
    <p:extLst>
      <p:ext uri="{BB962C8B-B14F-4D97-AF65-F5344CB8AC3E}">
        <p14:creationId xmlns:p14="http://schemas.microsoft.com/office/powerpoint/2010/main" val="215852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0164E4-B1DB-7302-310B-87BEB3EDB76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8CD240E1-A92E-6461-2C08-E256B36EC0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31F70BF-B082-4FFE-8DAE-D0E47FCEFAD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E9728D80-D20F-A1BF-CC64-867BAE21EA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C7FFFE5-968D-043C-6F65-7CDB856A5FA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B7B9231D-5F56-C56C-C743-8252A9A6737A}"/>
              </a:ext>
            </a:extLst>
          </p:cNvPr>
          <p:cNvSpPr>
            <a:spLocks noGrp="1"/>
          </p:cNvSpPr>
          <p:nvPr>
            <p:ph type="dt" sz="half" idx="10"/>
          </p:nvPr>
        </p:nvSpPr>
        <p:spPr/>
        <p:txBody>
          <a:bodyPr/>
          <a:lstStyle/>
          <a:p>
            <a:fld id="{9DC48260-1340-4143-AA07-51583149852D}" type="datetimeFigureOut">
              <a:rPr lang="es-PE" smtClean="0"/>
              <a:t>14/06/2022</a:t>
            </a:fld>
            <a:endParaRPr lang="es-PE"/>
          </a:p>
        </p:txBody>
      </p:sp>
      <p:sp>
        <p:nvSpPr>
          <p:cNvPr id="8" name="Marcador de pie de página 7">
            <a:extLst>
              <a:ext uri="{FF2B5EF4-FFF2-40B4-BE49-F238E27FC236}">
                <a16:creationId xmlns:a16="http://schemas.microsoft.com/office/drawing/2014/main" id="{9DFA168B-881C-599C-65B1-BDE123D8A7A5}"/>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5A4988D7-399B-437D-16E1-B62FD319B2E1}"/>
              </a:ext>
            </a:extLst>
          </p:cNvPr>
          <p:cNvSpPr>
            <a:spLocks noGrp="1"/>
          </p:cNvSpPr>
          <p:nvPr>
            <p:ph type="sldNum" sz="quarter" idx="12"/>
          </p:nvPr>
        </p:nvSpPr>
        <p:spPr/>
        <p:txBody>
          <a:bodyPr/>
          <a:lstStyle/>
          <a:p>
            <a:fld id="{4EA3C657-6704-4BDB-86CE-164F6871B860}" type="slidenum">
              <a:rPr lang="es-PE" smtClean="0"/>
              <a:t>‹Nº›</a:t>
            </a:fld>
            <a:endParaRPr lang="es-PE"/>
          </a:p>
        </p:txBody>
      </p:sp>
    </p:spTree>
    <p:extLst>
      <p:ext uri="{BB962C8B-B14F-4D97-AF65-F5344CB8AC3E}">
        <p14:creationId xmlns:p14="http://schemas.microsoft.com/office/powerpoint/2010/main" val="775054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41284418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F3863"/>
                </a:solidFill>
                <a:latin typeface="Segoe UI"/>
                <a:cs typeface="Segoe UI"/>
              </a:defRPr>
            </a:lvl1pPr>
          </a:lstStyle>
          <a:p>
            <a:endParaRPr/>
          </a:p>
        </p:txBody>
      </p:sp>
      <p:sp>
        <p:nvSpPr>
          <p:cNvPr id="3" name="Holder 3"/>
          <p:cNvSpPr>
            <a:spLocks noGrp="1"/>
          </p:cNvSpPr>
          <p:nvPr>
            <p:ph type="body" idx="1"/>
          </p:nvPr>
        </p:nvSpPr>
        <p:spPr/>
        <p:txBody>
          <a:bodyPr lIns="0" tIns="0" rIns="0" bIns="0"/>
          <a:lstStyle>
            <a:lvl1pPr>
              <a:defRPr sz="1800" b="1" i="0">
                <a:solidFill>
                  <a:srgbClr val="001F5F"/>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40960981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F3863"/>
                </a:solidFill>
                <a:latin typeface="Segoe UI"/>
                <a:cs typeface="Segoe U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6214710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7997"/>
          </a:xfrm>
          <a:prstGeom prst="rect">
            <a:avLst/>
          </a:prstGeom>
        </p:spPr>
      </p:pic>
      <p:pic>
        <p:nvPicPr>
          <p:cNvPr id="17" name="bg object 17"/>
          <p:cNvPicPr/>
          <p:nvPr/>
        </p:nvPicPr>
        <p:blipFill>
          <a:blip r:embed="rId3" cstate="print"/>
          <a:stretch>
            <a:fillRect/>
          </a:stretch>
        </p:blipFill>
        <p:spPr>
          <a:xfrm>
            <a:off x="0" y="2394204"/>
            <a:ext cx="7619999" cy="2138172"/>
          </a:xfrm>
          <a:prstGeom prst="rect">
            <a:avLst/>
          </a:prstGeom>
        </p:spPr>
      </p:pic>
      <p:pic>
        <p:nvPicPr>
          <p:cNvPr id="18" name="bg object 18"/>
          <p:cNvPicPr/>
          <p:nvPr/>
        </p:nvPicPr>
        <p:blipFill>
          <a:blip r:embed="rId4" cstate="print"/>
          <a:stretch>
            <a:fillRect/>
          </a:stretch>
        </p:blipFill>
        <p:spPr>
          <a:xfrm>
            <a:off x="2819399" y="2927616"/>
            <a:ext cx="2229612" cy="903719"/>
          </a:xfrm>
          <a:prstGeom prst="rect">
            <a:avLst/>
          </a:prstGeom>
        </p:spPr>
      </p:pic>
      <p:sp>
        <p:nvSpPr>
          <p:cNvPr id="2" name="Holder 2"/>
          <p:cNvSpPr>
            <a:spLocks noGrp="1"/>
          </p:cNvSpPr>
          <p:nvPr>
            <p:ph type="title"/>
          </p:nvPr>
        </p:nvSpPr>
        <p:spPr/>
        <p:txBody>
          <a:bodyPr lIns="0" tIns="0" rIns="0" bIns="0"/>
          <a:lstStyle>
            <a:lvl1pPr>
              <a:defRPr sz="3600" b="1" i="0">
                <a:solidFill>
                  <a:srgbClr val="1F3863"/>
                </a:solidFill>
                <a:latin typeface="Segoe UI"/>
                <a:cs typeface="Segoe U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3049425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11836" y="196595"/>
            <a:ext cx="847191" cy="544884"/>
          </a:xfrm>
          <a:prstGeom prst="rect">
            <a:avLst/>
          </a:prstGeom>
        </p:spPr>
      </p:pic>
      <p:pic>
        <p:nvPicPr>
          <p:cNvPr id="17" name="bg object 17"/>
          <p:cNvPicPr/>
          <p:nvPr/>
        </p:nvPicPr>
        <p:blipFill>
          <a:blip r:embed="rId3" cstate="print"/>
          <a:stretch>
            <a:fillRect/>
          </a:stretch>
        </p:blipFill>
        <p:spPr>
          <a:xfrm>
            <a:off x="11105540" y="196595"/>
            <a:ext cx="847191" cy="544884"/>
          </a:xfrm>
          <a:prstGeom prst="rect">
            <a:avLst/>
          </a:prstGeom>
        </p:spPr>
      </p:pic>
      <p:pic>
        <p:nvPicPr>
          <p:cNvPr id="18" name="bg object 18"/>
          <p:cNvPicPr/>
          <p:nvPr/>
        </p:nvPicPr>
        <p:blipFill>
          <a:blip r:embed="rId4" cstate="print"/>
          <a:stretch>
            <a:fillRect/>
          </a:stretch>
        </p:blipFill>
        <p:spPr>
          <a:xfrm>
            <a:off x="0" y="6440614"/>
            <a:ext cx="3841949" cy="417382"/>
          </a:xfrm>
          <a:prstGeom prst="rect">
            <a:avLst/>
          </a:prstGeom>
        </p:spPr>
      </p:pic>
      <p:pic>
        <p:nvPicPr>
          <p:cNvPr id="19" name="bg object 19"/>
          <p:cNvPicPr/>
          <p:nvPr/>
        </p:nvPicPr>
        <p:blipFill>
          <a:blip r:embed="rId5" cstate="print"/>
          <a:stretch>
            <a:fillRect/>
          </a:stretch>
        </p:blipFill>
        <p:spPr>
          <a:xfrm>
            <a:off x="8323050" y="6444307"/>
            <a:ext cx="3868949" cy="413690"/>
          </a:xfrm>
          <a:prstGeom prst="rect">
            <a:avLst/>
          </a:prstGeom>
        </p:spPr>
      </p:pic>
      <p:sp>
        <p:nvSpPr>
          <p:cNvPr id="20" name="bg object 20"/>
          <p:cNvSpPr/>
          <p:nvPr/>
        </p:nvSpPr>
        <p:spPr>
          <a:xfrm>
            <a:off x="11620500" y="0"/>
            <a:ext cx="571500" cy="556260"/>
          </a:xfrm>
          <a:custGeom>
            <a:avLst/>
            <a:gdLst/>
            <a:ahLst/>
            <a:cxnLst/>
            <a:rect l="l" t="t" r="r" b="b"/>
            <a:pathLst>
              <a:path w="571500" h="556260">
                <a:moveTo>
                  <a:pt x="0" y="556260"/>
                </a:moveTo>
                <a:lnTo>
                  <a:pt x="571500" y="556260"/>
                </a:lnTo>
                <a:lnTo>
                  <a:pt x="571500" y="0"/>
                </a:lnTo>
                <a:lnTo>
                  <a:pt x="0" y="0"/>
                </a:lnTo>
                <a:lnTo>
                  <a:pt x="0" y="556260"/>
                </a:lnTo>
                <a:close/>
              </a:path>
            </a:pathLst>
          </a:custGeom>
          <a:solidFill>
            <a:srgbClr val="FFFFFF"/>
          </a:solidFill>
        </p:spPr>
        <p:txBody>
          <a:bodyPr wrap="square" lIns="0" tIns="0" rIns="0" bIns="0" rtlCol="0"/>
          <a:lstStyle/>
          <a:p>
            <a:endParaRPr/>
          </a:p>
        </p:txBody>
      </p:sp>
      <p:pic>
        <p:nvPicPr>
          <p:cNvPr id="21" name="bg object 21"/>
          <p:cNvPicPr/>
          <p:nvPr/>
        </p:nvPicPr>
        <p:blipFill>
          <a:blip r:embed="rId6" cstate="print"/>
          <a:stretch>
            <a:fillRect/>
          </a:stretch>
        </p:blipFill>
        <p:spPr>
          <a:xfrm>
            <a:off x="3047" y="0"/>
            <a:ext cx="521208" cy="626363"/>
          </a:xfrm>
          <a:prstGeom prst="rect">
            <a:avLst/>
          </a:prstGeom>
        </p:spPr>
      </p:pic>
      <p:sp>
        <p:nvSpPr>
          <p:cNvPr id="22" name="bg object 22"/>
          <p:cNvSpPr/>
          <p:nvPr/>
        </p:nvSpPr>
        <p:spPr>
          <a:xfrm>
            <a:off x="1306068" y="0"/>
            <a:ext cx="3987165" cy="6858000"/>
          </a:xfrm>
          <a:custGeom>
            <a:avLst/>
            <a:gdLst/>
            <a:ahLst/>
            <a:cxnLst/>
            <a:rect l="l" t="t" r="r" b="b"/>
            <a:pathLst>
              <a:path w="3987165" h="6858000">
                <a:moveTo>
                  <a:pt x="3986784" y="0"/>
                </a:moveTo>
                <a:lnTo>
                  <a:pt x="461772" y="0"/>
                </a:lnTo>
                <a:lnTo>
                  <a:pt x="461772" y="24384"/>
                </a:lnTo>
                <a:lnTo>
                  <a:pt x="0" y="24384"/>
                </a:lnTo>
                <a:lnTo>
                  <a:pt x="0" y="6858000"/>
                </a:lnTo>
                <a:lnTo>
                  <a:pt x="3368027" y="6858000"/>
                </a:lnTo>
                <a:lnTo>
                  <a:pt x="3368027" y="6833616"/>
                </a:lnTo>
                <a:lnTo>
                  <a:pt x="3986784" y="6833616"/>
                </a:lnTo>
                <a:lnTo>
                  <a:pt x="3986784" y="0"/>
                </a:lnTo>
                <a:close/>
              </a:path>
            </a:pathLst>
          </a:custGeom>
          <a:solidFill>
            <a:srgbClr val="AEABAB">
              <a:alpha val="50195"/>
            </a:srgbClr>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8238400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a:extLst>
              <a:ext uri="{FF2B5EF4-FFF2-40B4-BE49-F238E27FC236}">
                <a16:creationId xmlns:a16="http://schemas.microsoft.com/office/drawing/2014/main" id="{5D20448C-2CFF-D5DD-81FD-4761F1CF8242}"/>
              </a:ext>
            </a:extLst>
          </p:cNvPr>
          <p:cNvSpPr>
            <a:spLocks noGrp="1"/>
          </p:cNvSpPr>
          <p:nvPr>
            <p:ph type="dt" sz="half" idx="10"/>
          </p:nvPr>
        </p:nvSpPr>
        <p:spPr/>
        <p:txBody>
          <a:bodyPr/>
          <a:lstStyle>
            <a:lvl1pPr>
              <a:defRPr/>
            </a:lvl1pPr>
          </a:lstStyle>
          <a:p>
            <a:pPr>
              <a:defRPr/>
            </a:pPr>
            <a:fld id="{C3ED84CD-DD1F-4D74-8927-7D7B5ACACD65}" type="datetimeFigureOut">
              <a:rPr lang="es-PE"/>
              <a:pPr>
                <a:defRPr/>
              </a:pPr>
              <a:t>14/06/2022</a:t>
            </a:fld>
            <a:endParaRPr lang="es-PE"/>
          </a:p>
        </p:txBody>
      </p:sp>
      <p:sp>
        <p:nvSpPr>
          <p:cNvPr id="5" name="Footer Placeholder 4">
            <a:extLst>
              <a:ext uri="{FF2B5EF4-FFF2-40B4-BE49-F238E27FC236}">
                <a16:creationId xmlns:a16="http://schemas.microsoft.com/office/drawing/2014/main" id="{8CB9F57D-1CE8-F76C-EA38-A19ACAB25F21}"/>
              </a:ext>
            </a:extLst>
          </p:cNvPr>
          <p:cNvSpPr>
            <a:spLocks noGrp="1"/>
          </p:cNvSpPr>
          <p:nvPr>
            <p:ph type="ftr" sz="quarter" idx="11"/>
          </p:nvPr>
        </p:nvSpPr>
        <p:spPr/>
        <p:txBody>
          <a:bodyPr/>
          <a:lstStyle>
            <a:lvl1pPr>
              <a:defRPr/>
            </a:lvl1pPr>
          </a:lstStyle>
          <a:p>
            <a:pPr>
              <a:defRPr/>
            </a:pPr>
            <a:endParaRPr lang="es-PE"/>
          </a:p>
        </p:txBody>
      </p:sp>
      <p:sp>
        <p:nvSpPr>
          <p:cNvPr id="6" name="Slide Number Placeholder 5">
            <a:extLst>
              <a:ext uri="{FF2B5EF4-FFF2-40B4-BE49-F238E27FC236}">
                <a16:creationId xmlns:a16="http://schemas.microsoft.com/office/drawing/2014/main" id="{97D5C713-BB88-C68B-5A57-AD0139D5EAC3}"/>
              </a:ext>
            </a:extLst>
          </p:cNvPr>
          <p:cNvSpPr>
            <a:spLocks noGrp="1"/>
          </p:cNvSpPr>
          <p:nvPr>
            <p:ph type="sldNum" sz="quarter" idx="12"/>
          </p:nvPr>
        </p:nvSpPr>
        <p:spPr/>
        <p:txBody>
          <a:bodyPr/>
          <a:lstStyle>
            <a:lvl1pPr>
              <a:defRPr/>
            </a:lvl1pPr>
          </a:lstStyle>
          <a:p>
            <a:pPr>
              <a:defRPr/>
            </a:pPr>
            <a:fld id="{323AF8F9-4E4D-4564-AD31-A0BB23433F82}" type="slidenum">
              <a:rPr lang="es-PE" altLang="es-PE"/>
              <a:pPr>
                <a:defRPr/>
              </a:pPr>
              <a:t>‹Nº›</a:t>
            </a:fld>
            <a:endParaRPr lang="es-PE" altLang="es-PE"/>
          </a:p>
        </p:txBody>
      </p:sp>
    </p:spTree>
    <p:extLst>
      <p:ext uri="{BB962C8B-B14F-4D97-AF65-F5344CB8AC3E}">
        <p14:creationId xmlns:p14="http://schemas.microsoft.com/office/powerpoint/2010/main" val="14381639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68E546C2-91FC-1C28-6955-A62E6F1D9CA8}"/>
              </a:ext>
            </a:extLst>
          </p:cNvPr>
          <p:cNvSpPr>
            <a:spLocks noGrp="1"/>
          </p:cNvSpPr>
          <p:nvPr>
            <p:ph type="dt" sz="half" idx="10"/>
          </p:nvPr>
        </p:nvSpPr>
        <p:spPr/>
        <p:txBody>
          <a:bodyPr/>
          <a:lstStyle>
            <a:lvl1pPr>
              <a:defRPr/>
            </a:lvl1pPr>
          </a:lstStyle>
          <a:p>
            <a:pPr>
              <a:defRPr/>
            </a:pPr>
            <a:fld id="{8FC84F8E-4121-4F31-AE72-BD82A75EF682}" type="datetimeFigureOut">
              <a:rPr lang="es-PE"/>
              <a:pPr>
                <a:defRPr/>
              </a:pPr>
              <a:t>14/06/2022</a:t>
            </a:fld>
            <a:endParaRPr lang="es-PE"/>
          </a:p>
        </p:txBody>
      </p:sp>
      <p:sp>
        <p:nvSpPr>
          <p:cNvPr id="5" name="Footer Placeholder 4">
            <a:extLst>
              <a:ext uri="{FF2B5EF4-FFF2-40B4-BE49-F238E27FC236}">
                <a16:creationId xmlns:a16="http://schemas.microsoft.com/office/drawing/2014/main" id="{B4FE27D4-16F9-2341-28DC-C94C8539CE22}"/>
              </a:ext>
            </a:extLst>
          </p:cNvPr>
          <p:cNvSpPr>
            <a:spLocks noGrp="1"/>
          </p:cNvSpPr>
          <p:nvPr>
            <p:ph type="ftr" sz="quarter" idx="11"/>
          </p:nvPr>
        </p:nvSpPr>
        <p:spPr/>
        <p:txBody>
          <a:bodyPr/>
          <a:lstStyle>
            <a:lvl1pPr>
              <a:defRPr/>
            </a:lvl1pPr>
          </a:lstStyle>
          <a:p>
            <a:pPr>
              <a:defRPr/>
            </a:pPr>
            <a:endParaRPr lang="es-PE"/>
          </a:p>
        </p:txBody>
      </p:sp>
      <p:sp>
        <p:nvSpPr>
          <p:cNvPr id="6" name="Slide Number Placeholder 5">
            <a:extLst>
              <a:ext uri="{FF2B5EF4-FFF2-40B4-BE49-F238E27FC236}">
                <a16:creationId xmlns:a16="http://schemas.microsoft.com/office/drawing/2014/main" id="{1E345C2D-55EF-58A9-F969-D2F939136D23}"/>
              </a:ext>
            </a:extLst>
          </p:cNvPr>
          <p:cNvSpPr>
            <a:spLocks noGrp="1"/>
          </p:cNvSpPr>
          <p:nvPr>
            <p:ph type="sldNum" sz="quarter" idx="12"/>
          </p:nvPr>
        </p:nvSpPr>
        <p:spPr/>
        <p:txBody>
          <a:bodyPr/>
          <a:lstStyle>
            <a:lvl1pPr>
              <a:defRPr/>
            </a:lvl1pPr>
          </a:lstStyle>
          <a:p>
            <a:pPr>
              <a:defRPr/>
            </a:pPr>
            <a:fld id="{886171CD-ED1E-494E-BD2A-9526710362FC}" type="slidenum">
              <a:rPr lang="es-PE" altLang="es-PE"/>
              <a:pPr>
                <a:defRPr/>
              </a:pPr>
              <a:t>‹Nº›</a:t>
            </a:fld>
            <a:endParaRPr lang="es-PE" altLang="es-PE"/>
          </a:p>
        </p:txBody>
      </p:sp>
    </p:spTree>
    <p:extLst>
      <p:ext uri="{BB962C8B-B14F-4D97-AF65-F5344CB8AC3E}">
        <p14:creationId xmlns:p14="http://schemas.microsoft.com/office/powerpoint/2010/main" val="33217061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a:extLst>
              <a:ext uri="{FF2B5EF4-FFF2-40B4-BE49-F238E27FC236}">
                <a16:creationId xmlns:a16="http://schemas.microsoft.com/office/drawing/2014/main" id="{ECB4AB5A-1908-280F-7E52-1F2E700843E7}"/>
              </a:ext>
            </a:extLst>
          </p:cNvPr>
          <p:cNvSpPr>
            <a:spLocks noGrp="1"/>
          </p:cNvSpPr>
          <p:nvPr>
            <p:ph type="dt" sz="half" idx="10"/>
          </p:nvPr>
        </p:nvSpPr>
        <p:spPr/>
        <p:txBody>
          <a:bodyPr/>
          <a:lstStyle>
            <a:lvl1pPr>
              <a:defRPr/>
            </a:lvl1pPr>
          </a:lstStyle>
          <a:p>
            <a:pPr>
              <a:defRPr/>
            </a:pPr>
            <a:fld id="{26A65652-0827-4918-946D-017724053A6A}" type="datetimeFigureOut">
              <a:rPr lang="es-PE"/>
              <a:pPr>
                <a:defRPr/>
              </a:pPr>
              <a:t>14/06/2022</a:t>
            </a:fld>
            <a:endParaRPr lang="es-PE"/>
          </a:p>
        </p:txBody>
      </p:sp>
      <p:sp>
        <p:nvSpPr>
          <p:cNvPr id="5" name="Footer Placeholder 4">
            <a:extLst>
              <a:ext uri="{FF2B5EF4-FFF2-40B4-BE49-F238E27FC236}">
                <a16:creationId xmlns:a16="http://schemas.microsoft.com/office/drawing/2014/main" id="{8255D9CC-78F0-64D6-B76F-E84B33182A46}"/>
              </a:ext>
            </a:extLst>
          </p:cNvPr>
          <p:cNvSpPr>
            <a:spLocks noGrp="1"/>
          </p:cNvSpPr>
          <p:nvPr>
            <p:ph type="ftr" sz="quarter" idx="11"/>
          </p:nvPr>
        </p:nvSpPr>
        <p:spPr/>
        <p:txBody>
          <a:bodyPr/>
          <a:lstStyle>
            <a:lvl1pPr>
              <a:defRPr/>
            </a:lvl1pPr>
          </a:lstStyle>
          <a:p>
            <a:pPr>
              <a:defRPr/>
            </a:pPr>
            <a:endParaRPr lang="es-PE"/>
          </a:p>
        </p:txBody>
      </p:sp>
      <p:sp>
        <p:nvSpPr>
          <p:cNvPr id="6" name="Slide Number Placeholder 5">
            <a:extLst>
              <a:ext uri="{FF2B5EF4-FFF2-40B4-BE49-F238E27FC236}">
                <a16:creationId xmlns:a16="http://schemas.microsoft.com/office/drawing/2014/main" id="{E194D691-7C60-077D-E5D0-A235276AAD27}"/>
              </a:ext>
            </a:extLst>
          </p:cNvPr>
          <p:cNvSpPr>
            <a:spLocks noGrp="1"/>
          </p:cNvSpPr>
          <p:nvPr>
            <p:ph type="sldNum" sz="quarter" idx="12"/>
          </p:nvPr>
        </p:nvSpPr>
        <p:spPr/>
        <p:txBody>
          <a:bodyPr/>
          <a:lstStyle>
            <a:lvl1pPr>
              <a:defRPr/>
            </a:lvl1pPr>
          </a:lstStyle>
          <a:p>
            <a:pPr>
              <a:defRPr/>
            </a:pPr>
            <a:fld id="{500A38CC-789D-4034-99E2-94EFF177DB22}" type="slidenum">
              <a:rPr lang="es-PE" altLang="es-PE"/>
              <a:pPr>
                <a:defRPr/>
              </a:pPr>
              <a:t>‹Nº›</a:t>
            </a:fld>
            <a:endParaRPr lang="es-PE" altLang="es-PE"/>
          </a:p>
        </p:txBody>
      </p:sp>
    </p:spTree>
    <p:extLst>
      <p:ext uri="{BB962C8B-B14F-4D97-AF65-F5344CB8AC3E}">
        <p14:creationId xmlns:p14="http://schemas.microsoft.com/office/powerpoint/2010/main" val="32056192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a:extLst>
              <a:ext uri="{FF2B5EF4-FFF2-40B4-BE49-F238E27FC236}">
                <a16:creationId xmlns:a16="http://schemas.microsoft.com/office/drawing/2014/main" id="{2950C58D-D8A4-F4F2-B379-764D7002F2CB}"/>
              </a:ext>
            </a:extLst>
          </p:cNvPr>
          <p:cNvSpPr>
            <a:spLocks noGrp="1"/>
          </p:cNvSpPr>
          <p:nvPr>
            <p:ph type="dt" sz="half" idx="10"/>
          </p:nvPr>
        </p:nvSpPr>
        <p:spPr/>
        <p:txBody>
          <a:bodyPr/>
          <a:lstStyle>
            <a:lvl1pPr>
              <a:defRPr/>
            </a:lvl1pPr>
          </a:lstStyle>
          <a:p>
            <a:pPr>
              <a:defRPr/>
            </a:pPr>
            <a:fld id="{043E67AA-67FD-435D-BE82-294C7FD444DC}" type="datetimeFigureOut">
              <a:rPr lang="es-PE"/>
              <a:pPr>
                <a:defRPr/>
              </a:pPr>
              <a:t>14/06/2022</a:t>
            </a:fld>
            <a:endParaRPr lang="es-PE"/>
          </a:p>
        </p:txBody>
      </p:sp>
      <p:sp>
        <p:nvSpPr>
          <p:cNvPr id="6" name="Footer Placeholder 4">
            <a:extLst>
              <a:ext uri="{FF2B5EF4-FFF2-40B4-BE49-F238E27FC236}">
                <a16:creationId xmlns:a16="http://schemas.microsoft.com/office/drawing/2014/main" id="{D27BA334-13BA-671C-3DC3-AFB2E3B246ED}"/>
              </a:ext>
            </a:extLst>
          </p:cNvPr>
          <p:cNvSpPr>
            <a:spLocks noGrp="1"/>
          </p:cNvSpPr>
          <p:nvPr>
            <p:ph type="ftr" sz="quarter" idx="11"/>
          </p:nvPr>
        </p:nvSpPr>
        <p:spPr/>
        <p:txBody>
          <a:bodyPr/>
          <a:lstStyle>
            <a:lvl1pPr>
              <a:defRPr/>
            </a:lvl1pPr>
          </a:lstStyle>
          <a:p>
            <a:pPr>
              <a:defRPr/>
            </a:pPr>
            <a:endParaRPr lang="es-PE"/>
          </a:p>
        </p:txBody>
      </p:sp>
      <p:sp>
        <p:nvSpPr>
          <p:cNvPr id="7" name="Slide Number Placeholder 5">
            <a:extLst>
              <a:ext uri="{FF2B5EF4-FFF2-40B4-BE49-F238E27FC236}">
                <a16:creationId xmlns:a16="http://schemas.microsoft.com/office/drawing/2014/main" id="{BE4F9D80-3AFC-1C80-5787-5CB251E2E6FB}"/>
              </a:ext>
            </a:extLst>
          </p:cNvPr>
          <p:cNvSpPr>
            <a:spLocks noGrp="1"/>
          </p:cNvSpPr>
          <p:nvPr>
            <p:ph type="sldNum" sz="quarter" idx="12"/>
          </p:nvPr>
        </p:nvSpPr>
        <p:spPr/>
        <p:txBody>
          <a:bodyPr/>
          <a:lstStyle>
            <a:lvl1pPr>
              <a:defRPr/>
            </a:lvl1pPr>
          </a:lstStyle>
          <a:p>
            <a:pPr>
              <a:defRPr/>
            </a:pPr>
            <a:fld id="{7839881F-5987-4FF4-AFA9-943CDDAA19A4}" type="slidenum">
              <a:rPr lang="es-PE" altLang="es-PE"/>
              <a:pPr>
                <a:defRPr/>
              </a:pPr>
              <a:t>‹Nº›</a:t>
            </a:fld>
            <a:endParaRPr lang="es-PE" altLang="es-PE"/>
          </a:p>
        </p:txBody>
      </p:sp>
    </p:spTree>
    <p:extLst>
      <p:ext uri="{BB962C8B-B14F-4D97-AF65-F5344CB8AC3E}">
        <p14:creationId xmlns:p14="http://schemas.microsoft.com/office/powerpoint/2010/main" val="39000684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a:extLst>
              <a:ext uri="{FF2B5EF4-FFF2-40B4-BE49-F238E27FC236}">
                <a16:creationId xmlns:a16="http://schemas.microsoft.com/office/drawing/2014/main" id="{C10B5534-8235-787B-661D-A36AEFAF67BB}"/>
              </a:ext>
            </a:extLst>
          </p:cNvPr>
          <p:cNvSpPr>
            <a:spLocks noGrp="1"/>
          </p:cNvSpPr>
          <p:nvPr>
            <p:ph type="dt" sz="half" idx="10"/>
          </p:nvPr>
        </p:nvSpPr>
        <p:spPr/>
        <p:txBody>
          <a:bodyPr/>
          <a:lstStyle>
            <a:lvl1pPr>
              <a:defRPr/>
            </a:lvl1pPr>
          </a:lstStyle>
          <a:p>
            <a:pPr>
              <a:defRPr/>
            </a:pPr>
            <a:fld id="{7C182261-8A08-45D7-839B-4D5F16400C83}" type="datetimeFigureOut">
              <a:rPr lang="es-PE"/>
              <a:pPr>
                <a:defRPr/>
              </a:pPr>
              <a:t>14/06/2022</a:t>
            </a:fld>
            <a:endParaRPr lang="es-PE"/>
          </a:p>
        </p:txBody>
      </p:sp>
      <p:sp>
        <p:nvSpPr>
          <p:cNvPr id="8" name="Footer Placeholder 4">
            <a:extLst>
              <a:ext uri="{FF2B5EF4-FFF2-40B4-BE49-F238E27FC236}">
                <a16:creationId xmlns:a16="http://schemas.microsoft.com/office/drawing/2014/main" id="{BB282DCE-265B-441A-CCE5-3C66AACFC2E1}"/>
              </a:ext>
            </a:extLst>
          </p:cNvPr>
          <p:cNvSpPr>
            <a:spLocks noGrp="1"/>
          </p:cNvSpPr>
          <p:nvPr>
            <p:ph type="ftr" sz="quarter" idx="11"/>
          </p:nvPr>
        </p:nvSpPr>
        <p:spPr/>
        <p:txBody>
          <a:bodyPr/>
          <a:lstStyle>
            <a:lvl1pPr>
              <a:defRPr/>
            </a:lvl1pPr>
          </a:lstStyle>
          <a:p>
            <a:pPr>
              <a:defRPr/>
            </a:pPr>
            <a:endParaRPr lang="es-PE"/>
          </a:p>
        </p:txBody>
      </p:sp>
      <p:sp>
        <p:nvSpPr>
          <p:cNvPr id="9" name="Slide Number Placeholder 5">
            <a:extLst>
              <a:ext uri="{FF2B5EF4-FFF2-40B4-BE49-F238E27FC236}">
                <a16:creationId xmlns:a16="http://schemas.microsoft.com/office/drawing/2014/main" id="{556C10A6-183E-AC4F-03EF-A4DDC3227865}"/>
              </a:ext>
            </a:extLst>
          </p:cNvPr>
          <p:cNvSpPr>
            <a:spLocks noGrp="1"/>
          </p:cNvSpPr>
          <p:nvPr>
            <p:ph type="sldNum" sz="quarter" idx="12"/>
          </p:nvPr>
        </p:nvSpPr>
        <p:spPr/>
        <p:txBody>
          <a:bodyPr/>
          <a:lstStyle>
            <a:lvl1pPr>
              <a:defRPr/>
            </a:lvl1pPr>
          </a:lstStyle>
          <a:p>
            <a:pPr>
              <a:defRPr/>
            </a:pPr>
            <a:fld id="{4CB8653F-8BE6-4CC6-A13E-BFDF3EF984FC}" type="slidenum">
              <a:rPr lang="es-PE" altLang="es-PE"/>
              <a:pPr>
                <a:defRPr/>
              </a:pPr>
              <a:t>‹Nº›</a:t>
            </a:fld>
            <a:endParaRPr lang="es-PE" altLang="es-PE"/>
          </a:p>
        </p:txBody>
      </p:sp>
    </p:spTree>
    <p:extLst>
      <p:ext uri="{BB962C8B-B14F-4D97-AF65-F5344CB8AC3E}">
        <p14:creationId xmlns:p14="http://schemas.microsoft.com/office/powerpoint/2010/main" val="942806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DAB0D9-0897-A12A-0799-7198CB026DB1}"/>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D269BCF4-E108-F118-D62D-B894FBDA8797}"/>
              </a:ext>
            </a:extLst>
          </p:cNvPr>
          <p:cNvSpPr>
            <a:spLocks noGrp="1"/>
          </p:cNvSpPr>
          <p:nvPr>
            <p:ph type="dt" sz="half" idx="10"/>
          </p:nvPr>
        </p:nvSpPr>
        <p:spPr/>
        <p:txBody>
          <a:bodyPr/>
          <a:lstStyle/>
          <a:p>
            <a:fld id="{9DC48260-1340-4143-AA07-51583149852D}" type="datetimeFigureOut">
              <a:rPr lang="es-PE" smtClean="0"/>
              <a:t>14/06/2022</a:t>
            </a:fld>
            <a:endParaRPr lang="es-PE"/>
          </a:p>
        </p:txBody>
      </p:sp>
      <p:sp>
        <p:nvSpPr>
          <p:cNvPr id="4" name="Marcador de pie de página 3">
            <a:extLst>
              <a:ext uri="{FF2B5EF4-FFF2-40B4-BE49-F238E27FC236}">
                <a16:creationId xmlns:a16="http://schemas.microsoft.com/office/drawing/2014/main" id="{5B8059B6-A57B-D790-0173-55868ADEC0A9}"/>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84EEB22E-1C41-F097-CCBF-305CCF2940D0}"/>
              </a:ext>
            </a:extLst>
          </p:cNvPr>
          <p:cNvSpPr>
            <a:spLocks noGrp="1"/>
          </p:cNvSpPr>
          <p:nvPr>
            <p:ph type="sldNum" sz="quarter" idx="12"/>
          </p:nvPr>
        </p:nvSpPr>
        <p:spPr/>
        <p:txBody>
          <a:bodyPr/>
          <a:lstStyle/>
          <a:p>
            <a:fld id="{4EA3C657-6704-4BDB-86CE-164F6871B860}" type="slidenum">
              <a:rPr lang="es-PE" smtClean="0"/>
              <a:t>‹Nº›</a:t>
            </a:fld>
            <a:endParaRPr lang="es-PE"/>
          </a:p>
        </p:txBody>
      </p:sp>
    </p:spTree>
    <p:extLst>
      <p:ext uri="{BB962C8B-B14F-4D97-AF65-F5344CB8AC3E}">
        <p14:creationId xmlns:p14="http://schemas.microsoft.com/office/powerpoint/2010/main" val="35612093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3">
            <a:extLst>
              <a:ext uri="{FF2B5EF4-FFF2-40B4-BE49-F238E27FC236}">
                <a16:creationId xmlns:a16="http://schemas.microsoft.com/office/drawing/2014/main" id="{2CE2701E-46B8-7E73-B1F4-FCD8791B0733}"/>
              </a:ext>
            </a:extLst>
          </p:cNvPr>
          <p:cNvSpPr>
            <a:spLocks noGrp="1"/>
          </p:cNvSpPr>
          <p:nvPr>
            <p:ph type="dt" sz="half" idx="10"/>
          </p:nvPr>
        </p:nvSpPr>
        <p:spPr/>
        <p:txBody>
          <a:bodyPr/>
          <a:lstStyle>
            <a:lvl1pPr>
              <a:defRPr/>
            </a:lvl1pPr>
          </a:lstStyle>
          <a:p>
            <a:pPr>
              <a:defRPr/>
            </a:pPr>
            <a:fld id="{8D64ED64-8125-48B8-9A61-AC9071B8DF23}" type="datetimeFigureOut">
              <a:rPr lang="es-PE"/>
              <a:pPr>
                <a:defRPr/>
              </a:pPr>
              <a:t>14/06/2022</a:t>
            </a:fld>
            <a:endParaRPr lang="es-PE"/>
          </a:p>
        </p:txBody>
      </p:sp>
      <p:sp>
        <p:nvSpPr>
          <p:cNvPr id="4" name="Footer Placeholder 4">
            <a:extLst>
              <a:ext uri="{FF2B5EF4-FFF2-40B4-BE49-F238E27FC236}">
                <a16:creationId xmlns:a16="http://schemas.microsoft.com/office/drawing/2014/main" id="{5D2C9F11-25E8-24C6-C518-4627C14E4C08}"/>
              </a:ext>
            </a:extLst>
          </p:cNvPr>
          <p:cNvSpPr>
            <a:spLocks noGrp="1"/>
          </p:cNvSpPr>
          <p:nvPr>
            <p:ph type="ftr" sz="quarter" idx="11"/>
          </p:nvPr>
        </p:nvSpPr>
        <p:spPr/>
        <p:txBody>
          <a:bodyPr/>
          <a:lstStyle>
            <a:lvl1pPr>
              <a:defRPr/>
            </a:lvl1pPr>
          </a:lstStyle>
          <a:p>
            <a:pPr>
              <a:defRPr/>
            </a:pPr>
            <a:endParaRPr lang="es-PE"/>
          </a:p>
        </p:txBody>
      </p:sp>
      <p:sp>
        <p:nvSpPr>
          <p:cNvPr id="5" name="Slide Number Placeholder 5">
            <a:extLst>
              <a:ext uri="{FF2B5EF4-FFF2-40B4-BE49-F238E27FC236}">
                <a16:creationId xmlns:a16="http://schemas.microsoft.com/office/drawing/2014/main" id="{AC4F7F77-ED08-4554-9EC5-4F9D786DF1E4}"/>
              </a:ext>
            </a:extLst>
          </p:cNvPr>
          <p:cNvSpPr>
            <a:spLocks noGrp="1"/>
          </p:cNvSpPr>
          <p:nvPr>
            <p:ph type="sldNum" sz="quarter" idx="12"/>
          </p:nvPr>
        </p:nvSpPr>
        <p:spPr/>
        <p:txBody>
          <a:bodyPr/>
          <a:lstStyle>
            <a:lvl1pPr>
              <a:defRPr/>
            </a:lvl1pPr>
          </a:lstStyle>
          <a:p>
            <a:pPr>
              <a:defRPr/>
            </a:pPr>
            <a:fld id="{B126591F-95BC-425D-ABDA-A9F7E76D41B0}" type="slidenum">
              <a:rPr lang="es-PE" altLang="es-PE"/>
              <a:pPr>
                <a:defRPr/>
              </a:pPr>
              <a:t>‹Nº›</a:t>
            </a:fld>
            <a:endParaRPr lang="es-PE" altLang="es-PE"/>
          </a:p>
        </p:txBody>
      </p:sp>
    </p:spTree>
    <p:extLst>
      <p:ext uri="{BB962C8B-B14F-4D97-AF65-F5344CB8AC3E}">
        <p14:creationId xmlns:p14="http://schemas.microsoft.com/office/powerpoint/2010/main" val="31535290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B07310E-08DB-60D0-23C7-1409C4FB5C09}"/>
              </a:ext>
            </a:extLst>
          </p:cNvPr>
          <p:cNvSpPr>
            <a:spLocks noGrp="1"/>
          </p:cNvSpPr>
          <p:nvPr>
            <p:ph type="dt" sz="half" idx="10"/>
          </p:nvPr>
        </p:nvSpPr>
        <p:spPr/>
        <p:txBody>
          <a:bodyPr/>
          <a:lstStyle>
            <a:lvl1pPr>
              <a:defRPr/>
            </a:lvl1pPr>
          </a:lstStyle>
          <a:p>
            <a:pPr>
              <a:defRPr/>
            </a:pPr>
            <a:fld id="{F1557B1D-CD25-4B51-95F0-282B93969395}" type="datetimeFigureOut">
              <a:rPr lang="es-PE"/>
              <a:pPr>
                <a:defRPr/>
              </a:pPr>
              <a:t>14/06/2022</a:t>
            </a:fld>
            <a:endParaRPr lang="es-PE"/>
          </a:p>
        </p:txBody>
      </p:sp>
      <p:sp>
        <p:nvSpPr>
          <p:cNvPr id="3" name="Footer Placeholder 4">
            <a:extLst>
              <a:ext uri="{FF2B5EF4-FFF2-40B4-BE49-F238E27FC236}">
                <a16:creationId xmlns:a16="http://schemas.microsoft.com/office/drawing/2014/main" id="{00CC7EC6-83FF-944D-F0C6-611991228165}"/>
              </a:ext>
            </a:extLst>
          </p:cNvPr>
          <p:cNvSpPr>
            <a:spLocks noGrp="1"/>
          </p:cNvSpPr>
          <p:nvPr>
            <p:ph type="ftr" sz="quarter" idx="11"/>
          </p:nvPr>
        </p:nvSpPr>
        <p:spPr/>
        <p:txBody>
          <a:bodyPr/>
          <a:lstStyle>
            <a:lvl1pPr>
              <a:defRPr/>
            </a:lvl1pPr>
          </a:lstStyle>
          <a:p>
            <a:pPr>
              <a:defRPr/>
            </a:pPr>
            <a:endParaRPr lang="es-PE"/>
          </a:p>
        </p:txBody>
      </p:sp>
      <p:sp>
        <p:nvSpPr>
          <p:cNvPr id="4" name="Slide Number Placeholder 5">
            <a:extLst>
              <a:ext uri="{FF2B5EF4-FFF2-40B4-BE49-F238E27FC236}">
                <a16:creationId xmlns:a16="http://schemas.microsoft.com/office/drawing/2014/main" id="{53C807CF-AF4A-A391-7F35-A6294935E958}"/>
              </a:ext>
            </a:extLst>
          </p:cNvPr>
          <p:cNvSpPr>
            <a:spLocks noGrp="1"/>
          </p:cNvSpPr>
          <p:nvPr>
            <p:ph type="sldNum" sz="quarter" idx="12"/>
          </p:nvPr>
        </p:nvSpPr>
        <p:spPr/>
        <p:txBody>
          <a:bodyPr/>
          <a:lstStyle>
            <a:lvl1pPr>
              <a:defRPr/>
            </a:lvl1pPr>
          </a:lstStyle>
          <a:p>
            <a:pPr>
              <a:defRPr/>
            </a:pPr>
            <a:fld id="{CE4E17EA-A9A3-4470-9394-F44B31ED80C0}" type="slidenum">
              <a:rPr lang="es-PE" altLang="es-PE"/>
              <a:pPr>
                <a:defRPr/>
              </a:pPr>
              <a:t>‹Nº›</a:t>
            </a:fld>
            <a:endParaRPr lang="es-PE" altLang="es-PE"/>
          </a:p>
        </p:txBody>
      </p:sp>
    </p:spTree>
    <p:extLst>
      <p:ext uri="{BB962C8B-B14F-4D97-AF65-F5344CB8AC3E}">
        <p14:creationId xmlns:p14="http://schemas.microsoft.com/office/powerpoint/2010/main" val="36177447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3">
            <a:extLst>
              <a:ext uri="{FF2B5EF4-FFF2-40B4-BE49-F238E27FC236}">
                <a16:creationId xmlns:a16="http://schemas.microsoft.com/office/drawing/2014/main" id="{5502D2ED-7321-656D-D04E-F484B0F1A66E}"/>
              </a:ext>
            </a:extLst>
          </p:cNvPr>
          <p:cNvSpPr>
            <a:spLocks noGrp="1"/>
          </p:cNvSpPr>
          <p:nvPr>
            <p:ph type="dt" sz="half" idx="10"/>
          </p:nvPr>
        </p:nvSpPr>
        <p:spPr/>
        <p:txBody>
          <a:bodyPr/>
          <a:lstStyle>
            <a:lvl1pPr>
              <a:defRPr/>
            </a:lvl1pPr>
          </a:lstStyle>
          <a:p>
            <a:pPr>
              <a:defRPr/>
            </a:pPr>
            <a:fld id="{343141A9-A3C1-40DA-AA9E-510D206DC713}" type="datetimeFigureOut">
              <a:rPr lang="es-PE"/>
              <a:pPr>
                <a:defRPr/>
              </a:pPr>
              <a:t>14/06/2022</a:t>
            </a:fld>
            <a:endParaRPr lang="es-PE"/>
          </a:p>
        </p:txBody>
      </p:sp>
      <p:sp>
        <p:nvSpPr>
          <p:cNvPr id="6" name="Footer Placeholder 4">
            <a:extLst>
              <a:ext uri="{FF2B5EF4-FFF2-40B4-BE49-F238E27FC236}">
                <a16:creationId xmlns:a16="http://schemas.microsoft.com/office/drawing/2014/main" id="{7087A292-5C1D-6518-3A94-A55DF386007C}"/>
              </a:ext>
            </a:extLst>
          </p:cNvPr>
          <p:cNvSpPr>
            <a:spLocks noGrp="1"/>
          </p:cNvSpPr>
          <p:nvPr>
            <p:ph type="ftr" sz="quarter" idx="11"/>
          </p:nvPr>
        </p:nvSpPr>
        <p:spPr/>
        <p:txBody>
          <a:bodyPr/>
          <a:lstStyle>
            <a:lvl1pPr>
              <a:defRPr/>
            </a:lvl1pPr>
          </a:lstStyle>
          <a:p>
            <a:pPr>
              <a:defRPr/>
            </a:pPr>
            <a:endParaRPr lang="es-PE"/>
          </a:p>
        </p:txBody>
      </p:sp>
      <p:sp>
        <p:nvSpPr>
          <p:cNvPr id="7" name="Slide Number Placeholder 5">
            <a:extLst>
              <a:ext uri="{FF2B5EF4-FFF2-40B4-BE49-F238E27FC236}">
                <a16:creationId xmlns:a16="http://schemas.microsoft.com/office/drawing/2014/main" id="{0DA9F5F9-DBC5-06B0-B145-557339E23FDC}"/>
              </a:ext>
            </a:extLst>
          </p:cNvPr>
          <p:cNvSpPr>
            <a:spLocks noGrp="1"/>
          </p:cNvSpPr>
          <p:nvPr>
            <p:ph type="sldNum" sz="quarter" idx="12"/>
          </p:nvPr>
        </p:nvSpPr>
        <p:spPr/>
        <p:txBody>
          <a:bodyPr/>
          <a:lstStyle>
            <a:lvl1pPr>
              <a:defRPr/>
            </a:lvl1pPr>
          </a:lstStyle>
          <a:p>
            <a:pPr>
              <a:defRPr/>
            </a:pPr>
            <a:fld id="{A9CE7273-9942-499D-8F25-86FD05032157}" type="slidenum">
              <a:rPr lang="es-PE" altLang="es-PE"/>
              <a:pPr>
                <a:defRPr/>
              </a:pPr>
              <a:t>‹Nº›</a:t>
            </a:fld>
            <a:endParaRPr lang="es-PE" altLang="es-PE"/>
          </a:p>
        </p:txBody>
      </p:sp>
    </p:spTree>
    <p:extLst>
      <p:ext uri="{BB962C8B-B14F-4D97-AF65-F5344CB8AC3E}">
        <p14:creationId xmlns:p14="http://schemas.microsoft.com/office/powerpoint/2010/main" val="33419247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3">
            <a:extLst>
              <a:ext uri="{FF2B5EF4-FFF2-40B4-BE49-F238E27FC236}">
                <a16:creationId xmlns:a16="http://schemas.microsoft.com/office/drawing/2014/main" id="{0CBEF3E2-2CD3-A7A9-4942-B2B7046F87B7}"/>
              </a:ext>
            </a:extLst>
          </p:cNvPr>
          <p:cNvSpPr>
            <a:spLocks noGrp="1"/>
          </p:cNvSpPr>
          <p:nvPr>
            <p:ph type="dt" sz="half" idx="10"/>
          </p:nvPr>
        </p:nvSpPr>
        <p:spPr/>
        <p:txBody>
          <a:bodyPr/>
          <a:lstStyle>
            <a:lvl1pPr>
              <a:defRPr/>
            </a:lvl1pPr>
          </a:lstStyle>
          <a:p>
            <a:pPr>
              <a:defRPr/>
            </a:pPr>
            <a:fld id="{54B8A07E-186C-488D-84A8-DA5FAB75F022}" type="datetimeFigureOut">
              <a:rPr lang="es-PE"/>
              <a:pPr>
                <a:defRPr/>
              </a:pPr>
              <a:t>14/06/2022</a:t>
            </a:fld>
            <a:endParaRPr lang="es-PE"/>
          </a:p>
        </p:txBody>
      </p:sp>
      <p:sp>
        <p:nvSpPr>
          <p:cNvPr id="6" name="Footer Placeholder 4">
            <a:extLst>
              <a:ext uri="{FF2B5EF4-FFF2-40B4-BE49-F238E27FC236}">
                <a16:creationId xmlns:a16="http://schemas.microsoft.com/office/drawing/2014/main" id="{23273FF2-5BA8-3D1F-A525-08772EFA59F0}"/>
              </a:ext>
            </a:extLst>
          </p:cNvPr>
          <p:cNvSpPr>
            <a:spLocks noGrp="1"/>
          </p:cNvSpPr>
          <p:nvPr>
            <p:ph type="ftr" sz="quarter" idx="11"/>
          </p:nvPr>
        </p:nvSpPr>
        <p:spPr/>
        <p:txBody>
          <a:bodyPr/>
          <a:lstStyle>
            <a:lvl1pPr>
              <a:defRPr/>
            </a:lvl1pPr>
          </a:lstStyle>
          <a:p>
            <a:pPr>
              <a:defRPr/>
            </a:pPr>
            <a:endParaRPr lang="es-PE"/>
          </a:p>
        </p:txBody>
      </p:sp>
      <p:sp>
        <p:nvSpPr>
          <p:cNvPr id="7" name="Slide Number Placeholder 5">
            <a:extLst>
              <a:ext uri="{FF2B5EF4-FFF2-40B4-BE49-F238E27FC236}">
                <a16:creationId xmlns:a16="http://schemas.microsoft.com/office/drawing/2014/main" id="{DB7C6F79-D90B-63D9-FBFA-49897FF970FE}"/>
              </a:ext>
            </a:extLst>
          </p:cNvPr>
          <p:cNvSpPr>
            <a:spLocks noGrp="1"/>
          </p:cNvSpPr>
          <p:nvPr>
            <p:ph type="sldNum" sz="quarter" idx="12"/>
          </p:nvPr>
        </p:nvSpPr>
        <p:spPr/>
        <p:txBody>
          <a:bodyPr/>
          <a:lstStyle>
            <a:lvl1pPr>
              <a:defRPr/>
            </a:lvl1pPr>
          </a:lstStyle>
          <a:p>
            <a:pPr>
              <a:defRPr/>
            </a:pPr>
            <a:fld id="{8E09AD84-28AC-4D9E-91A8-3EB1A15248C8}" type="slidenum">
              <a:rPr lang="es-PE" altLang="es-PE"/>
              <a:pPr>
                <a:defRPr/>
              </a:pPr>
              <a:t>‹Nº›</a:t>
            </a:fld>
            <a:endParaRPr lang="es-PE" altLang="es-PE"/>
          </a:p>
        </p:txBody>
      </p:sp>
    </p:spTree>
    <p:extLst>
      <p:ext uri="{BB962C8B-B14F-4D97-AF65-F5344CB8AC3E}">
        <p14:creationId xmlns:p14="http://schemas.microsoft.com/office/powerpoint/2010/main" val="1591086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3">
            <a:extLst>
              <a:ext uri="{FF2B5EF4-FFF2-40B4-BE49-F238E27FC236}">
                <a16:creationId xmlns:a16="http://schemas.microsoft.com/office/drawing/2014/main" id="{605B4968-9E91-20C8-02B0-6CCDED683D44}"/>
              </a:ext>
            </a:extLst>
          </p:cNvPr>
          <p:cNvSpPr>
            <a:spLocks noGrp="1"/>
          </p:cNvSpPr>
          <p:nvPr>
            <p:ph type="dt" sz="half" idx="10"/>
          </p:nvPr>
        </p:nvSpPr>
        <p:spPr/>
        <p:txBody>
          <a:bodyPr/>
          <a:lstStyle>
            <a:lvl1pPr>
              <a:defRPr/>
            </a:lvl1pPr>
          </a:lstStyle>
          <a:p>
            <a:pPr>
              <a:defRPr/>
            </a:pPr>
            <a:fld id="{230C40B1-B71E-42ED-A20E-66392AB5A94D}" type="datetimeFigureOut">
              <a:rPr lang="es-PE"/>
              <a:pPr>
                <a:defRPr/>
              </a:pPr>
              <a:t>14/06/2022</a:t>
            </a:fld>
            <a:endParaRPr lang="es-PE"/>
          </a:p>
        </p:txBody>
      </p:sp>
      <p:sp>
        <p:nvSpPr>
          <p:cNvPr id="6" name="Footer Placeholder 4">
            <a:extLst>
              <a:ext uri="{FF2B5EF4-FFF2-40B4-BE49-F238E27FC236}">
                <a16:creationId xmlns:a16="http://schemas.microsoft.com/office/drawing/2014/main" id="{69FC3AFB-E49E-A99B-8FB3-7665530D543B}"/>
              </a:ext>
            </a:extLst>
          </p:cNvPr>
          <p:cNvSpPr>
            <a:spLocks noGrp="1"/>
          </p:cNvSpPr>
          <p:nvPr>
            <p:ph type="ftr" sz="quarter" idx="11"/>
          </p:nvPr>
        </p:nvSpPr>
        <p:spPr/>
        <p:txBody>
          <a:bodyPr/>
          <a:lstStyle>
            <a:lvl1pPr>
              <a:defRPr/>
            </a:lvl1pPr>
          </a:lstStyle>
          <a:p>
            <a:pPr>
              <a:defRPr/>
            </a:pPr>
            <a:endParaRPr lang="es-PE"/>
          </a:p>
        </p:txBody>
      </p:sp>
      <p:sp>
        <p:nvSpPr>
          <p:cNvPr id="7" name="Slide Number Placeholder 5">
            <a:extLst>
              <a:ext uri="{FF2B5EF4-FFF2-40B4-BE49-F238E27FC236}">
                <a16:creationId xmlns:a16="http://schemas.microsoft.com/office/drawing/2014/main" id="{B4AC16CC-44AD-E0B9-B054-55C69F88ECF8}"/>
              </a:ext>
            </a:extLst>
          </p:cNvPr>
          <p:cNvSpPr>
            <a:spLocks noGrp="1"/>
          </p:cNvSpPr>
          <p:nvPr>
            <p:ph type="sldNum" sz="quarter" idx="12"/>
          </p:nvPr>
        </p:nvSpPr>
        <p:spPr/>
        <p:txBody>
          <a:bodyPr/>
          <a:lstStyle>
            <a:lvl1pPr>
              <a:defRPr/>
            </a:lvl1pPr>
          </a:lstStyle>
          <a:p>
            <a:pPr>
              <a:defRPr/>
            </a:pPr>
            <a:fld id="{328F3C17-0CD0-4365-B26E-38D7DF1D2052}" type="slidenum">
              <a:rPr lang="es-PE" altLang="es-PE"/>
              <a:pPr>
                <a:defRPr/>
              </a:pPr>
              <a:t>‹Nº›</a:t>
            </a:fld>
            <a:endParaRPr lang="es-PE" altLang="es-PE"/>
          </a:p>
        </p:txBody>
      </p:sp>
    </p:spTree>
    <p:extLst>
      <p:ext uri="{BB962C8B-B14F-4D97-AF65-F5344CB8AC3E}">
        <p14:creationId xmlns:p14="http://schemas.microsoft.com/office/powerpoint/2010/main" val="26829022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a:extLst>
              <a:ext uri="{FF2B5EF4-FFF2-40B4-BE49-F238E27FC236}">
                <a16:creationId xmlns:a16="http://schemas.microsoft.com/office/drawing/2014/main" id="{2D6D9794-B6D6-E71D-37D1-DD4FCD0B359E}"/>
              </a:ext>
            </a:extLst>
          </p:cNvPr>
          <p:cNvSpPr>
            <a:spLocks noGrp="1"/>
          </p:cNvSpPr>
          <p:nvPr>
            <p:ph type="dt" sz="half" idx="10"/>
          </p:nvPr>
        </p:nvSpPr>
        <p:spPr/>
        <p:txBody>
          <a:bodyPr/>
          <a:lstStyle>
            <a:lvl1pPr>
              <a:defRPr/>
            </a:lvl1pPr>
          </a:lstStyle>
          <a:p>
            <a:pPr>
              <a:defRPr/>
            </a:pPr>
            <a:fld id="{8A825A0E-0775-4F68-B50F-3D4FE5BE237B}" type="datetimeFigureOut">
              <a:rPr lang="es-PE"/>
              <a:pPr>
                <a:defRPr/>
              </a:pPr>
              <a:t>14/06/2022</a:t>
            </a:fld>
            <a:endParaRPr lang="es-PE"/>
          </a:p>
        </p:txBody>
      </p:sp>
      <p:sp>
        <p:nvSpPr>
          <p:cNvPr id="5" name="Footer Placeholder 4">
            <a:extLst>
              <a:ext uri="{FF2B5EF4-FFF2-40B4-BE49-F238E27FC236}">
                <a16:creationId xmlns:a16="http://schemas.microsoft.com/office/drawing/2014/main" id="{DC1705E2-2150-18A8-F424-05654E5F2D00}"/>
              </a:ext>
            </a:extLst>
          </p:cNvPr>
          <p:cNvSpPr>
            <a:spLocks noGrp="1"/>
          </p:cNvSpPr>
          <p:nvPr>
            <p:ph type="ftr" sz="quarter" idx="11"/>
          </p:nvPr>
        </p:nvSpPr>
        <p:spPr/>
        <p:txBody>
          <a:bodyPr/>
          <a:lstStyle>
            <a:lvl1pPr>
              <a:defRPr/>
            </a:lvl1pPr>
          </a:lstStyle>
          <a:p>
            <a:pPr>
              <a:defRPr/>
            </a:pPr>
            <a:endParaRPr lang="es-PE"/>
          </a:p>
        </p:txBody>
      </p:sp>
      <p:sp>
        <p:nvSpPr>
          <p:cNvPr id="6" name="Slide Number Placeholder 5">
            <a:extLst>
              <a:ext uri="{FF2B5EF4-FFF2-40B4-BE49-F238E27FC236}">
                <a16:creationId xmlns:a16="http://schemas.microsoft.com/office/drawing/2014/main" id="{A291513F-3F48-1E1B-9503-0B898C30FD51}"/>
              </a:ext>
            </a:extLst>
          </p:cNvPr>
          <p:cNvSpPr>
            <a:spLocks noGrp="1"/>
          </p:cNvSpPr>
          <p:nvPr>
            <p:ph type="sldNum" sz="quarter" idx="12"/>
          </p:nvPr>
        </p:nvSpPr>
        <p:spPr/>
        <p:txBody>
          <a:bodyPr/>
          <a:lstStyle>
            <a:lvl1pPr>
              <a:defRPr/>
            </a:lvl1pPr>
          </a:lstStyle>
          <a:p>
            <a:pPr>
              <a:defRPr/>
            </a:pPr>
            <a:fld id="{BF80241B-87B9-423D-ACF7-42AF438D7F9B}" type="slidenum">
              <a:rPr lang="es-PE" altLang="es-PE"/>
              <a:pPr>
                <a:defRPr/>
              </a:pPr>
              <a:t>‹Nº›</a:t>
            </a:fld>
            <a:endParaRPr lang="es-PE" altLang="es-PE"/>
          </a:p>
        </p:txBody>
      </p:sp>
    </p:spTree>
    <p:extLst>
      <p:ext uri="{BB962C8B-B14F-4D97-AF65-F5344CB8AC3E}">
        <p14:creationId xmlns:p14="http://schemas.microsoft.com/office/powerpoint/2010/main" val="1522351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5" name="TextBox 11">
            <a:extLst>
              <a:ext uri="{FF2B5EF4-FFF2-40B4-BE49-F238E27FC236}">
                <a16:creationId xmlns:a16="http://schemas.microsoft.com/office/drawing/2014/main" id="{8D280D9C-C943-8EBF-2E66-76656C759A0C}"/>
              </a:ext>
            </a:extLst>
          </p:cNvPr>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6" name="TextBox 14">
            <a:extLst>
              <a:ext uri="{FF2B5EF4-FFF2-40B4-BE49-F238E27FC236}">
                <a16:creationId xmlns:a16="http://schemas.microsoft.com/office/drawing/2014/main" id="{F378829F-D87D-6D12-ACB3-3B2717A330E9}"/>
              </a:ext>
            </a:extLst>
          </p:cNvPr>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3">
            <a:extLst>
              <a:ext uri="{FF2B5EF4-FFF2-40B4-BE49-F238E27FC236}">
                <a16:creationId xmlns:a16="http://schemas.microsoft.com/office/drawing/2014/main" id="{7CFB9658-4F1F-C347-7D54-9F94022F897D}"/>
              </a:ext>
            </a:extLst>
          </p:cNvPr>
          <p:cNvSpPr>
            <a:spLocks noGrp="1"/>
          </p:cNvSpPr>
          <p:nvPr>
            <p:ph type="dt" sz="half" idx="15"/>
          </p:nvPr>
        </p:nvSpPr>
        <p:spPr/>
        <p:txBody>
          <a:bodyPr/>
          <a:lstStyle>
            <a:lvl1pPr>
              <a:defRPr/>
            </a:lvl1pPr>
          </a:lstStyle>
          <a:p>
            <a:pPr>
              <a:defRPr/>
            </a:pPr>
            <a:fld id="{1F8B22EA-39D6-4B8E-927D-686A7320B5D5}" type="datetimeFigureOut">
              <a:rPr lang="es-PE"/>
              <a:pPr>
                <a:defRPr/>
              </a:pPr>
              <a:t>14/06/2022</a:t>
            </a:fld>
            <a:endParaRPr lang="es-PE"/>
          </a:p>
        </p:txBody>
      </p:sp>
      <p:sp>
        <p:nvSpPr>
          <p:cNvPr id="8" name="Footer Placeholder 4">
            <a:extLst>
              <a:ext uri="{FF2B5EF4-FFF2-40B4-BE49-F238E27FC236}">
                <a16:creationId xmlns:a16="http://schemas.microsoft.com/office/drawing/2014/main" id="{3EBD7548-A345-9C7B-7F6A-58AD8CE84653}"/>
              </a:ext>
            </a:extLst>
          </p:cNvPr>
          <p:cNvSpPr>
            <a:spLocks noGrp="1"/>
          </p:cNvSpPr>
          <p:nvPr>
            <p:ph type="ftr" sz="quarter" idx="16"/>
          </p:nvPr>
        </p:nvSpPr>
        <p:spPr/>
        <p:txBody>
          <a:bodyPr/>
          <a:lstStyle>
            <a:lvl1pPr>
              <a:defRPr/>
            </a:lvl1pPr>
          </a:lstStyle>
          <a:p>
            <a:pPr>
              <a:defRPr/>
            </a:pPr>
            <a:endParaRPr lang="es-PE"/>
          </a:p>
        </p:txBody>
      </p:sp>
      <p:sp>
        <p:nvSpPr>
          <p:cNvPr id="9" name="Slide Number Placeholder 5">
            <a:extLst>
              <a:ext uri="{FF2B5EF4-FFF2-40B4-BE49-F238E27FC236}">
                <a16:creationId xmlns:a16="http://schemas.microsoft.com/office/drawing/2014/main" id="{0B764DC7-E1F2-3BC5-A9A0-D1653AA6CFBF}"/>
              </a:ext>
            </a:extLst>
          </p:cNvPr>
          <p:cNvSpPr>
            <a:spLocks noGrp="1"/>
          </p:cNvSpPr>
          <p:nvPr>
            <p:ph type="sldNum" sz="quarter" idx="17"/>
          </p:nvPr>
        </p:nvSpPr>
        <p:spPr/>
        <p:txBody>
          <a:bodyPr/>
          <a:lstStyle>
            <a:lvl1pPr>
              <a:defRPr smtClean="0"/>
            </a:lvl1pPr>
          </a:lstStyle>
          <a:p>
            <a:pPr>
              <a:defRPr/>
            </a:pPr>
            <a:fld id="{C3C2E0D6-07CD-41A1-9656-E0BE728C573A}" type="slidenum">
              <a:rPr lang="es-PE" altLang="es-PE"/>
              <a:pPr>
                <a:defRPr/>
              </a:pPr>
              <a:t>‹Nº›</a:t>
            </a:fld>
            <a:endParaRPr lang="es-PE" altLang="es-PE"/>
          </a:p>
        </p:txBody>
      </p:sp>
    </p:spTree>
    <p:extLst>
      <p:ext uri="{BB962C8B-B14F-4D97-AF65-F5344CB8AC3E}">
        <p14:creationId xmlns:p14="http://schemas.microsoft.com/office/powerpoint/2010/main" val="16685834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a:extLst>
              <a:ext uri="{FF2B5EF4-FFF2-40B4-BE49-F238E27FC236}">
                <a16:creationId xmlns:a16="http://schemas.microsoft.com/office/drawing/2014/main" id="{B39DFBC9-3FB9-3C6F-1BEF-222B51B97AC7}"/>
              </a:ext>
            </a:extLst>
          </p:cNvPr>
          <p:cNvSpPr>
            <a:spLocks noGrp="1"/>
          </p:cNvSpPr>
          <p:nvPr>
            <p:ph type="dt" sz="half" idx="10"/>
          </p:nvPr>
        </p:nvSpPr>
        <p:spPr/>
        <p:txBody>
          <a:bodyPr/>
          <a:lstStyle>
            <a:lvl1pPr>
              <a:defRPr/>
            </a:lvl1pPr>
          </a:lstStyle>
          <a:p>
            <a:pPr>
              <a:defRPr/>
            </a:pPr>
            <a:fld id="{52FDC222-01ED-4BB6-87AD-063A80BCDC4D}" type="datetimeFigureOut">
              <a:rPr lang="es-PE"/>
              <a:pPr>
                <a:defRPr/>
              </a:pPr>
              <a:t>14/06/2022</a:t>
            </a:fld>
            <a:endParaRPr lang="es-PE"/>
          </a:p>
        </p:txBody>
      </p:sp>
      <p:sp>
        <p:nvSpPr>
          <p:cNvPr id="5" name="Footer Placeholder 4">
            <a:extLst>
              <a:ext uri="{FF2B5EF4-FFF2-40B4-BE49-F238E27FC236}">
                <a16:creationId xmlns:a16="http://schemas.microsoft.com/office/drawing/2014/main" id="{00FBF8F7-63FD-C945-ACD2-AC309CBB8F60}"/>
              </a:ext>
            </a:extLst>
          </p:cNvPr>
          <p:cNvSpPr>
            <a:spLocks noGrp="1"/>
          </p:cNvSpPr>
          <p:nvPr>
            <p:ph type="ftr" sz="quarter" idx="11"/>
          </p:nvPr>
        </p:nvSpPr>
        <p:spPr/>
        <p:txBody>
          <a:bodyPr/>
          <a:lstStyle>
            <a:lvl1pPr>
              <a:defRPr/>
            </a:lvl1pPr>
          </a:lstStyle>
          <a:p>
            <a:pPr>
              <a:defRPr/>
            </a:pPr>
            <a:endParaRPr lang="es-PE"/>
          </a:p>
        </p:txBody>
      </p:sp>
      <p:sp>
        <p:nvSpPr>
          <p:cNvPr id="6" name="Slide Number Placeholder 5">
            <a:extLst>
              <a:ext uri="{FF2B5EF4-FFF2-40B4-BE49-F238E27FC236}">
                <a16:creationId xmlns:a16="http://schemas.microsoft.com/office/drawing/2014/main" id="{79774F89-9F48-E357-6C9D-876355E97CA8}"/>
              </a:ext>
            </a:extLst>
          </p:cNvPr>
          <p:cNvSpPr>
            <a:spLocks noGrp="1"/>
          </p:cNvSpPr>
          <p:nvPr>
            <p:ph type="sldNum" sz="quarter" idx="12"/>
          </p:nvPr>
        </p:nvSpPr>
        <p:spPr/>
        <p:txBody>
          <a:bodyPr/>
          <a:lstStyle>
            <a:lvl1pPr>
              <a:defRPr/>
            </a:lvl1pPr>
          </a:lstStyle>
          <a:p>
            <a:pPr>
              <a:defRPr/>
            </a:pPr>
            <a:fld id="{63315822-480A-434B-945D-0788DED8F2DA}" type="slidenum">
              <a:rPr lang="es-PE" altLang="es-PE"/>
              <a:pPr>
                <a:defRPr/>
              </a:pPr>
              <a:t>‹Nº›</a:t>
            </a:fld>
            <a:endParaRPr lang="es-PE" altLang="es-PE"/>
          </a:p>
        </p:txBody>
      </p:sp>
    </p:spTree>
    <p:extLst>
      <p:ext uri="{BB962C8B-B14F-4D97-AF65-F5344CB8AC3E}">
        <p14:creationId xmlns:p14="http://schemas.microsoft.com/office/powerpoint/2010/main" val="29264684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cxnSp>
        <p:nvCxnSpPr>
          <p:cNvPr id="9" name="Straight Connector 16">
            <a:extLst>
              <a:ext uri="{FF2B5EF4-FFF2-40B4-BE49-F238E27FC236}">
                <a16:creationId xmlns:a16="http://schemas.microsoft.com/office/drawing/2014/main" id="{FE068BA8-EF0D-802A-BA6B-9194D928E253}"/>
              </a:ext>
            </a:extLst>
          </p:cNvPr>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a:extLst>
              <a:ext uri="{FF2B5EF4-FFF2-40B4-BE49-F238E27FC236}">
                <a16:creationId xmlns:a16="http://schemas.microsoft.com/office/drawing/2014/main" id="{FBCF59D0-6A84-D271-3C4F-8D143181D34F}"/>
              </a:ext>
            </a:extLst>
          </p:cNvPr>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Date Placeholder 3">
            <a:extLst>
              <a:ext uri="{FF2B5EF4-FFF2-40B4-BE49-F238E27FC236}">
                <a16:creationId xmlns:a16="http://schemas.microsoft.com/office/drawing/2014/main" id="{67B9008E-6015-6EBA-9921-4F2E81BC2AF3}"/>
              </a:ext>
            </a:extLst>
          </p:cNvPr>
          <p:cNvSpPr>
            <a:spLocks noGrp="1"/>
          </p:cNvSpPr>
          <p:nvPr>
            <p:ph type="dt" sz="half" idx="18"/>
          </p:nvPr>
        </p:nvSpPr>
        <p:spPr/>
        <p:txBody>
          <a:bodyPr/>
          <a:lstStyle>
            <a:lvl1pPr>
              <a:defRPr/>
            </a:lvl1pPr>
          </a:lstStyle>
          <a:p>
            <a:pPr>
              <a:defRPr/>
            </a:pPr>
            <a:fld id="{8F48DA48-C7CD-4F06-B3F6-FC911B75E0C8}" type="datetimeFigureOut">
              <a:rPr lang="es-PE"/>
              <a:pPr>
                <a:defRPr/>
              </a:pPr>
              <a:t>14/06/2022</a:t>
            </a:fld>
            <a:endParaRPr lang="es-PE"/>
          </a:p>
        </p:txBody>
      </p:sp>
      <p:sp>
        <p:nvSpPr>
          <p:cNvPr id="12" name="Footer Placeholder 4">
            <a:extLst>
              <a:ext uri="{FF2B5EF4-FFF2-40B4-BE49-F238E27FC236}">
                <a16:creationId xmlns:a16="http://schemas.microsoft.com/office/drawing/2014/main" id="{D46A01E9-8C54-25FA-A75C-A9E58202AEB8}"/>
              </a:ext>
            </a:extLst>
          </p:cNvPr>
          <p:cNvSpPr>
            <a:spLocks noGrp="1"/>
          </p:cNvSpPr>
          <p:nvPr>
            <p:ph type="ftr" sz="quarter" idx="19"/>
          </p:nvPr>
        </p:nvSpPr>
        <p:spPr/>
        <p:txBody>
          <a:bodyPr/>
          <a:lstStyle>
            <a:lvl1pPr>
              <a:defRPr/>
            </a:lvl1pPr>
          </a:lstStyle>
          <a:p>
            <a:pPr>
              <a:defRPr/>
            </a:pPr>
            <a:endParaRPr lang="es-PE"/>
          </a:p>
        </p:txBody>
      </p:sp>
      <p:sp>
        <p:nvSpPr>
          <p:cNvPr id="13" name="Slide Number Placeholder 5">
            <a:extLst>
              <a:ext uri="{FF2B5EF4-FFF2-40B4-BE49-F238E27FC236}">
                <a16:creationId xmlns:a16="http://schemas.microsoft.com/office/drawing/2014/main" id="{48CFA7F7-5DB7-C1D5-E4F7-5AB0CC340449}"/>
              </a:ext>
            </a:extLst>
          </p:cNvPr>
          <p:cNvSpPr>
            <a:spLocks noGrp="1"/>
          </p:cNvSpPr>
          <p:nvPr>
            <p:ph type="sldNum" sz="quarter" idx="20"/>
          </p:nvPr>
        </p:nvSpPr>
        <p:spPr/>
        <p:txBody>
          <a:bodyPr/>
          <a:lstStyle>
            <a:lvl1pPr>
              <a:defRPr smtClean="0"/>
            </a:lvl1pPr>
          </a:lstStyle>
          <a:p>
            <a:pPr>
              <a:defRPr/>
            </a:pPr>
            <a:fld id="{4C97EDB0-8BE8-4E53-B349-D377D5E42ED7}" type="slidenum">
              <a:rPr lang="es-PE" altLang="es-PE"/>
              <a:pPr>
                <a:defRPr/>
              </a:pPr>
              <a:t>‹Nº›</a:t>
            </a:fld>
            <a:endParaRPr lang="es-PE" altLang="es-PE"/>
          </a:p>
        </p:txBody>
      </p:sp>
    </p:spTree>
    <p:extLst>
      <p:ext uri="{BB962C8B-B14F-4D97-AF65-F5344CB8AC3E}">
        <p14:creationId xmlns:p14="http://schemas.microsoft.com/office/powerpoint/2010/main" val="6712195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cxnSp>
        <p:nvCxnSpPr>
          <p:cNvPr id="12" name="Straight Connector 18">
            <a:extLst>
              <a:ext uri="{FF2B5EF4-FFF2-40B4-BE49-F238E27FC236}">
                <a16:creationId xmlns:a16="http://schemas.microsoft.com/office/drawing/2014/main" id="{C2B7CF8A-7482-ADBE-62EC-BF854554EBCC}"/>
              </a:ext>
            </a:extLst>
          </p:cNvPr>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9">
            <a:extLst>
              <a:ext uri="{FF2B5EF4-FFF2-40B4-BE49-F238E27FC236}">
                <a16:creationId xmlns:a16="http://schemas.microsoft.com/office/drawing/2014/main" id="{FB29C799-3DDA-519B-2176-00FD1F7C7A0F}"/>
              </a:ext>
            </a:extLst>
          </p:cNvPr>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5" name="Date Placeholder 3">
            <a:extLst>
              <a:ext uri="{FF2B5EF4-FFF2-40B4-BE49-F238E27FC236}">
                <a16:creationId xmlns:a16="http://schemas.microsoft.com/office/drawing/2014/main" id="{E6FB2F02-DE07-9F09-2CA7-3B1A8B311A4F}"/>
              </a:ext>
            </a:extLst>
          </p:cNvPr>
          <p:cNvSpPr>
            <a:spLocks noGrp="1"/>
          </p:cNvSpPr>
          <p:nvPr>
            <p:ph type="dt" sz="half" idx="23"/>
          </p:nvPr>
        </p:nvSpPr>
        <p:spPr/>
        <p:txBody>
          <a:bodyPr/>
          <a:lstStyle>
            <a:lvl1pPr>
              <a:defRPr/>
            </a:lvl1pPr>
          </a:lstStyle>
          <a:p>
            <a:pPr>
              <a:defRPr/>
            </a:pPr>
            <a:fld id="{5FE47E9A-7A2F-4354-A180-1C5E9B0ECA72}" type="datetimeFigureOut">
              <a:rPr lang="es-PE"/>
              <a:pPr>
                <a:defRPr/>
              </a:pPr>
              <a:t>14/06/2022</a:t>
            </a:fld>
            <a:endParaRPr lang="es-PE"/>
          </a:p>
        </p:txBody>
      </p:sp>
      <p:sp>
        <p:nvSpPr>
          <p:cNvPr id="16" name="Footer Placeholder 4">
            <a:extLst>
              <a:ext uri="{FF2B5EF4-FFF2-40B4-BE49-F238E27FC236}">
                <a16:creationId xmlns:a16="http://schemas.microsoft.com/office/drawing/2014/main" id="{5190C419-BE75-1CBF-761C-B03555137684}"/>
              </a:ext>
            </a:extLst>
          </p:cNvPr>
          <p:cNvSpPr>
            <a:spLocks noGrp="1"/>
          </p:cNvSpPr>
          <p:nvPr>
            <p:ph type="ftr" sz="quarter" idx="24"/>
          </p:nvPr>
        </p:nvSpPr>
        <p:spPr/>
        <p:txBody>
          <a:bodyPr/>
          <a:lstStyle>
            <a:lvl1pPr>
              <a:defRPr/>
            </a:lvl1pPr>
          </a:lstStyle>
          <a:p>
            <a:pPr>
              <a:defRPr/>
            </a:pPr>
            <a:endParaRPr lang="es-PE"/>
          </a:p>
        </p:txBody>
      </p:sp>
      <p:sp>
        <p:nvSpPr>
          <p:cNvPr id="17" name="Slide Number Placeholder 5">
            <a:extLst>
              <a:ext uri="{FF2B5EF4-FFF2-40B4-BE49-F238E27FC236}">
                <a16:creationId xmlns:a16="http://schemas.microsoft.com/office/drawing/2014/main" id="{5CE600C2-4CFB-5C45-46F9-BB2A622FA6DF}"/>
              </a:ext>
            </a:extLst>
          </p:cNvPr>
          <p:cNvSpPr>
            <a:spLocks noGrp="1"/>
          </p:cNvSpPr>
          <p:nvPr>
            <p:ph type="sldNum" sz="quarter" idx="25"/>
          </p:nvPr>
        </p:nvSpPr>
        <p:spPr/>
        <p:txBody>
          <a:bodyPr/>
          <a:lstStyle>
            <a:lvl1pPr>
              <a:defRPr smtClean="0"/>
            </a:lvl1pPr>
          </a:lstStyle>
          <a:p>
            <a:pPr>
              <a:defRPr/>
            </a:pPr>
            <a:fld id="{7E4D9098-77C4-4B3C-90FE-2A8029EE6CB1}" type="slidenum">
              <a:rPr lang="es-PE" altLang="es-PE"/>
              <a:pPr>
                <a:defRPr/>
              </a:pPr>
              <a:t>‹Nº›</a:t>
            </a:fld>
            <a:endParaRPr lang="es-PE" altLang="es-PE"/>
          </a:p>
        </p:txBody>
      </p:sp>
    </p:spTree>
    <p:extLst>
      <p:ext uri="{BB962C8B-B14F-4D97-AF65-F5344CB8AC3E}">
        <p14:creationId xmlns:p14="http://schemas.microsoft.com/office/powerpoint/2010/main" val="2731583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7C4533B-9103-EA34-07B6-141A187D8E09}"/>
              </a:ext>
            </a:extLst>
          </p:cNvPr>
          <p:cNvSpPr>
            <a:spLocks noGrp="1"/>
          </p:cNvSpPr>
          <p:nvPr>
            <p:ph type="dt" sz="half" idx="10"/>
          </p:nvPr>
        </p:nvSpPr>
        <p:spPr/>
        <p:txBody>
          <a:bodyPr/>
          <a:lstStyle/>
          <a:p>
            <a:fld id="{9DC48260-1340-4143-AA07-51583149852D}" type="datetimeFigureOut">
              <a:rPr lang="es-PE" smtClean="0"/>
              <a:t>14/06/2022</a:t>
            </a:fld>
            <a:endParaRPr lang="es-PE"/>
          </a:p>
        </p:txBody>
      </p:sp>
      <p:sp>
        <p:nvSpPr>
          <p:cNvPr id="3" name="Marcador de pie de página 2">
            <a:extLst>
              <a:ext uri="{FF2B5EF4-FFF2-40B4-BE49-F238E27FC236}">
                <a16:creationId xmlns:a16="http://schemas.microsoft.com/office/drawing/2014/main" id="{EBB3BF4E-2A27-FF7B-EB69-C4BB0E37ECF5}"/>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2D7AD872-12C3-1AEE-AA2B-7ED863297FD0}"/>
              </a:ext>
            </a:extLst>
          </p:cNvPr>
          <p:cNvSpPr>
            <a:spLocks noGrp="1"/>
          </p:cNvSpPr>
          <p:nvPr>
            <p:ph type="sldNum" sz="quarter" idx="12"/>
          </p:nvPr>
        </p:nvSpPr>
        <p:spPr/>
        <p:txBody>
          <a:bodyPr/>
          <a:lstStyle/>
          <a:p>
            <a:fld id="{4EA3C657-6704-4BDB-86CE-164F6871B860}" type="slidenum">
              <a:rPr lang="es-PE" smtClean="0"/>
              <a:t>‹Nº›</a:t>
            </a:fld>
            <a:endParaRPr lang="es-PE"/>
          </a:p>
        </p:txBody>
      </p:sp>
    </p:spTree>
    <p:extLst>
      <p:ext uri="{BB962C8B-B14F-4D97-AF65-F5344CB8AC3E}">
        <p14:creationId xmlns:p14="http://schemas.microsoft.com/office/powerpoint/2010/main" val="34751482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37B43DCF-E18E-F81B-F583-AF0CC5E11BBC}"/>
              </a:ext>
            </a:extLst>
          </p:cNvPr>
          <p:cNvSpPr>
            <a:spLocks noGrp="1"/>
          </p:cNvSpPr>
          <p:nvPr>
            <p:ph type="dt" sz="half" idx="10"/>
          </p:nvPr>
        </p:nvSpPr>
        <p:spPr/>
        <p:txBody>
          <a:bodyPr/>
          <a:lstStyle>
            <a:lvl1pPr>
              <a:defRPr/>
            </a:lvl1pPr>
          </a:lstStyle>
          <a:p>
            <a:pPr>
              <a:defRPr/>
            </a:pPr>
            <a:fld id="{428F380A-80D6-4A6F-B328-9B5EB966FE02}" type="datetimeFigureOut">
              <a:rPr lang="es-PE"/>
              <a:pPr>
                <a:defRPr/>
              </a:pPr>
              <a:t>14/06/2022</a:t>
            </a:fld>
            <a:endParaRPr lang="es-PE"/>
          </a:p>
        </p:txBody>
      </p:sp>
      <p:sp>
        <p:nvSpPr>
          <p:cNvPr id="5" name="Footer Placeholder 4">
            <a:extLst>
              <a:ext uri="{FF2B5EF4-FFF2-40B4-BE49-F238E27FC236}">
                <a16:creationId xmlns:a16="http://schemas.microsoft.com/office/drawing/2014/main" id="{E81955A5-1A1E-ED1D-A6C6-2F5E82A91880}"/>
              </a:ext>
            </a:extLst>
          </p:cNvPr>
          <p:cNvSpPr>
            <a:spLocks noGrp="1"/>
          </p:cNvSpPr>
          <p:nvPr>
            <p:ph type="ftr" sz="quarter" idx="11"/>
          </p:nvPr>
        </p:nvSpPr>
        <p:spPr/>
        <p:txBody>
          <a:bodyPr/>
          <a:lstStyle>
            <a:lvl1pPr>
              <a:defRPr/>
            </a:lvl1pPr>
          </a:lstStyle>
          <a:p>
            <a:pPr>
              <a:defRPr/>
            </a:pPr>
            <a:endParaRPr lang="es-PE"/>
          </a:p>
        </p:txBody>
      </p:sp>
      <p:sp>
        <p:nvSpPr>
          <p:cNvPr id="6" name="Slide Number Placeholder 5">
            <a:extLst>
              <a:ext uri="{FF2B5EF4-FFF2-40B4-BE49-F238E27FC236}">
                <a16:creationId xmlns:a16="http://schemas.microsoft.com/office/drawing/2014/main" id="{21E40231-19C1-F4DB-13F5-462E3AED32C9}"/>
              </a:ext>
            </a:extLst>
          </p:cNvPr>
          <p:cNvSpPr>
            <a:spLocks noGrp="1"/>
          </p:cNvSpPr>
          <p:nvPr>
            <p:ph type="sldNum" sz="quarter" idx="12"/>
          </p:nvPr>
        </p:nvSpPr>
        <p:spPr/>
        <p:txBody>
          <a:bodyPr/>
          <a:lstStyle>
            <a:lvl1pPr>
              <a:defRPr/>
            </a:lvl1pPr>
          </a:lstStyle>
          <a:p>
            <a:pPr>
              <a:defRPr/>
            </a:pPr>
            <a:fld id="{4C5B4921-49F3-44EC-8091-4A02D2DE09D2}" type="slidenum">
              <a:rPr lang="es-PE" altLang="es-PE"/>
              <a:pPr>
                <a:defRPr/>
              </a:pPr>
              <a:t>‹Nº›</a:t>
            </a:fld>
            <a:endParaRPr lang="es-PE" altLang="es-PE"/>
          </a:p>
        </p:txBody>
      </p:sp>
    </p:spTree>
    <p:extLst>
      <p:ext uri="{BB962C8B-B14F-4D97-AF65-F5344CB8AC3E}">
        <p14:creationId xmlns:p14="http://schemas.microsoft.com/office/powerpoint/2010/main" val="34474150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C3350868-B91F-03FA-5938-6BC42824DCCB}"/>
              </a:ext>
            </a:extLst>
          </p:cNvPr>
          <p:cNvSpPr>
            <a:spLocks noGrp="1"/>
          </p:cNvSpPr>
          <p:nvPr>
            <p:ph type="dt" sz="half" idx="10"/>
          </p:nvPr>
        </p:nvSpPr>
        <p:spPr/>
        <p:txBody>
          <a:bodyPr/>
          <a:lstStyle>
            <a:lvl1pPr>
              <a:defRPr/>
            </a:lvl1pPr>
          </a:lstStyle>
          <a:p>
            <a:pPr>
              <a:defRPr/>
            </a:pPr>
            <a:fld id="{11BC7180-9BA2-4D7C-AAF6-0BA2FAC72C8F}" type="datetimeFigureOut">
              <a:rPr lang="es-PE"/>
              <a:pPr>
                <a:defRPr/>
              </a:pPr>
              <a:t>14/06/2022</a:t>
            </a:fld>
            <a:endParaRPr lang="es-PE"/>
          </a:p>
        </p:txBody>
      </p:sp>
      <p:sp>
        <p:nvSpPr>
          <p:cNvPr id="5" name="Footer Placeholder 4">
            <a:extLst>
              <a:ext uri="{FF2B5EF4-FFF2-40B4-BE49-F238E27FC236}">
                <a16:creationId xmlns:a16="http://schemas.microsoft.com/office/drawing/2014/main" id="{9D4811B7-DD18-7DEB-E4EB-94E89E07291C}"/>
              </a:ext>
            </a:extLst>
          </p:cNvPr>
          <p:cNvSpPr>
            <a:spLocks noGrp="1"/>
          </p:cNvSpPr>
          <p:nvPr>
            <p:ph type="ftr" sz="quarter" idx="11"/>
          </p:nvPr>
        </p:nvSpPr>
        <p:spPr/>
        <p:txBody>
          <a:bodyPr/>
          <a:lstStyle>
            <a:lvl1pPr>
              <a:defRPr/>
            </a:lvl1pPr>
          </a:lstStyle>
          <a:p>
            <a:pPr>
              <a:defRPr/>
            </a:pPr>
            <a:endParaRPr lang="es-PE"/>
          </a:p>
        </p:txBody>
      </p:sp>
      <p:sp>
        <p:nvSpPr>
          <p:cNvPr id="6" name="Slide Number Placeholder 5">
            <a:extLst>
              <a:ext uri="{FF2B5EF4-FFF2-40B4-BE49-F238E27FC236}">
                <a16:creationId xmlns:a16="http://schemas.microsoft.com/office/drawing/2014/main" id="{E363A482-5964-73F0-C6AA-3A7C483BAD75}"/>
              </a:ext>
            </a:extLst>
          </p:cNvPr>
          <p:cNvSpPr>
            <a:spLocks noGrp="1"/>
          </p:cNvSpPr>
          <p:nvPr>
            <p:ph type="sldNum" sz="quarter" idx="12"/>
          </p:nvPr>
        </p:nvSpPr>
        <p:spPr/>
        <p:txBody>
          <a:bodyPr/>
          <a:lstStyle>
            <a:lvl1pPr>
              <a:defRPr/>
            </a:lvl1pPr>
          </a:lstStyle>
          <a:p>
            <a:pPr>
              <a:defRPr/>
            </a:pPr>
            <a:fld id="{810F8C90-165E-463C-85E6-5734A7E29D39}" type="slidenum">
              <a:rPr lang="es-PE" altLang="es-PE"/>
              <a:pPr>
                <a:defRPr/>
              </a:pPr>
              <a:t>‹Nº›</a:t>
            </a:fld>
            <a:endParaRPr lang="es-PE" altLang="es-PE"/>
          </a:p>
        </p:txBody>
      </p:sp>
    </p:spTree>
    <p:extLst>
      <p:ext uri="{BB962C8B-B14F-4D97-AF65-F5344CB8AC3E}">
        <p14:creationId xmlns:p14="http://schemas.microsoft.com/office/powerpoint/2010/main" val="33053032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23977" y="1849063"/>
            <a:ext cx="3328035" cy="608821"/>
          </a:xfrm>
          <a:prstGeom prst="rect">
            <a:avLst/>
          </a:prstGeom>
        </p:spPr>
        <p:txBody>
          <a:bodyPr wrap="square" lIns="0" tIns="0" rIns="0" bIns="0">
            <a:spAutoFit/>
          </a:bodyPr>
          <a:lstStyle>
            <a:lvl1pPr>
              <a:defRPr sz="4396" b="1" i="0">
                <a:solidFill>
                  <a:schemeClr val="bg1"/>
                </a:solidFill>
                <a:latin typeface="Arial"/>
                <a:cs typeface="Arial"/>
              </a:defRPr>
            </a:lvl1pPr>
          </a:lstStyle>
          <a:p>
            <a:endParaRPr/>
          </a:p>
        </p:txBody>
      </p:sp>
      <p:sp>
        <p:nvSpPr>
          <p:cNvPr id="3" name="Holder 3"/>
          <p:cNvSpPr>
            <a:spLocks noGrp="1"/>
          </p:cNvSpPr>
          <p:nvPr>
            <p:ph type="subTitle" idx="4"/>
          </p:nvPr>
        </p:nvSpPr>
        <p:spPr>
          <a:xfrm>
            <a:off x="1828800" y="3840483"/>
            <a:ext cx="85344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6/14/2022</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
        <p:nvSpPr>
          <p:cNvPr id="7" name="object 3"/>
          <p:cNvSpPr/>
          <p:nvPr userDrawn="1"/>
        </p:nvSpPr>
        <p:spPr>
          <a:xfrm>
            <a:off x="0" y="-76200"/>
            <a:ext cx="12192000" cy="6942667"/>
          </a:xfrm>
          <a:prstGeom prst="rect">
            <a:avLst/>
          </a:prstGeom>
          <a:blipFill>
            <a:blip r:embed="rId2" cstate="print"/>
            <a:stretch>
              <a:fillRect/>
            </a:stretch>
          </a:blipFill>
        </p:spPr>
        <p:txBody>
          <a:bodyPr wrap="square" lIns="0" tIns="0" rIns="0" bIns="0" rtlCol="0"/>
          <a:lstStyle/>
          <a:p>
            <a:endParaRPr sz="1798">
              <a:solidFill>
                <a:prstClr val="black"/>
              </a:solidFill>
              <a:latin typeface="Trebuchet MS" panose="020B0603020202020204" pitchFamily="34" charset="0"/>
            </a:endParaRPr>
          </a:p>
        </p:txBody>
      </p:sp>
      <p:sp>
        <p:nvSpPr>
          <p:cNvPr id="8" name="object 4"/>
          <p:cNvSpPr/>
          <p:nvPr userDrawn="1"/>
        </p:nvSpPr>
        <p:spPr>
          <a:xfrm>
            <a:off x="0" y="2393781"/>
            <a:ext cx="7620000" cy="2138172"/>
          </a:xfrm>
          <a:prstGeom prst="rect">
            <a:avLst/>
          </a:prstGeom>
          <a:blipFill>
            <a:blip r:embed="rId3" cstate="print"/>
            <a:stretch>
              <a:fillRect/>
            </a:stretch>
          </a:blipFill>
        </p:spPr>
        <p:txBody>
          <a:bodyPr wrap="square" lIns="0" tIns="0" rIns="0" bIns="0" rtlCol="0"/>
          <a:lstStyle/>
          <a:p>
            <a:endParaRPr sz="1798">
              <a:solidFill>
                <a:prstClr val="black"/>
              </a:solidFill>
              <a:latin typeface="Trebuchet MS" panose="020B0603020202020204" pitchFamily="34" charset="0"/>
            </a:endParaRPr>
          </a:p>
        </p:txBody>
      </p:sp>
    </p:spTree>
    <p:extLst>
      <p:ext uri="{BB962C8B-B14F-4D97-AF65-F5344CB8AC3E}">
        <p14:creationId xmlns:p14="http://schemas.microsoft.com/office/powerpoint/2010/main" val="81124159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CFB90A-C0AA-3741-269A-3E8532F447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9DD4F642-124B-9AFD-793B-86DD9A7B82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8514FA08-4C7D-64D3-1CB5-E45C98D120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3AAA89C-F0C7-2522-6DDA-E41F7778B3DC}"/>
              </a:ext>
            </a:extLst>
          </p:cNvPr>
          <p:cNvSpPr>
            <a:spLocks noGrp="1"/>
          </p:cNvSpPr>
          <p:nvPr>
            <p:ph type="dt" sz="half" idx="10"/>
          </p:nvPr>
        </p:nvSpPr>
        <p:spPr/>
        <p:txBody>
          <a:bodyPr/>
          <a:lstStyle/>
          <a:p>
            <a:fld id="{9DC48260-1340-4143-AA07-51583149852D}" type="datetimeFigureOut">
              <a:rPr lang="es-PE" smtClean="0"/>
              <a:t>14/06/2022</a:t>
            </a:fld>
            <a:endParaRPr lang="es-PE"/>
          </a:p>
        </p:txBody>
      </p:sp>
      <p:sp>
        <p:nvSpPr>
          <p:cNvPr id="6" name="Marcador de pie de página 5">
            <a:extLst>
              <a:ext uri="{FF2B5EF4-FFF2-40B4-BE49-F238E27FC236}">
                <a16:creationId xmlns:a16="http://schemas.microsoft.com/office/drawing/2014/main" id="{05396DAF-FDD3-627B-3EBB-C14B75478691}"/>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CFAD6F90-97A0-03EF-9122-23EA660164A2}"/>
              </a:ext>
            </a:extLst>
          </p:cNvPr>
          <p:cNvSpPr>
            <a:spLocks noGrp="1"/>
          </p:cNvSpPr>
          <p:nvPr>
            <p:ph type="sldNum" sz="quarter" idx="12"/>
          </p:nvPr>
        </p:nvSpPr>
        <p:spPr/>
        <p:txBody>
          <a:bodyPr/>
          <a:lstStyle/>
          <a:p>
            <a:fld id="{4EA3C657-6704-4BDB-86CE-164F6871B860}" type="slidenum">
              <a:rPr lang="es-PE" smtClean="0"/>
              <a:t>‹Nº›</a:t>
            </a:fld>
            <a:endParaRPr lang="es-PE"/>
          </a:p>
        </p:txBody>
      </p:sp>
    </p:spTree>
    <p:extLst>
      <p:ext uri="{BB962C8B-B14F-4D97-AF65-F5344CB8AC3E}">
        <p14:creationId xmlns:p14="http://schemas.microsoft.com/office/powerpoint/2010/main" val="4286705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741AD-98A1-B8FE-1BC9-DCEC46F05B5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44FCF392-88DA-D0B0-86E0-A767A4DDD4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4D47ADFB-AD40-E74E-5F73-7B7D7BA5F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D8DF36-D6B0-1030-51D6-9B3F301C687E}"/>
              </a:ext>
            </a:extLst>
          </p:cNvPr>
          <p:cNvSpPr>
            <a:spLocks noGrp="1"/>
          </p:cNvSpPr>
          <p:nvPr>
            <p:ph type="dt" sz="half" idx="10"/>
          </p:nvPr>
        </p:nvSpPr>
        <p:spPr/>
        <p:txBody>
          <a:bodyPr/>
          <a:lstStyle/>
          <a:p>
            <a:fld id="{9DC48260-1340-4143-AA07-51583149852D}" type="datetimeFigureOut">
              <a:rPr lang="es-PE" smtClean="0"/>
              <a:t>14/06/2022</a:t>
            </a:fld>
            <a:endParaRPr lang="es-PE"/>
          </a:p>
        </p:txBody>
      </p:sp>
      <p:sp>
        <p:nvSpPr>
          <p:cNvPr id="6" name="Marcador de pie de página 5">
            <a:extLst>
              <a:ext uri="{FF2B5EF4-FFF2-40B4-BE49-F238E27FC236}">
                <a16:creationId xmlns:a16="http://schemas.microsoft.com/office/drawing/2014/main" id="{3850B3E5-947F-D9DB-8D76-99980D7D5C70}"/>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BAAAF88F-2A46-1011-CAF0-A8C093BAF5CF}"/>
              </a:ext>
            </a:extLst>
          </p:cNvPr>
          <p:cNvSpPr>
            <a:spLocks noGrp="1"/>
          </p:cNvSpPr>
          <p:nvPr>
            <p:ph type="sldNum" sz="quarter" idx="12"/>
          </p:nvPr>
        </p:nvSpPr>
        <p:spPr/>
        <p:txBody>
          <a:bodyPr/>
          <a:lstStyle/>
          <a:p>
            <a:fld id="{4EA3C657-6704-4BDB-86CE-164F6871B860}" type="slidenum">
              <a:rPr lang="es-PE" smtClean="0"/>
              <a:t>‹Nº›</a:t>
            </a:fld>
            <a:endParaRPr lang="es-PE"/>
          </a:p>
        </p:txBody>
      </p:sp>
    </p:spTree>
    <p:extLst>
      <p:ext uri="{BB962C8B-B14F-4D97-AF65-F5344CB8AC3E}">
        <p14:creationId xmlns:p14="http://schemas.microsoft.com/office/powerpoint/2010/main" val="1567663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52.xml"/><Relationship Id="rId7" Type="http://schemas.openxmlformats.org/officeDocument/2006/relationships/image" Target="../media/image9.pn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heme" Target="../theme/theme6.xml"/><Relationship Id="rId11" Type="http://schemas.openxmlformats.org/officeDocument/2006/relationships/image" Target="../media/image13.png"/><Relationship Id="rId5" Type="http://schemas.openxmlformats.org/officeDocument/2006/relationships/slideLayout" Target="../slideLayouts/slideLayout54.xml"/><Relationship Id="rId10" Type="http://schemas.openxmlformats.org/officeDocument/2006/relationships/image" Target="../media/image12.png"/><Relationship Id="rId4" Type="http://schemas.openxmlformats.org/officeDocument/2006/relationships/slideLayout" Target="../slideLayouts/slideLayout53.xml"/><Relationship Id="rId9"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image" Target="../media/image19.png"/><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image" Target="../media/image18.jpe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image" Target="../media/image22.png"/><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image" Target="../media/image21.png"/><Relationship Id="rId10" Type="http://schemas.openxmlformats.org/officeDocument/2006/relationships/slideLayout" Target="../slideLayouts/slideLayout64.xml"/><Relationship Id="rId19"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image" Target="../media/image2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69DD06C-9429-8EE2-E530-75489AE0FE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F101C40F-8E36-9E17-62F7-01078C49EF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BF202B92-DBBD-1533-051D-E64A3A09FC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48260-1340-4143-AA07-51583149852D}" type="datetimeFigureOut">
              <a:rPr lang="es-PE" smtClean="0"/>
              <a:t>14/06/2022</a:t>
            </a:fld>
            <a:endParaRPr lang="es-PE"/>
          </a:p>
        </p:txBody>
      </p:sp>
      <p:sp>
        <p:nvSpPr>
          <p:cNvPr id="5" name="Marcador de pie de página 4">
            <a:extLst>
              <a:ext uri="{FF2B5EF4-FFF2-40B4-BE49-F238E27FC236}">
                <a16:creationId xmlns:a16="http://schemas.microsoft.com/office/drawing/2014/main" id="{22DFF54D-4240-B5F2-9F5C-C40A5B07F1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632EDDB3-EAE1-5BF9-DD76-81C3B7E35E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3C657-6704-4BDB-86CE-164F6871B860}" type="slidenum">
              <a:rPr lang="es-PE" smtClean="0"/>
              <a:t>‹Nº›</a:t>
            </a:fld>
            <a:endParaRPr lang="es-PE"/>
          </a:p>
        </p:txBody>
      </p:sp>
    </p:spTree>
    <p:extLst>
      <p:ext uri="{BB962C8B-B14F-4D97-AF65-F5344CB8AC3E}">
        <p14:creationId xmlns:p14="http://schemas.microsoft.com/office/powerpoint/2010/main" val="3330384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1D757E-281F-E741-BD6B-F43A639C48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PE"/>
          </a:p>
        </p:txBody>
      </p:sp>
      <p:sp>
        <p:nvSpPr>
          <p:cNvPr id="3" name="Marcador de texto 2">
            <a:extLst>
              <a:ext uri="{FF2B5EF4-FFF2-40B4-BE49-F238E27FC236}">
                <a16:creationId xmlns:a16="http://schemas.microsoft.com/office/drawing/2014/main" id="{DE5DA41C-D80E-4349-AAC6-2B299A6342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id="{23523106-50C0-CD42-87EA-C1FAD5BAC9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6F125-0BDE-664B-9F6A-04754AE49EE2}" type="datetimeFigureOut">
              <a:rPr lang="es-PE" smtClean="0"/>
              <a:t>14/06/2022</a:t>
            </a:fld>
            <a:endParaRPr lang="es-PE"/>
          </a:p>
        </p:txBody>
      </p:sp>
      <p:sp>
        <p:nvSpPr>
          <p:cNvPr id="5" name="Marcador de pie de página 4">
            <a:extLst>
              <a:ext uri="{FF2B5EF4-FFF2-40B4-BE49-F238E27FC236}">
                <a16:creationId xmlns:a16="http://schemas.microsoft.com/office/drawing/2014/main" id="{8B67F674-EE03-F740-9A0E-701F95339E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BA2CCADE-EF89-9D4C-9845-EB57C38212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AD0AE2-9F0E-9C41-BB31-F68B48F0391A}" type="slidenum">
              <a:rPr lang="es-PE" smtClean="0"/>
              <a:t>‹Nº›</a:t>
            </a:fld>
            <a:endParaRPr lang="es-PE"/>
          </a:p>
        </p:txBody>
      </p:sp>
    </p:spTree>
    <p:extLst>
      <p:ext uri="{BB962C8B-B14F-4D97-AF65-F5344CB8AC3E}">
        <p14:creationId xmlns:p14="http://schemas.microsoft.com/office/powerpoint/2010/main" val="3187037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902E2-2FDE-4C3D-9FC8-C58299878C96}" type="datetimeFigureOut">
              <a:rPr lang="es-ES" smtClean="0">
                <a:solidFill>
                  <a:prstClr val="black">
                    <a:tint val="75000"/>
                  </a:prstClr>
                </a:solidFill>
              </a:rPr>
              <a:pPr/>
              <a:t>14/06/2022</a:t>
            </a:fld>
            <a:endParaRPr lang="es-ES">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32F39E-4ADF-4E05-95A5-96DCE12DE3D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6331533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PE"/>
              <a:t>Haga clic para modificar el estilo de título del patrón</a:t>
            </a:r>
            <a:endParaRPr lang="en-US" altLang="es-PE"/>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a:t>Editar el estilo de texto del patrón</a:t>
            </a:r>
          </a:p>
          <a:p>
            <a:pPr lvl="1"/>
            <a:r>
              <a:rPr lang="es-ES" altLang="es-PE"/>
              <a:t>Segundo nivel</a:t>
            </a:r>
          </a:p>
          <a:p>
            <a:pPr lvl="2"/>
            <a:r>
              <a:rPr lang="es-ES" altLang="es-PE"/>
              <a:t>Tercer nivel</a:t>
            </a:r>
          </a:p>
          <a:p>
            <a:pPr lvl="3"/>
            <a:r>
              <a:rPr lang="es-ES" altLang="es-PE"/>
              <a:t>Cuarto nivel</a:t>
            </a:r>
          </a:p>
          <a:p>
            <a:pPr lvl="4"/>
            <a:r>
              <a:rPr lang="es-ES" altLang="es-PE"/>
              <a:t>Quinto nivel</a:t>
            </a:r>
            <a:endParaRPr lang="en-US" altLang="es-P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84AE678-AE9F-4053-8750-FD4082BE16E9}" type="datetimeFigureOut">
              <a:rPr lang="es-MX"/>
              <a:pPr>
                <a:defRPr/>
              </a:pPr>
              <a:t>14/06/2022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442122D4-E871-436D-98D2-5A76AC6C151F}" type="slidenum">
              <a:rPr lang="es-MX" altLang="es-PE"/>
              <a:pPr>
                <a:defRPr/>
              </a:pPr>
              <a:t>‹Nº›</a:t>
            </a:fld>
            <a:endParaRPr lang="es-MX" altLang="es-PE"/>
          </a:p>
        </p:txBody>
      </p:sp>
    </p:spTree>
    <p:extLst>
      <p:ext uri="{BB962C8B-B14F-4D97-AF65-F5344CB8AC3E}">
        <p14:creationId xmlns:p14="http://schemas.microsoft.com/office/powerpoint/2010/main" val="277848906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11643"/>
              </a:buClr>
              <a:buSzPts val="4400"/>
              <a:buFont typeface="Century Gothic"/>
              <a:buNone/>
              <a:defRPr sz="4400" b="1" i="0" u="none" strike="noStrike" cap="none">
                <a:solidFill>
                  <a:srgbClr val="011643"/>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11643"/>
              </a:buClr>
              <a:buSzPts val="2800"/>
              <a:buFont typeface="Arial"/>
              <a:buChar char="•"/>
              <a:defRPr sz="2800" b="0" i="0" u="none" strike="noStrike" cap="none">
                <a:solidFill>
                  <a:srgbClr val="011643"/>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011643"/>
              </a:buClr>
              <a:buSzPts val="2400"/>
              <a:buFont typeface="Arial"/>
              <a:buChar char="•"/>
              <a:defRPr sz="2400" b="0" i="0" u="none" strike="noStrike" cap="none">
                <a:solidFill>
                  <a:srgbClr val="011643"/>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011643"/>
              </a:buClr>
              <a:buSzPts val="2000"/>
              <a:buFont typeface="Arial"/>
              <a:buChar char="•"/>
              <a:defRPr sz="2000" b="0" i="0" u="none" strike="noStrike" cap="none">
                <a:solidFill>
                  <a:srgbClr val="011643"/>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011643"/>
              </a:buClr>
              <a:buSzPts val="1800"/>
              <a:buFont typeface="Arial"/>
              <a:buChar char="•"/>
              <a:defRPr sz="1800" b="0" i="0" u="none" strike="noStrike" cap="none">
                <a:solidFill>
                  <a:srgbClr val="011643"/>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011643"/>
              </a:buClr>
              <a:buSzPts val="1800"/>
              <a:buFont typeface="Arial"/>
              <a:buChar char="•"/>
              <a:defRPr sz="1800" b="0" i="0" u="none" strike="noStrike" cap="none">
                <a:solidFill>
                  <a:srgbClr val="011643"/>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1519277297"/>
      </p:ext>
    </p:extLst>
  </p:cSld>
  <p:clrMap bg1="lt1" tx1="dk1" bg2="dk2" tx2="lt2" accent1="accent1" accent2="accent2" accent3="accent3" accent4="accent4" accent5="accent5" accent6="accent6" hlink="hlink" folHlink="folHlink"/>
  <p:sldLayoutIdLst>
    <p:sldLayoutId id="2147483737" r:id="rId1"/>
    <p:sldLayoutId id="2147483738" r:id="rId2"/>
    <p:sldLayoutId id="2147483739"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211836" y="196595"/>
            <a:ext cx="847191" cy="544884"/>
          </a:xfrm>
          <a:prstGeom prst="rect">
            <a:avLst/>
          </a:prstGeom>
        </p:spPr>
      </p:pic>
      <p:pic>
        <p:nvPicPr>
          <p:cNvPr id="17" name="bg object 17"/>
          <p:cNvPicPr/>
          <p:nvPr/>
        </p:nvPicPr>
        <p:blipFill>
          <a:blip r:embed="rId8" cstate="print"/>
          <a:stretch>
            <a:fillRect/>
          </a:stretch>
        </p:blipFill>
        <p:spPr>
          <a:xfrm>
            <a:off x="11105540" y="196595"/>
            <a:ext cx="847191" cy="544884"/>
          </a:xfrm>
          <a:prstGeom prst="rect">
            <a:avLst/>
          </a:prstGeom>
        </p:spPr>
      </p:pic>
      <p:pic>
        <p:nvPicPr>
          <p:cNvPr id="18" name="bg object 18"/>
          <p:cNvPicPr/>
          <p:nvPr/>
        </p:nvPicPr>
        <p:blipFill>
          <a:blip r:embed="rId9" cstate="print"/>
          <a:stretch>
            <a:fillRect/>
          </a:stretch>
        </p:blipFill>
        <p:spPr>
          <a:xfrm>
            <a:off x="0" y="6440614"/>
            <a:ext cx="3841949" cy="417382"/>
          </a:xfrm>
          <a:prstGeom prst="rect">
            <a:avLst/>
          </a:prstGeom>
        </p:spPr>
      </p:pic>
      <p:pic>
        <p:nvPicPr>
          <p:cNvPr id="19" name="bg object 19"/>
          <p:cNvPicPr/>
          <p:nvPr/>
        </p:nvPicPr>
        <p:blipFill>
          <a:blip r:embed="rId10" cstate="print"/>
          <a:stretch>
            <a:fillRect/>
          </a:stretch>
        </p:blipFill>
        <p:spPr>
          <a:xfrm>
            <a:off x="8323050" y="6444307"/>
            <a:ext cx="3868949" cy="413690"/>
          </a:xfrm>
          <a:prstGeom prst="rect">
            <a:avLst/>
          </a:prstGeom>
        </p:spPr>
      </p:pic>
      <p:sp>
        <p:nvSpPr>
          <p:cNvPr id="20" name="bg object 20"/>
          <p:cNvSpPr/>
          <p:nvPr/>
        </p:nvSpPr>
        <p:spPr>
          <a:xfrm>
            <a:off x="11620500" y="0"/>
            <a:ext cx="571500" cy="556260"/>
          </a:xfrm>
          <a:custGeom>
            <a:avLst/>
            <a:gdLst/>
            <a:ahLst/>
            <a:cxnLst/>
            <a:rect l="l" t="t" r="r" b="b"/>
            <a:pathLst>
              <a:path w="571500" h="556260">
                <a:moveTo>
                  <a:pt x="0" y="556260"/>
                </a:moveTo>
                <a:lnTo>
                  <a:pt x="571500" y="556260"/>
                </a:lnTo>
                <a:lnTo>
                  <a:pt x="571500" y="0"/>
                </a:lnTo>
                <a:lnTo>
                  <a:pt x="0" y="0"/>
                </a:lnTo>
                <a:lnTo>
                  <a:pt x="0" y="556260"/>
                </a:lnTo>
                <a:close/>
              </a:path>
            </a:pathLst>
          </a:custGeom>
          <a:solidFill>
            <a:srgbClr val="FFFFFF"/>
          </a:solidFill>
        </p:spPr>
        <p:txBody>
          <a:bodyPr wrap="square" lIns="0" tIns="0" rIns="0" bIns="0" rtlCol="0"/>
          <a:lstStyle/>
          <a:p>
            <a:endParaRPr/>
          </a:p>
        </p:txBody>
      </p:sp>
      <p:pic>
        <p:nvPicPr>
          <p:cNvPr id="21" name="bg object 21"/>
          <p:cNvPicPr/>
          <p:nvPr/>
        </p:nvPicPr>
        <p:blipFill>
          <a:blip r:embed="rId11" cstate="print"/>
          <a:stretch>
            <a:fillRect/>
          </a:stretch>
        </p:blipFill>
        <p:spPr>
          <a:xfrm>
            <a:off x="3047" y="0"/>
            <a:ext cx="521208" cy="626363"/>
          </a:xfrm>
          <a:prstGeom prst="rect">
            <a:avLst/>
          </a:prstGeom>
        </p:spPr>
      </p:pic>
      <p:sp>
        <p:nvSpPr>
          <p:cNvPr id="2" name="Holder 2"/>
          <p:cNvSpPr>
            <a:spLocks noGrp="1"/>
          </p:cNvSpPr>
          <p:nvPr>
            <p:ph type="title"/>
          </p:nvPr>
        </p:nvSpPr>
        <p:spPr>
          <a:xfrm>
            <a:off x="3314318" y="818769"/>
            <a:ext cx="5563362" cy="1123314"/>
          </a:xfrm>
          <a:prstGeom prst="rect">
            <a:avLst/>
          </a:prstGeom>
        </p:spPr>
        <p:txBody>
          <a:bodyPr wrap="square" lIns="0" tIns="0" rIns="0" bIns="0">
            <a:spAutoFit/>
          </a:bodyPr>
          <a:lstStyle>
            <a:lvl1pPr>
              <a:defRPr sz="3600" b="1" i="0">
                <a:solidFill>
                  <a:srgbClr val="1F3863"/>
                </a:solidFill>
                <a:latin typeface="Segoe UI"/>
                <a:cs typeface="Segoe UI"/>
              </a:defRPr>
            </a:lvl1pPr>
          </a:lstStyle>
          <a:p>
            <a:endParaRPr/>
          </a:p>
        </p:txBody>
      </p:sp>
      <p:sp>
        <p:nvSpPr>
          <p:cNvPr id="3" name="Holder 3"/>
          <p:cNvSpPr>
            <a:spLocks noGrp="1"/>
          </p:cNvSpPr>
          <p:nvPr>
            <p:ph type="body" idx="1"/>
          </p:nvPr>
        </p:nvSpPr>
        <p:spPr>
          <a:xfrm>
            <a:off x="2974085" y="2967990"/>
            <a:ext cx="8379459" cy="1946275"/>
          </a:xfrm>
          <a:prstGeom prst="rect">
            <a:avLst/>
          </a:prstGeom>
        </p:spPr>
        <p:txBody>
          <a:bodyPr wrap="square" lIns="0" tIns="0" rIns="0" bIns="0">
            <a:spAutoFit/>
          </a:bodyPr>
          <a:lstStyle>
            <a:lvl1pPr>
              <a:defRPr sz="1800" b="1" i="0">
                <a:solidFill>
                  <a:srgbClr val="001F5F"/>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6/14/2022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81916159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pic>
        <p:nvPicPr>
          <p:cNvPr id="1026" name="Picture 7">
            <a:extLst>
              <a:ext uri="{FF2B5EF4-FFF2-40B4-BE49-F238E27FC236}">
                <a16:creationId xmlns:a16="http://schemas.microsoft.com/office/drawing/2014/main" id="{AB0FBB27-B358-4487-4D54-4C73A486EC2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l="3613"/>
          <a:stretch>
            <a:fillRect/>
          </a:stretch>
        </p:blipFill>
        <p:spPr bwMode="auto">
          <a:xfrm>
            <a:off x="0" y="2670175"/>
            <a:ext cx="4037013"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a:extLst>
              <a:ext uri="{FF2B5EF4-FFF2-40B4-BE49-F238E27FC236}">
                <a16:creationId xmlns:a16="http://schemas.microsoft.com/office/drawing/2014/main" id="{5C552E40-08D7-1B30-0C7A-9789EEEBBF5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l="35640"/>
          <a:stretch>
            <a:fillRect/>
          </a:stretch>
        </p:blipFill>
        <p:spPr bwMode="auto">
          <a:xfrm>
            <a:off x="0" y="2892425"/>
            <a:ext cx="15224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a:extLst>
              <a:ext uri="{FF2B5EF4-FFF2-40B4-BE49-F238E27FC236}">
                <a16:creationId xmlns:a16="http://schemas.microsoft.com/office/drawing/2014/main" id="{1D749020-7696-BA85-AC4D-0F2C7E8F94B7}"/>
              </a:ext>
            </a:extLst>
          </p:cNvPr>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1" name="Picture 8">
            <a:extLst>
              <a:ext uri="{FF2B5EF4-FFF2-40B4-BE49-F238E27FC236}">
                <a16:creationId xmlns:a16="http://schemas.microsoft.com/office/drawing/2014/main" id="{4A66E961-586A-C9DB-2F39-77F31F4F849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t="28813"/>
          <a:stretch>
            <a:fillRect/>
          </a:stretch>
        </p:blipFill>
        <p:spPr bwMode="auto">
          <a:xfrm>
            <a:off x="7999413" y="0"/>
            <a:ext cx="1603375"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9">
            <a:extLst>
              <a:ext uri="{FF2B5EF4-FFF2-40B4-BE49-F238E27FC236}">
                <a16:creationId xmlns:a16="http://schemas.microsoft.com/office/drawing/2014/main" id="{B1D1FE32-C5BE-CA06-BE7B-5F3FD4265EFD}"/>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b="23320"/>
          <a:stretch>
            <a:fillRect/>
          </a:stretch>
        </p:blipFill>
        <p:spPr bwMode="auto">
          <a:xfrm>
            <a:off x="8605838" y="6096000"/>
            <a:ext cx="9937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6E8E68C0-F9E1-5D3D-2254-056996BAF728}"/>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4" name="Title Placeholder 1">
            <a:extLst>
              <a:ext uri="{FF2B5EF4-FFF2-40B4-BE49-F238E27FC236}">
                <a16:creationId xmlns:a16="http://schemas.microsoft.com/office/drawing/2014/main" id="{1770B8E2-D089-30F5-743F-BBA253340E93}"/>
              </a:ext>
            </a:extLst>
          </p:cNvPr>
          <p:cNvSpPr>
            <a:spLocks noGrp="1" noChangeArrowheads="1"/>
          </p:cNvSpPr>
          <p:nvPr>
            <p:ph type="title"/>
          </p:nvPr>
        </p:nvSpPr>
        <p:spPr bwMode="auto">
          <a:xfrm>
            <a:off x="646113" y="452438"/>
            <a:ext cx="9404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a:t>Haga clic para modificar el estilo de título del patrón</a:t>
            </a:r>
            <a:endParaRPr lang="en-US" altLang="es-PE"/>
          </a:p>
        </p:txBody>
      </p:sp>
      <p:sp>
        <p:nvSpPr>
          <p:cNvPr id="1035" name="Text Placeholder 2">
            <a:extLst>
              <a:ext uri="{FF2B5EF4-FFF2-40B4-BE49-F238E27FC236}">
                <a16:creationId xmlns:a16="http://schemas.microsoft.com/office/drawing/2014/main" id="{0BE9A887-2F37-01BE-98AD-65278CA217F2}"/>
              </a:ext>
            </a:extLst>
          </p:cNvPr>
          <p:cNvSpPr>
            <a:spLocks noGrp="1" noChangeArrowheads="1"/>
          </p:cNvSpPr>
          <p:nvPr>
            <p:ph type="body" idx="1"/>
          </p:nvPr>
        </p:nvSpPr>
        <p:spPr bwMode="auto">
          <a:xfrm>
            <a:off x="1103313" y="2052638"/>
            <a:ext cx="89471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a:t>Haga clic para modificar los estilos de texto del patrón</a:t>
            </a:r>
          </a:p>
          <a:p>
            <a:pPr lvl="1"/>
            <a:r>
              <a:rPr lang="es-ES" altLang="es-PE"/>
              <a:t>Segundo nivel</a:t>
            </a:r>
          </a:p>
          <a:p>
            <a:pPr lvl="2"/>
            <a:r>
              <a:rPr lang="es-ES" altLang="es-PE"/>
              <a:t>Tercer nivel</a:t>
            </a:r>
          </a:p>
          <a:p>
            <a:pPr lvl="3"/>
            <a:r>
              <a:rPr lang="es-ES" altLang="es-PE"/>
              <a:t>Cuarto nivel</a:t>
            </a:r>
          </a:p>
          <a:p>
            <a:pPr lvl="4"/>
            <a:r>
              <a:rPr lang="es-ES" altLang="es-PE"/>
              <a:t>Quinto nivel</a:t>
            </a:r>
            <a:endParaRPr lang="en-US" altLang="es-PE"/>
          </a:p>
        </p:txBody>
      </p:sp>
      <p:sp>
        <p:nvSpPr>
          <p:cNvPr id="4" name="Date Placeholder 3">
            <a:extLst>
              <a:ext uri="{FF2B5EF4-FFF2-40B4-BE49-F238E27FC236}">
                <a16:creationId xmlns:a16="http://schemas.microsoft.com/office/drawing/2014/main" id="{F9A4A2D9-D32A-E1BA-DBC8-3249667B9883}"/>
              </a:ext>
            </a:extLst>
          </p:cNvPr>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fld id="{4497CA56-B370-4309-AF47-0763606BB366}" type="datetimeFigureOut">
              <a:rPr lang="es-PE"/>
              <a:pPr>
                <a:defRPr/>
              </a:pPr>
              <a:t>14/06/2022</a:t>
            </a:fld>
            <a:endParaRPr lang="es-PE"/>
          </a:p>
        </p:txBody>
      </p:sp>
      <p:sp>
        <p:nvSpPr>
          <p:cNvPr id="5" name="Footer Placeholder 4">
            <a:extLst>
              <a:ext uri="{FF2B5EF4-FFF2-40B4-BE49-F238E27FC236}">
                <a16:creationId xmlns:a16="http://schemas.microsoft.com/office/drawing/2014/main" id="{42159983-0F3A-7DA9-D3E0-47C74B3452E2}"/>
              </a:ext>
            </a:extLst>
          </p:cNvPr>
          <p:cNvSpPr>
            <a:spLocks noGrp="1"/>
          </p:cNvSpPr>
          <p:nvPr>
            <p:ph type="ftr" sz="quarter" idx="3"/>
          </p:nvPr>
        </p:nvSpPr>
        <p:spPr>
          <a:xfrm rot="5400000">
            <a:off x="8951118" y="3225007"/>
            <a:ext cx="3859213" cy="304800"/>
          </a:xfrm>
          <a:prstGeom prst="rect">
            <a:avLst/>
          </a:prstGeom>
        </p:spPr>
        <p:txBody>
          <a:bodyPr vert="horz" lIns="91440" tIns="45720" rIns="91440" bIns="45720" rtlCol="0" anchor="b"/>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endParaRPr lang="es-PE"/>
          </a:p>
        </p:txBody>
      </p:sp>
      <p:sp>
        <p:nvSpPr>
          <p:cNvPr id="6" name="Slide Number Placeholder 5">
            <a:extLst>
              <a:ext uri="{FF2B5EF4-FFF2-40B4-BE49-F238E27FC236}">
                <a16:creationId xmlns:a16="http://schemas.microsoft.com/office/drawing/2014/main" id="{EEF4A538-CED6-D1B5-FB85-F31D5E69B6A6}"/>
              </a:ext>
            </a:extLst>
          </p:cNvPr>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smtClean="0">
                <a:solidFill>
                  <a:srgbClr val="FFFFFF"/>
                </a:solidFill>
              </a:defRPr>
            </a:lvl1pPr>
          </a:lstStyle>
          <a:p>
            <a:pPr>
              <a:defRPr/>
            </a:pPr>
            <a:fld id="{FBF0C040-ADDE-4710-8984-4ECD9D05BE45}" type="slidenum">
              <a:rPr lang="es-PE" altLang="es-PE"/>
              <a:pPr>
                <a:defRPr/>
              </a:pPr>
              <a:t>‹Nº›</a:t>
            </a:fld>
            <a:endParaRPr lang="es-PE" altLang="es-PE"/>
          </a:p>
        </p:txBody>
      </p:sp>
    </p:spTree>
    <p:extLst>
      <p:ext uri="{BB962C8B-B14F-4D97-AF65-F5344CB8AC3E}">
        <p14:creationId xmlns:p14="http://schemas.microsoft.com/office/powerpoint/2010/main" val="4176131620"/>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1.xml"/><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5.jpeg"/><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5.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51.xml"/><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512-3621-1025-7514-74BAC6D6E2C1}"/>
              </a:ext>
            </a:extLst>
          </p:cNvPr>
          <p:cNvSpPr>
            <a:spLocks noGrp="1"/>
          </p:cNvSpPr>
          <p:nvPr>
            <p:ph type="ctrTitle"/>
          </p:nvPr>
        </p:nvSpPr>
        <p:spPr>
          <a:xfrm>
            <a:off x="1524000" y="2485646"/>
            <a:ext cx="9144000" cy="2387600"/>
          </a:xfrm>
        </p:spPr>
        <p:txBody>
          <a:bodyPr>
            <a:noAutofit/>
          </a:bodyPr>
          <a:lstStyle/>
          <a:p>
            <a:r>
              <a:rPr lang="es-PE" sz="4800" b="1" dirty="0">
                <a:solidFill>
                  <a:schemeClr val="bg1"/>
                </a:solidFill>
              </a:rPr>
              <a:t>Presentación en la Comisión Especial Multipartidaria de Seguridad Ciudadana</a:t>
            </a:r>
          </a:p>
        </p:txBody>
      </p:sp>
      <p:sp>
        <p:nvSpPr>
          <p:cNvPr id="3" name="Subtítulo 2">
            <a:extLst>
              <a:ext uri="{FF2B5EF4-FFF2-40B4-BE49-F238E27FC236}">
                <a16:creationId xmlns:a16="http://schemas.microsoft.com/office/drawing/2014/main" id="{FDD2CF25-1044-797B-0C78-CA972ECEAB31}"/>
              </a:ext>
            </a:extLst>
          </p:cNvPr>
          <p:cNvSpPr>
            <a:spLocks noGrp="1"/>
          </p:cNvSpPr>
          <p:nvPr>
            <p:ph type="subTitle" idx="1"/>
          </p:nvPr>
        </p:nvSpPr>
        <p:spPr>
          <a:xfrm>
            <a:off x="1524000" y="5336768"/>
            <a:ext cx="9144000" cy="1005038"/>
          </a:xfrm>
        </p:spPr>
        <p:txBody>
          <a:bodyPr>
            <a:normAutofit/>
          </a:bodyPr>
          <a:lstStyle/>
          <a:p>
            <a:r>
              <a:rPr lang="es-PE" dirty="0">
                <a:solidFill>
                  <a:schemeClr val="bg1"/>
                </a:solidFill>
              </a:rPr>
              <a:t>Ministro Dimitri Nicolás </a:t>
            </a:r>
            <a:r>
              <a:rPr lang="es-PE" dirty="0" err="1">
                <a:solidFill>
                  <a:schemeClr val="bg1"/>
                </a:solidFill>
              </a:rPr>
              <a:t>Senmache</a:t>
            </a:r>
            <a:r>
              <a:rPr lang="es-PE" dirty="0">
                <a:solidFill>
                  <a:schemeClr val="bg1"/>
                </a:solidFill>
              </a:rPr>
              <a:t> Artola</a:t>
            </a:r>
          </a:p>
          <a:p>
            <a:r>
              <a:rPr lang="es-PE" dirty="0">
                <a:solidFill>
                  <a:schemeClr val="bg1"/>
                </a:solidFill>
              </a:rPr>
              <a:t>Lima, 14 de junio de 2022</a:t>
            </a:r>
          </a:p>
        </p:txBody>
      </p:sp>
      <p:pic>
        <p:nvPicPr>
          <p:cNvPr id="4" name="Imagen 3">
            <a:extLst>
              <a:ext uri="{FF2B5EF4-FFF2-40B4-BE49-F238E27FC236}">
                <a16:creationId xmlns:a16="http://schemas.microsoft.com/office/drawing/2014/main" id="{6C918058-CFE8-E141-97C8-2D3E53B75FA2}"/>
              </a:ext>
            </a:extLst>
          </p:cNvPr>
          <p:cNvPicPr>
            <a:picLocks noChangeAspect="1"/>
          </p:cNvPicPr>
          <p:nvPr/>
        </p:nvPicPr>
        <p:blipFill rotWithShape="1">
          <a:blip r:embed="rId2"/>
          <a:srcRect b="88546"/>
          <a:stretch/>
        </p:blipFill>
        <p:spPr>
          <a:xfrm>
            <a:off x="0" y="-4308"/>
            <a:ext cx="12192000" cy="785543"/>
          </a:xfrm>
          <a:prstGeom prst="rect">
            <a:avLst/>
          </a:prstGeom>
        </p:spPr>
      </p:pic>
    </p:spTree>
    <p:extLst>
      <p:ext uri="{BB962C8B-B14F-4D97-AF65-F5344CB8AC3E}">
        <p14:creationId xmlns:p14="http://schemas.microsoft.com/office/powerpoint/2010/main" val="3494401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0" y="101318"/>
            <a:ext cx="10058400" cy="443070"/>
          </a:xfrm>
          <a:prstGeom prst="rect">
            <a:avLst/>
          </a:prstGeom>
        </p:spPr>
        <p:txBody>
          <a:bodyPr vert="horz" wrap="square" lIns="0" tIns="12065" rIns="0" bIns="0" rtlCol="0">
            <a:spAutoFit/>
          </a:bodyPr>
          <a:lstStyle/>
          <a:p>
            <a:pPr marL="12700">
              <a:lnSpc>
                <a:spcPct val="100000"/>
              </a:lnSpc>
              <a:spcBef>
                <a:spcPts val="95"/>
              </a:spcBef>
            </a:pPr>
            <a:r>
              <a:rPr lang="es-PE" sz="2800" spc="-45" dirty="0"/>
              <a:t>PRODUCCIÓN POLICIAL LIMA </a:t>
            </a:r>
            <a:r>
              <a:rPr sz="2800" spc="-5" dirty="0"/>
              <a:t>-</a:t>
            </a:r>
            <a:r>
              <a:rPr sz="2800" spc="10" dirty="0"/>
              <a:t> </a:t>
            </a:r>
            <a:r>
              <a:rPr sz="2800" spc="-40" dirty="0"/>
              <a:t>ESTADO</a:t>
            </a:r>
            <a:r>
              <a:rPr sz="2800" spc="10" dirty="0"/>
              <a:t> </a:t>
            </a:r>
            <a:r>
              <a:rPr sz="2800" dirty="0"/>
              <a:t>DE </a:t>
            </a:r>
            <a:r>
              <a:rPr sz="2800" spc="-10" dirty="0"/>
              <a:t>EMERGENCIA</a:t>
            </a:r>
            <a:endParaRPr sz="2800" dirty="0"/>
          </a:p>
        </p:txBody>
      </p:sp>
      <p:pic>
        <p:nvPicPr>
          <p:cNvPr id="5" name="Imagen 4">
            <a:extLst>
              <a:ext uri="{FF2B5EF4-FFF2-40B4-BE49-F238E27FC236}">
                <a16:creationId xmlns:a16="http://schemas.microsoft.com/office/drawing/2014/main" id="{30BEC827-9BFE-4DCE-DDF4-92D9A4D29C3A}"/>
              </a:ext>
            </a:extLst>
          </p:cNvPr>
          <p:cNvPicPr>
            <a:picLocks noChangeAspect="1"/>
          </p:cNvPicPr>
          <p:nvPr/>
        </p:nvPicPr>
        <p:blipFill>
          <a:blip r:embed="rId2"/>
          <a:stretch>
            <a:fillRect/>
          </a:stretch>
        </p:blipFill>
        <p:spPr>
          <a:xfrm>
            <a:off x="719113" y="800379"/>
            <a:ext cx="10657778" cy="5501807"/>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907046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0" y="101318"/>
            <a:ext cx="10058400" cy="443070"/>
          </a:xfrm>
          <a:prstGeom prst="rect">
            <a:avLst/>
          </a:prstGeom>
        </p:spPr>
        <p:txBody>
          <a:bodyPr vert="horz" wrap="square" lIns="0" tIns="12065" rIns="0" bIns="0" rtlCol="0">
            <a:spAutoFit/>
          </a:bodyPr>
          <a:lstStyle/>
          <a:p>
            <a:pPr marL="12700">
              <a:lnSpc>
                <a:spcPct val="100000"/>
              </a:lnSpc>
              <a:spcBef>
                <a:spcPts val="95"/>
              </a:spcBef>
            </a:pPr>
            <a:r>
              <a:rPr lang="es-PE" sz="2800" spc="-45" dirty="0"/>
              <a:t>PRODUCCIÓN POLICIAL LIMA </a:t>
            </a:r>
            <a:r>
              <a:rPr sz="2800" spc="-5" dirty="0"/>
              <a:t>-</a:t>
            </a:r>
            <a:r>
              <a:rPr sz="2800" spc="10" dirty="0"/>
              <a:t> </a:t>
            </a:r>
            <a:r>
              <a:rPr sz="2800" spc="-40" dirty="0"/>
              <a:t>ESTADO</a:t>
            </a:r>
            <a:r>
              <a:rPr sz="2800" spc="10" dirty="0"/>
              <a:t> </a:t>
            </a:r>
            <a:r>
              <a:rPr sz="2800" dirty="0"/>
              <a:t>DE </a:t>
            </a:r>
            <a:r>
              <a:rPr sz="2800" spc="-10" dirty="0"/>
              <a:t>EMERGENCIA</a:t>
            </a:r>
            <a:endParaRPr sz="2800" dirty="0"/>
          </a:p>
        </p:txBody>
      </p:sp>
      <p:pic>
        <p:nvPicPr>
          <p:cNvPr id="7" name="Imagen 6">
            <a:extLst>
              <a:ext uri="{FF2B5EF4-FFF2-40B4-BE49-F238E27FC236}">
                <a16:creationId xmlns:a16="http://schemas.microsoft.com/office/drawing/2014/main" id="{8ED1245A-DE87-28E6-76FA-073C7591C943}"/>
              </a:ext>
            </a:extLst>
          </p:cNvPr>
          <p:cNvPicPr>
            <a:picLocks noChangeAspect="1"/>
          </p:cNvPicPr>
          <p:nvPr/>
        </p:nvPicPr>
        <p:blipFill>
          <a:blip r:embed="rId2"/>
          <a:stretch>
            <a:fillRect/>
          </a:stretch>
        </p:blipFill>
        <p:spPr>
          <a:xfrm>
            <a:off x="469106" y="762000"/>
            <a:ext cx="11253787" cy="5790184"/>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45093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0" y="101318"/>
            <a:ext cx="10058400" cy="443070"/>
          </a:xfrm>
          <a:prstGeom prst="rect">
            <a:avLst/>
          </a:prstGeom>
        </p:spPr>
        <p:txBody>
          <a:bodyPr vert="horz" wrap="square" lIns="0" tIns="12065" rIns="0" bIns="0" rtlCol="0">
            <a:spAutoFit/>
          </a:bodyPr>
          <a:lstStyle/>
          <a:p>
            <a:pPr marL="12700">
              <a:lnSpc>
                <a:spcPct val="100000"/>
              </a:lnSpc>
              <a:spcBef>
                <a:spcPts val="95"/>
              </a:spcBef>
            </a:pPr>
            <a:r>
              <a:rPr lang="es-PE" sz="2800" spc="-45" dirty="0"/>
              <a:t>PRODUCCIÓN POLICIAL CALLAO </a:t>
            </a:r>
            <a:r>
              <a:rPr sz="2800" spc="-5" dirty="0"/>
              <a:t>-</a:t>
            </a:r>
            <a:r>
              <a:rPr sz="2800" spc="10" dirty="0"/>
              <a:t> </a:t>
            </a:r>
            <a:r>
              <a:rPr sz="2800" spc="-40" dirty="0"/>
              <a:t>ESTADO</a:t>
            </a:r>
            <a:r>
              <a:rPr sz="2800" spc="10" dirty="0"/>
              <a:t> </a:t>
            </a:r>
            <a:r>
              <a:rPr sz="2800" dirty="0"/>
              <a:t>DE </a:t>
            </a:r>
            <a:r>
              <a:rPr sz="2800" spc="-10" dirty="0"/>
              <a:t>EMERGENCIA</a:t>
            </a:r>
            <a:endParaRPr sz="2800" dirty="0"/>
          </a:p>
        </p:txBody>
      </p:sp>
      <p:sp>
        <p:nvSpPr>
          <p:cNvPr id="3" name="object 3"/>
          <p:cNvSpPr txBox="1"/>
          <p:nvPr/>
        </p:nvSpPr>
        <p:spPr>
          <a:xfrm>
            <a:off x="3483990" y="6558178"/>
            <a:ext cx="5301615" cy="1866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050" b="1" i="0" u="none" strike="noStrike" kern="1200" cap="none" spc="-120" normalizeH="0" baseline="0" noProof="0" dirty="0">
                <a:ln>
                  <a:noFill/>
                </a:ln>
                <a:solidFill>
                  <a:prstClr val="black"/>
                </a:solidFill>
                <a:effectLst/>
                <a:uLnTx/>
                <a:uFillTx/>
                <a:latin typeface="Arial"/>
                <a:ea typeface="+mn-ea"/>
                <a:cs typeface="Arial"/>
              </a:rPr>
              <a:t>*FUENTE</a:t>
            </a:r>
            <a:r>
              <a:rPr kumimoji="0" sz="1050" b="1" i="0" u="none" strike="noStrike" kern="1200" cap="none" spc="-65" normalizeH="0" baseline="0" noProof="0" dirty="0">
                <a:ln>
                  <a:noFill/>
                </a:ln>
                <a:solidFill>
                  <a:prstClr val="black"/>
                </a:solidFill>
                <a:effectLst/>
                <a:uLnTx/>
                <a:uFillTx/>
                <a:latin typeface="Arial"/>
                <a:ea typeface="+mn-ea"/>
                <a:cs typeface="Arial"/>
              </a:rPr>
              <a:t> </a:t>
            </a:r>
            <a:r>
              <a:rPr kumimoji="0" sz="1050" b="1" i="0" u="none" strike="noStrike" kern="1200" cap="none" spc="-114" normalizeH="0" baseline="0" noProof="0" dirty="0">
                <a:ln>
                  <a:noFill/>
                </a:ln>
                <a:solidFill>
                  <a:prstClr val="black"/>
                </a:solidFill>
                <a:effectLst/>
                <a:uLnTx/>
                <a:uFillTx/>
                <a:latin typeface="Arial"/>
                <a:ea typeface="+mn-ea"/>
                <a:cs typeface="Arial"/>
              </a:rPr>
              <a:t>OFICINA</a:t>
            </a:r>
            <a:r>
              <a:rPr kumimoji="0" sz="1050" b="1" i="0" u="none" strike="noStrike" kern="1200" cap="none" spc="-50" normalizeH="0" baseline="0" noProof="0" dirty="0">
                <a:ln>
                  <a:noFill/>
                </a:ln>
                <a:solidFill>
                  <a:prstClr val="black"/>
                </a:solidFill>
                <a:effectLst/>
                <a:uLnTx/>
                <a:uFillTx/>
                <a:latin typeface="Arial"/>
                <a:ea typeface="+mn-ea"/>
                <a:cs typeface="Arial"/>
              </a:rPr>
              <a:t> </a:t>
            </a:r>
            <a:r>
              <a:rPr kumimoji="0" sz="1050" b="1" i="0" u="none" strike="noStrike" kern="1200" cap="none" spc="-135" normalizeH="0" baseline="0" noProof="0" dirty="0">
                <a:ln>
                  <a:noFill/>
                </a:ln>
                <a:solidFill>
                  <a:prstClr val="black"/>
                </a:solidFill>
                <a:effectLst/>
                <a:uLnTx/>
                <a:uFillTx/>
                <a:latin typeface="Arial"/>
                <a:ea typeface="+mn-ea"/>
                <a:cs typeface="Arial"/>
              </a:rPr>
              <a:t>DE</a:t>
            </a:r>
            <a:r>
              <a:rPr kumimoji="0" sz="1050" b="1" i="0" u="none" strike="noStrike" kern="1200" cap="none" spc="-50" normalizeH="0" baseline="0" noProof="0" dirty="0">
                <a:ln>
                  <a:noFill/>
                </a:ln>
                <a:solidFill>
                  <a:prstClr val="black"/>
                </a:solidFill>
                <a:effectLst/>
                <a:uLnTx/>
                <a:uFillTx/>
                <a:latin typeface="Arial"/>
                <a:ea typeface="+mn-ea"/>
                <a:cs typeface="Arial"/>
              </a:rPr>
              <a:t> </a:t>
            </a:r>
            <a:r>
              <a:rPr kumimoji="0" sz="1050" b="1" i="0" u="none" strike="noStrike" kern="1200" cap="none" spc="-120" normalizeH="0" baseline="0" noProof="0" dirty="0">
                <a:ln>
                  <a:noFill/>
                </a:ln>
                <a:solidFill>
                  <a:prstClr val="black"/>
                </a:solidFill>
                <a:effectLst/>
                <a:uLnTx/>
                <a:uFillTx/>
                <a:latin typeface="Arial"/>
                <a:ea typeface="+mn-ea"/>
                <a:cs typeface="Arial"/>
              </a:rPr>
              <a:t>ESTADISTICA</a:t>
            </a:r>
            <a:r>
              <a:rPr kumimoji="0" sz="1050" b="1" i="0" u="none" strike="noStrike" kern="1200" cap="none" spc="-60" normalizeH="0" baseline="0" noProof="0" dirty="0">
                <a:ln>
                  <a:noFill/>
                </a:ln>
                <a:solidFill>
                  <a:prstClr val="black"/>
                </a:solidFill>
                <a:effectLst/>
                <a:uLnTx/>
                <a:uFillTx/>
                <a:latin typeface="Arial"/>
                <a:ea typeface="+mn-ea"/>
                <a:cs typeface="Arial"/>
              </a:rPr>
              <a:t> </a:t>
            </a:r>
            <a:r>
              <a:rPr kumimoji="0" sz="1050" b="1" i="0" u="none" strike="noStrike" kern="1200" cap="none" spc="-135" normalizeH="0" baseline="0" noProof="0" dirty="0">
                <a:ln>
                  <a:noFill/>
                </a:ln>
                <a:solidFill>
                  <a:prstClr val="black"/>
                </a:solidFill>
                <a:effectLst/>
                <a:uLnTx/>
                <a:uFillTx/>
                <a:latin typeface="Arial"/>
                <a:ea typeface="+mn-ea"/>
                <a:cs typeface="Arial"/>
              </a:rPr>
              <a:t>RP</a:t>
            </a:r>
            <a:r>
              <a:rPr kumimoji="0" sz="1050" b="1" i="0" u="none" strike="noStrike" kern="1200" cap="none" spc="-50" normalizeH="0" baseline="0" noProof="0" dirty="0">
                <a:ln>
                  <a:noFill/>
                </a:ln>
                <a:solidFill>
                  <a:prstClr val="black"/>
                </a:solidFill>
                <a:effectLst/>
                <a:uLnTx/>
                <a:uFillTx/>
                <a:latin typeface="Arial"/>
                <a:ea typeface="+mn-ea"/>
                <a:cs typeface="Arial"/>
              </a:rPr>
              <a:t> </a:t>
            </a:r>
            <a:r>
              <a:rPr kumimoji="0" sz="1050" b="1" i="0" u="none" strike="noStrike" kern="1200" cap="none" spc="-135" normalizeH="0" baseline="0" noProof="0" dirty="0">
                <a:ln>
                  <a:noFill/>
                </a:ln>
                <a:solidFill>
                  <a:prstClr val="black"/>
                </a:solidFill>
                <a:effectLst/>
                <a:uLnTx/>
                <a:uFillTx/>
                <a:latin typeface="Arial"/>
                <a:ea typeface="+mn-ea"/>
                <a:cs typeface="Arial"/>
              </a:rPr>
              <a:t>CALLAO</a:t>
            </a:r>
            <a:r>
              <a:rPr kumimoji="0" sz="1050" b="1" i="0" u="none" strike="noStrike" kern="1200" cap="none" spc="35" normalizeH="0" baseline="0" noProof="0" dirty="0">
                <a:ln>
                  <a:noFill/>
                </a:ln>
                <a:solidFill>
                  <a:prstClr val="black"/>
                </a:solidFill>
                <a:effectLst/>
                <a:uLnTx/>
                <a:uFillTx/>
                <a:latin typeface="Arial"/>
                <a:ea typeface="+mn-ea"/>
                <a:cs typeface="Arial"/>
              </a:rPr>
              <a:t> </a:t>
            </a:r>
            <a:r>
              <a:rPr kumimoji="0" sz="1050" b="1" i="0" u="none" strike="noStrike" kern="1200" cap="none" spc="-105" normalizeH="0" baseline="0" noProof="0" dirty="0">
                <a:ln>
                  <a:noFill/>
                </a:ln>
                <a:solidFill>
                  <a:prstClr val="black"/>
                </a:solidFill>
                <a:effectLst/>
                <a:uLnTx/>
                <a:uFillTx/>
                <a:latin typeface="Arial"/>
                <a:ea typeface="+mn-ea"/>
                <a:cs typeface="Arial"/>
              </a:rPr>
              <a:t>–</a:t>
            </a:r>
            <a:r>
              <a:rPr kumimoji="0" sz="1050" b="1" i="0" u="none" strike="noStrike" kern="1200" cap="none" spc="-50" normalizeH="0" baseline="0" noProof="0" dirty="0">
                <a:ln>
                  <a:noFill/>
                </a:ln>
                <a:solidFill>
                  <a:prstClr val="black"/>
                </a:solidFill>
                <a:effectLst/>
                <a:uLnTx/>
                <a:uFillTx/>
                <a:latin typeface="Arial"/>
                <a:ea typeface="+mn-ea"/>
                <a:cs typeface="Arial"/>
              </a:rPr>
              <a:t> </a:t>
            </a:r>
            <a:r>
              <a:rPr kumimoji="0" sz="1050" b="1" i="0" u="none" strike="noStrike" kern="1200" cap="none" spc="-125" normalizeH="0" baseline="0" noProof="0" dirty="0">
                <a:ln>
                  <a:noFill/>
                </a:ln>
                <a:solidFill>
                  <a:prstClr val="black"/>
                </a:solidFill>
                <a:effectLst/>
                <a:uLnTx/>
                <a:uFillTx/>
                <a:latin typeface="Arial"/>
                <a:ea typeface="+mn-ea"/>
                <a:cs typeface="Arial"/>
              </a:rPr>
              <a:t>SISTEMA</a:t>
            </a:r>
            <a:r>
              <a:rPr kumimoji="0" sz="1050" b="1" i="0" u="none" strike="noStrike" kern="1200" cap="none" spc="-75" normalizeH="0" baseline="0" noProof="0" dirty="0">
                <a:ln>
                  <a:noFill/>
                </a:ln>
                <a:solidFill>
                  <a:prstClr val="black"/>
                </a:solidFill>
                <a:effectLst/>
                <a:uLnTx/>
                <a:uFillTx/>
                <a:latin typeface="Arial"/>
                <a:ea typeface="+mn-ea"/>
                <a:cs typeface="Arial"/>
              </a:rPr>
              <a:t> </a:t>
            </a:r>
            <a:r>
              <a:rPr kumimoji="0" sz="1050" b="1" i="0" u="none" strike="noStrike" kern="1200" cap="none" spc="-135" normalizeH="0" baseline="0" noProof="0" dirty="0">
                <a:ln>
                  <a:noFill/>
                </a:ln>
                <a:solidFill>
                  <a:prstClr val="black"/>
                </a:solidFill>
                <a:effectLst/>
                <a:uLnTx/>
                <a:uFillTx/>
                <a:latin typeface="Arial"/>
                <a:ea typeface="+mn-ea"/>
                <a:cs typeface="Arial"/>
              </a:rPr>
              <a:t>DE</a:t>
            </a:r>
            <a:r>
              <a:rPr kumimoji="0" sz="1050" b="1" i="0" u="none" strike="noStrike" kern="1200" cap="none" spc="-45" normalizeH="0" baseline="0" noProof="0" dirty="0">
                <a:ln>
                  <a:noFill/>
                </a:ln>
                <a:solidFill>
                  <a:prstClr val="black"/>
                </a:solidFill>
                <a:effectLst/>
                <a:uLnTx/>
                <a:uFillTx/>
                <a:latin typeface="Arial"/>
                <a:ea typeface="+mn-ea"/>
                <a:cs typeface="Arial"/>
              </a:rPr>
              <a:t> </a:t>
            </a:r>
            <a:r>
              <a:rPr kumimoji="0" sz="1050" b="1" i="0" u="none" strike="noStrike" kern="1200" cap="none" spc="-130" normalizeH="0" baseline="0" noProof="0" dirty="0">
                <a:ln>
                  <a:noFill/>
                </a:ln>
                <a:solidFill>
                  <a:prstClr val="black"/>
                </a:solidFill>
                <a:effectLst/>
                <a:uLnTx/>
                <a:uFillTx/>
                <a:latin typeface="Arial"/>
                <a:ea typeface="+mn-ea"/>
                <a:cs typeface="Arial"/>
              </a:rPr>
              <a:t>DENUNCIAS</a:t>
            </a:r>
            <a:r>
              <a:rPr kumimoji="0" sz="1050" b="1" i="0" u="none" strike="noStrike" kern="1200" cap="none" spc="-50" normalizeH="0" baseline="0" noProof="0" dirty="0">
                <a:ln>
                  <a:noFill/>
                </a:ln>
                <a:solidFill>
                  <a:prstClr val="black"/>
                </a:solidFill>
                <a:effectLst/>
                <a:uLnTx/>
                <a:uFillTx/>
                <a:latin typeface="Arial"/>
                <a:ea typeface="+mn-ea"/>
                <a:cs typeface="Arial"/>
              </a:rPr>
              <a:t> </a:t>
            </a:r>
            <a:r>
              <a:rPr kumimoji="0" sz="1050" b="1" i="0" u="none" strike="noStrike" kern="1200" cap="none" spc="-114" normalizeH="0" baseline="0" noProof="0" dirty="0">
                <a:ln>
                  <a:noFill/>
                </a:ln>
                <a:solidFill>
                  <a:prstClr val="black"/>
                </a:solidFill>
                <a:effectLst/>
                <a:uLnTx/>
                <a:uFillTx/>
                <a:latin typeface="Arial"/>
                <a:ea typeface="+mn-ea"/>
                <a:cs typeface="Arial"/>
              </a:rPr>
              <a:t>POLICIALES</a:t>
            </a:r>
            <a:r>
              <a:rPr kumimoji="0" sz="1050" b="1" i="0" u="none" strike="noStrike" kern="1200" cap="none" spc="-65" normalizeH="0" baseline="0" noProof="0" dirty="0">
                <a:ln>
                  <a:noFill/>
                </a:ln>
                <a:solidFill>
                  <a:prstClr val="black"/>
                </a:solidFill>
                <a:effectLst/>
                <a:uLnTx/>
                <a:uFillTx/>
                <a:latin typeface="Arial"/>
                <a:ea typeface="+mn-ea"/>
                <a:cs typeface="Arial"/>
              </a:rPr>
              <a:t> </a:t>
            </a:r>
            <a:r>
              <a:rPr kumimoji="0" sz="1050" b="1" i="0" u="none" strike="noStrike" kern="1200" cap="none" spc="-105" normalizeH="0" baseline="0" noProof="0" dirty="0">
                <a:ln>
                  <a:noFill/>
                </a:ln>
                <a:solidFill>
                  <a:prstClr val="black"/>
                </a:solidFill>
                <a:effectLst/>
                <a:uLnTx/>
                <a:uFillTx/>
                <a:latin typeface="Arial"/>
                <a:ea typeface="+mn-ea"/>
                <a:cs typeface="Arial"/>
              </a:rPr>
              <a:t>(SIDPOL)</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pic>
        <p:nvPicPr>
          <p:cNvPr id="4" name="object 4"/>
          <p:cNvPicPr/>
          <p:nvPr/>
        </p:nvPicPr>
        <p:blipFill>
          <a:blip r:embed="rId2" cstate="print"/>
          <a:stretch>
            <a:fillRect/>
          </a:stretch>
        </p:blipFill>
        <p:spPr>
          <a:xfrm>
            <a:off x="2586696" y="1480807"/>
            <a:ext cx="2259935" cy="1417515"/>
          </a:xfrm>
          <a:prstGeom prst="rect">
            <a:avLst/>
          </a:prstGeom>
        </p:spPr>
      </p:pic>
      <p:sp>
        <p:nvSpPr>
          <p:cNvPr id="5" name="object 5"/>
          <p:cNvSpPr txBox="1"/>
          <p:nvPr/>
        </p:nvSpPr>
        <p:spPr>
          <a:xfrm>
            <a:off x="2371344" y="3100578"/>
            <a:ext cx="580390" cy="394335"/>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0" normalizeH="0" baseline="0" noProof="0" dirty="0">
                <a:ln>
                  <a:noFill/>
                </a:ln>
                <a:solidFill>
                  <a:prstClr val="black"/>
                </a:solidFill>
                <a:effectLst/>
                <a:uLnTx/>
                <a:uFillTx/>
                <a:latin typeface="Calibri"/>
                <a:ea typeface="+mn-ea"/>
                <a:cs typeface="Calibri"/>
              </a:rPr>
              <a:t>1</a:t>
            </a:r>
            <a:r>
              <a:rPr kumimoji="0" sz="1200" b="1" i="0" u="none" strike="noStrike" kern="1200" cap="none" spc="-5" normalizeH="0" baseline="0" noProof="0" dirty="0">
                <a:ln>
                  <a:noFill/>
                </a:ln>
                <a:solidFill>
                  <a:prstClr val="black"/>
                </a:solidFill>
                <a:effectLst/>
                <a:uLnTx/>
                <a:uFillTx/>
                <a:latin typeface="Calibri"/>
                <a:ea typeface="+mn-ea"/>
                <a:cs typeface="Calibri"/>
              </a:rPr>
              <a:t>1</a:t>
            </a:r>
            <a:r>
              <a:rPr kumimoji="0" sz="1200" b="1" i="0" u="none" strike="noStrike" kern="1200" cap="none" spc="0" normalizeH="0" baseline="0" noProof="0" dirty="0">
                <a:ln>
                  <a:noFill/>
                </a:ln>
                <a:solidFill>
                  <a:prstClr val="black"/>
                </a:solidFill>
                <a:effectLst/>
                <a:uLnTx/>
                <a:uFillTx/>
                <a:latin typeface="Calibri"/>
                <a:ea typeface="+mn-ea"/>
                <a:cs typeface="Calibri"/>
              </a:rPr>
              <a:t>O</a:t>
            </a:r>
            <a:r>
              <a:rPr kumimoji="0" sz="1200" b="1" i="0" u="none" strike="noStrike" kern="1200" cap="none" spc="-5" normalizeH="0" baseline="0" noProof="0" dirty="0">
                <a:ln>
                  <a:noFill/>
                </a:ln>
                <a:solidFill>
                  <a:prstClr val="black"/>
                </a:solidFill>
                <a:effectLst/>
                <a:uLnTx/>
                <a:uFillTx/>
                <a:latin typeface="Calibri"/>
                <a:ea typeface="+mn-ea"/>
                <a:cs typeface="Calibri"/>
              </a:rPr>
              <a:t>C</a:t>
            </a:r>
            <a:r>
              <a:rPr kumimoji="0" sz="1200" b="1" i="0" u="none" strike="noStrike" kern="1200" cap="none" spc="-10" normalizeH="0" baseline="0" noProof="0" dirty="0">
                <a:ln>
                  <a:noFill/>
                </a:ln>
                <a:solidFill>
                  <a:prstClr val="black"/>
                </a:solidFill>
                <a:effectLst/>
                <a:uLnTx/>
                <a:uFillTx/>
                <a:latin typeface="Calibri"/>
                <a:ea typeface="+mn-ea"/>
                <a:cs typeface="Calibri"/>
              </a:rPr>
              <a:t>T</a:t>
            </a:r>
            <a:r>
              <a:rPr kumimoji="0" sz="1200" b="1" i="0" u="none" strike="noStrike" kern="1200" cap="none" spc="0" normalizeH="0" baseline="0" noProof="0" dirty="0">
                <a:ln>
                  <a:noFill/>
                </a:ln>
                <a:solidFill>
                  <a:prstClr val="black"/>
                </a:solidFill>
                <a:effectLst/>
                <a:uLnTx/>
                <a:uFillTx/>
                <a:latin typeface="Calibri"/>
                <a:ea typeface="+mn-ea"/>
                <a:cs typeface="Calibri"/>
              </a:rPr>
              <a:t>21</a:t>
            </a:r>
            <a:endParaRPr kumimoji="0" sz="1200" b="0" i="0" u="none" strike="noStrike" kern="1200" cap="none" spc="0" normalizeH="0" baseline="0" noProof="0">
              <a:ln>
                <a:noFill/>
              </a:ln>
              <a:solidFill>
                <a:prstClr val="black"/>
              </a:solidFill>
              <a:effectLst/>
              <a:uLnTx/>
              <a:uFillTx/>
              <a:latin typeface="Calibri"/>
              <a:ea typeface="+mn-ea"/>
              <a:cs typeface="Calibri"/>
            </a:endParaRPr>
          </a:p>
          <a:p>
            <a:pPr marL="14604" marR="0" lvl="0" indent="0" algn="l" defTabSz="914400" rtl="0" eaLnBrk="1" fontAlgn="auto" latinLnBrk="0" hangingPunct="1">
              <a:lnSpc>
                <a:spcPct val="100000"/>
              </a:lnSpc>
              <a:spcBef>
                <a:spcPts val="20"/>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Calibri"/>
                <a:ea typeface="+mn-ea"/>
                <a:cs typeface="Calibri"/>
              </a:rPr>
              <a:t>02FEB22</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6" name="object 6"/>
          <p:cNvSpPr txBox="1"/>
          <p:nvPr/>
        </p:nvSpPr>
        <p:spPr>
          <a:xfrm>
            <a:off x="3959352" y="3100578"/>
            <a:ext cx="571500" cy="394335"/>
          </a:xfrm>
          <a:prstGeom prst="rect">
            <a:avLst/>
          </a:prstGeom>
        </p:spPr>
        <p:txBody>
          <a:bodyPr vert="horz" wrap="square" lIns="0" tIns="12700" rIns="0" bIns="0" rtlCol="0">
            <a:spAutoFit/>
          </a:bodyPr>
          <a:lstStyle/>
          <a:p>
            <a:pPr marL="1016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Calibri"/>
                <a:ea typeface="+mn-ea"/>
                <a:cs typeface="Calibri"/>
              </a:rPr>
              <a:t>03FEB22</a:t>
            </a:r>
            <a:endParaRPr kumimoji="0" sz="12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20"/>
              </a:spcBef>
              <a:spcAft>
                <a:spcPts val="0"/>
              </a:spcAft>
              <a:buClrTx/>
              <a:buSzTx/>
              <a:buFontTx/>
              <a:buNone/>
              <a:tabLst/>
              <a:defRPr/>
            </a:pPr>
            <a:r>
              <a:rPr kumimoji="0" sz="1200" b="1" i="0" u="none" strike="noStrike" kern="1200" cap="none" spc="0" normalizeH="0" baseline="0" noProof="0" dirty="0">
                <a:ln>
                  <a:noFill/>
                </a:ln>
                <a:solidFill>
                  <a:prstClr val="black"/>
                </a:solidFill>
                <a:effectLst/>
                <a:uLnTx/>
                <a:uFillTx/>
                <a:latin typeface="Calibri"/>
                <a:ea typeface="+mn-ea"/>
                <a:cs typeface="Calibri"/>
              </a:rPr>
              <a:t>1</a:t>
            </a:r>
            <a:r>
              <a:rPr kumimoji="0" sz="1200" b="1" i="0" u="none" strike="noStrike" kern="1200" cap="none" spc="-5" normalizeH="0" baseline="0" noProof="0" dirty="0">
                <a:ln>
                  <a:noFill/>
                </a:ln>
                <a:solidFill>
                  <a:prstClr val="black"/>
                </a:solidFill>
                <a:effectLst/>
                <a:uLnTx/>
                <a:uFillTx/>
                <a:latin typeface="Calibri"/>
                <a:ea typeface="+mn-ea"/>
                <a:cs typeface="Calibri"/>
              </a:rPr>
              <a:t>3J</a:t>
            </a:r>
            <a:r>
              <a:rPr kumimoji="0" sz="1200" b="1" i="0" u="none" strike="noStrike" kern="1200" cap="none" spc="5" normalizeH="0" baseline="0" noProof="0" dirty="0">
                <a:ln>
                  <a:noFill/>
                </a:ln>
                <a:solidFill>
                  <a:prstClr val="black"/>
                </a:solidFill>
                <a:effectLst/>
                <a:uLnTx/>
                <a:uFillTx/>
                <a:latin typeface="Calibri"/>
                <a:ea typeface="+mn-ea"/>
                <a:cs typeface="Calibri"/>
              </a:rPr>
              <a:t>U</a:t>
            </a:r>
            <a:r>
              <a:rPr kumimoji="0" sz="1200" b="1" i="0" u="none" strike="noStrike" kern="1200" cap="none" spc="0" normalizeH="0" baseline="0" noProof="0" dirty="0">
                <a:ln>
                  <a:noFill/>
                </a:ln>
                <a:solidFill>
                  <a:prstClr val="black"/>
                </a:solidFill>
                <a:effectLst/>
                <a:uLnTx/>
                <a:uFillTx/>
                <a:latin typeface="Calibri"/>
                <a:ea typeface="+mn-ea"/>
                <a:cs typeface="Calibri"/>
              </a:rPr>
              <a:t>N</a:t>
            </a:r>
            <a:r>
              <a:rPr kumimoji="0" sz="1200" b="1" i="0" u="none" strike="noStrike" kern="1200" cap="none" spc="-10" normalizeH="0" baseline="0" noProof="0" dirty="0">
                <a:ln>
                  <a:noFill/>
                </a:ln>
                <a:solidFill>
                  <a:prstClr val="black"/>
                </a:solidFill>
                <a:effectLst/>
                <a:uLnTx/>
                <a:uFillTx/>
                <a:latin typeface="Calibri"/>
                <a:ea typeface="+mn-ea"/>
                <a:cs typeface="Calibri"/>
              </a:rPr>
              <a:t>2</a:t>
            </a:r>
            <a:r>
              <a:rPr kumimoji="0" sz="1200" b="1" i="0" u="none" strike="noStrike" kern="1200" cap="none" spc="0" normalizeH="0" baseline="0" noProof="0" dirty="0">
                <a:ln>
                  <a:noFill/>
                </a:ln>
                <a:solidFill>
                  <a:prstClr val="black"/>
                </a:solidFill>
                <a:effectLst/>
                <a:uLnTx/>
                <a:uFillTx/>
                <a:latin typeface="Calibri"/>
                <a:ea typeface="+mn-ea"/>
                <a:cs typeface="Calibri"/>
              </a:rPr>
              <a:t>2</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7" name="object 7"/>
          <p:cNvSpPr/>
          <p:nvPr/>
        </p:nvSpPr>
        <p:spPr>
          <a:xfrm>
            <a:off x="2817876" y="1458467"/>
            <a:ext cx="1671955" cy="810895"/>
          </a:xfrm>
          <a:custGeom>
            <a:avLst/>
            <a:gdLst/>
            <a:ahLst/>
            <a:cxnLst/>
            <a:rect l="l" t="t" r="r" b="b"/>
            <a:pathLst>
              <a:path w="1671954" h="810894">
                <a:moveTo>
                  <a:pt x="0" y="810768"/>
                </a:moveTo>
                <a:lnTo>
                  <a:pt x="204216" y="580644"/>
                </a:lnTo>
              </a:path>
              <a:path w="1671954" h="810894">
                <a:moveTo>
                  <a:pt x="1583436" y="190500"/>
                </a:moveTo>
                <a:lnTo>
                  <a:pt x="1671827" y="0"/>
                </a:lnTo>
              </a:path>
            </a:pathLst>
          </a:custGeom>
          <a:ln w="9525">
            <a:solidFill>
              <a:srgbClr val="A6A6A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p:nvPr/>
        </p:nvSpPr>
        <p:spPr>
          <a:xfrm>
            <a:off x="2866008" y="1814829"/>
            <a:ext cx="323850" cy="208279"/>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0" normalizeH="0" baseline="0" noProof="0" dirty="0">
                <a:ln>
                  <a:noFill/>
                </a:ln>
                <a:solidFill>
                  <a:prstClr val="black"/>
                </a:solidFill>
                <a:effectLst/>
                <a:uLnTx/>
                <a:uFillTx/>
                <a:latin typeface="Calibri"/>
                <a:ea typeface="+mn-ea"/>
                <a:cs typeface="Calibri"/>
              </a:rPr>
              <a:t>3974</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grpSp>
        <p:nvGrpSpPr>
          <p:cNvPr id="9" name="object 9"/>
          <p:cNvGrpSpPr/>
          <p:nvPr/>
        </p:nvGrpSpPr>
        <p:grpSpPr>
          <a:xfrm>
            <a:off x="1414462" y="821626"/>
            <a:ext cx="4620895" cy="2785745"/>
            <a:chOff x="1414462" y="821626"/>
            <a:chExt cx="4620895" cy="2785745"/>
          </a:xfrm>
        </p:grpSpPr>
        <p:sp>
          <p:nvSpPr>
            <p:cNvPr id="10" name="object 10"/>
            <p:cNvSpPr/>
            <p:nvPr/>
          </p:nvSpPr>
          <p:spPr>
            <a:xfrm>
              <a:off x="1428750" y="835913"/>
              <a:ext cx="4592320" cy="2757170"/>
            </a:xfrm>
            <a:custGeom>
              <a:avLst/>
              <a:gdLst/>
              <a:ahLst/>
              <a:cxnLst/>
              <a:rect l="l" t="t" r="r" b="b"/>
              <a:pathLst>
                <a:path w="4592320" h="2757170">
                  <a:moveTo>
                    <a:pt x="0" y="2756916"/>
                  </a:moveTo>
                  <a:lnTo>
                    <a:pt x="4591812" y="2756916"/>
                  </a:lnTo>
                  <a:lnTo>
                    <a:pt x="4591812" y="0"/>
                  </a:lnTo>
                  <a:lnTo>
                    <a:pt x="0" y="0"/>
                  </a:lnTo>
                  <a:lnTo>
                    <a:pt x="0" y="2756916"/>
                  </a:lnTo>
                  <a:close/>
                </a:path>
              </a:pathLst>
            </a:custGeom>
            <a:ln w="285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3303016" y="1788667"/>
              <a:ext cx="772160" cy="327660"/>
            </a:xfrm>
            <a:custGeom>
              <a:avLst/>
              <a:gdLst/>
              <a:ahLst/>
              <a:cxnLst/>
              <a:rect l="l" t="t" r="r" b="b"/>
              <a:pathLst>
                <a:path w="772160" h="327660">
                  <a:moveTo>
                    <a:pt x="667869" y="32559"/>
                  </a:moveTo>
                  <a:lnTo>
                    <a:pt x="0" y="295021"/>
                  </a:lnTo>
                  <a:lnTo>
                    <a:pt x="12700" y="327533"/>
                  </a:lnTo>
                  <a:lnTo>
                    <a:pt x="680600" y="64935"/>
                  </a:lnTo>
                  <a:lnTo>
                    <a:pt x="667869" y="32559"/>
                  </a:lnTo>
                  <a:close/>
                </a:path>
                <a:path w="772160" h="327660">
                  <a:moveTo>
                    <a:pt x="757614" y="26162"/>
                  </a:moveTo>
                  <a:lnTo>
                    <a:pt x="684149" y="26162"/>
                  </a:lnTo>
                  <a:lnTo>
                    <a:pt x="696849" y="58547"/>
                  </a:lnTo>
                  <a:lnTo>
                    <a:pt x="680600" y="64935"/>
                  </a:lnTo>
                  <a:lnTo>
                    <a:pt x="693420" y="97536"/>
                  </a:lnTo>
                  <a:lnTo>
                    <a:pt x="757614" y="26162"/>
                  </a:lnTo>
                  <a:close/>
                </a:path>
                <a:path w="772160" h="327660">
                  <a:moveTo>
                    <a:pt x="684149" y="26162"/>
                  </a:moveTo>
                  <a:lnTo>
                    <a:pt x="667869" y="32559"/>
                  </a:lnTo>
                  <a:lnTo>
                    <a:pt x="680600" y="64935"/>
                  </a:lnTo>
                  <a:lnTo>
                    <a:pt x="696849" y="58547"/>
                  </a:lnTo>
                  <a:lnTo>
                    <a:pt x="684149" y="26162"/>
                  </a:lnTo>
                  <a:close/>
                </a:path>
                <a:path w="772160" h="327660">
                  <a:moveTo>
                    <a:pt x="655066" y="0"/>
                  </a:moveTo>
                  <a:lnTo>
                    <a:pt x="667869" y="32559"/>
                  </a:lnTo>
                  <a:lnTo>
                    <a:pt x="684149" y="26162"/>
                  </a:lnTo>
                  <a:lnTo>
                    <a:pt x="757614" y="26162"/>
                  </a:lnTo>
                  <a:lnTo>
                    <a:pt x="771779" y="10414"/>
                  </a:lnTo>
                  <a:lnTo>
                    <a:pt x="655066"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object 12"/>
          <p:cNvSpPr txBox="1"/>
          <p:nvPr/>
        </p:nvSpPr>
        <p:spPr>
          <a:xfrm>
            <a:off x="3522853" y="2116963"/>
            <a:ext cx="411480" cy="299720"/>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F0000"/>
                </a:solidFill>
                <a:effectLst/>
                <a:uLnTx/>
                <a:uFillTx/>
                <a:latin typeface="Calibri"/>
                <a:ea typeface="+mn-ea"/>
                <a:cs typeface="Calibri"/>
              </a:rPr>
              <a:t>98</a:t>
            </a:r>
            <a:r>
              <a:rPr kumimoji="0" sz="1800" b="1" i="0" u="none" strike="noStrike" kern="1200" cap="none" spc="0" normalizeH="0" baseline="0" noProof="0" dirty="0">
                <a:ln>
                  <a:noFill/>
                </a:ln>
                <a:solidFill>
                  <a:srgbClr val="FF0000"/>
                </a:solidFill>
                <a:effectLst/>
                <a:uLnTx/>
                <a:uFillTx/>
                <a:latin typeface="Calibri"/>
                <a:ea typeface="+mn-ea"/>
                <a:cs typeface="Calibri"/>
              </a:rPr>
              <a:t>%</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pic>
        <p:nvPicPr>
          <p:cNvPr id="13" name="object 13"/>
          <p:cNvPicPr/>
          <p:nvPr/>
        </p:nvPicPr>
        <p:blipFill>
          <a:blip r:embed="rId3" cstate="print"/>
          <a:stretch>
            <a:fillRect/>
          </a:stretch>
        </p:blipFill>
        <p:spPr>
          <a:xfrm>
            <a:off x="7408629" y="1552224"/>
            <a:ext cx="2246227" cy="1349146"/>
          </a:xfrm>
          <a:prstGeom prst="rect">
            <a:avLst/>
          </a:prstGeom>
        </p:spPr>
      </p:pic>
      <p:sp>
        <p:nvSpPr>
          <p:cNvPr id="14" name="object 14"/>
          <p:cNvSpPr txBox="1"/>
          <p:nvPr/>
        </p:nvSpPr>
        <p:spPr>
          <a:xfrm>
            <a:off x="7190231" y="3102102"/>
            <a:ext cx="580390" cy="394335"/>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0" normalizeH="0" baseline="0" noProof="0" dirty="0">
                <a:ln>
                  <a:noFill/>
                </a:ln>
                <a:solidFill>
                  <a:prstClr val="black"/>
                </a:solidFill>
                <a:effectLst/>
                <a:uLnTx/>
                <a:uFillTx/>
                <a:latin typeface="Calibri"/>
                <a:ea typeface="+mn-ea"/>
                <a:cs typeface="Calibri"/>
              </a:rPr>
              <a:t>1</a:t>
            </a:r>
            <a:r>
              <a:rPr kumimoji="0" sz="1200" b="1" i="0" u="none" strike="noStrike" kern="1200" cap="none" spc="-5" normalizeH="0" baseline="0" noProof="0" dirty="0">
                <a:ln>
                  <a:noFill/>
                </a:ln>
                <a:solidFill>
                  <a:prstClr val="black"/>
                </a:solidFill>
                <a:effectLst/>
                <a:uLnTx/>
                <a:uFillTx/>
                <a:latin typeface="Calibri"/>
                <a:ea typeface="+mn-ea"/>
                <a:cs typeface="Calibri"/>
              </a:rPr>
              <a:t>1</a:t>
            </a:r>
            <a:r>
              <a:rPr kumimoji="0" sz="1200" b="1" i="0" u="none" strike="noStrike" kern="1200" cap="none" spc="0" normalizeH="0" baseline="0" noProof="0" dirty="0">
                <a:ln>
                  <a:noFill/>
                </a:ln>
                <a:solidFill>
                  <a:prstClr val="black"/>
                </a:solidFill>
                <a:effectLst/>
                <a:uLnTx/>
                <a:uFillTx/>
                <a:latin typeface="Calibri"/>
                <a:ea typeface="+mn-ea"/>
                <a:cs typeface="Calibri"/>
              </a:rPr>
              <a:t>O</a:t>
            </a:r>
            <a:r>
              <a:rPr kumimoji="0" sz="1200" b="1" i="0" u="none" strike="noStrike" kern="1200" cap="none" spc="-5" normalizeH="0" baseline="0" noProof="0" dirty="0">
                <a:ln>
                  <a:noFill/>
                </a:ln>
                <a:solidFill>
                  <a:prstClr val="black"/>
                </a:solidFill>
                <a:effectLst/>
                <a:uLnTx/>
                <a:uFillTx/>
                <a:latin typeface="Calibri"/>
                <a:ea typeface="+mn-ea"/>
                <a:cs typeface="Calibri"/>
              </a:rPr>
              <a:t>C</a:t>
            </a:r>
            <a:r>
              <a:rPr kumimoji="0" sz="1200" b="1" i="0" u="none" strike="noStrike" kern="1200" cap="none" spc="-10" normalizeH="0" baseline="0" noProof="0" dirty="0">
                <a:ln>
                  <a:noFill/>
                </a:ln>
                <a:solidFill>
                  <a:prstClr val="black"/>
                </a:solidFill>
                <a:effectLst/>
                <a:uLnTx/>
                <a:uFillTx/>
                <a:latin typeface="Calibri"/>
                <a:ea typeface="+mn-ea"/>
                <a:cs typeface="Calibri"/>
              </a:rPr>
              <a:t>T</a:t>
            </a:r>
            <a:r>
              <a:rPr kumimoji="0" sz="1200" b="1" i="0" u="none" strike="noStrike" kern="1200" cap="none" spc="0" normalizeH="0" baseline="0" noProof="0" dirty="0">
                <a:ln>
                  <a:noFill/>
                </a:ln>
                <a:solidFill>
                  <a:prstClr val="black"/>
                </a:solidFill>
                <a:effectLst/>
                <a:uLnTx/>
                <a:uFillTx/>
                <a:latin typeface="Calibri"/>
                <a:ea typeface="+mn-ea"/>
                <a:cs typeface="Calibri"/>
              </a:rPr>
              <a:t>21</a:t>
            </a:r>
            <a:endParaRPr kumimoji="0" sz="1200" b="0" i="0" u="none" strike="noStrike" kern="1200" cap="none" spc="0" normalizeH="0" baseline="0" noProof="0">
              <a:ln>
                <a:noFill/>
              </a:ln>
              <a:solidFill>
                <a:prstClr val="black"/>
              </a:solidFill>
              <a:effectLst/>
              <a:uLnTx/>
              <a:uFillTx/>
              <a:latin typeface="Calibri"/>
              <a:ea typeface="+mn-ea"/>
              <a:cs typeface="Calibri"/>
            </a:endParaRPr>
          </a:p>
          <a:p>
            <a:pPr marL="13970" marR="0" lvl="0" indent="0" algn="l" defTabSz="914400" rtl="0" eaLnBrk="1" fontAlgn="auto" latinLnBrk="0" hangingPunct="1">
              <a:lnSpc>
                <a:spcPct val="100000"/>
              </a:lnSpc>
              <a:spcBef>
                <a:spcPts val="20"/>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Calibri"/>
                <a:ea typeface="+mn-ea"/>
                <a:cs typeface="Calibri"/>
              </a:rPr>
              <a:t>02FEB22</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5" name="object 15"/>
          <p:cNvSpPr txBox="1"/>
          <p:nvPr/>
        </p:nvSpPr>
        <p:spPr>
          <a:xfrm>
            <a:off x="8772779" y="3102102"/>
            <a:ext cx="572135" cy="394335"/>
          </a:xfrm>
          <a:prstGeom prst="rect">
            <a:avLst/>
          </a:prstGeom>
        </p:spPr>
        <p:txBody>
          <a:bodyPr vert="horz" wrap="square" lIns="0" tIns="12700" rIns="0" bIns="0" rtlCol="0">
            <a:spAutoFit/>
          </a:bodyPr>
          <a:lstStyle/>
          <a:p>
            <a:pPr marL="1016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Calibri"/>
                <a:ea typeface="+mn-ea"/>
                <a:cs typeface="Calibri"/>
              </a:rPr>
              <a:t>03FEB22</a:t>
            </a:r>
            <a:endParaRPr kumimoji="0" sz="12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20"/>
              </a:spcBef>
              <a:spcAft>
                <a:spcPts val="0"/>
              </a:spcAft>
              <a:buClrTx/>
              <a:buSzTx/>
              <a:buFontTx/>
              <a:buNone/>
              <a:tabLst/>
              <a:defRPr/>
            </a:pPr>
            <a:r>
              <a:rPr kumimoji="0" sz="1200" b="1" i="0" u="none" strike="noStrike" kern="1200" cap="none" spc="0" normalizeH="0" baseline="0" noProof="0" dirty="0">
                <a:ln>
                  <a:noFill/>
                </a:ln>
                <a:solidFill>
                  <a:prstClr val="black"/>
                </a:solidFill>
                <a:effectLst/>
                <a:uLnTx/>
                <a:uFillTx/>
                <a:latin typeface="Calibri"/>
                <a:ea typeface="+mn-ea"/>
                <a:cs typeface="Calibri"/>
              </a:rPr>
              <a:t>1</a:t>
            </a:r>
            <a:r>
              <a:rPr kumimoji="0" sz="1200" b="1" i="0" u="none" strike="noStrike" kern="1200" cap="none" spc="-10" normalizeH="0" baseline="0" noProof="0" dirty="0">
                <a:ln>
                  <a:noFill/>
                </a:ln>
                <a:solidFill>
                  <a:prstClr val="black"/>
                </a:solidFill>
                <a:effectLst/>
                <a:uLnTx/>
                <a:uFillTx/>
                <a:latin typeface="Calibri"/>
                <a:ea typeface="+mn-ea"/>
                <a:cs typeface="Calibri"/>
              </a:rPr>
              <a:t>3</a:t>
            </a:r>
            <a:r>
              <a:rPr kumimoji="0" sz="1200" b="1" i="0" u="none" strike="noStrike" kern="1200" cap="none" spc="-5" normalizeH="0" baseline="0" noProof="0" dirty="0">
                <a:ln>
                  <a:noFill/>
                </a:ln>
                <a:solidFill>
                  <a:prstClr val="black"/>
                </a:solidFill>
                <a:effectLst/>
                <a:uLnTx/>
                <a:uFillTx/>
                <a:latin typeface="Calibri"/>
                <a:ea typeface="+mn-ea"/>
                <a:cs typeface="Calibri"/>
              </a:rPr>
              <a:t>J</a:t>
            </a:r>
            <a:r>
              <a:rPr kumimoji="0" sz="1200" b="1" i="0" u="none" strike="noStrike" kern="1200" cap="none" spc="0" normalizeH="0" baseline="0" noProof="0" dirty="0">
                <a:ln>
                  <a:noFill/>
                </a:ln>
                <a:solidFill>
                  <a:prstClr val="black"/>
                </a:solidFill>
                <a:effectLst/>
                <a:uLnTx/>
                <a:uFillTx/>
                <a:latin typeface="Calibri"/>
                <a:ea typeface="+mn-ea"/>
                <a:cs typeface="Calibri"/>
              </a:rPr>
              <a:t>UN</a:t>
            </a:r>
            <a:r>
              <a:rPr kumimoji="0" sz="1200" b="1" i="0" u="none" strike="noStrike" kern="1200" cap="none" spc="-10" normalizeH="0" baseline="0" noProof="0" dirty="0">
                <a:ln>
                  <a:noFill/>
                </a:ln>
                <a:solidFill>
                  <a:prstClr val="black"/>
                </a:solidFill>
                <a:effectLst/>
                <a:uLnTx/>
                <a:uFillTx/>
                <a:latin typeface="Calibri"/>
                <a:ea typeface="+mn-ea"/>
                <a:cs typeface="Calibri"/>
              </a:rPr>
              <a:t>2</a:t>
            </a:r>
            <a:r>
              <a:rPr kumimoji="0" sz="1200" b="1" i="0" u="none" strike="noStrike" kern="1200" cap="none" spc="0" normalizeH="0" baseline="0" noProof="0" dirty="0">
                <a:ln>
                  <a:noFill/>
                </a:ln>
                <a:solidFill>
                  <a:prstClr val="black"/>
                </a:solidFill>
                <a:effectLst/>
                <a:uLnTx/>
                <a:uFillTx/>
                <a:latin typeface="Calibri"/>
                <a:ea typeface="+mn-ea"/>
                <a:cs typeface="Calibri"/>
              </a:rPr>
              <a:t>2</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6" name="object 16"/>
          <p:cNvSpPr/>
          <p:nvPr/>
        </p:nvSpPr>
        <p:spPr>
          <a:xfrm>
            <a:off x="7635240" y="1528572"/>
            <a:ext cx="1729739" cy="733425"/>
          </a:xfrm>
          <a:custGeom>
            <a:avLst/>
            <a:gdLst/>
            <a:ahLst/>
            <a:cxnLst/>
            <a:rect l="l" t="t" r="r" b="b"/>
            <a:pathLst>
              <a:path w="1729740" h="733425">
                <a:moveTo>
                  <a:pt x="0" y="733043"/>
                </a:moveTo>
                <a:lnTo>
                  <a:pt x="88391" y="566927"/>
                </a:lnTo>
              </a:path>
              <a:path w="1729740" h="733425">
                <a:moveTo>
                  <a:pt x="1577339" y="188975"/>
                </a:moveTo>
                <a:lnTo>
                  <a:pt x="1729739" y="0"/>
                </a:lnTo>
              </a:path>
            </a:pathLst>
          </a:custGeom>
          <a:ln w="9525">
            <a:solidFill>
              <a:srgbClr val="A6A6A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txBox="1"/>
          <p:nvPr/>
        </p:nvSpPr>
        <p:spPr>
          <a:xfrm>
            <a:off x="7607807" y="1870405"/>
            <a:ext cx="246379" cy="208915"/>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0" normalizeH="0" baseline="0" noProof="0" dirty="0">
                <a:ln>
                  <a:noFill/>
                </a:ln>
                <a:solidFill>
                  <a:prstClr val="black"/>
                </a:solidFill>
                <a:effectLst/>
                <a:uLnTx/>
                <a:uFillTx/>
                <a:latin typeface="Calibri"/>
                <a:ea typeface="+mn-ea"/>
                <a:cs typeface="Calibri"/>
              </a:rPr>
              <a:t>302</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8" name="object 18"/>
          <p:cNvSpPr txBox="1"/>
          <p:nvPr/>
        </p:nvSpPr>
        <p:spPr>
          <a:xfrm>
            <a:off x="9249409" y="1303401"/>
            <a:ext cx="246379" cy="208279"/>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0" normalizeH="0" baseline="0" noProof="0" dirty="0">
                <a:ln>
                  <a:noFill/>
                </a:ln>
                <a:solidFill>
                  <a:prstClr val="black"/>
                </a:solidFill>
                <a:effectLst/>
                <a:uLnTx/>
                <a:uFillTx/>
                <a:latin typeface="Calibri"/>
                <a:ea typeface="+mn-ea"/>
                <a:cs typeface="Calibri"/>
              </a:rPr>
              <a:t>559</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9" name="object 19"/>
          <p:cNvSpPr txBox="1"/>
          <p:nvPr/>
        </p:nvSpPr>
        <p:spPr>
          <a:xfrm>
            <a:off x="2368295" y="789531"/>
            <a:ext cx="6892925" cy="651510"/>
          </a:xfrm>
          <a:prstGeom prst="rect">
            <a:avLst/>
          </a:prstGeom>
        </p:spPr>
        <p:txBody>
          <a:bodyPr vert="horz" wrap="square" lIns="0" tIns="133350" rIns="0" bIns="0" rtlCol="0">
            <a:spAutoFit/>
          </a:bodyPr>
          <a:lstStyle/>
          <a:p>
            <a:pPr marL="0" marR="0" lvl="0" indent="0" algn="l" defTabSz="914400" rtl="0" eaLnBrk="1" fontAlgn="auto" latinLnBrk="0" hangingPunct="1">
              <a:lnSpc>
                <a:spcPct val="100000"/>
              </a:lnSpc>
              <a:spcBef>
                <a:spcPts val="1050"/>
              </a:spcBef>
              <a:spcAft>
                <a:spcPts val="0"/>
              </a:spcAft>
              <a:buClrTx/>
              <a:buSzTx/>
              <a:buFontTx/>
              <a:buNone/>
              <a:tabLst>
                <a:tab pos="5462905" algn="l"/>
              </a:tabLst>
              <a:defRPr/>
            </a:pPr>
            <a:r>
              <a:rPr kumimoji="0" sz="1450" b="1" i="0" u="none" strike="noStrike" kern="1200" cap="none" spc="-10" normalizeH="0" baseline="0" noProof="0" dirty="0">
                <a:ln>
                  <a:noFill/>
                </a:ln>
                <a:solidFill>
                  <a:prstClr val="black"/>
                </a:solidFill>
                <a:effectLst/>
                <a:uLnTx/>
                <a:uFillTx/>
                <a:latin typeface="Calibri"/>
                <a:ea typeface="+mn-ea"/>
                <a:cs typeface="Calibri"/>
              </a:rPr>
              <a:t>DETENIDOS</a:t>
            </a:r>
            <a:r>
              <a:rPr kumimoji="0" sz="1450" b="1" i="0" u="none" strike="noStrike" kern="1200" cap="none" spc="0" normalizeH="0" baseline="0" noProof="0" dirty="0">
                <a:ln>
                  <a:noFill/>
                </a:ln>
                <a:solidFill>
                  <a:prstClr val="black"/>
                </a:solidFill>
                <a:effectLst/>
                <a:uLnTx/>
                <a:uFillTx/>
                <a:latin typeface="Calibri"/>
                <a:ea typeface="+mn-ea"/>
                <a:cs typeface="Calibri"/>
              </a:rPr>
              <a:t> </a:t>
            </a:r>
            <a:r>
              <a:rPr kumimoji="0" sz="1450" b="1" i="0" u="none" strike="noStrike" kern="1200" cap="none" spc="-10" normalizeH="0" baseline="0" noProof="0" dirty="0">
                <a:ln>
                  <a:noFill/>
                </a:ln>
                <a:solidFill>
                  <a:prstClr val="black"/>
                </a:solidFill>
                <a:effectLst/>
                <a:uLnTx/>
                <a:uFillTx/>
                <a:latin typeface="Calibri"/>
                <a:ea typeface="+mn-ea"/>
                <a:cs typeface="Calibri"/>
              </a:rPr>
              <a:t>POR</a:t>
            </a:r>
            <a:r>
              <a:rPr kumimoji="0" sz="1450" b="1" i="0" u="none" strike="noStrike" kern="1200" cap="none" spc="-5" normalizeH="0" baseline="0" noProof="0" dirty="0">
                <a:ln>
                  <a:noFill/>
                </a:ln>
                <a:solidFill>
                  <a:prstClr val="black"/>
                </a:solidFill>
                <a:effectLst/>
                <a:uLnTx/>
                <a:uFillTx/>
                <a:latin typeface="Calibri"/>
                <a:ea typeface="+mn-ea"/>
                <a:cs typeface="Calibri"/>
              </a:rPr>
              <a:t> </a:t>
            </a:r>
            <a:r>
              <a:rPr kumimoji="0" sz="1450" b="1" i="0" u="none" strike="noStrike" kern="1200" cap="none" spc="-10" normalizeH="0" baseline="0" noProof="0" dirty="0">
                <a:ln>
                  <a:noFill/>
                </a:ln>
                <a:solidFill>
                  <a:prstClr val="black"/>
                </a:solidFill>
                <a:effectLst/>
                <a:uLnTx/>
                <a:uFillTx/>
                <a:latin typeface="Calibri"/>
                <a:ea typeface="+mn-ea"/>
                <a:cs typeface="Calibri"/>
              </a:rPr>
              <a:t>DIVERSOS</a:t>
            </a:r>
            <a:r>
              <a:rPr kumimoji="0" sz="1450" b="1" i="0" u="none" strike="noStrike" kern="1200" cap="none" spc="5" normalizeH="0" baseline="0" noProof="0" dirty="0">
                <a:ln>
                  <a:noFill/>
                </a:ln>
                <a:solidFill>
                  <a:prstClr val="black"/>
                </a:solidFill>
                <a:effectLst/>
                <a:uLnTx/>
                <a:uFillTx/>
                <a:latin typeface="Calibri"/>
                <a:ea typeface="+mn-ea"/>
                <a:cs typeface="Calibri"/>
              </a:rPr>
              <a:t> </a:t>
            </a:r>
            <a:r>
              <a:rPr kumimoji="0" sz="1450" b="1" i="0" u="none" strike="noStrike" kern="1200" cap="none" spc="-15" normalizeH="0" baseline="0" noProof="0" dirty="0">
                <a:ln>
                  <a:noFill/>
                </a:ln>
                <a:solidFill>
                  <a:prstClr val="black"/>
                </a:solidFill>
                <a:effectLst/>
                <a:uLnTx/>
                <a:uFillTx/>
                <a:latin typeface="Calibri"/>
                <a:ea typeface="+mn-ea"/>
                <a:cs typeface="Calibri"/>
              </a:rPr>
              <a:t>DELITOS	REQUISITORIADOS</a:t>
            </a:r>
            <a:endParaRPr kumimoji="0" sz="1450" b="0" i="0" u="none" strike="noStrike" kern="1200" cap="none" spc="0" normalizeH="0" baseline="0" noProof="0">
              <a:ln>
                <a:noFill/>
              </a:ln>
              <a:solidFill>
                <a:prstClr val="black"/>
              </a:solidFill>
              <a:effectLst/>
              <a:uLnTx/>
              <a:uFillTx/>
              <a:latin typeface="Calibri"/>
              <a:ea typeface="+mn-ea"/>
              <a:cs typeface="Calibri"/>
            </a:endParaRPr>
          </a:p>
          <a:p>
            <a:pPr marL="1966595" marR="0" lvl="0" indent="0" algn="l" defTabSz="914400" rtl="0" eaLnBrk="1" fontAlgn="auto" latinLnBrk="0" hangingPunct="1">
              <a:lnSpc>
                <a:spcPct val="100000"/>
              </a:lnSpc>
              <a:spcBef>
                <a:spcPts val="800"/>
              </a:spcBef>
              <a:spcAft>
                <a:spcPts val="0"/>
              </a:spcAft>
              <a:buClrTx/>
              <a:buSzTx/>
              <a:buFontTx/>
              <a:buNone/>
              <a:tabLst/>
              <a:defRPr/>
            </a:pPr>
            <a:r>
              <a:rPr kumimoji="0" sz="1200" b="1" i="0" u="none" strike="noStrike" kern="1200" cap="none" spc="0" normalizeH="0" baseline="0" noProof="0" dirty="0">
                <a:ln>
                  <a:noFill/>
                </a:ln>
                <a:solidFill>
                  <a:prstClr val="black"/>
                </a:solidFill>
                <a:effectLst/>
                <a:uLnTx/>
                <a:uFillTx/>
                <a:latin typeface="Calibri"/>
                <a:ea typeface="+mn-ea"/>
                <a:cs typeface="Calibri"/>
              </a:rPr>
              <a:t>7884</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grpSp>
        <p:nvGrpSpPr>
          <p:cNvPr id="20" name="object 20"/>
          <p:cNvGrpSpPr/>
          <p:nvPr/>
        </p:nvGrpSpPr>
        <p:grpSpPr>
          <a:xfrm>
            <a:off x="6239446" y="823150"/>
            <a:ext cx="4600575" cy="2785745"/>
            <a:chOff x="6239446" y="823150"/>
            <a:chExt cx="4600575" cy="2785745"/>
          </a:xfrm>
        </p:grpSpPr>
        <p:sp>
          <p:nvSpPr>
            <p:cNvPr id="21" name="object 21"/>
            <p:cNvSpPr/>
            <p:nvPr/>
          </p:nvSpPr>
          <p:spPr>
            <a:xfrm>
              <a:off x="6253734" y="837438"/>
              <a:ext cx="4572000" cy="2757170"/>
            </a:xfrm>
            <a:custGeom>
              <a:avLst/>
              <a:gdLst/>
              <a:ahLst/>
              <a:cxnLst/>
              <a:rect l="l" t="t" r="r" b="b"/>
              <a:pathLst>
                <a:path w="4572000" h="2757170">
                  <a:moveTo>
                    <a:pt x="0" y="2756916"/>
                  </a:moveTo>
                  <a:lnTo>
                    <a:pt x="4572000" y="2756916"/>
                  </a:lnTo>
                  <a:lnTo>
                    <a:pt x="4572000" y="0"/>
                  </a:lnTo>
                  <a:lnTo>
                    <a:pt x="0" y="0"/>
                  </a:lnTo>
                  <a:lnTo>
                    <a:pt x="0" y="2756916"/>
                  </a:lnTo>
                  <a:close/>
                </a:path>
              </a:pathLst>
            </a:custGeom>
            <a:ln w="285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p:nvPr/>
          </p:nvSpPr>
          <p:spPr>
            <a:xfrm>
              <a:off x="8126095" y="1788413"/>
              <a:ext cx="850900" cy="379730"/>
            </a:xfrm>
            <a:custGeom>
              <a:avLst/>
              <a:gdLst/>
              <a:ahLst/>
              <a:cxnLst/>
              <a:rect l="l" t="t" r="r" b="b"/>
              <a:pathLst>
                <a:path w="850900" h="379730">
                  <a:moveTo>
                    <a:pt x="747008" y="32201"/>
                  </a:moveTo>
                  <a:lnTo>
                    <a:pt x="0" y="347090"/>
                  </a:lnTo>
                  <a:lnTo>
                    <a:pt x="13461" y="379222"/>
                  </a:lnTo>
                  <a:lnTo>
                    <a:pt x="760610" y="64449"/>
                  </a:lnTo>
                  <a:lnTo>
                    <a:pt x="747008" y="32201"/>
                  </a:lnTo>
                  <a:close/>
                </a:path>
                <a:path w="850900" h="379730">
                  <a:moveTo>
                    <a:pt x="835173" y="25400"/>
                  </a:moveTo>
                  <a:lnTo>
                    <a:pt x="763143" y="25400"/>
                  </a:lnTo>
                  <a:lnTo>
                    <a:pt x="776731" y="57658"/>
                  </a:lnTo>
                  <a:lnTo>
                    <a:pt x="760610" y="64449"/>
                  </a:lnTo>
                  <a:lnTo>
                    <a:pt x="774191" y="96647"/>
                  </a:lnTo>
                  <a:lnTo>
                    <a:pt x="835173" y="25400"/>
                  </a:lnTo>
                  <a:close/>
                </a:path>
                <a:path w="850900" h="379730">
                  <a:moveTo>
                    <a:pt x="763143" y="25400"/>
                  </a:moveTo>
                  <a:lnTo>
                    <a:pt x="747008" y="32201"/>
                  </a:lnTo>
                  <a:lnTo>
                    <a:pt x="760610" y="64449"/>
                  </a:lnTo>
                  <a:lnTo>
                    <a:pt x="776731" y="57658"/>
                  </a:lnTo>
                  <a:lnTo>
                    <a:pt x="763143" y="25400"/>
                  </a:lnTo>
                  <a:close/>
                </a:path>
                <a:path w="850900" h="379730">
                  <a:moveTo>
                    <a:pt x="733425" y="0"/>
                  </a:moveTo>
                  <a:lnTo>
                    <a:pt x="747008" y="32201"/>
                  </a:lnTo>
                  <a:lnTo>
                    <a:pt x="763143" y="25400"/>
                  </a:lnTo>
                  <a:lnTo>
                    <a:pt x="835173" y="25400"/>
                  </a:lnTo>
                  <a:lnTo>
                    <a:pt x="850391" y="7620"/>
                  </a:lnTo>
                  <a:lnTo>
                    <a:pt x="733425"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3" name="object 23"/>
          <p:cNvSpPr txBox="1"/>
          <p:nvPr/>
        </p:nvSpPr>
        <p:spPr>
          <a:xfrm>
            <a:off x="8335391" y="2185542"/>
            <a:ext cx="411480" cy="299720"/>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F0000"/>
                </a:solidFill>
                <a:effectLst/>
                <a:uLnTx/>
                <a:uFillTx/>
                <a:latin typeface="Calibri"/>
                <a:ea typeface="+mn-ea"/>
                <a:cs typeface="Calibri"/>
              </a:rPr>
              <a:t>85</a:t>
            </a:r>
            <a:r>
              <a:rPr kumimoji="0" sz="1800" b="1" i="0" u="none" strike="noStrike" kern="1200" cap="none" spc="0" normalizeH="0" baseline="0" noProof="0" dirty="0">
                <a:ln>
                  <a:noFill/>
                </a:ln>
                <a:solidFill>
                  <a:srgbClr val="FF0000"/>
                </a:solidFill>
                <a:effectLst/>
                <a:uLnTx/>
                <a:uFillTx/>
                <a:latin typeface="Calibri"/>
                <a:ea typeface="+mn-ea"/>
                <a:cs typeface="Calibri"/>
              </a:rPr>
              <a:t>%</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grpSp>
        <p:nvGrpSpPr>
          <p:cNvPr id="24" name="object 24"/>
          <p:cNvGrpSpPr/>
          <p:nvPr/>
        </p:nvGrpSpPr>
        <p:grpSpPr>
          <a:xfrm>
            <a:off x="1427988" y="3681984"/>
            <a:ext cx="4612005" cy="2772410"/>
            <a:chOff x="1427988" y="3681984"/>
            <a:chExt cx="4612005" cy="2772410"/>
          </a:xfrm>
        </p:grpSpPr>
        <p:sp>
          <p:nvSpPr>
            <p:cNvPr id="25" name="object 25"/>
            <p:cNvSpPr/>
            <p:nvPr/>
          </p:nvSpPr>
          <p:spPr>
            <a:xfrm>
              <a:off x="1427988" y="3681984"/>
              <a:ext cx="4612005" cy="2772410"/>
            </a:xfrm>
            <a:custGeom>
              <a:avLst/>
              <a:gdLst/>
              <a:ahLst/>
              <a:cxnLst/>
              <a:rect l="l" t="t" r="r" b="b"/>
              <a:pathLst>
                <a:path w="4612005" h="2772410">
                  <a:moveTo>
                    <a:pt x="4611624" y="0"/>
                  </a:moveTo>
                  <a:lnTo>
                    <a:pt x="0" y="0"/>
                  </a:lnTo>
                  <a:lnTo>
                    <a:pt x="0" y="2772156"/>
                  </a:lnTo>
                  <a:lnTo>
                    <a:pt x="4611624" y="2772156"/>
                  </a:lnTo>
                  <a:lnTo>
                    <a:pt x="461162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6" name="object 26"/>
            <p:cNvPicPr/>
            <p:nvPr/>
          </p:nvPicPr>
          <p:blipFill>
            <a:blip r:embed="rId4" cstate="print"/>
            <a:stretch>
              <a:fillRect/>
            </a:stretch>
          </p:blipFill>
          <p:spPr>
            <a:xfrm>
              <a:off x="1842516" y="4159008"/>
              <a:ext cx="3781805" cy="1742694"/>
            </a:xfrm>
            <a:prstGeom prst="rect">
              <a:avLst/>
            </a:prstGeom>
          </p:spPr>
        </p:pic>
      </p:grpSp>
      <p:sp>
        <p:nvSpPr>
          <p:cNvPr id="27" name="object 27"/>
          <p:cNvSpPr txBox="1"/>
          <p:nvPr/>
        </p:nvSpPr>
        <p:spPr>
          <a:xfrm>
            <a:off x="2374645" y="5961684"/>
            <a:ext cx="580390" cy="394970"/>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0" normalizeH="0" baseline="0" noProof="0" dirty="0">
                <a:ln>
                  <a:noFill/>
                </a:ln>
                <a:solidFill>
                  <a:prstClr val="black"/>
                </a:solidFill>
                <a:effectLst/>
                <a:uLnTx/>
                <a:uFillTx/>
                <a:latin typeface="Calibri"/>
                <a:ea typeface="+mn-ea"/>
                <a:cs typeface="Calibri"/>
              </a:rPr>
              <a:t>1</a:t>
            </a:r>
            <a:r>
              <a:rPr kumimoji="0" sz="1200" b="1" i="0" u="none" strike="noStrike" kern="1200" cap="none" spc="-5" normalizeH="0" baseline="0" noProof="0" dirty="0">
                <a:ln>
                  <a:noFill/>
                </a:ln>
                <a:solidFill>
                  <a:prstClr val="black"/>
                </a:solidFill>
                <a:effectLst/>
                <a:uLnTx/>
                <a:uFillTx/>
                <a:latin typeface="Calibri"/>
                <a:ea typeface="+mn-ea"/>
                <a:cs typeface="Calibri"/>
              </a:rPr>
              <a:t>1</a:t>
            </a:r>
            <a:r>
              <a:rPr kumimoji="0" sz="1200" b="1" i="0" u="none" strike="noStrike" kern="1200" cap="none" spc="0" normalizeH="0" baseline="0" noProof="0" dirty="0">
                <a:ln>
                  <a:noFill/>
                </a:ln>
                <a:solidFill>
                  <a:prstClr val="black"/>
                </a:solidFill>
                <a:effectLst/>
                <a:uLnTx/>
                <a:uFillTx/>
                <a:latin typeface="Calibri"/>
                <a:ea typeface="+mn-ea"/>
                <a:cs typeface="Calibri"/>
              </a:rPr>
              <a:t>O</a:t>
            </a:r>
            <a:r>
              <a:rPr kumimoji="0" sz="1200" b="1" i="0" u="none" strike="noStrike" kern="1200" cap="none" spc="-5" normalizeH="0" baseline="0" noProof="0" dirty="0">
                <a:ln>
                  <a:noFill/>
                </a:ln>
                <a:solidFill>
                  <a:prstClr val="black"/>
                </a:solidFill>
                <a:effectLst/>
                <a:uLnTx/>
                <a:uFillTx/>
                <a:latin typeface="Calibri"/>
                <a:ea typeface="+mn-ea"/>
                <a:cs typeface="Calibri"/>
              </a:rPr>
              <a:t>C</a:t>
            </a:r>
            <a:r>
              <a:rPr kumimoji="0" sz="1200" b="1" i="0" u="none" strike="noStrike" kern="1200" cap="none" spc="-10" normalizeH="0" baseline="0" noProof="0" dirty="0">
                <a:ln>
                  <a:noFill/>
                </a:ln>
                <a:solidFill>
                  <a:prstClr val="black"/>
                </a:solidFill>
                <a:effectLst/>
                <a:uLnTx/>
                <a:uFillTx/>
                <a:latin typeface="Calibri"/>
                <a:ea typeface="+mn-ea"/>
                <a:cs typeface="Calibri"/>
              </a:rPr>
              <a:t>T</a:t>
            </a:r>
            <a:r>
              <a:rPr kumimoji="0" sz="1200" b="1" i="0" u="none" strike="noStrike" kern="1200" cap="none" spc="0" normalizeH="0" baseline="0" noProof="0" dirty="0">
                <a:ln>
                  <a:noFill/>
                </a:ln>
                <a:solidFill>
                  <a:prstClr val="black"/>
                </a:solidFill>
                <a:effectLst/>
                <a:uLnTx/>
                <a:uFillTx/>
                <a:latin typeface="Calibri"/>
                <a:ea typeface="+mn-ea"/>
                <a:cs typeface="Calibri"/>
              </a:rPr>
              <a:t>21</a:t>
            </a:r>
            <a:endParaRPr kumimoji="0" sz="1200" b="0" i="0" u="none" strike="noStrike" kern="1200" cap="none" spc="0" normalizeH="0" baseline="0" noProof="0">
              <a:ln>
                <a:noFill/>
              </a:ln>
              <a:solidFill>
                <a:prstClr val="black"/>
              </a:solidFill>
              <a:effectLst/>
              <a:uLnTx/>
              <a:uFillTx/>
              <a:latin typeface="Calibri"/>
              <a:ea typeface="+mn-ea"/>
              <a:cs typeface="Calibri"/>
            </a:endParaRPr>
          </a:p>
          <a:p>
            <a:pPr marL="14604" marR="0" lvl="0" indent="0" algn="l" defTabSz="914400" rtl="0" eaLnBrk="1" fontAlgn="auto" latinLnBrk="0" hangingPunct="1">
              <a:lnSpc>
                <a:spcPct val="100000"/>
              </a:lnSpc>
              <a:spcBef>
                <a:spcPts val="25"/>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Calibri"/>
                <a:ea typeface="+mn-ea"/>
                <a:cs typeface="Calibri"/>
              </a:rPr>
              <a:t>02FEB22</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28" name="object 28"/>
          <p:cNvSpPr txBox="1"/>
          <p:nvPr/>
        </p:nvSpPr>
        <p:spPr>
          <a:xfrm>
            <a:off x="3972178" y="5961684"/>
            <a:ext cx="571500" cy="394970"/>
          </a:xfrm>
          <a:prstGeom prst="rect">
            <a:avLst/>
          </a:prstGeom>
        </p:spPr>
        <p:txBody>
          <a:bodyPr vert="horz" wrap="square" lIns="0" tIns="12700" rIns="0" bIns="0" rtlCol="0">
            <a:spAutoFit/>
          </a:bodyPr>
          <a:lstStyle/>
          <a:p>
            <a:pPr marL="1016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Calibri"/>
                <a:ea typeface="+mn-ea"/>
                <a:cs typeface="Calibri"/>
              </a:rPr>
              <a:t>03FEB22</a:t>
            </a:r>
            <a:endParaRPr kumimoji="0" sz="12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25"/>
              </a:spcBef>
              <a:spcAft>
                <a:spcPts val="0"/>
              </a:spcAft>
              <a:buClrTx/>
              <a:buSzTx/>
              <a:buFontTx/>
              <a:buNone/>
              <a:tabLst/>
              <a:defRPr/>
            </a:pPr>
            <a:r>
              <a:rPr kumimoji="0" sz="1200" b="1" i="0" u="none" strike="noStrike" kern="1200" cap="none" spc="0" normalizeH="0" baseline="0" noProof="0" dirty="0">
                <a:ln>
                  <a:noFill/>
                </a:ln>
                <a:solidFill>
                  <a:prstClr val="black"/>
                </a:solidFill>
                <a:effectLst/>
                <a:uLnTx/>
                <a:uFillTx/>
                <a:latin typeface="Calibri"/>
                <a:ea typeface="+mn-ea"/>
                <a:cs typeface="Calibri"/>
              </a:rPr>
              <a:t>1</a:t>
            </a:r>
            <a:r>
              <a:rPr kumimoji="0" sz="1200" b="1" i="0" u="none" strike="noStrike" kern="1200" cap="none" spc="-5" normalizeH="0" baseline="0" noProof="0" dirty="0">
                <a:ln>
                  <a:noFill/>
                </a:ln>
                <a:solidFill>
                  <a:prstClr val="black"/>
                </a:solidFill>
                <a:effectLst/>
                <a:uLnTx/>
                <a:uFillTx/>
                <a:latin typeface="Calibri"/>
                <a:ea typeface="+mn-ea"/>
                <a:cs typeface="Calibri"/>
              </a:rPr>
              <a:t>3J</a:t>
            </a:r>
            <a:r>
              <a:rPr kumimoji="0" sz="1200" b="1" i="0" u="none" strike="noStrike" kern="1200" cap="none" spc="5" normalizeH="0" baseline="0" noProof="0" dirty="0">
                <a:ln>
                  <a:noFill/>
                </a:ln>
                <a:solidFill>
                  <a:prstClr val="black"/>
                </a:solidFill>
                <a:effectLst/>
                <a:uLnTx/>
                <a:uFillTx/>
                <a:latin typeface="Calibri"/>
                <a:ea typeface="+mn-ea"/>
                <a:cs typeface="Calibri"/>
              </a:rPr>
              <a:t>U</a:t>
            </a:r>
            <a:r>
              <a:rPr kumimoji="0" sz="1200" b="1" i="0" u="none" strike="noStrike" kern="1200" cap="none" spc="0" normalizeH="0" baseline="0" noProof="0" dirty="0">
                <a:ln>
                  <a:noFill/>
                </a:ln>
                <a:solidFill>
                  <a:prstClr val="black"/>
                </a:solidFill>
                <a:effectLst/>
                <a:uLnTx/>
                <a:uFillTx/>
                <a:latin typeface="Calibri"/>
                <a:ea typeface="+mn-ea"/>
                <a:cs typeface="Calibri"/>
              </a:rPr>
              <a:t>N</a:t>
            </a:r>
            <a:r>
              <a:rPr kumimoji="0" sz="1200" b="1" i="0" u="none" strike="noStrike" kern="1200" cap="none" spc="-10" normalizeH="0" baseline="0" noProof="0" dirty="0">
                <a:ln>
                  <a:noFill/>
                </a:ln>
                <a:solidFill>
                  <a:prstClr val="black"/>
                </a:solidFill>
                <a:effectLst/>
                <a:uLnTx/>
                <a:uFillTx/>
                <a:latin typeface="Calibri"/>
                <a:ea typeface="+mn-ea"/>
                <a:cs typeface="Calibri"/>
              </a:rPr>
              <a:t>2</a:t>
            </a:r>
            <a:r>
              <a:rPr kumimoji="0" sz="1200" b="1" i="0" u="none" strike="noStrike" kern="1200" cap="none" spc="0" normalizeH="0" baseline="0" noProof="0" dirty="0">
                <a:ln>
                  <a:noFill/>
                </a:ln>
                <a:solidFill>
                  <a:prstClr val="black"/>
                </a:solidFill>
                <a:effectLst/>
                <a:uLnTx/>
                <a:uFillTx/>
                <a:latin typeface="Calibri"/>
                <a:ea typeface="+mn-ea"/>
                <a:cs typeface="Calibri"/>
              </a:rPr>
              <a:t>2</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29" name="object 29"/>
          <p:cNvSpPr/>
          <p:nvPr/>
        </p:nvSpPr>
        <p:spPr>
          <a:xfrm>
            <a:off x="2822448" y="4547615"/>
            <a:ext cx="1694814" cy="706120"/>
          </a:xfrm>
          <a:custGeom>
            <a:avLst/>
            <a:gdLst/>
            <a:ahLst/>
            <a:cxnLst/>
            <a:rect l="l" t="t" r="r" b="b"/>
            <a:pathLst>
              <a:path w="1694814" h="706120">
                <a:moveTo>
                  <a:pt x="0" y="705611"/>
                </a:moveTo>
                <a:lnTo>
                  <a:pt x="102107" y="551687"/>
                </a:lnTo>
              </a:path>
              <a:path w="1694814" h="706120">
                <a:moveTo>
                  <a:pt x="1592579" y="153923"/>
                </a:moveTo>
                <a:lnTo>
                  <a:pt x="1694688" y="0"/>
                </a:lnTo>
              </a:path>
            </a:pathLst>
          </a:custGeom>
          <a:ln w="9525">
            <a:solidFill>
              <a:srgbClr val="A6A6A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txBox="1"/>
          <p:nvPr/>
        </p:nvSpPr>
        <p:spPr>
          <a:xfrm>
            <a:off x="2846197" y="4875403"/>
            <a:ext cx="168275" cy="208279"/>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0" normalizeH="0" baseline="0" noProof="0" dirty="0">
                <a:ln>
                  <a:noFill/>
                </a:ln>
                <a:solidFill>
                  <a:prstClr val="black"/>
                </a:solidFill>
                <a:effectLst/>
                <a:uLnTx/>
                <a:uFillTx/>
                <a:latin typeface="Calibri"/>
                <a:ea typeface="+mn-ea"/>
                <a:cs typeface="Calibri"/>
              </a:rPr>
              <a:t>79</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31" name="object 31"/>
          <p:cNvSpPr txBox="1"/>
          <p:nvPr/>
        </p:nvSpPr>
        <p:spPr>
          <a:xfrm>
            <a:off x="4401058" y="4323969"/>
            <a:ext cx="246379" cy="208279"/>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0" normalizeH="0" baseline="0" noProof="0" dirty="0">
                <a:ln>
                  <a:noFill/>
                </a:ln>
                <a:solidFill>
                  <a:prstClr val="black"/>
                </a:solidFill>
                <a:effectLst/>
                <a:uLnTx/>
                <a:uFillTx/>
                <a:latin typeface="Calibri"/>
                <a:ea typeface="+mn-ea"/>
                <a:cs typeface="Calibri"/>
              </a:rPr>
              <a:t>165</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32" name="object 32"/>
          <p:cNvSpPr txBox="1"/>
          <p:nvPr/>
        </p:nvSpPr>
        <p:spPr>
          <a:xfrm>
            <a:off x="3041014" y="3756152"/>
            <a:ext cx="1399540" cy="245110"/>
          </a:xfrm>
          <a:prstGeom prst="rect">
            <a:avLst/>
          </a:prstGeom>
        </p:spPr>
        <p:txBody>
          <a:bodyPr vert="horz" wrap="square" lIns="0" tIns="11430" rIns="0" bIns="0" rtlCol="0">
            <a:spAutoFit/>
          </a:bodyPr>
          <a:lstStyle/>
          <a:p>
            <a:pPr marL="0" marR="0" lvl="0" indent="0" algn="l" defTabSz="914400" rtl="0" eaLnBrk="1" fontAlgn="auto" latinLnBrk="0" hangingPunct="1">
              <a:lnSpc>
                <a:spcPct val="100000"/>
              </a:lnSpc>
              <a:spcBef>
                <a:spcPts val="90"/>
              </a:spcBef>
              <a:spcAft>
                <a:spcPts val="0"/>
              </a:spcAft>
              <a:buClrTx/>
              <a:buSzTx/>
              <a:buFontTx/>
              <a:buNone/>
              <a:tabLst/>
              <a:defRPr/>
            </a:pPr>
            <a:r>
              <a:rPr kumimoji="0" sz="1450" b="1" i="0" u="none" strike="noStrike" kern="1200" cap="none" spc="-10" normalizeH="0" baseline="0" noProof="0" dirty="0">
                <a:ln>
                  <a:noFill/>
                </a:ln>
                <a:solidFill>
                  <a:prstClr val="black"/>
                </a:solidFill>
                <a:effectLst/>
                <a:uLnTx/>
                <a:uFillTx/>
                <a:latin typeface="Calibri"/>
                <a:ea typeface="+mn-ea"/>
                <a:cs typeface="Calibri"/>
              </a:rPr>
              <a:t>ARMAS</a:t>
            </a:r>
            <a:r>
              <a:rPr kumimoji="0" sz="1450" b="1" i="0" u="none" strike="noStrike" kern="1200" cap="none" spc="-45" normalizeH="0" baseline="0" noProof="0" dirty="0">
                <a:ln>
                  <a:noFill/>
                </a:ln>
                <a:solidFill>
                  <a:prstClr val="black"/>
                </a:solidFill>
                <a:effectLst/>
                <a:uLnTx/>
                <a:uFillTx/>
                <a:latin typeface="Calibri"/>
                <a:ea typeface="+mn-ea"/>
                <a:cs typeface="Calibri"/>
              </a:rPr>
              <a:t> </a:t>
            </a:r>
            <a:r>
              <a:rPr kumimoji="0" sz="1450" b="1" i="0" u="none" strike="noStrike" kern="1200" cap="none" spc="-10" normalizeH="0" baseline="0" noProof="0" dirty="0">
                <a:ln>
                  <a:noFill/>
                </a:ln>
                <a:solidFill>
                  <a:prstClr val="black"/>
                </a:solidFill>
                <a:effectLst/>
                <a:uLnTx/>
                <a:uFillTx/>
                <a:latin typeface="Calibri"/>
                <a:ea typeface="+mn-ea"/>
                <a:cs typeface="Calibri"/>
              </a:rPr>
              <a:t>DE</a:t>
            </a:r>
            <a:r>
              <a:rPr kumimoji="0" sz="1450" b="1" i="0" u="none" strike="noStrike" kern="1200" cap="none" spc="-40" normalizeH="0" baseline="0" noProof="0" dirty="0">
                <a:ln>
                  <a:noFill/>
                </a:ln>
                <a:solidFill>
                  <a:prstClr val="black"/>
                </a:solidFill>
                <a:effectLst/>
                <a:uLnTx/>
                <a:uFillTx/>
                <a:latin typeface="Calibri"/>
                <a:ea typeface="+mn-ea"/>
                <a:cs typeface="Calibri"/>
              </a:rPr>
              <a:t> </a:t>
            </a:r>
            <a:r>
              <a:rPr kumimoji="0" sz="1450" b="1" i="0" u="none" strike="noStrike" kern="1200" cap="none" spc="-15" normalizeH="0" baseline="0" noProof="0" dirty="0">
                <a:ln>
                  <a:noFill/>
                </a:ln>
                <a:solidFill>
                  <a:prstClr val="black"/>
                </a:solidFill>
                <a:effectLst/>
                <a:uLnTx/>
                <a:uFillTx/>
                <a:latin typeface="Calibri"/>
                <a:ea typeface="+mn-ea"/>
                <a:cs typeface="Calibri"/>
              </a:rPr>
              <a:t>FUEGO</a:t>
            </a:r>
            <a:endParaRPr kumimoji="0" sz="1450" b="0" i="0" u="none" strike="noStrike" kern="1200" cap="none" spc="0" normalizeH="0" baseline="0" noProof="0">
              <a:ln>
                <a:noFill/>
              </a:ln>
              <a:solidFill>
                <a:prstClr val="black"/>
              </a:solidFill>
              <a:effectLst/>
              <a:uLnTx/>
              <a:uFillTx/>
              <a:latin typeface="Calibri"/>
              <a:ea typeface="+mn-ea"/>
              <a:cs typeface="Calibri"/>
            </a:endParaRPr>
          </a:p>
        </p:txBody>
      </p:sp>
      <p:grpSp>
        <p:nvGrpSpPr>
          <p:cNvPr id="33" name="object 33"/>
          <p:cNvGrpSpPr/>
          <p:nvPr/>
        </p:nvGrpSpPr>
        <p:grpSpPr>
          <a:xfrm>
            <a:off x="1414462" y="3666934"/>
            <a:ext cx="4640580" cy="2800985"/>
            <a:chOff x="1414462" y="3666934"/>
            <a:chExt cx="4640580" cy="2800985"/>
          </a:xfrm>
        </p:grpSpPr>
        <p:sp>
          <p:nvSpPr>
            <p:cNvPr id="34" name="object 34"/>
            <p:cNvSpPr/>
            <p:nvPr/>
          </p:nvSpPr>
          <p:spPr>
            <a:xfrm>
              <a:off x="1428750" y="3681221"/>
              <a:ext cx="4612005" cy="2772410"/>
            </a:xfrm>
            <a:custGeom>
              <a:avLst/>
              <a:gdLst/>
              <a:ahLst/>
              <a:cxnLst/>
              <a:rect l="l" t="t" r="r" b="b"/>
              <a:pathLst>
                <a:path w="4612005" h="2772410">
                  <a:moveTo>
                    <a:pt x="0" y="2772155"/>
                  </a:moveTo>
                  <a:lnTo>
                    <a:pt x="4611624" y="2772155"/>
                  </a:lnTo>
                  <a:lnTo>
                    <a:pt x="4611624" y="0"/>
                  </a:lnTo>
                  <a:lnTo>
                    <a:pt x="0" y="0"/>
                  </a:lnTo>
                  <a:lnTo>
                    <a:pt x="0" y="2772155"/>
                  </a:lnTo>
                  <a:close/>
                </a:path>
              </a:pathLst>
            </a:custGeom>
            <a:ln w="285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35"/>
            <p:cNvSpPr/>
            <p:nvPr/>
          </p:nvSpPr>
          <p:spPr>
            <a:xfrm>
              <a:off x="3255898" y="4392040"/>
              <a:ext cx="921385" cy="464820"/>
            </a:xfrm>
            <a:custGeom>
              <a:avLst/>
              <a:gdLst/>
              <a:ahLst/>
              <a:cxnLst/>
              <a:rect l="l" t="t" r="r" b="b"/>
              <a:pathLst>
                <a:path w="921385" h="464820">
                  <a:moveTo>
                    <a:pt x="819269" y="31354"/>
                  </a:moveTo>
                  <a:lnTo>
                    <a:pt x="0" y="433450"/>
                  </a:lnTo>
                  <a:lnTo>
                    <a:pt x="15493" y="464692"/>
                  </a:lnTo>
                  <a:lnTo>
                    <a:pt x="834636" y="62722"/>
                  </a:lnTo>
                  <a:lnTo>
                    <a:pt x="819269" y="31354"/>
                  </a:lnTo>
                  <a:close/>
                </a:path>
                <a:path w="921385" h="464820">
                  <a:moveTo>
                    <a:pt x="903690" y="23621"/>
                  </a:moveTo>
                  <a:lnTo>
                    <a:pt x="835025" y="23621"/>
                  </a:lnTo>
                  <a:lnTo>
                    <a:pt x="850391" y="54990"/>
                  </a:lnTo>
                  <a:lnTo>
                    <a:pt x="834636" y="62722"/>
                  </a:lnTo>
                  <a:lnTo>
                    <a:pt x="850011" y="94106"/>
                  </a:lnTo>
                  <a:lnTo>
                    <a:pt x="903690" y="23621"/>
                  </a:lnTo>
                  <a:close/>
                </a:path>
                <a:path w="921385" h="464820">
                  <a:moveTo>
                    <a:pt x="835025" y="23621"/>
                  </a:moveTo>
                  <a:lnTo>
                    <a:pt x="819269" y="31354"/>
                  </a:lnTo>
                  <a:lnTo>
                    <a:pt x="834636" y="62722"/>
                  </a:lnTo>
                  <a:lnTo>
                    <a:pt x="850391" y="54990"/>
                  </a:lnTo>
                  <a:lnTo>
                    <a:pt x="835025" y="23621"/>
                  </a:lnTo>
                  <a:close/>
                </a:path>
                <a:path w="921385" h="464820">
                  <a:moveTo>
                    <a:pt x="803910" y="0"/>
                  </a:moveTo>
                  <a:lnTo>
                    <a:pt x="819269" y="31354"/>
                  </a:lnTo>
                  <a:lnTo>
                    <a:pt x="835025" y="23621"/>
                  </a:lnTo>
                  <a:lnTo>
                    <a:pt x="903690" y="23621"/>
                  </a:lnTo>
                  <a:lnTo>
                    <a:pt x="921003" y="888"/>
                  </a:lnTo>
                  <a:lnTo>
                    <a:pt x="803910"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6" name="object 36"/>
          <p:cNvSpPr txBox="1"/>
          <p:nvPr/>
        </p:nvSpPr>
        <p:spPr>
          <a:xfrm>
            <a:off x="3640582" y="4743957"/>
            <a:ext cx="527050" cy="299720"/>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F0000"/>
                </a:solidFill>
                <a:effectLst/>
                <a:uLnTx/>
                <a:uFillTx/>
                <a:latin typeface="Calibri"/>
                <a:ea typeface="+mn-ea"/>
                <a:cs typeface="Calibri"/>
              </a:rPr>
              <a:t>109</a:t>
            </a:r>
            <a:r>
              <a:rPr kumimoji="0" sz="1800" b="1" i="0" u="none" strike="noStrike" kern="1200" cap="none" spc="0" normalizeH="0" baseline="0" noProof="0" dirty="0">
                <a:ln>
                  <a:noFill/>
                </a:ln>
                <a:solidFill>
                  <a:srgbClr val="FF0000"/>
                </a:solidFill>
                <a:effectLst/>
                <a:uLnTx/>
                <a:uFillTx/>
                <a:latin typeface="Calibri"/>
                <a:ea typeface="+mn-ea"/>
                <a:cs typeface="Calibri"/>
              </a:rPr>
              <a:t>%</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grpSp>
        <p:nvGrpSpPr>
          <p:cNvPr id="37" name="object 37"/>
          <p:cNvGrpSpPr/>
          <p:nvPr/>
        </p:nvGrpSpPr>
        <p:grpSpPr>
          <a:xfrm>
            <a:off x="6242303" y="3697223"/>
            <a:ext cx="4572000" cy="2772410"/>
            <a:chOff x="6242303" y="3697223"/>
            <a:chExt cx="4572000" cy="2772410"/>
          </a:xfrm>
        </p:grpSpPr>
        <p:sp>
          <p:nvSpPr>
            <p:cNvPr id="38" name="object 38"/>
            <p:cNvSpPr/>
            <p:nvPr/>
          </p:nvSpPr>
          <p:spPr>
            <a:xfrm>
              <a:off x="6242303" y="3697223"/>
              <a:ext cx="4572000" cy="2772410"/>
            </a:xfrm>
            <a:custGeom>
              <a:avLst/>
              <a:gdLst/>
              <a:ahLst/>
              <a:cxnLst/>
              <a:rect l="l" t="t" r="r" b="b"/>
              <a:pathLst>
                <a:path w="4572000" h="2772410">
                  <a:moveTo>
                    <a:pt x="4572000" y="0"/>
                  </a:moveTo>
                  <a:lnTo>
                    <a:pt x="0" y="0"/>
                  </a:lnTo>
                  <a:lnTo>
                    <a:pt x="0" y="2772156"/>
                  </a:lnTo>
                  <a:lnTo>
                    <a:pt x="4572000" y="2772156"/>
                  </a:lnTo>
                  <a:lnTo>
                    <a:pt x="457200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9" name="object 39"/>
            <p:cNvPicPr/>
            <p:nvPr/>
          </p:nvPicPr>
          <p:blipFill>
            <a:blip r:embed="rId5" cstate="print"/>
            <a:stretch>
              <a:fillRect/>
            </a:stretch>
          </p:blipFill>
          <p:spPr>
            <a:xfrm>
              <a:off x="6649211" y="4174235"/>
              <a:ext cx="3757422" cy="1742694"/>
            </a:xfrm>
            <a:prstGeom prst="rect">
              <a:avLst/>
            </a:prstGeom>
          </p:spPr>
        </p:pic>
      </p:grpSp>
      <p:sp>
        <p:nvSpPr>
          <p:cNvPr id="40" name="object 40"/>
          <p:cNvSpPr txBox="1"/>
          <p:nvPr/>
        </p:nvSpPr>
        <p:spPr>
          <a:xfrm>
            <a:off x="7177151" y="5977534"/>
            <a:ext cx="580390" cy="394970"/>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0" normalizeH="0" baseline="0" noProof="0" dirty="0">
                <a:ln>
                  <a:noFill/>
                </a:ln>
                <a:solidFill>
                  <a:prstClr val="black"/>
                </a:solidFill>
                <a:effectLst/>
                <a:uLnTx/>
                <a:uFillTx/>
                <a:latin typeface="Calibri"/>
                <a:ea typeface="+mn-ea"/>
                <a:cs typeface="Calibri"/>
              </a:rPr>
              <a:t>1</a:t>
            </a:r>
            <a:r>
              <a:rPr kumimoji="0" sz="1200" b="1" i="0" u="none" strike="noStrike" kern="1200" cap="none" spc="-5" normalizeH="0" baseline="0" noProof="0" dirty="0">
                <a:ln>
                  <a:noFill/>
                </a:ln>
                <a:solidFill>
                  <a:prstClr val="black"/>
                </a:solidFill>
                <a:effectLst/>
                <a:uLnTx/>
                <a:uFillTx/>
                <a:latin typeface="Calibri"/>
                <a:ea typeface="+mn-ea"/>
                <a:cs typeface="Calibri"/>
              </a:rPr>
              <a:t>1</a:t>
            </a:r>
            <a:r>
              <a:rPr kumimoji="0" sz="1200" b="1" i="0" u="none" strike="noStrike" kern="1200" cap="none" spc="0" normalizeH="0" baseline="0" noProof="0" dirty="0">
                <a:ln>
                  <a:noFill/>
                </a:ln>
                <a:solidFill>
                  <a:prstClr val="black"/>
                </a:solidFill>
                <a:effectLst/>
                <a:uLnTx/>
                <a:uFillTx/>
                <a:latin typeface="Calibri"/>
                <a:ea typeface="+mn-ea"/>
                <a:cs typeface="Calibri"/>
              </a:rPr>
              <a:t>O</a:t>
            </a:r>
            <a:r>
              <a:rPr kumimoji="0" sz="1200" b="1" i="0" u="none" strike="noStrike" kern="1200" cap="none" spc="-5" normalizeH="0" baseline="0" noProof="0" dirty="0">
                <a:ln>
                  <a:noFill/>
                </a:ln>
                <a:solidFill>
                  <a:prstClr val="black"/>
                </a:solidFill>
                <a:effectLst/>
                <a:uLnTx/>
                <a:uFillTx/>
                <a:latin typeface="Calibri"/>
                <a:ea typeface="+mn-ea"/>
                <a:cs typeface="Calibri"/>
              </a:rPr>
              <a:t>C</a:t>
            </a:r>
            <a:r>
              <a:rPr kumimoji="0" sz="1200" b="1" i="0" u="none" strike="noStrike" kern="1200" cap="none" spc="-10" normalizeH="0" baseline="0" noProof="0" dirty="0">
                <a:ln>
                  <a:noFill/>
                </a:ln>
                <a:solidFill>
                  <a:prstClr val="black"/>
                </a:solidFill>
                <a:effectLst/>
                <a:uLnTx/>
                <a:uFillTx/>
                <a:latin typeface="Calibri"/>
                <a:ea typeface="+mn-ea"/>
                <a:cs typeface="Calibri"/>
              </a:rPr>
              <a:t>T</a:t>
            </a:r>
            <a:r>
              <a:rPr kumimoji="0" sz="1200" b="1" i="0" u="none" strike="noStrike" kern="1200" cap="none" spc="0" normalizeH="0" baseline="0" noProof="0" dirty="0">
                <a:ln>
                  <a:noFill/>
                </a:ln>
                <a:solidFill>
                  <a:prstClr val="black"/>
                </a:solidFill>
                <a:effectLst/>
                <a:uLnTx/>
                <a:uFillTx/>
                <a:latin typeface="Calibri"/>
                <a:ea typeface="+mn-ea"/>
                <a:cs typeface="Calibri"/>
              </a:rPr>
              <a:t>21</a:t>
            </a:r>
            <a:endParaRPr kumimoji="0" sz="1200" b="0" i="0" u="none" strike="noStrike" kern="1200" cap="none" spc="0" normalizeH="0" baseline="0" noProof="0">
              <a:ln>
                <a:noFill/>
              </a:ln>
              <a:solidFill>
                <a:prstClr val="black"/>
              </a:solidFill>
              <a:effectLst/>
              <a:uLnTx/>
              <a:uFillTx/>
              <a:latin typeface="Calibri"/>
              <a:ea typeface="+mn-ea"/>
              <a:cs typeface="Calibri"/>
            </a:endParaRPr>
          </a:p>
          <a:p>
            <a:pPr marL="13970" marR="0" lvl="0" indent="0" algn="l" defTabSz="914400" rtl="0" eaLnBrk="1" fontAlgn="auto" latinLnBrk="0" hangingPunct="1">
              <a:lnSpc>
                <a:spcPct val="100000"/>
              </a:lnSpc>
              <a:spcBef>
                <a:spcPts val="25"/>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Calibri"/>
                <a:ea typeface="+mn-ea"/>
                <a:cs typeface="Calibri"/>
              </a:rPr>
              <a:t>02FEB22</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41" name="object 41"/>
          <p:cNvSpPr txBox="1"/>
          <p:nvPr/>
        </p:nvSpPr>
        <p:spPr>
          <a:xfrm>
            <a:off x="8763254" y="5977534"/>
            <a:ext cx="571500" cy="394970"/>
          </a:xfrm>
          <a:prstGeom prst="rect">
            <a:avLst/>
          </a:prstGeom>
        </p:spPr>
        <p:txBody>
          <a:bodyPr vert="horz" wrap="square" lIns="0" tIns="12700" rIns="0" bIns="0" rtlCol="0">
            <a:spAutoFit/>
          </a:bodyPr>
          <a:lstStyle/>
          <a:p>
            <a:pPr marL="1016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Calibri"/>
                <a:ea typeface="+mn-ea"/>
                <a:cs typeface="Calibri"/>
              </a:rPr>
              <a:t>03FEB22</a:t>
            </a:r>
            <a:endParaRPr kumimoji="0" sz="12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25"/>
              </a:spcBef>
              <a:spcAft>
                <a:spcPts val="0"/>
              </a:spcAft>
              <a:buClrTx/>
              <a:buSzTx/>
              <a:buFontTx/>
              <a:buNone/>
              <a:tabLst/>
              <a:defRPr/>
            </a:pPr>
            <a:r>
              <a:rPr kumimoji="0" sz="1200" b="1" i="0" u="none" strike="noStrike" kern="1200" cap="none" spc="0" normalizeH="0" baseline="0" noProof="0" dirty="0">
                <a:ln>
                  <a:noFill/>
                </a:ln>
                <a:solidFill>
                  <a:prstClr val="black"/>
                </a:solidFill>
                <a:effectLst/>
                <a:uLnTx/>
                <a:uFillTx/>
                <a:latin typeface="Calibri"/>
                <a:ea typeface="+mn-ea"/>
                <a:cs typeface="Calibri"/>
              </a:rPr>
              <a:t>1</a:t>
            </a:r>
            <a:r>
              <a:rPr kumimoji="0" sz="1200" b="1" i="0" u="none" strike="noStrike" kern="1200" cap="none" spc="-5" normalizeH="0" baseline="0" noProof="0" dirty="0">
                <a:ln>
                  <a:noFill/>
                </a:ln>
                <a:solidFill>
                  <a:prstClr val="black"/>
                </a:solidFill>
                <a:effectLst/>
                <a:uLnTx/>
                <a:uFillTx/>
                <a:latin typeface="Calibri"/>
                <a:ea typeface="+mn-ea"/>
                <a:cs typeface="Calibri"/>
              </a:rPr>
              <a:t>3J</a:t>
            </a:r>
            <a:r>
              <a:rPr kumimoji="0" sz="1200" b="1" i="0" u="none" strike="noStrike" kern="1200" cap="none" spc="5" normalizeH="0" baseline="0" noProof="0" dirty="0">
                <a:ln>
                  <a:noFill/>
                </a:ln>
                <a:solidFill>
                  <a:prstClr val="black"/>
                </a:solidFill>
                <a:effectLst/>
                <a:uLnTx/>
                <a:uFillTx/>
                <a:latin typeface="Calibri"/>
                <a:ea typeface="+mn-ea"/>
                <a:cs typeface="Calibri"/>
              </a:rPr>
              <a:t>U</a:t>
            </a:r>
            <a:r>
              <a:rPr kumimoji="0" sz="1200" b="1" i="0" u="none" strike="noStrike" kern="1200" cap="none" spc="0" normalizeH="0" baseline="0" noProof="0" dirty="0">
                <a:ln>
                  <a:noFill/>
                </a:ln>
                <a:solidFill>
                  <a:prstClr val="black"/>
                </a:solidFill>
                <a:effectLst/>
                <a:uLnTx/>
                <a:uFillTx/>
                <a:latin typeface="Calibri"/>
                <a:ea typeface="+mn-ea"/>
                <a:cs typeface="Calibri"/>
              </a:rPr>
              <a:t>N</a:t>
            </a:r>
            <a:r>
              <a:rPr kumimoji="0" sz="1200" b="1" i="0" u="none" strike="noStrike" kern="1200" cap="none" spc="-10" normalizeH="0" baseline="0" noProof="0" dirty="0">
                <a:ln>
                  <a:noFill/>
                </a:ln>
                <a:solidFill>
                  <a:prstClr val="black"/>
                </a:solidFill>
                <a:effectLst/>
                <a:uLnTx/>
                <a:uFillTx/>
                <a:latin typeface="Calibri"/>
                <a:ea typeface="+mn-ea"/>
                <a:cs typeface="Calibri"/>
              </a:rPr>
              <a:t>2</a:t>
            </a:r>
            <a:r>
              <a:rPr kumimoji="0" sz="1200" b="1" i="0" u="none" strike="noStrike" kern="1200" cap="none" spc="0" normalizeH="0" baseline="0" noProof="0" dirty="0">
                <a:ln>
                  <a:noFill/>
                </a:ln>
                <a:solidFill>
                  <a:prstClr val="black"/>
                </a:solidFill>
                <a:effectLst/>
                <a:uLnTx/>
                <a:uFillTx/>
                <a:latin typeface="Calibri"/>
                <a:ea typeface="+mn-ea"/>
                <a:cs typeface="Calibri"/>
              </a:rPr>
              <a:t>2</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42" name="object 42"/>
          <p:cNvSpPr/>
          <p:nvPr/>
        </p:nvSpPr>
        <p:spPr>
          <a:xfrm>
            <a:off x="7623047" y="4315967"/>
            <a:ext cx="1644650" cy="942340"/>
          </a:xfrm>
          <a:custGeom>
            <a:avLst/>
            <a:gdLst/>
            <a:ahLst/>
            <a:cxnLst/>
            <a:rect l="l" t="t" r="r" b="b"/>
            <a:pathLst>
              <a:path w="1644650" h="942339">
                <a:moveTo>
                  <a:pt x="0" y="941831"/>
                </a:moveTo>
                <a:lnTo>
                  <a:pt x="114300" y="787907"/>
                </a:lnTo>
              </a:path>
              <a:path w="1644650" h="942339">
                <a:moveTo>
                  <a:pt x="1580387" y="205739"/>
                </a:moveTo>
                <a:lnTo>
                  <a:pt x="1644396" y="0"/>
                </a:lnTo>
              </a:path>
            </a:pathLst>
          </a:custGeom>
          <a:ln w="9525">
            <a:solidFill>
              <a:srgbClr val="A6A6A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object 43"/>
          <p:cNvSpPr txBox="1"/>
          <p:nvPr/>
        </p:nvSpPr>
        <p:spPr>
          <a:xfrm>
            <a:off x="7620254" y="4880229"/>
            <a:ext cx="246379" cy="208279"/>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0" normalizeH="0" baseline="0" noProof="0" dirty="0">
                <a:ln>
                  <a:noFill/>
                </a:ln>
                <a:solidFill>
                  <a:prstClr val="black"/>
                </a:solidFill>
                <a:effectLst/>
                <a:uLnTx/>
                <a:uFillTx/>
                <a:latin typeface="Calibri"/>
                <a:ea typeface="+mn-ea"/>
                <a:cs typeface="Calibri"/>
              </a:rPr>
              <a:t>121</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44" name="object 44"/>
          <p:cNvSpPr txBox="1"/>
          <p:nvPr/>
        </p:nvSpPr>
        <p:spPr>
          <a:xfrm>
            <a:off x="7511795" y="3652388"/>
            <a:ext cx="2049145" cy="647700"/>
          </a:xfrm>
          <a:prstGeom prst="rect">
            <a:avLst/>
          </a:prstGeom>
        </p:spPr>
        <p:txBody>
          <a:bodyPr vert="horz" wrap="square" lIns="0" tIns="130810" rIns="0" bIns="0" rtlCol="0">
            <a:spAutoFit/>
          </a:bodyPr>
          <a:lstStyle/>
          <a:p>
            <a:pPr marL="0" marR="0" lvl="0" indent="0" algn="l" defTabSz="914400" rtl="0" eaLnBrk="1" fontAlgn="auto" latinLnBrk="0" hangingPunct="1">
              <a:lnSpc>
                <a:spcPct val="100000"/>
              </a:lnSpc>
              <a:spcBef>
                <a:spcPts val="1030"/>
              </a:spcBef>
              <a:spcAft>
                <a:spcPts val="0"/>
              </a:spcAft>
              <a:buClrTx/>
              <a:buSzTx/>
              <a:buFontTx/>
              <a:buNone/>
              <a:tabLst/>
              <a:defRPr/>
            </a:pPr>
            <a:r>
              <a:rPr kumimoji="0" sz="1450" b="1" i="0" u="none" strike="noStrike" kern="1200" cap="none" spc="-15" normalizeH="0" baseline="0" noProof="0" dirty="0">
                <a:ln>
                  <a:noFill/>
                </a:ln>
                <a:solidFill>
                  <a:prstClr val="black"/>
                </a:solidFill>
                <a:effectLst/>
                <a:uLnTx/>
                <a:uFillTx/>
                <a:latin typeface="Calibri"/>
                <a:ea typeface="+mn-ea"/>
                <a:cs typeface="Calibri"/>
              </a:rPr>
              <a:t>BANDAS</a:t>
            </a:r>
            <a:r>
              <a:rPr kumimoji="0" sz="1450" b="1" i="0" u="none" strike="noStrike" kern="1200" cap="none" spc="-40" normalizeH="0" baseline="0" noProof="0" dirty="0">
                <a:ln>
                  <a:noFill/>
                </a:ln>
                <a:solidFill>
                  <a:prstClr val="black"/>
                </a:solidFill>
                <a:effectLst/>
                <a:uLnTx/>
                <a:uFillTx/>
                <a:latin typeface="Calibri"/>
                <a:ea typeface="+mn-ea"/>
                <a:cs typeface="Calibri"/>
              </a:rPr>
              <a:t> </a:t>
            </a:r>
            <a:r>
              <a:rPr kumimoji="0" sz="1450" b="1" i="0" u="none" strike="noStrike" kern="1200" cap="none" spc="-15" normalizeH="0" baseline="0" noProof="0" dirty="0">
                <a:ln>
                  <a:noFill/>
                </a:ln>
                <a:solidFill>
                  <a:prstClr val="black"/>
                </a:solidFill>
                <a:effectLst/>
                <a:uLnTx/>
                <a:uFillTx/>
                <a:latin typeface="Calibri"/>
                <a:ea typeface="+mn-ea"/>
                <a:cs typeface="Calibri"/>
              </a:rPr>
              <a:t>DESARTICULADAS</a:t>
            </a:r>
            <a:endParaRPr kumimoji="0" sz="1450" b="0" i="0" u="none" strike="noStrike" kern="1200" cap="none" spc="0" normalizeH="0" baseline="0" noProof="0">
              <a:ln>
                <a:noFill/>
              </a:ln>
              <a:solidFill>
                <a:prstClr val="black"/>
              </a:solidFill>
              <a:effectLst/>
              <a:uLnTx/>
              <a:uFillTx/>
              <a:latin typeface="Calibri"/>
              <a:ea typeface="+mn-ea"/>
              <a:cs typeface="Calibri"/>
            </a:endParaRPr>
          </a:p>
          <a:p>
            <a:pPr marL="0" marR="167640" lvl="0" indent="0" algn="r" defTabSz="914400" rtl="0" eaLnBrk="1" fontAlgn="auto" latinLnBrk="0" hangingPunct="1">
              <a:lnSpc>
                <a:spcPct val="100000"/>
              </a:lnSpc>
              <a:spcBef>
                <a:spcPts val="790"/>
              </a:spcBef>
              <a:spcAft>
                <a:spcPts val="0"/>
              </a:spcAft>
              <a:buClrTx/>
              <a:buSzTx/>
              <a:buFontTx/>
              <a:buNone/>
              <a:tabLst/>
              <a:defRPr/>
            </a:pPr>
            <a:r>
              <a:rPr kumimoji="0" sz="1200" b="1" i="0" u="none" strike="noStrike" kern="1200" cap="none" spc="0" normalizeH="0" baseline="0" noProof="0" dirty="0">
                <a:ln>
                  <a:noFill/>
                </a:ln>
                <a:solidFill>
                  <a:prstClr val="black"/>
                </a:solidFill>
                <a:effectLst/>
                <a:uLnTx/>
                <a:uFillTx/>
                <a:latin typeface="Calibri"/>
                <a:ea typeface="+mn-ea"/>
                <a:cs typeface="Calibri"/>
              </a:rPr>
              <a:t>293</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grpSp>
        <p:nvGrpSpPr>
          <p:cNvPr id="45" name="object 45"/>
          <p:cNvGrpSpPr/>
          <p:nvPr/>
        </p:nvGrpSpPr>
        <p:grpSpPr>
          <a:xfrm>
            <a:off x="6228778" y="3683698"/>
            <a:ext cx="4600575" cy="2800985"/>
            <a:chOff x="6228778" y="3683698"/>
            <a:chExt cx="4600575" cy="2800985"/>
          </a:xfrm>
        </p:grpSpPr>
        <p:sp>
          <p:nvSpPr>
            <p:cNvPr id="46" name="object 46"/>
            <p:cNvSpPr/>
            <p:nvPr/>
          </p:nvSpPr>
          <p:spPr>
            <a:xfrm>
              <a:off x="6243065" y="3697985"/>
              <a:ext cx="4572000" cy="2772410"/>
            </a:xfrm>
            <a:custGeom>
              <a:avLst/>
              <a:gdLst/>
              <a:ahLst/>
              <a:cxnLst/>
              <a:rect l="l" t="t" r="r" b="b"/>
              <a:pathLst>
                <a:path w="4572000" h="2772410">
                  <a:moveTo>
                    <a:pt x="0" y="2772156"/>
                  </a:moveTo>
                  <a:lnTo>
                    <a:pt x="4571999" y="2772156"/>
                  </a:lnTo>
                  <a:lnTo>
                    <a:pt x="4571999" y="0"/>
                  </a:lnTo>
                  <a:lnTo>
                    <a:pt x="0" y="0"/>
                  </a:lnTo>
                  <a:lnTo>
                    <a:pt x="0" y="2772156"/>
                  </a:lnTo>
                  <a:close/>
                </a:path>
              </a:pathLst>
            </a:custGeom>
            <a:ln w="285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object 47"/>
            <p:cNvSpPr/>
            <p:nvPr/>
          </p:nvSpPr>
          <p:spPr>
            <a:xfrm>
              <a:off x="7987918" y="4263389"/>
              <a:ext cx="916940" cy="582295"/>
            </a:xfrm>
            <a:custGeom>
              <a:avLst/>
              <a:gdLst/>
              <a:ahLst/>
              <a:cxnLst/>
              <a:rect l="l" t="t" r="r" b="b"/>
              <a:pathLst>
                <a:path w="916940" h="582295">
                  <a:moveTo>
                    <a:pt x="818872" y="40712"/>
                  </a:moveTo>
                  <a:lnTo>
                    <a:pt x="0" y="552196"/>
                  </a:lnTo>
                  <a:lnTo>
                    <a:pt x="18541" y="581787"/>
                  </a:lnTo>
                  <a:lnTo>
                    <a:pt x="837365" y="70334"/>
                  </a:lnTo>
                  <a:lnTo>
                    <a:pt x="818872" y="40712"/>
                  </a:lnTo>
                  <a:close/>
                </a:path>
                <a:path w="916940" h="582295">
                  <a:moveTo>
                    <a:pt x="897690" y="31496"/>
                  </a:moveTo>
                  <a:lnTo>
                    <a:pt x="833627" y="31496"/>
                  </a:lnTo>
                  <a:lnTo>
                    <a:pt x="852170" y="61087"/>
                  </a:lnTo>
                  <a:lnTo>
                    <a:pt x="837365" y="70334"/>
                  </a:lnTo>
                  <a:lnTo>
                    <a:pt x="855852" y="99949"/>
                  </a:lnTo>
                  <a:lnTo>
                    <a:pt x="897690" y="31496"/>
                  </a:lnTo>
                  <a:close/>
                </a:path>
                <a:path w="916940" h="582295">
                  <a:moveTo>
                    <a:pt x="833627" y="31496"/>
                  </a:moveTo>
                  <a:lnTo>
                    <a:pt x="818872" y="40712"/>
                  </a:lnTo>
                  <a:lnTo>
                    <a:pt x="837365" y="70334"/>
                  </a:lnTo>
                  <a:lnTo>
                    <a:pt x="852170" y="61087"/>
                  </a:lnTo>
                  <a:lnTo>
                    <a:pt x="833627" y="31496"/>
                  </a:lnTo>
                  <a:close/>
                </a:path>
                <a:path w="916940" h="582295">
                  <a:moveTo>
                    <a:pt x="916939" y="0"/>
                  </a:moveTo>
                  <a:lnTo>
                    <a:pt x="800353" y="11049"/>
                  </a:lnTo>
                  <a:lnTo>
                    <a:pt x="818872" y="40712"/>
                  </a:lnTo>
                  <a:lnTo>
                    <a:pt x="833627" y="31496"/>
                  </a:lnTo>
                  <a:lnTo>
                    <a:pt x="897690" y="31496"/>
                  </a:lnTo>
                  <a:lnTo>
                    <a:pt x="916939"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8" name="object 48"/>
          <p:cNvSpPr txBox="1"/>
          <p:nvPr/>
        </p:nvSpPr>
        <p:spPr>
          <a:xfrm>
            <a:off x="8351519" y="4761357"/>
            <a:ext cx="527050" cy="299720"/>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F0000"/>
                </a:solidFill>
                <a:effectLst/>
                <a:uLnTx/>
                <a:uFillTx/>
                <a:latin typeface="Calibri"/>
                <a:ea typeface="+mn-ea"/>
                <a:cs typeface="Calibri"/>
              </a:rPr>
              <a:t>142</a:t>
            </a:r>
            <a:r>
              <a:rPr kumimoji="0" sz="1800" b="1" i="0" u="none" strike="noStrike" kern="1200" cap="none" spc="0" normalizeH="0" baseline="0" noProof="0" dirty="0">
                <a:ln>
                  <a:noFill/>
                </a:ln>
                <a:solidFill>
                  <a:srgbClr val="FF0000"/>
                </a:solidFill>
                <a:effectLst/>
                <a:uLnTx/>
                <a:uFillTx/>
                <a:latin typeface="Calibri"/>
                <a:ea typeface="+mn-ea"/>
                <a:cs typeface="Calibri"/>
              </a:rPr>
              <a:t>%</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1647056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48050" y="6313728"/>
            <a:ext cx="5301615" cy="1866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050" b="1" i="0" u="none" strike="noStrike" kern="1200" cap="none" spc="-120" normalizeH="0" baseline="0" noProof="0" dirty="0">
                <a:ln>
                  <a:noFill/>
                </a:ln>
                <a:solidFill>
                  <a:prstClr val="black"/>
                </a:solidFill>
                <a:effectLst/>
                <a:uLnTx/>
                <a:uFillTx/>
                <a:latin typeface="Arial"/>
                <a:ea typeface="+mn-ea"/>
                <a:cs typeface="Arial"/>
              </a:rPr>
              <a:t>*FUENTE</a:t>
            </a:r>
            <a:r>
              <a:rPr kumimoji="0" sz="1050" b="1" i="0" u="none" strike="noStrike" kern="1200" cap="none" spc="-65" normalizeH="0" baseline="0" noProof="0" dirty="0">
                <a:ln>
                  <a:noFill/>
                </a:ln>
                <a:solidFill>
                  <a:prstClr val="black"/>
                </a:solidFill>
                <a:effectLst/>
                <a:uLnTx/>
                <a:uFillTx/>
                <a:latin typeface="Arial"/>
                <a:ea typeface="+mn-ea"/>
                <a:cs typeface="Arial"/>
              </a:rPr>
              <a:t> </a:t>
            </a:r>
            <a:r>
              <a:rPr kumimoji="0" sz="1050" b="1" i="0" u="none" strike="noStrike" kern="1200" cap="none" spc="-114" normalizeH="0" baseline="0" noProof="0" dirty="0">
                <a:ln>
                  <a:noFill/>
                </a:ln>
                <a:solidFill>
                  <a:prstClr val="black"/>
                </a:solidFill>
                <a:effectLst/>
                <a:uLnTx/>
                <a:uFillTx/>
                <a:latin typeface="Arial"/>
                <a:ea typeface="+mn-ea"/>
                <a:cs typeface="Arial"/>
              </a:rPr>
              <a:t>OFICINA</a:t>
            </a:r>
            <a:r>
              <a:rPr kumimoji="0" sz="1050" b="1" i="0" u="none" strike="noStrike" kern="1200" cap="none" spc="-50" normalizeH="0" baseline="0" noProof="0" dirty="0">
                <a:ln>
                  <a:noFill/>
                </a:ln>
                <a:solidFill>
                  <a:prstClr val="black"/>
                </a:solidFill>
                <a:effectLst/>
                <a:uLnTx/>
                <a:uFillTx/>
                <a:latin typeface="Arial"/>
                <a:ea typeface="+mn-ea"/>
                <a:cs typeface="Arial"/>
              </a:rPr>
              <a:t> </a:t>
            </a:r>
            <a:r>
              <a:rPr kumimoji="0" sz="1050" b="1" i="0" u="none" strike="noStrike" kern="1200" cap="none" spc="-135" normalizeH="0" baseline="0" noProof="0" dirty="0">
                <a:ln>
                  <a:noFill/>
                </a:ln>
                <a:solidFill>
                  <a:prstClr val="black"/>
                </a:solidFill>
                <a:effectLst/>
                <a:uLnTx/>
                <a:uFillTx/>
                <a:latin typeface="Arial"/>
                <a:ea typeface="+mn-ea"/>
                <a:cs typeface="Arial"/>
              </a:rPr>
              <a:t>DE</a:t>
            </a:r>
            <a:r>
              <a:rPr kumimoji="0" sz="1050" b="1" i="0" u="none" strike="noStrike" kern="1200" cap="none" spc="-50" normalizeH="0" baseline="0" noProof="0" dirty="0">
                <a:ln>
                  <a:noFill/>
                </a:ln>
                <a:solidFill>
                  <a:prstClr val="black"/>
                </a:solidFill>
                <a:effectLst/>
                <a:uLnTx/>
                <a:uFillTx/>
                <a:latin typeface="Arial"/>
                <a:ea typeface="+mn-ea"/>
                <a:cs typeface="Arial"/>
              </a:rPr>
              <a:t> </a:t>
            </a:r>
            <a:r>
              <a:rPr kumimoji="0" sz="1050" b="1" i="0" u="none" strike="noStrike" kern="1200" cap="none" spc="-120" normalizeH="0" baseline="0" noProof="0" dirty="0">
                <a:ln>
                  <a:noFill/>
                </a:ln>
                <a:solidFill>
                  <a:prstClr val="black"/>
                </a:solidFill>
                <a:effectLst/>
                <a:uLnTx/>
                <a:uFillTx/>
                <a:latin typeface="Arial"/>
                <a:ea typeface="+mn-ea"/>
                <a:cs typeface="Arial"/>
              </a:rPr>
              <a:t>ESTADISTICA</a:t>
            </a:r>
            <a:r>
              <a:rPr kumimoji="0" sz="1050" b="1" i="0" u="none" strike="noStrike" kern="1200" cap="none" spc="-60" normalizeH="0" baseline="0" noProof="0" dirty="0">
                <a:ln>
                  <a:noFill/>
                </a:ln>
                <a:solidFill>
                  <a:prstClr val="black"/>
                </a:solidFill>
                <a:effectLst/>
                <a:uLnTx/>
                <a:uFillTx/>
                <a:latin typeface="Arial"/>
                <a:ea typeface="+mn-ea"/>
                <a:cs typeface="Arial"/>
              </a:rPr>
              <a:t> </a:t>
            </a:r>
            <a:r>
              <a:rPr kumimoji="0" sz="1050" b="1" i="0" u="none" strike="noStrike" kern="1200" cap="none" spc="-135" normalizeH="0" baseline="0" noProof="0" dirty="0">
                <a:ln>
                  <a:noFill/>
                </a:ln>
                <a:solidFill>
                  <a:prstClr val="black"/>
                </a:solidFill>
                <a:effectLst/>
                <a:uLnTx/>
                <a:uFillTx/>
                <a:latin typeface="Arial"/>
                <a:ea typeface="+mn-ea"/>
                <a:cs typeface="Arial"/>
              </a:rPr>
              <a:t>RP</a:t>
            </a:r>
            <a:r>
              <a:rPr kumimoji="0" sz="1050" b="1" i="0" u="none" strike="noStrike" kern="1200" cap="none" spc="-50" normalizeH="0" baseline="0" noProof="0" dirty="0">
                <a:ln>
                  <a:noFill/>
                </a:ln>
                <a:solidFill>
                  <a:prstClr val="black"/>
                </a:solidFill>
                <a:effectLst/>
                <a:uLnTx/>
                <a:uFillTx/>
                <a:latin typeface="Arial"/>
                <a:ea typeface="+mn-ea"/>
                <a:cs typeface="Arial"/>
              </a:rPr>
              <a:t> </a:t>
            </a:r>
            <a:r>
              <a:rPr kumimoji="0" sz="1050" b="1" i="0" u="none" strike="noStrike" kern="1200" cap="none" spc="-135" normalizeH="0" baseline="0" noProof="0" dirty="0">
                <a:ln>
                  <a:noFill/>
                </a:ln>
                <a:solidFill>
                  <a:prstClr val="black"/>
                </a:solidFill>
                <a:effectLst/>
                <a:uLnTx/>
                <a:uFillTx/>
                <a:latin typeface="Arial"/>
                <a:ea typeface="+mn-ea"/>
                <a:cs typeface="Arial"/>
              </a:rPr>
              <a:t>CALLAO</a:t>
            </a:r>
            <a:r>
              <a:rPr kumimoji="0" sz="1050" b="1" i="0" u="none" strike="noStrike" kern="1200" cap="none" spc="35" normalizeH="0" baseline="0" noProof="0" dirty="0">
                <a:ln>
                  <a:noFill/>
                </a:ln>
                <a:solidFill>
                  <a:prstClr val="black"/>
                </a:solidFill>
                <a:effectLst/>
                <a:uLnTx/>
                <a:uFillTx/>
                <a:latin typeface="Arial"/>
                <a:ea typeface="+mn-ea"/>
                <a:cs typeface="Arial"/>
              </a:rPr>
              <a:t> </a:t>
            </a:r>
            <a:r>
              <a:rPr kumimoji="0" sz="1050" b="1" i="0" u="none" strike="noStrike" kern="1200" cap="none" spc="-105" normalizeH="0" baseline="0" noProof="0" dirty="0">
                <a:ln>
                  <a:noFill/>
                </a:ln>
                <a:solidFill>
                  <a:prstClr val="black"/>
                </a:solidFill>
                <a:effectLst/>
                <a:uLnTx/>
                <a:uFillTx/>
                <a:latin typeface="Arial"/>
                <a:ea typeface="+mn-ea"/>
                <a:cs typeface="Arial"/>
              </a:rPr>
              <a:t>–</a:t>
            </a:r>
            <a:r>
              <a:rPr kumimoji="0" sz="1050" b="1" i="0" u="none" strike="noStrike" kern="1200" cap="none" spc="-50" normalizeH="0" baseline="0" noProof="0" dirty="0">
                <a:ln>
                  <a:noFill/>
                </a:ln>
                <a:solidFill>
                  <a:prstClr val="black"/>
                </a:solidFill>
                <a:effectLst/>
                <a:uLnTx/>
                <a:uFillTx/>
                <a:latin typeface="Arial"/>
                <a:ea typeface="+mn-ea"/>
                <a:cs typeface="Arial"/>
              </a:rPr>
              <a:t> </a:t>
            </a:r>
            <a:r>
              <a:rPr kumimoji="0" sz="1050" b="1" i="0" u="none" strike="noStrike" kern="1200" cap="none" spc="-125" normalizeH="0" baseline="0" noProof="0" dirty="0">
                <a:ln>
                  <a:noFill/>
                </a:ln>
                <a:solidFill>
                  <a:prstClr val="black"/>
                </a:solidFill>
                <a:effectLst/>
                <a:uLnTx/>
                <a:uFillTx/>
                <a:latin typeface="Arial"/>
                <a:ea typeface="+mn-ea"/>
                <a:cs typeface="Arial"/>
              </a:rPr>
              <a:t>SISTEMA</a:t>
            </a:r>
            <a:r>
              <a:rPr kumimoji="0" sz="1050" b="1" i="0" u="none" strike="noStrike" kern="1200" cap="none" spc="-75" normalizeH="0" baseline="0" noProof="0" dirty="0">
                <a:ln>
                  <a:noFill/>
                </a:ln>
                <a:solidFill>
                  <a:prstClr val="black"/>
                </a:solidFill>
                <a:effectLst/>
                <a:uLnTx/>
                <a:uFillTx/>
                <a:latin typeface="Arial"/>
                <a:ea typeface="+mn-ea"/>
                <a:cs typeface="Arial"/>
              </a:rPr>
              <a:t> </a:t>
            </a:r>
            <a:r>
              <a:rPr kumimoji="0" sz="1050" b="1" i="0" u="none" strike="noStrike" kern="1200" cap="none" spc="-135" normalizeH="0" baseline="0" noProof="0" dirty="0">
                <a:ln>
                  <a:noFill/>
                </a:ln>
                <a:solidFill>
                  <a:prstClr val="black"/>
                </a:solidFill>
                <a:effectLst/>
                <a:uLnTx/>
                <a:uFillTx/>
                <a:latin typeface="Arial"/>
                <a:ea typeface="+mn-ea"/>
                <a:cs typeface="Arial"/>
              </a:rPr>
              <a:t>DE</a:t>
            </a:r>
            <a:r>
              <a:rPr kumimoji="0" sz="1050" b="1" i="0" u="none" strike="noStrike" kern="1200" cap="none" spc="-45" normalizeH="0" baseline="0" noProof="0" dirty="0">
                <a:ln>
                  <a:noFill/>
                </a:ln>
                <a:solidFill>
                  <a:prstClr val="black"/>
                </a:solidFill>
                <a:effectLst/>
                <a:uLnTx/>
                <a:uFillTx/>
                <a:latin typeface="Arial"/>
                <a:ea typeface="+mn-ea"/>
                <a:cs typeface="Arial"/>
              </a:rPr>
              <a:t> </a:t>
            </a:r>
            <a:r>
              <a:rPr kumimoji="0" sz="1050" b="1" i="0" u="none" strike="noStrike" kern="1200" cap="none" spc="-130" normalizeH="0" baseline="0" noProof="0" dirty="0">
                <a:ln>
                  <a:noFill/>
                </a:ln>
                <a:solidFill>
                  <a:prstClr val="black"/>
                </a:solidFill>
                <a:effectLst/>
                <a:uLnTx/>
                <a:uFillTx/>
                <a:latin typeface="Arial"/>
                <a:ea typeface="+mn-ea"/>
                <a:cs typeface="Arial"/>
              </a:rPr>
              <a:t>DENUNCIAS</a:t>
            </a:r>
            <a:r>
              <a:rPr kumimoji="0" sz="1050" b="1" i="0" u="none" strike="noStrike" kern="1200" cap="none" spc="-50" normalizeH="0" baseline="0" noProof="0" dirty="0">
                <a:ln>
                  <a:noFill/>
                </a:ln>
                <a:solidFill>
                  <a:prstClr val="black"/>
                </a:solidFill>
                <a:effectLst/>
                <a:uLnTx/>
                <a:uFillTx/>
                <a:latin typeface="Arial"/>
                <a:ea typeface="+mn-ea"/>
                <a:cs typeface="Arial"/>
              </a:rPr>
              <a:t> </a:t>
            </a:r>
            <a:r>
              <a:rPr kumimoji="0" sz="1050" b="1" i="0" u="none" strike="noStrike" kern="1200" cap="none" spc="-114" normalizeH="0" baseline="0" noProof="0" dirty="0">
                <a:ln>
                  <a:noFill/>
                </a:ln>
                <a:solidFill>
                  <a:prstClr val="black"/>
                </a:solidFill>
                <a:effectLst/>
                <a:uLnTx/>
                <a:uFillTx/>
                <a:latin typeface="Arial"/>
                <a:ea typeface="+mn-ea"/>
                <a:cs typeface="Arial"/>
              </a:rPr>
              <a:t>POLICIALES</a:t>
            </a:r>
            <a:r>
              <a:rPr kumimoji="0" sz="1050" b="1" i="0" u="none" strike="noStrike" kern="1200" cap="none" spc="-65" normalizeH="0" baseline="0" noProof="0" dirty="0">
                <a:ln>
                  <a:noFill/>
                </a:ln>
                <a:solidFill>
                  <a:prstClr val="black"/>
                </a:solidFill>
                <a:effectLst/>
                <a:uLnTx/>
                <a:uFillTx/>
                <a:latin typeface="Arial"/>
                <a:ea typeface="+mn-ea"/>
                <a:cs typeface="Arial"/>
              </a:rPr>
              <a:t> </a:t>
            </a:r>
            <a:r>
              <a:rPr kumimoji="0" sz="1050" b="1" i="0" u="none" strike="noStrike" kern="1200" cap="none" spc="-105" normalizeH="0" baseline="0" noProof="0" dirty="0">
                <a:ln>
                  <a:noFill/>
                </a:ln>
                <a:solidFill>
                  <a:prstClr val="black"/>
                </a:solidFill>
                <a:effectLst/>
                <a:uLnTx/>
                <a:uFillTx/>
                <a:latin typeface="Arial"/>
                <a:ea typeface="+mn-ea"/>
                <a:cs typeface="Arial"/>
              </a:rPr>
              <a:t>(SIDPOL)</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45720" marR="5080" indent="-33655">
              <a:lnSpc>
                <a:spcPct val="100000"/>
              </a:lnSpc>
              <a:spcBef>
                <a:spcPts val="100"/>
              </a:spcBef>
            </a:pPr>
            <a:r>
              <a:rPr spc="-55" dirty="0"/>
              <a:t>RESULTADOS </a:t>
            </a:r>
            <a:r>
              <a:rPr spc="-15" dirty="0"/>
              <a:t>OBTENIDOS </a:t>
            </a:r>
            <a:r>
              <a:rPr spc="-980" dirty="0"/>
              <a:t> </a:t>
            </a:r>
            <a:r>
              <a:rPr spc="-45" dirty="0"/>
              <a:t>ESTADO</a:t>
            </a:r>
            <a:r>
              <a:rPr spc="-55" dirty="0"/>
              <a:t> </a:t>
            </a:r>
            <a:r>
              <a:rPr spc="-5" dirty="0"/>
              <a:t>DE</a:t>
            </a:r>
            <a:r>
              <a:rPr spc="-60" dirty="0"/>
              <a:t> </a:t>
            </a:r>
            <a:r>
              <a:rPr spc="-5" dirty="0"/>
              <a:t>EMERGENCIA</a:t>
            </a:r>
          </a:p>
        </p:txBody>
      </p:sp>
      <p:pic>
        <p:nvPicPr>
          <p:cNvPr id="4" name="object 4"/>
          <p:cNvPicPr/>
          <p:nvPr/>
        </p:nvPicPr>
        <p:blipFill>
          <a:blip r:embed="rId2" cstate="print"/>
          <a:stretch>
            <a:fillRect/>
          </a:stretch>
        </p:blipFill>
        <p:spPr>
          <a:xfrm>
            <a:off x="2433073" y="3318630"/>
            <a:ext cx="2228849" cy="1330768"/>
          </a:xfrm>
          <a:prstGeom prst="rect">
            <a:avLst/>
          </a:prstGeom>
        </p:spPr>
      </p:pic>
      <p:sp>
        <p:nvSpPr>
          <p:cNvPr id="5" name="object 5"/>
          <p:cNvSpPr txBox="1"/>
          <p:nvPr/>
        </p:nvSpPr>
        <p:spPr>
          <a:xfrm>
            <a:off x="2215642" y="4846701"/>
            <a:ext cx="580390" cy="394335"/>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0" normalizeH="0" baseline="0" noProof="0" dirty="0">
                <a:ln>
                  <a:noFill/>
                </a:ln>
                <a:solidFill>
                  <a:prstClr val="black"/>
                </a:solidFill>
                <a:effectLst/>
                <a:uLnTx/>
                <a:uFillTx/>
                <a:latin typeface="Calibri"/>
                <a:ea typeface="+mn-ea"/>
                <a:cs typeface="Calibri"/>
              </a:rPr>
              <a:t>1</a:t>
            </a:r>
            <a:r>
              <a:rPr kumimoji="0" sz="1200" b="1" i="0" u="none" strike="noStrike" kern="1200" cap="none" spc="-5" normalizeH="0" baseline="0" noProof="0" dirty="0">
                <a:ln>
                  <a:noFill/>
                </a:ln>
                <a:solidFill>
                  <a:prstClr val="black"/>
                </a:solidFill>
                <a:effectLst/>
                <a:uLnTx/>
                <a:uFillTx/>
                <a:latin typeface="Calibri"/>
                <a:ea typeface="+mn-ea"/>
                <a:cs typeface="Calibri"/>
              </a:rPr>
              <a:t>1</a:t>
            </a:r>
            <a:r>
              <a:rPr kumimoji="0" sz="1200" b="1" i="0" u="none" strike="noStrike" kern="1200" cap="none" spc="0" normalizeH="0" baseline="0" noProof="0" dirty="0">
                <a:ln>
                  <a:noFill/>
                </a:ln>
                <a:solidFill>
                  <a:prstClr val="black"/>
                </a:solidFill>
                <a:effectLst/>
                <a:uLnTx/>
                <a:uFillTx/>
                <a:latin typeface="Calibri"/>
                <a:ea typeface="+mn-ea"/>
                <a:cs typeface="Calibri"/>
              </a:rPr>
              <a:t>O</a:t>
            </a:r>
            <a:r>
              <a:rPr kumimoji="0" sz="1200" b="1" i="0" u="none" strike="noStrike" kern="1200" cap="none" spc="-5" normalizeH="0" baseline="0" noProof="0" dirty="0">
                <a:ln>
                  <a:noFill/>
                </a:ln>
                <a:solidFill>
                  <a:prstClr val="black"/>
                </a:solidFill>
                <a:effectLst/>
                <a:uLnTx/>
                <a:uFillTx/>
                <a:latin typeface="Calibri"/>
                <a:ea typeface="+mn-ea"/>
                <a:cs typeface="Calibri"/>
              </a:rPr>
              <a:t>C</a:t>
            </a:r>
            <a:r>
              <a:rPr kumimoji="0" sz="1200" b="1" i="0" u="none" strike="noStrike" kern="1200" cap="none" spc="-10" normalizeH="0" baseline="0" noProof="0" dirty="0">
                <a:ln>
                  <a:noFill/>
                </a:ln>
                <a:solidFill>
                  <a:prstClr val="black"/>
                </a:solidFill>
                <a:effectLst/>
                <a:uLnTx/>
                <a:uFillTx/>
                <a:latin typeface="Calibri"/>
                <a:ea typeface="+mn-ea"/>
                <a:cs typeface="Calibri"/>
              </a:rPr>
              <a:t>T</a:t>
            </a:r>
            <a:r>
              <a:rPr kumimoji="0" sz="1200" b="1" i="0" u="none" strike="noStrike" kern="1200" cap="none" spc="0" normalizeH="0" baseline="0" noProof="0" dirty="0">
                <a:ln>
                  <a:noFill/>
                </a:ln>
                <a:solidFill>
                  <a:prstClr val="black"/>
                </a:solidFill>
                <a:effectLst/>
                <a:uLnTx/>
                <a:uFillTx/>
                <a:latin typeface="Calibri"/>
                <a:ea typeface="+mn-ea"/>
                <a:cs typeface="Calibri"/>
              </a:rPr>
              <a:t>21</a:t>
            </a:r>
            <a:endParaRPr kumimoji="0" sz="1200" b="0" i="0" u="none" strike="noStrike" kern="1200" cap="none" spc="0" normalizeH="0" baseline="0" noProof="0">
              <a:ln>
                <a:noFill/>
              </a:ln>
              <a:solidFill>
                <a:prstClr val="black"/>
              </a:solidFill>
              <a:effectLst/>
              <a:uLnTx/>
              <a:uFillTx/>
              <a:latin typeface="Calibri"/>
              <a:ea typeface="+mn-ea"/>
              <a:cs typeface="Calibri"/>
            </a:endParaRPr>
          </a:p>
          <a:p>
            <a:pPr marL="14604" marR="0" lvl="0" indent="0" algn="l" defTabSz="914400" rtl="0" eaLnBrk="1" fontAlgn="auto" latinLnBrk="0" hangingPunct="1">
              <a:lnSpc>
                <a:spcPct val="100000"/>
              </a:lnSpc>
              <a:spcBef>
                <a:spcPts val="20"/>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Calibri"/>
                <a:ea typeface="+mn-ea"/>
                <a:cs typeface="Calibri"/>
              </a:rPr>
              <a:t>02FEB22</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6" name="object 6"/>
          <p:cNvSpPr txBox="1"/>
          <p:nvPr/>
        </p:nvSpPr>
        <p:spPr>
          <a:xfrm>
            <a:off x="3783203" y="4846701"/>
            <a:ext cx="571500" cy="394335"/>
          </a:xfrm>
          <a:prstGeom prst="rect">
            <a:avLst/>
          </a:prstGeom>
        </p:spPr>
        <p:txBody>
          <a:bodyPr vert="horz" wrap="square" lIns="0" tIns="12700" rIns="0" bIns="0" rtlCol="0">
            <a:spAutoFit/>
          </a:bodyPr>
          <a:lstStyle/>
          <a:p>
            <a:pPr marL="1016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Calibri"/>
                <a:ea typeface="+mn-ea"/>
                <a:cs typeface="Calibri"/>
              </a:rPr>
              <a:t>03FEB22</a:t>
            </a:r>
            <a:endParaRPr kumimoji="0" sz="12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20"/>
              </a:spcBef>
              <a:spcAft>
                <a:spcPts val="0"/>
              </a:spcAft>
              <a:buClrTx/>
              <a:buSzTx/>
              <a:buFontTx/>
              <a:buNone/>
              <a:tabLst/>
              <a:defRPr/>
            </a:pPr>
            <a:r>
              <a:rPr kumimoji="0" sz="1200" b="1" i="0" u="none" strike="noStrike" kern="1200" cap="none" spc="0" normalizeH="0" baseline="0" noProof="0" dirty="0">
                <a:ln>
                  <a:noFill/>
                </a:ln>
                <a:solidFill>
                  <a:prstClr val="black"/>
                </a:solidFill>
                <a:effectLst/>
                <a:uLnTx/>
                <a:uFillTx/>
                <a:latin typeface="Calibri"/>
                <a:ea typeface="+mn-ea"/>
                <a:cs typeface="Calibri"/>
              </a:rPr>
              <a:t>1</a:t>
            </a:r>
            <a:r>
              <a:rPr kumimoji="0" sz="1200" b="1" i="0" u="none" strike="noStrike" kern="1200" cap="none" spc="-5" normalizeH="0" baseline="0" noProof="0" dirty="0">
                <a:ln>
                  <a:noFill/>
                </a:ln>
                <a:solidFill>
                  <a:prstClr val="black"/>
                </a:solidFill>
                <a:effectLst/>
                <a:uLnTx/>
                <a:uFillTx/>
                <a:latin typeface="Calibri"/>
                <a:ea typeface="+mn-ea"/>
                <a:cs typeface="Calibri"/>
              </a:rPr>
              <a:t>3J</a:t>
            </a:r>
            <a:r>
              <a:rPr kumimoji="0" sz="1200" b="1" i="0" u="none" strike="noStrike" kern="1200" cap="none" spc="5" normalizeH="0" baseline="0" noProof="0" dirty="0">
                <a:ln>
                  <a:noFill/>
                </a:ln>
                <a:solidFill>
                  <a:prstClr val="black"/>
                </a:solidFill>
                <a:effectLst/>
                <a:uLnTx/>
                <a:uFillTx/>
                <a:latin typeface="Calibri"/>
                <a:ea typeface="+mn-ea"/>
                <a:cs typeface="Calibri"/>
              </a:rPr>
              <a:t>U</a:t>
            </a:r>
            <a:r>
              <a:rPr kumimoji="0" sz="1200" b="1" i="0" u="none" strike="noStrike" kern="1200" cap="none" spc="0" normalizeH="0" baseline="0" noProof="0" dirty="0">
                <a:ln>
                  <a:noFill/>
                </a:ln>
                <a:solidFill>
                  <a:prstClr val="black"/>
                </a:solidFill>
                <a:effectLst/>
                <a:uLnTx/>
                <a:uFillTx/>
                <a:latin typeface="Calibri"/>
                <a:ea typeface="+mn-ea"/>
                <a:cs typeface="Calibri"/>
              </a:rPr>
              <a:t>N</a:t>
            </a:r>
            <a:r>
              <a:rPr kumimoji="0" sz="1200" b="1" i="0" u="none" strike="noStrike" kern="1200" cap="none" spc="-10" normalizeH="0" baseline="0" noProof="0" dirty="0">
                <a:ln>
                  <a:noFill/>
                </a:ln>
                <a:solidFill>
                  <a:prstClr val="black"/>
                </a:solidFill>
                <a:effectLst/>
                <a:uLnTx/>
                <a:uFillTx/>
                <a:latin typeface="Calibri"/>
                <a:ea typeface="+mn-ea"/>
                <a:cs typeface="Calibri"/>
              </a:rPr>
              <a:t>2</a:t>
            </a:r>
            <a:r>
              <a:rPr kumimoji="0" sz="1200" b="1" i="0" u="none" strike="noStrike" kern="1200" cap="none" spc="0" normalizeH="0" baseline="0" noProof="0" dirty="0">
                <a:ln>
                  <a:noFill/>
                </a:ln>
                <a:solidFill>
                  <a:prstClr val="black"/>
                </a:solidFill>
                <a:effectLst/>
                <a:uLnTx/>
                <a:uFillTx/>
                <a:latin typeface="Calibri"/>
                <a:ea typeface="+mn-ea"/>
                <a:cs typeface="Calibri"/>
              </a:rPr>
              <a:t>2</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7" name="object 7"/>
          <p:cNvSpPr/>
          <p:nvPr/>
        </p:nvSpPr>
        <p:spPr>
          <a:xfrm>
            <a:off x="2659379" y="3307079"/>
            <a:ext cx="1640205" cy="1077595"/>
          </a:xfrm>
          <a:custGeom>
            <a:avLst/>
            <a:gdLst/>
            <a:ahLst/>
            <a:cxnLst/>
            <a:rect l="l" t="t" r="r" b="b"/>
            <a:pathLst>
              <a:path w="1640204" h="1077595">
                <a:moveTo>
                  <a:pt x="1524" y="1077468"/>
                </a:moveTo>
                <a:lnTo>
                  <a:pt x="0" y="914400"/>
                </a:lnTo>
              </a:path>
              <a:path w="1640204" h="1077595">
                <a:moveTo>
                  <a:pt x="1563623" y="175260"/>
                </a:moveTo>
                <a:lnTo>
                  <a:pt x="1639823" y="0"/>
                </a:lnTo>
              </a:path>
            </a:pathLst>
          </a:custGeom>
          <a:ln w="9525">
            <a:solidFill>
              <a:srgbClr val="A6A6A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p:nvPr/>
        </p:nvSpPr>
        <p:spPr>
          <a:xfrm>
            <a:off x="2445130" y="3996944"/>
            <a:ext cx="442595" cy="208279"/>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0" normalizeH="0" baseline="0" noProof="0" dirty="0">
                <a:ln>
                  <a:noFill/>
                </a:ln>
                <a:solidFill>
                  <a:prstClr val="black"/>
                </a:solidFill>
                <a:effectLst/>
                <a:uLnTx/>
                <a:uFillTx/>
                <a:latin typeface="Calibri"/>
                <a:ea typeface="+mn-ea"/>
                <a:cs typeface="Calibri"/>
              </a:rPr>
              <a:t>64.895</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9" name="object 9"/>
          <p:cNvSpPr txBox="1"/>
          <p:nvPr/>
        </p:nvSpPr>
        <p:spPr>
          <a:xfrm>
            <a:off x="2408173" y="2716148"/>
            <a:ext cx="2305685" cy="575310"/>
          </a:xfrm>
          <a:prstGeom prst="rect">
            <a:avLst/>
          </a:prstGeom>
        </p:spPr>
        <p:txBody>
          <a:bodyPr vert="horz" wrap="square" lIns="0" tIns="11430" rIns="0" bIns="0" rtlCol="0">
            <a:spAutoFit/>
          </a:bodyPr>
          <a:lstStyle/>
          <a:p>
            <a:pPr marL="0" marR="0" lvl="0" indent="0" algn="l" defTabSz="914400" rtl="0" eaLnBrk="1" fontAlgn="auto" latinLnBrk="0" hangingPunct="1">
              <a:lnSpc>
                <a:spcPct val="100000"/>
              </a:lnSpc>
              <a:spcBef>
                <a:spcPts val="90"/>
              </a:spcBef>
              <a:spcAft>
                <a:spcPts val="0"/>
              </a:spcAft>
              <a:buClrTx/>
              <a:buSzTx/>
              <a:buFontTx/>
              <a:buNone/>
              <a:tabLst/>
              <a:defRPr/>
            </a:pPr>
            <a:r>
              <a:rPr kumimoji="0" sz="1450" b="1" i="0" u="none" strike="noStrike" kern="1200" cap="none" spc="-15" normalizeH="0" baseline="0" noProof="0" dirty="0">
                <a:ln>
                  <a:noFill/>
                </a:ln>
                <a:solidFill>
                  <a:prstClr val="black"/>
                </a:solidFill>
                <a:effectLst/>
                <a:uLnTx/>
                <a:uFillTx/>
                <a:latin typeface="Calibri"/>
                <a:ea typeface="+mn-ea"/>
                <a:cs typeface="Calibri"/>
              </a:rPr>
              <a:t>DROGA</a:t>
            </a:r>
            <a:r>
              <a:rPr kumimoji="0" sz="1450" b="1" i="0" u="none" strike="noStrike" kern="1200" cap="none" spc="-35" normalizeH="0" baseline="0" noProof="0" dirty="0">
                <a:ln>
                  <a:noFill/>
                </a:ln>
                <a:solidFill>
                  <a:prstClr val="black"/>
                </a:solidFill>
                <a:effectLst/>
                <a:uLnTx/>
                <a:uFillTx/>
                <a:latin typeface="Calibri"/>
                <a:ea typeface="+mn-ea"/>
                <a:cs typeface="Calibri"/>
              </a:rPr>
              <a:t> </a:t>
            </a:r>
            <a:r>
              <a:rPr kumimoji="0" sz="1450" b="1" i="0" u="none" strike="noStrike" kern="1200" cap="none" spc="-15" normalizeH="0" baseline="0" noProof="0" dirty="0">
                <a:ln>
                  <a:noFill/>
                </a:ln>
                <a:solidFill>
                  <a:prstClr val="black"/>
                </a:solidFill>
                <a:effectLst/>
                <a:uLnTx/>
                <a:uFillTx/>
                <a:latin typeface="Calibri"/>
                <a:ea typeface="+mn-ea"/>
                <a:cs typeface="Calibri"/>
              </a:rPr>
              <a:t>COMISADA</a:t>
            </a:r>
            <a:r>
              <a:rPr kumimoji="0" sz="1450" b="1" i="0" u="none" strike="noStrike" kern="1200" cap="none" spc="-30" normalizeH="0" baseline="0" noProof="0" dirty="0">
                <a:ln>
                  <a:noFill/>
                </a:ln>
                <a:solidFill>
                  <a:prstClr val="black"/>
                </a:solidFill>
                <a:effectLst/>
                <a:uLnTx/>
                <a:uFillTx/>
                <a:latin typeface="Calibri"/>
                <a:ea typeface="+mn-ea"/>
                <a:cs typeface="Calibri"/>
              </a:rPr>
              <a:t> </a:t>
            </a:r>
            <a:r>
              <a:rPr kumimoji="0" sz="1450" b="1" i="0" u="none" strike="noStrike" kern="1200" cap="none" spc="-10" normalizeH="0" baseline="0" noProof="0" dirty="0">
                <a:ln>
                  <a:noFill/>
                </a:ln>
                <a:solidFill>
                  <a:prstClr val="black"/>
                </a:solidFill>
                <a:effectLst/>
                <a:uLnTx/>
                <a:uFillTx/>
                <a:latin typeface="Calibri"/>
                <a:ea typeface="+mn-ea"/>
                <a:cs typeface="Calibri"/>
              </a:rPr>
              <a:t>POR</a:t>
            </a:r>
            <a:r>
              <a:rPr kumimoji="0" sz="1450" b="1" i="0" u="none" strike="noStrike" kern="1200" cap="none" spc="-30" normalizeH="0" baseline="0" noProof="0" dirty="0">
                <a:ln>
                  <a:noFill/>
                </a:ln>
                <a:solidFill>
                  <a:prstClr val="black"/>
                </a:solidFill>
                <a:effectLst/>
                <a:uLnTx/>
                <a:uFillTx/>
                <a:latin typeface="Calibri"/>
                <a:ea typeface="+mn-ea"/>
                <a:cs typeface="Calibri"/>
              </a:rPr>
              <a:t> </a:t>
            </a:r>
            <a:r>
              <a:rPr kumimoji="0" sz="1450" b="1" i="0" u="none" strike="noStrike" kern="1200" cap="none" spc="-15" normalizeH="0" baseline="0" noProof="0" dirty="0">
                <a:ln>
                  <a:noFill/>
                </a:ln>
                <a:solidFill>
                  <a:prstClr val="black"/>
                </a:solidFill>
                <a:effectLst/>
                <a:uLnTx/>
                <a:uFillTx/>
                <a:latin typeface="Calibri"/>
                <a:ea typeface="+mn-ea"/>
                <a:cs typeface="Calibri"/>
              </a:rPr>
              <a:t>KILOS</a:t>
            </a:r>
            <a:endParaRPr kumimoji="0" sz="1450" b="0" i="0" u="none" strike="noStrike" kern="1200" cap="none" spc="0" normalizeH="0" baseline="0" noProof="0">
              <a:ln>
                <a:noFill/>
              </a:ln>
              <a:solidFill>
                <a:prstClr val="black"/>
              </a:solidFill>
              <a:effectLst/>
              <a:uLnTx/>
              <a:uFillTx/>
              <a:latin typeface="Calibri"/>
              <a:ea typeface="+mn-ea"/>
              <a:cs typeface="Calibri"/>
            </a:endParaRPr>
          </a:p>
          <a:p>
            <a:pPr marL="0" marR="153035" lvl="0" indent="0" algn="r" defTabSz="914400" rtl="0" eaLnBrk="1" fontAlgn="auto" latinLnBrk="0" hangingPunct="1">
              <a:lnSpc>
                <a:spcPct val="100000"/>
              </a:lnSpc>
              <a:spcBef>
                <a:spcPts val="1155"/>
              </a:spcBef>
              <a:spcAft>
                <a:spcPts val="0"/>
              </a:spcAft>
              <a:buClrTx/>
              <a:buSzTx/>
              <a:buFontTx/>
              <a:buNone/>
              <a:tabLst/>
              <a:defRPr/>
            </a:pPr>
            <a:r>
              <a:rPr kumimoji="0" sz="1200" b="1" i="0" u="none" strike="noStrike" kern="1200" cap="none" spc="0" normalizeH="0" baseline="0" noProof="0" dirty="0">
                <a:ln>
                  <a:noFill/>
                </a:ln>
                <a:solidFill>
                  <a:prstClr val="black"/>
                </a:solidFill>
                <a:effectLst/>
                <a:uLnTx/>
                <a:uFillTx/>
                <a:latin typeface="Calibri"/>
                <a:ea typeface="+mn-ea"/>
                <a:cs typeface="Calibri"/>
              </a:rPr>
              <a:t>287.531</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grpSp>
        <p:nvGrpSpPr>
          <p:cNvPr id="10" name="object 10"/>
          <p:cNvGrpSpPr/>
          <p:nvPr/>
        </p:nvGrpSpPr>
        <p:grpSpPr>
          <a:xfrm>
            <a:off x="1254442" y="2627566"/>
            <a:ext cx="4600575" cy="2726055"/>
            <a:chOff x="1254442" y="2627566"/>
            <a:chExt cx="4600575" cy="2726055"/>
          </a:xfrm>
        </p:grpSpPr>
        <p:sp>
          <p:nvSpPr>
            <p:cNvPr id="11" name="object 11"/>
            <p:cNvSpPr/>
            <p:nvPr/>
          </p:nvSpPr>
          <p:spPr>
            <a:xfrm>
              <a:off x="1268730" y="2641854"/>
              <a:ext cx="4572000" cy="2697480"/>
            </a:xfrm>
            <a:custGeom>
              <a:avLst/>
              <a:gdLst/>
              <a:ahLst/>
              <a:cxnLst/>
              <a:rect l="l" t="t" r="r" b="b"/>
              <a:pathLst>
                <a:path w="4572000" h="2697479">
                  <a:moveTo>
                    <a:pt x="0" y="2697480"/>
                  </a:moveTo>
                  <a:lnTo>
                    <a:pt x="4572000" y="2697480"/>
                  </a:lnTo>
                  <a:lnTo>
                    <a:pt x="4572000" y="0"/>
                  </a:lnTo>
                  <a:lnTo>
                    <a:pt x="0" y="0"/>
                  </a:lnTo>
                  <a:lnTo>
                    <a:pt x="0" y="2697480"/>
                  </a:lnTo>
                  <a:close/>
                </a:path>
              </a:pathLst>
            </a:custGeom>
            <a:ln w="285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3069971" y="3565398"/>
              <a:ext cx="921385" cy="589915"/>
            </a:xfrm>
            <a:custGeom>
              <a:avLst/>
              <a:gdLst/>
              <a:ahLst/>
              <a:cxnLst/>
              <a:rect l="l" t="t" r="r" b="b"/>
              <a:pathLst>
                <a:path w="921385" h="589914">
                  <a:moveTo>
                    <a:pt x="823086" y="41171"/>
                  </a:moveTo>
                  <a:lnTo>
                    <a:pt x="0" y="560451"/>
                  </a:lnTo>
                  <a:lnTo>
                    <a:pt x="18542" y="589914"/>
                  </a:lnTo>
                  <a:lnTo>
                    <a:pt x="841650" y="70621"/>
                  </a:lnTo>
                  <a:lnTo>
                    <a:pt x="823086" y="41171"/>
                  </a:lnTo>
                  <a:close/>
                </a:path>
                <a:path w="921385" h="589914">
                  <a:moveTo>
                    <a:pt x="901691" y="31876"/>
                  </a:moveTo>
                  <a:lnTo>
                    <a:pt x="837819" y="31876"/>
                  </a:lnTo>
                  <a:lnTo>
                    <a:pt x="856361" y="61340"/>
                  </a:lnTo>
                  <a:lnTo>
                    <a:pt x="841650" y="70621"/>
                  </a:lnTo>
                  <a:lnTo>
                    <a:pt x="860298" y="100202"/>
                  </a:lnTo>
                  <a:lnTo>
                    <a:pt x="901691" y="31876"/>
                  </a:lnTo>
                  <a:close/>
                </a:path>
                <a:path w="921385" h="589914">
                  <a:moveTo>
                    <a:pt x="837819" y="31876"/>
                  </a:moveTo>
                  <a:lnTo>
                    <a:pt x="823086" y="41171"/>
                  </a:lnTo>
                  <a:lnTo>
                    <a:pt x="841650" y="70621"/>
                  </a:lnTo>
                  <a:lnTo>
                    <a:pt x="856361" y="61340"/>
                  </a:lnTo>
                  <a:lnTo>
                    <a:pt x="837819" y="31876"/>
                  </a:lnTo>
                  <a:close/>
                </a:path>
                <a:path w="921385" h="589914">
                  <a:moveTo>
                    <a:pt x="921004" y="0"/>
                  </a:moveTo>
                  <a:lnTo>
                    <a:pt x="804418" y="11556"/>
                  </a:lnTo>
                  <a:lnTo>
                    <a:pt x="823086" y="41171"/>
                  </a:lnTo>
                  <a:lnTo>
                    <a:pt x="837819" y="31876"/>
                  </a:lnTo>
                  <a:lnTo>
                    <a:pt x="901691" y="31876"/>
                  </a:lnTo>
                  <a:lnTo>
                    <a:pt x="921004"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object 13"/>
          <p:cNvSpPr txBox="1"/>
          <p:nvPr/>
        </p:nvSpPr>
        <p:spPr>
          <a:xfrm>
            <a:off x="3297935" y="4014342"/>
            <a:ext cx="527050" cy="299720"/>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F0000"/>
                </a:solidFill>
                <a:effectLst/>
                <a:uLnTx/>
                <a:uFillTx/>
                <a:latin typeface="Calibri"/>
                <a:ea typeface="+mn-ea"/>
                <a:cs typeface="Calibri"/>
              </a:rPr>
              <a:t>343</a:t>
            </a:r>
            <a:r>
              <a:rPr kumimoji="0" sz="1800" b="1" i="0" u="none" strike="noStrike" kern="1200" cap="none" spc="0" normalizeH="0" baseline="0" noProof="0" dirty="0">
                <a:ln>
                  <a:noFill/>
                </a:ln>
                <a:solidFill>
                  <a:srgbClr val="FF0000"/>
                </a:solidFill>
                <a:effectLst/>
                <a:uLnTx/>
                <a:uFillTx/>
                <a:latin typeface="Calibri"/>
                <a:ea typeface="+mn-ea"/>
                <a:cs typeface="Calibri"/>
              </a:rPr>
              <a:t>%</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pic>
        <p:nvPicPr>
          <p:cNvPr id="14" name="object 14"/>
          <p:cNvPicPr/>
          <p:nvPr/>
        </p:nvPicPr>
        <p:blipFill>
          <a:blip r:embed="rId3" cstate="print"/>
          <a:stretch>
            <a:fillRect/>
          </a:stretch>
        </p:blipFill>
        <p:spPr>
          <a:xfrm>
            <a:off x="7436060" y="3409769"/>
            <a:ext cx="2218795" cy="1221347"/>
          </a:xfrm>
          <a:prstGeom prst="rect">
            <a:avLst/>
          </a:prstGeom>
        </p:spPr>
      </p:pic>
      <p:sp>
        <p:nvSpPr>
          <p:cNvPr id="15" name="object 15"/>
          <p:cNvSpPr txBox="1"/>
          <p:nvPr/>
        </p:nvSpPr>
        <p:spPr>
          <a:xfrm>
            <a:off x="7217409" y="4828413"/>
            <a:ext cx="580390" cy="394970"/>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0" normalizeH="0" baseline="0" noProof="0" dirty="0">
                <a:ln>
                  <a:noFill/>
                </a:ln>
                <a:solidFill>
                  <a:prstClr val="black"/>
                </a:solidFill>
                <a:effectLst/>
                <a:uLnTx/>
                <a:uFillTx/>
                <a:latin typeface="Calibri"/>
                <a:ea typeface="+mn-ea"/>
                <a:cs typeface="Calibri"/>
              </a:rPr>
              <a:t>1</a:t>
            </a:r>
            <a:r>
              <a:rPr kumimoji="0" sz="1200" b="1" i="0" u="none" strike="noStrike" kern="1200" cap="none" spc="-5" normalizeH="0" baseline="0" noProof="0" dirty="0">
                <a:ln>
                  <a:noFill/>
                </a:ln>
                <a:solidFill>
                  <a:prstClr val="black"/>
                </a:solidFill>
                <a:effectLst/>
                <a:uLnTx/>
                <a:uFillTx/>
                <a:latin typeface="Calibri"/>
                <a:ea typeface="+mn-ea"/>
                <a:cs typeface="Calibri"/>
              </a:rPr>
              <a:t>1</a:t>
            </a:r>
            <a:r>
              <a:rPr kumimoji="0" sz="1200" b="1" i="0" u="none" strike="noStrike" kern="1200" cap="none" spc="0" normalizeH="0" baseline="0" noProof="0" dirty="0">
                <a:ln>
                  <a:noFill/>
                </a:ln>
                <a:solidFill>
                  <a:prstClr val="black"/>
                </a:solidFill>
                <a:effectLst/>
                <a:uLnTx/>
                <a:uFillTx/>
                <a:latin typeface="Calibri"/>
                <a:ea typeface="+mn-ea"/>
                <a:cs typeface="Calibri"/>
              </a:rPr>
              <a:t>O</a:t>
            </a:r>
            <a:r>
              <a:rPr kumimoji="0" sz="1200" b="1" i="0" u="none" strike="noStrike" kern="1200" cap="none" spc="-5" normalizeH="0" baseline="0" noProof="0" dirty="0">
                <a:ln>
                  <a:noFill/>
                </a:ln>
                <a:solidFill>
                  <a:prstClr val="black"/>
                </a:solidFill>
                <a:effectLst/>
                <a:uLnTx/>
                <a:uFillTx/>
                <a:latin typeface="Calibri"/>
                <a:ea typeface="+mn-ea"/>
                <a:cs typeface="Calibri"/>
              </a:rPr>
              <a:t>C</a:t>
            </a:r>
            <a:r>
              <a:rPr kumimoji="0" sz="1200" b="1" i="0" u="none" strike="noStrike" kern="1200" cap="none" spc="-10" normalizeH="0" baseline="0" noProof="0" dirty="0">
                <a:ln>
                  <a:noFill/>
                </a:ln>
                <a:solidFill>
                  <a:prstClr val="black"/>
                </a:solidFill>
                <a:effectLst/>
                <a:uLnTx/>
                <a:uFillTx/>
                <a:latin typeface="Calibri"/>
                <a:ea typeface="+mn-ea"/>
                <a:cs typeface="Calibri"/>
              </a:rPr>
              <a:t>T</a:t>
            </a:r>
            <a:r>
              <a:rPr kumimoji="0" sz="1200" b="1" i="0" u="none" strike="noStrike" kern="1200" cap="none" spc="0" normalizeH="0" baseline="0" noProof="0" dirty="0">
                <a:ln>
                  <a:noFill/>
                </a:ln>
                <a:solidFill>
                  <a:prstClr val="black"/>
                </a:solidFill>
                <a:effectLst/>
                <a:uLnTx/>
                <a:uFillTx/>
                <a:latin typeface="Calibri"/>
                <a:ea typeface="+mn-ea"/>
                <a:cs typeface="Calibri"/>
              </a:rPr>
              <a:t>21</a:t>
            </a:r>
            <a:endParaRPr kumimoji="0" sz="1200" b="0" i="0" u="none" strike="noStrike" kern="1200" cap="none" spc="0" normalizeH="0" baseline="0" noProof="0">
              <a:ln>
                <a:noFill/>
              </a:ln>
              <a:solidFill>
                <a:prstClr val="black"/>
              </a:solidFill>
              <a:effectLst/>
              <a:uLnTx/>
              <a:uFillTx/>
              <a:latin typeface="Calibri"/>
              <a:ea typeface="+mn-ea"/>
              <a:cs typeface="Calibri"/>
            </a:endParaRPr>
          </a:p>
          <a:p>
            <a:pPr marL="14604" marR="0" lvl="0" indent="0" algn="l" defTabSz="914400" rtl="0" eaLnBrk="1" fontAlgn="auto" latinLnBrk="0" hangingPunct="1">
              <a:lnSpc>
                <a:spcPct val="100000"/>
              </a:lnSpc>
              <a:spcBef>
                <a:spcPts val="25"/>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Calibri"/>
                <a:ea typeface="+mn-ea"/>
                <a:cs typeface="Calibri"/>
              </a:rPr>
              <a:t>02FEB22</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6" name="object 16"/>
          <p:cNvSpPr txBox="1"/>
          <p:nvPr/>
        </p:nvSpPr>
        <p:spPr>
          <a:xfrm>
            <a:off x="8780398" y="4828413"/>
            <a:ext cx="571500" cy="394970"/>
          </a:xfrm>
          <a:prstGeom prst="rect">
            <a:avLst/>
          </a:prstGeom>
        </p:spPr>
        <p:txBody>
          <a:bodyPr vert="horz" wrap="square" lIns="0" tIns="12700" rIns="0" bIns="0" rtlCol="0">
            <a:spAutoFit/>
          </a:bodyPr>
          <a:lstStyle/>
          <a:p>
            <a:pPr marL="1016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Calibri"/>
                <a:ea typeface="+mn-ea"/>
                <a:cs typeface="Calibri"/>
              </a:rPr>
              <a:t>03FEB22</a:t>
            </a:r>
            <a:endParaRPr kumimoji="0" sz="12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25"/>
              </a:spcBef>
              <a:spcAft>
                <a:spcPts val="0"/>
              </a:spcAft>
              <a:buClrTx/>
              <a:buSzTx/>
              <a:buFontTx/>
              <a:buNone/>
              <a:tabLst/>
              <a:defRPr/>
            </a:pPr>
            <a:r>
              <a:rPr kumimoji="0" sz="1200" b="1" i="0" u="none" strike="noStrike" kern="1200" cap="none" spc="0" normalizeH="0" baseline="0" noProof="0" dirty="0">
                <a:ln>
                  <a:noFill/>
                </a:ln>
                <a:solidFill>
                  <a:prstClr val="black"/>
                </a:solidFill>
                <a:effectLst/>
                <a:uLnTx/>
                <a:uFillTx/>
                <a:latin typeface="Calibri"/>
                <a:ea typeface="+mn-ea"/>
                <a:cs typeface="Calibri"/>
              </a:rPr>
              <a:t>1</a:t>
            </a:r>
            <a:r>
              <a:rPr kumimoji="0" sz="1200" b="1" i="0" u="none" strike="noStrike" kern="1200" cap="none" spc="-5" normalizeH="0" baseline="0" noProof="0" dirty="0">
                <a:ln>
                  <a:noFill/>
                </a:ln>
                <a:solidFill>
                  <a:prstClr val="black"/>
                </a:solidFill>
                <a:effectLst/>
                <a:uLnTx/>
                <a:uFillTx/>
                <a:latin typeface="Calibri"/>
                <a:ea typeface="+mn-ea"/>
                <a:cs typeface="Calibri"/>
              </a:rPr>
              <a:t>3J</a:t>
            </a:r>
            <a:r>
              <a:rPr kumimoji="0" sz="1200" b="1" i="0" u="none" strike="noStrike" kern="1200" cap="none" spc="5" normalizeH="0" baseline="0" noProof="0" dirty="0">
                <a:ln>
                  <a:noFill/>
                </a:ln>
                <a:solidFill>
                  <a:prstClr val="black"/>
                </a:solidFill>
                <a:effectLst/>
                <a:uLnTx/>
                <a:uFillTx/>
                <a:latin typeface="Calibri"/>
                <a:ea typeface="+mn-ea"/>
                <a:cs typeface="Calibri"/>
              </a:rPr>
              <a:t>U</a:t>
            </a:r>
            <a:r>
              <a:rPr kumimoji="0" sz="1200" b="1" i="0" u="none" strike="noStrike" kern="1200" cap="none" spc="0" normalizeH="0" baseline="0" noProof="0" dirty="0">
                <a:ln>
                  <a:noFill/>
                </a:ln>
                <a:solidFill>
                  <a:prstClr val="black"/>
                </a:solidFill>
                <a:effectLst/>
                <a:uLnTx/>
                <a:uFillTx/>
                <a:latin typeface="Calibri"/>
                <a:ea typeface="+mn-ea"/>
                <a:cs typeface="Calibri"/>
              </a:rPr>
              <a:t>N</a:t>
            </a:r>
            <a:r>
              <a:rPr kumimoji="0" sz="1200" b="1" i="0" u="none" strike="noStrike" kern="1200" cap="none" spc="-10" normalizeH="0" baseline="0" noProof="0" dirty="0">
                <a:ln>
                  <a:noFill/>
                </a:ln>
                <a:solidFill>
                  <a:prstClr val="black"/>
                </a:solidFill>
                <a:effectLst/>
                <a:uLnTx/>
                <a:uFillTx/>
                <a:latin typeface="Calibri"/>
                <a:ea typeface="+mn-ea"/>
                <a:cs typeface="Calibri"/>
              </a:rPr>
              <a:t>2</a:t>
            </a:r>
            <a:r>
              <a:rPr kumimoji="0" sz="1200" b="1" i="0" u="none" strike="noStrike" kern="1200" cap="none" spc="0" normalizeH="0" baseline="0" noProof="0" dirty="0">
                <a:ln>
                  <a:noFill/>
                </a:ln>
                <a:solidFill>
                  <a:prstClr val="black"/>
                </a:solidFill>
                <a:effectLst/>
                <a:uLnTx/>
                <a:uFillTx/>
                <a:latin typeface="Calibri"/>
                <a:ea typeface="+mn-ea"/>
                <a:cs typeface="Calibri"/>
              </a:rPr>
              <a:t>2</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7" name="object 17"/>
          <p:cNvSpPr/>
          <p:nvPr/>
        </p:nvSpPr>
        <p:spPr>
          <a:xfrm>
            <a:off x="7659623" y="3413759"/>
            <a:ext cx="1647825" cy="817244"/>
          </a:xfrm>
          <a:custGeom>
            <a:avLst/>
            <a:gdLst/>
            <a:ahLst/>
            <a:cxnLst/>
            <a:rect l="l" t="t" r="r" b="b"/>
            <a:pathLst>
              <a:path w="1647825" h="817245">
                <a:moveTo>
                  <a:pt x="0" y="816863"/>
                </a:moveTo>
                <a:lnTo>
                  <a:pt x="25907" y="580644"/>
                </a:lnTo>
              </a:path>
              <a:path w="1647825" h="817245">
                <a:moveTo>
                  <a:pt x="1559052" y="161543"/>
                </a:moveTo>
                <a:lnTo>
                  <a:pt x="1647444" y="0"/>
                </a:lnTo>
              </a:path>
            </a:pathLst>
          </a:custGeom>
          <a:ln w="9525">
            <a:solidFill>
              <a:srgbClr val="A6A6A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txBox="1"/>
          <p:nvPr/>
        </p:nvSpPr>
        <p:spPr>
          <a:xfrm>
            <a:off x="7491730" y="3770121"/>
            <a:ext cx="401320" cy="208279"/>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0" normalizeH="0" baseline="0" noProof="0" dirty="0">
                <a:ln>
                  <a:noFill/>
                </a:ln>
                <a:solidFill>
                  <a:prstClr val="black"/>
                </a:solidFill>
                <a:effectLst/>
                <a:uLnTx/>
                <a:uFillTx/>
                <a:latin typeface="Calibri"/>
                <a:ea typeface="+mn-ea"/>
                <a:cs typeface="Calibri"/>
              </a:rPr>
              <a:t>26589</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9" name="object 19"/>
          <p:cNvSpPr txBox="1"/>
          <p:nvPr/>
        </p:nvSpPr>
        <p:spPr>
          <a:xfrm>
            <a:off x="9113773" y="3188970"/>
            <a:ext cx="401320" cy="208279"/>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0" normalizeH="0" baseline="0" noProof="0" dirty="0">
                <a:ln>
                  <a:noFill/>
                </a:ln>
                <a:solidFill>
                  <a:prstClr val="black"/>
                </a:solidFill>
                <a:effectLst/>
                <a:uLnTx/>
                <a:uFillTx/>
                <a:latin typeface="Calibri"/>
                <a:ea typeface="+mn-ea"/>
                <a:cs typeface="Calibri"/>
              </a:rPr>
              <a:t>70359</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20" name="object 20"/>
          <p:cNvSpPr txBox="1"/>
          <p:nvPr/>
        </p:nvSpPr>
        <p:spPr>
          <a:xfrm>
            <a:off x="7086600" y="2716148"/>
            <a:ext cx="2945130" cy="245110"/>
          </a:xfrm>
          <a:prstGeom prst="rect">
            <a:avLst/>
          </a:prstGeom>
        </p:spPr>
        <p:txBody>
          <a:bodyPr vert="horz" wrap="square" lIns="0" tIns="11430" rIns="0" bIns="0" rtlCol="0">
            <a:spAutoFit/>
          </a:bodyPr>
          <a:lstStyle/>
          <a:p>
            <a:pPr marL="0" marR="0" lvl="0" indent="0" algn="l" defTabSz="914400" rtl="0" eaLnBrk="1" fontAlgn="auto" latinLnBrk="0" hangingPunct="1">
              <a:lnSpc>
                <a:spcPct val="100000"/>
              </a:lnSpc>
              <a:spcBef>
                <a:spcPts val="90"/>
              </a:spcBef>
              <a:spcAft>
                <a:spcPts val="0"/>
              </a:spcAft>
              <a:buClrTx/>
              <a:buSzTx/>
              <a:buFontTx/>
              <a:buNone/>
              <a:tabLst/>
              <a:defRPr/>
            </a:pPr>
            <a:r>
              <a:rPr kumimoji="0" sz="1450" b="1" i="0" u="none" strike="noStrike" kern="1200" cap="none" spc="-15" normalizeH="0" baseline="0" noProof="0" dirty="0">
                <a:ln>
                  <a:noFill/>
                </a:ln>
                <a:solidFill>
                  <a:prstClr val="black"/>
                </a:solidFill>
                <a:effectLst/>
                <a:uLnTx/>
                <a:uFillTx/>
                <a:latin typeface="Calibri"/>
                <a:ea typeface="+mn-ea"/>
                <a:cs typeface="Calibri"/>
              </a:rPr>
              <a:t>DROGA</a:t>
            </a:r>
            <a:r>
              <a:rPr kumimoji="0" sz="1450" b="1" i="0" u="none" strike="noStrike" kern="1200" cap="none" spc="-35" normalizeH="0" baseline="0" noProof="0" dirty="0">
                <a:ln>
                  <a:noFill/>
                </a:ln>
                <a:solidFill>
                  <a:prstClr val="black"/>
                </a:solidFill>
                <a:effectLst/>
                <a:uLnTx/>
                <a:uFillTx/>
                <a:latin typeface="Calibri"/>
                <a:ea typeface="+mn-ea"/>
                <a:cs typeface="Calibri"/>
              </a:rPr>
              <a:t> </a:t>
            </a:r>
            <a:r>
              <a:rPr kumimoji="0" sz="1450" b="1" i="0" u="none" strike="noStrike" kern="1200" cap="none" spc="-15" normalizeH="0" baseline="0" noProof="0" dirty="0">
                <a:ln>
                  <a:noFill/>
                </a:ln>
                <a:solidFill>
                  <a:prstClr val="black"/>
                </a:solidFill>
                <a:effectLst/>
                <a:uLnTx/>
                <a:uFillTx/>
                <a:latin typeface="Calibri"/>
                <a:ea typeface="+mn-ea"/>
                <a:cs typeface="Calibri"/>
              </a:rPr>
              <a:t>COMISADA</a:t>
            </a:r>
            <a:r>
              <a:rPr kumimoji="0" sz="1450" b="1" i="0" u="none" strike="noStrike" kern="1200" cap="none" spc="-35" normalizeH="0" baseline="0" noProof="0" dirty="0">
                <a:ln>
                  <a:noFill/>
                </a:ln>
                <a:solidFill>
                  <a:prstClr val="black"/>
                </a:solidFill>
                <a:effectLst/>
                <a:uLnTx/>
                <a:uFillTx/>
                <a:latin typeface="Calibri"/>
                <a:ea typeface="+mn-ea"/>
                <a:cs typeface="Calibri"/>
              </a:rPr>
              <a:t> </a:t>
            </a:r>
            <a:r>
              <a:rPr kumimoji="0" sz="1450" b="1" i="0" u="none" strike="noStrike" kern="1200" cap="none" spc="-10" normalizeH="0" baseline="0" noProof="0" dirty="0">
                <a:ln>
                  <a:noFill/>
                </a:ln>
                <a:solidFill>
                  <a:prstClr val="black"/>
                </a:solidFill>
                <a:effectLst/>
                <a:uLnTx/>
                <a:uFillTx/>
                <a:latin typeface="Calibri"/>
                <a:ea typeface="+mn-ea"/>
                <a:cs typeface="Calibri"/>
              </a:rPr>
              <a:t>POR</a:t>
            </a:r>
            <a:r>
              <a:rPr kumimoji="0" sz="1450" b="1" i="0" u="none" strike="noStrike" kern="1200" cap="none" spc="-35" normalizeH="0" baseline="0" noProof="0" dirty="0">
                <a:ln>
                  <a:noFill/>
                </a:ln>
                <a:solidFill>
                  <a:prstClr val="black"/>
                </a:solidFill>
                <a:effectLst/>
                <a:uLnTx/>
                <a:uFillTx/>
                <a:latin typeface="Calibri"/>
                <a:ea typeface="+mn-ea"/>
                <a:cs typeface="Calibri"/>
              </a:rPr>
              <a:t> </a:t>
            </a:r>
            <a:r>
              <a:rPr kumimoji="0" sz="1450" b="1" i="0" u="none" strike="noStrike" kern="1200" cap="none" spc="-25" normalizeH="0" baseline="0" noProof="0" dirty="0">
                <a:ln>
                  <a:noFill/>
                </a:ln>
                <a:solidFill>
                  <a:prstClr val="black"/>
                </a:solidFill>
                <a:effectLst/>
                <a:uLnTx/>
                <a:uFillTx/>
                <a:latin typeface="Calibri"/>
                <a:ea typeface="+mn-ea"/>
                <a:cs typeface="Calibri"/>
              </a:rPr>
              <a:t>ENVOLTORIOS</a:t>
            </a:r>
            <a:endParaRPr kumimoji="0" sz="1450" b="0" i="0" u="none" strike="noStrike" kern="1200" cap="none" spc="0" normalizeH="0" baseline="0" noProof="0">
              <a:ln>
                <a:noFill/>
              </a:ln>
              <a:solidFill>
                <a:prstClr val="black"/>
              </a:solidFill>
              <a:effectLst/>
              <a:uLnTx/>
              <a:uFillTx/>
              <a:latin typeface="Calibri"/>
              <a:ea typeface="+mn-ea"/>
              <a:cs typeface="Calibri"/>
            </a:endParaRPr>
          </a:p>
        </p:txBody>
      </p:sp>
      <p:grpSp>
        <p:nvGrpSpPr>
          <p:cNvPr id="21" name="object 21"/>
          <p:cNvGrpSpPr/>
          <p:nvPr/>
        </p:nvGrpSpPr>
        <p:grpSpPr>
          <a:xfrm>
            <a:off x="6253162" y="2627566"/>
            <a:ext cx="4600575" cy="2708275"/>
            <a:chOff x="6253162" y="2627566"/>
            <a:chExt cx="4600575" cy="2708275"/>
          </a:xfrm>
        </p:grpSpPr>
        <p:sp>
          <p:nvSpPr>
            <p:cNvPr id="22" name="object 22"/>
            <p:cNvSpPr/>
            <p:nvPr/>
          </p:nvSpPr>
          <p:spPr>
            <a:xfrm>
              <a:off x="6267450" y="2641854"/>
              <a:ext cx="4572000" cy="2679700"/>
            </a:xfrm>
            <a:custGeom>
              <a:avLst/>
              <a:gdLst/>
              <a:ahLst/>
              <a:cxnLst/>
              <a:rect l="l" t="t" r="r" b="b"/>
              <a:pathLst>
                <a:path w="4572000" h="2679700">
                  <a:moveTo>
                    <a:pt x="0" y="2679192"/>
                  </a:moveTo>
                  <a:lnTo>
                    <a:pt x="4572000" y="2679192"/>
                  </a:lnTo>
                  <a:lnTo>
                    <a:pt x="4572000" y="0"/>
                  </a:lnTo>
                  <a:lnTo>
                    <a:pt x="0" y="0"/>
                  </a:lnTo>
                  <a:lnTo>
                    <a:pt x="0" y="2679192"/>
                  </a:lnTo>
                  <a:close/>
                </a:path>
              </a:pathLst>
            </a:custGeom>
            <a:ln w="285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3"/>
            <p:cNvSpPr/>
            <p:nvPr/>
          </p:nvSpPr>
          <p:spPr>
            <a:xfrm>
              <a:off x="8121650" y="3550412"/>
              <a:ext cx="800735" cy="349250"/>
            </a:xfrm>
            <a:custGeom>
              <a:avLst/>
              <a:gdLst/>
              <a:ahLst/>
              <a:cxnLst/>
              <a:rect l="l" t="t" r="r" b="b"/>
              <a:pathLst>
                <a:path w="800734" h="349250">
                  <a:moveTo>
                    <a:pt x="696603" y="32364"/>
                  </a:moveTo>
                  <a:lnTo>
                    <a:pt x="0" y="316864"/>
                  </a:lnTo>
                  <a:lnTo>
                    <a:pt x="13207" y="349250"/>
                  </a:lnTo>
                  <a:lnTo>
                    <a:pt x="709783" y="64637"/>
                  </a:lnTo>
                  <a:lnTo>
                    <a:pt x="696603" y="32364"/>
                  </a:lnTo>
                  <a:close/>
                </a:path>
                <a:path w="800734" h="349250">
                  <a:moveTo>
                    <a:pt x="785429" y="25780"/>
                  </a:moveTo>
                  <a:lnTo>
                    <a:pt x="712724" y="25780"/>
                  </a:lnTo>
                  <a:lnTo>
                    <a:pt x="725931" y="58038"/>
                  </a:lnTo>
                  <a:lnTo>
                    <a:pt x="709783" y="64637"/>
                  </a:lnTo>
                  <a:lnTo>
                    <a:pt x="723010" y="97027"/>
                  </a:lnTo>
                  <a:lnTo>
                    <a:pt x="785429" y="25780"/>
                  </a:lnTo>
                  <a:close/>
                </a:path>
                <a:path w="800734" h="349250">
                  <a:moveTo>
                    <a:pt x="712724" y="25780"/>
                  </a:moveTo>
                  <a:lnTo>
                    <a:pt x="696603" y="32364"/>
                  </a:lnTo>
                  <a:lnTo>
                    <a:pt x="709783" y="64637"/>
                  </a:lnTo>
                  <a:lnTo>
                    <a:pt x="725931" y="58038"/>
                  </a:lnTo>
                  <a:lnTo>
                    <a:pt x="712724" y="25780"/>
                  </a:lnTo>
                  <a:close/>
                </a:path>
                <a:path w="800734" h="349250">
                  <a:moveTo>
                    <a:pt x="683386" y="0"/>
                  </a:moveTo>
                  <a:lnTo>
                    <a:pt x="696603" y="32364"/>
                  </a:lnTo>
                  <a:lnTo>
                    <a:pt x="712724" y="25780"/>
                  </a:lnTo>
                  <a:lnTo>
                    <a:pt x="785429" y="25780"/>
                  </a:lnTo>
                  <a:lnTo>
                    <a:pt x="800226" y="8889"/>
                  </a:lnTo>
                  <a:lnTo>
                    <a:pt x="683386"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4" name="object 24"/>
          <p:cNvSpPr txBox="1"/>
          <p:nvPr/>
        </p:nvSpPr>
        <p:spPr>
          <a:xfrm>
            <a:off x="8296656" y="4005198"/>
            <a:ext cx="527050" cy="299720"/>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F0000"/>
                </a:solidFill>
                <a:effectLst/>
                <a:uLnTx/>
                <a:uFillTx/>
                <a:latin typeface="Calibri"/>
                <a:ea typeface="+mn-ea"/>
                <a:cs typeface="Calibri"/>
              </a:rPr>
              <a:t>165%</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7355B52-2B84-4920-3DAC-6ECEB9CC8D42}"/>
              </a:ext>
            </a:extLst>
          </p:cNvPr>
          <p:cNvSpPr>
            <a:spLocks noGrp="1"/>
          </p:cNvSpPr>
          <p:nvPr>
            <p:ph type="title"/>
          </p:nvPr>
        </p:nvSpPr>
        <p:spPr>
          <a:xfrm>
            <a:off x="831850" y="2933407"/>
            <a:ext cx="10515600" cy="2852737"/>
          </a:xfrm>
        </p:spPr>
        <p:txBody>
          <a:bodyPr>
            <a:normAutofit fontScale="90000"/>
          </a:bodyPr>
          <a:lstStyle/>
          <a:p>
            <a:r>
              <a:rPr lang="es-PE" sz="4400" b="1" dirty="0">
                <a:solidFill>
                  <a:schemeClr val="bg1"/>
                </a:solidFill>
              </a:rPr>
              <a:t>Tema 3:</a:t>
            </a:r>
            <a:br>
              <a:rPr lang="es-PE" sz="4400" b="1" dirty="0">
                <a:solidFill>
                  <a:schemeClr val="bg1"/>
                </a:solidFill>
              </a:rPr>
            </a:br>
            <a:r>
              <a:rPr lang="es-PE" sz="4400" b="1" dirty="0">
                <a:solidFill>
                  <a:schemeClr val="bg1"/>
                </a:solidFill>
              </a:rPr>
              <a:t>Informar, cuál es la medida que implementará su gestión para reestablecer el sistema AFIS que no se encuentra en funcionamiento desde el mes de setiembre del año 2021, herramienta tecnológica necesaria para las unidades usuarias de la PNP, a cargo de la investigación criminal, INTERPOL, RENIEC y Ministerio Público</a:t>
            </a:r>
          </a:p>
        </p:txBody>
      </p:sp>
      <p:sp>
        <p:nvSpPr>
          <p:cNvPr id="2" name="Marcador de número de diapositiva 1">
            <a:extLst>
              <a:ext uri="{FF2B5EF4-FFF2-40B4-BE49-F238E27FC236}">
                <a16:creationId xmlns:a16="http://schemas.microsoft.com/office/drawing/2014/main" id="{8902574D-F08F-E681-118C-BEDE670C49FA}"/>
              </a:ext>
            </a:extLst>
          </p:cNvPr>
          <p:cNvSpPr>
            <a:spLocks noGrp="1"/>
          </p:cNvSpPr>
          <p:nvPr>
            <p:ph type="sldNum" sz="quarter" idx="12"/>
          </p:nvPr>
        </p:nvSpPr>
        <p:spPr/>
        <p:txBody>
          <a:bodyPr/>
          <a:lstStyle/>
          <a:p>
            <a:fld id="{00000000-1234-1234-1234-123412341234}" type="slidenum">
              <a:rPr lang="es-PE" smtClean="0"/>
              <a:pPr/>
              <a:t>14</a:t>
            </a:fld>
            <a:endParaRPr lang="es-PE"/>
          </a:p>
        </p:txBody>
      </p:sp>
    </p:spTree>
    <p:extLst>
      <p:ext uri="{BB962C8B-B14F-4D97-AF65-F5344CB8AC3E}">
        <p14:creationId xmlns:p14="http://schemas.microsoft.com/office/powerpoint/2010/main" val="931493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txBox="1">
            <a:spLocks/>
          </p:cNvSpPr>
          <p:nvPr/>
        </p:nvSpPr>
        <p:spPr>
          <a:xfrm>
            <a:off x="6705600" y="5836809"/>
            <a:ext cx="5362090" cy="8410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1" i="0" u="none" strike="noStrike" kern="1200" cap="none" spc="0" normalizeH="0" baseline="0" noProof="0" dirty="0">
                <a:ln>
                  <a:noFill/>
                </a:ln>
                <a:solidFill>
                  <a:prstClr val="white"/>
                </a:solidFill>
                <a:effectLst/>
                <a:uLnTx/>
                <a:uFillTx/>
                <a:latin typeface="Calibri"/>
                <a:ea typeface="+mn-ea"/>
                <a:cs typeface="+mn-cs"/>
              </a:rPr>
              <a:t>General PNP Luis Miguel GAMARRA CHAVARRY</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1" i="0" u="none" strike="noStrike" kern="1200" cap="none" spc="0" normalizeH="0" baseline="0" noProof="0" dirty="0">
                <a:ln>
                  <a:noFill/>
                </a:ln>
                <a:solidFill>
                  <a:prstClr val="white"/>
                </a:solidFill>
                <a:effectLst/>
                <a:uLnTx/>
                <a:uFillTx/>
                <a:latin typeface="Calibri"/>
                <a:ea typeface="+mn-ea"/>
                <a:cs typeface="+mn-cs"/>
              </a:rPr>
              <a:t>DIRECTOR DE CRIMINALÍSTICA PNP</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0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3200" b="1" i="0" u="none" strike="noStrike" kern="1200" cap="none" spc="0" normalizeH="0" baseline="0" noProof="0" dirty="0">
              <a:ln>
                <a:noFill/>
              </a:ln>
              <a:solidFill>
                <a:prstClr val="white"/>
              </a:solidFill>
              <a:effectLst/>
              <a:uLnTx/>
              <a:uFillTx/>
              <a:latin typeface="Calibri"/>
              <a:ea typeface="+mn-ea"/>
              <a:cs typeface="+mn-cs"/>
            </a:endParaRPr>
          </a:p>
        </p:txBody>
      </p:sp>
      <p:sp>
        <p:nvSpPr>
          <p:cNvPr id="5" name="Subtítulo 2"/>
          <p:cNvSpPr>
            <a:spLocks noGrp="1"/>
          </p:cNvSpPr>
          <p:nvPr>
            <p:ph type="subTitle" idx="1"/>
          </p:nvPr>
        </p:nvSpPr>
        <p:spPr>
          <a:xfrm>
            <a:off x="4961262" y="2609228"/>
            <a:ext cx="7106428" cy="1425961"/>
          </a:xfrm>
        </p:spPr>
        <p:txBody>
          <a:bodyPr>
            <a:noAutofit/>
          </a:bodyPr>
          <a:lstStyle/>
          <a:p>
            <a:r>
              <a:rPr lang="es-ES" sz="3600" b="1" dirty="0">
                <a:solidFill>
                  <a:schemeClr val="bg1"/>
                </a:solidFill>
                <a:latin typeface="Arial Black" panose="020B0A04020102020204" pitchFamily="34" charset="0"/>
                <a:cs typeface="Arial" panose="020B0604020202020204" pitchFamily="34" charset="0"/>
              </a:rPr>
              <a:t>DIRECCIÓN DE CRIMINALÍSTICA</a:t>
            </a:r>
          </a:p>
        </p:txBody>
      </p:sp>
    </p:spTree>
    <p:extLst>
      <p:ext uri="{BB962C8B-B14F-4D97-AF65-F5344CB8AC3E}">
        <p14:creationId xmlns:p14="http://schemas.microsoft.com/office/powerpoint/2010/main" val="2536633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nvGraphicFramePr>
        <p:xfrm>
          <a:off x="5033818" y="1601389"/>
          <a:ext cx="6834909" cy="4383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p:cNvSpPr>
            <a:spLocks noGrp="1"/>
          </p:cNvSpPr>
          <p:nvPr>
            <p:ph type="title"/>
          </p:nvPr>
        </p:nvSpPr>
        <p:spPr>
          <a:xfrm>
            <a:off x="1330860" y="3822342"/>
            <a:ext cx="4227968" cy="2628720"/>
          </a:xfrm>
          <a:noFill/>
          <a:ln>
            <a:noFill/>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a:noAutofit/>
          </a:bodyPr>
          <a:lstStyle/>
          <a:p>
            <a:pPr algn="just"/>
            <a:r>
              <a:rPr lang="es-PE" sz="1800" b="1" dirty="0">
                <a:solidFill>
                  <a:schemeClr val="bg1"/>
                </a:solidFill>
              </a:rPr>
              <a:t>El Sistema Automatizado de Identificación Dactilar - AFIS </a:t>
            </a:r>
            <a:r>
              <a:rPr lang="es-PE" sz="1800" dirty="0">
                <a:solidFill>
                  <a:schemeClr val="bg1"/>
                </a:solidFill>
              </a:rPr>
              <a:t>es la solución tecnológica que permite a la Policía Nacional del Perú la identificación de personas naturales, cadáveres y la resolución de casos crim</a:t>
            </a:r>
            <a:r>
              <a:rPr lang="es-PE" sz="1600" dirty="0">
                <a:solidFill>
                  <a:schemeClr val="bg1"/>
                </a:solidFill>
              </a:rPr>
              <a:t>i</a:t>
            </a:r>
            <a:r>
              <a:rPr lang="es-PE" sz="1800" dirty="0">
                <a:solidFill>
                  <a:schemeClr val="bg1"/>
                </a:solidFill>
              </a:rPr>
              <a:t>nales a través de sus impresiones papilares (dactilares y palmares) y las huellas papilares recogidas de la escena del crimen y documentos cuestionados.</a:t>
            </a:r>
          </a:p>
        </p:txBody>
      </p:sp>
      <p:sp>
        <p:nvSpPr>
          <p:cNvPr id="9" name="Título 1"/>
          <p:cNvSpPr txBox="1">
            <a:spLocks/>
          </p:cNvSpPr>
          <p:nvPr/>
        </p:nvSpPr>
        <p:spPr>
          <a:xfrm>
            <a:off x="1255597" y="136598"/>
            <a:ext cx="10711132" cy="8359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PE"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SISTEMA AUTOMATIZADO DE IDENTIFICACIÓN DACTILAR – AFIS PNP</a:t>
            </a:r>
          </a:p>
        </p:txBody>
      </p:sp>
      <p:pic>
        <p:nvPicPr>
          <p:cNvPr id="1026" name="Picture 2" descr="SistemaDactilarPeru">
            <a:extLst>
              <a:ext uri="{FF2B5EF4-FFF2-40B4-BE49-F238E27FC236}">
                <a16:creationId xmlns:a16="http://schemas.microsoft.com/office/drawing/2014/main" id="{C3F1A3EF-B8D6-42F4-8BED-E7C352384F5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996"/>
          <a:stretch/>
        </p:blipFill>
        <p:spPr bwMode="auto">
          <a:xfrm>
            <a:off x="1408549" y="1172039"/>
            <a:ext cx="4068616" cy="2650303"/>
          </a:xfrm>
          <a:prstGeom prst="rect">
            <a:avLst/>
          </a:prstGeom>
          <a:noFill/>
          <a:extLst>
            <a:ext uri="{909E8E84-426E-40DD-AFC4-6F175D3DCCD1}">
              <a14:hiddenFill xmlns:a14="http://schemas.microsoft.com/office/drawing/2010/main">
                <a:solidFill>
                  <a:srgbClr val="FFFFFF"/>
                </a:solidFill>
              </a14:hiddenFill>
            </a:ext>
          </a:extLst>
        </p:spPr>
      </p:pic>
      <p:sp>
        <p:nvSpPr>
          <p:cNvPr id="8" name="Forma libre: forma 7">
            <a:extLst>
              <a:ext uri="{FF2B5EF4-FFF2-40B4-BE49-F238E27FC236}">
                <a16:creationId xmlns:a16="http://schemas.microsoft.com/office/drawing/2014/main" id="{8A896034-57A1-4EB5-A860-27DA7E17551C}"/>
              </a:ext>
            </a:extLst>
          </p:cNvPr>
          <p:cNvSpPr/>
          <p:nvPr/>
        </p:nvSpPr>
        <p:spPr>
          <a:xfrm>
            <a:off x="5966691" y="3217054"/>
            <a:ext cx="831273" cy="888234"/>
          </a:xfrm>
          <a:custGeom>
            <a:avLst/>
            <a:gdLst>
              <a:gd name="connsiteX0" fmla="*/ 0 w 888233"/>
              <a:gd name="connsiteY0" fmla="*/ 310882 h 888233"/>
              <a:gd name="connsiteX1" fmla="*/ 444117 w 888233"/>
              <a:gd name="connsiteY1" fmla="*/ 0 h 888233"/>
              <a:gd name="connsiteX2" fmla="*/ 888233 w 888233"/>
              <a:gd name="connsiteY2" fmla="*/ 310882 h 888233"/>
              <a:gd name="connsiteX3" fmla="*/ 666175 w 888233"/>
              <a:gd name="connsiteY3" fmla="*/ 310882 h 888233"/>
              <a:gd name="connsiteX4" fmla="*/ 666175 w 888233"/>
              <a:gd name="connsiteY4" fmla="*/ 888233 h 888233"/>
              <a:gd name="connsiteX5" fmla="*/ 222058 w 888233"/>
              <a:gd name="connsiteY5" fmla="*/ 888233 h 888233"/>
              <a:gd name="connsiteX6" fmla="*/ 222058 w 888233"/>
              <a:gd name="connsiteY6" fmla="*/ 310882 h 888233"/>
              <a:gd name="connsiteX7" fmla="*/ 0 w 888233"/>
              <a:gd name="connsiteY7" fmla="*/ 310882 h 88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8233" h="888233">
                <a:moveTo>
                  <a:pt x="577351" y="0"/>
                </a:moveTo>
                <a:lnTo>
                  <a:pt x="888233" y="444117"/>
                </a:lnTo>
                <a:lnTo>
                  <a:pt x="577351" y="888233"/>
                </a:lnTo>
                <a:lnTo>
                  <a:pt x="577351" y="666175"/>
                </a:lnTo>
                <a:lnTo>
                  <a:pt x="0" y="666175"/>
                </a:lnTo>
                <a:lnTo>
                  <a:pt x="0" y="222058"/>
                </a:lnTo>
                <a:lnTo>
                  <a:pt x="577351" y="222058"/>
                </a:lnTo>
                <a:lnTo>
                  <a:pt x="577351" y="0"/>
                </a:lnTo>
                <a:close/>
              </a:path>
            </a:pathLst>
          </a:custGeom>
          <a:solidFill>
            <a:schemeClr val="accent6">
              <a:lumMod val="40000"/>
              <a:lumOff val="60000"/>
            </a:schemeClr>
          </a:solidFill>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9" tIns="321626" rIns="255008" bIns="321627"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s-PE" sz="14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Tree>
    <p:extLst>
      <p:ext uri="{BB962C8B-B14F-4D97-AF65-F5344CB8AC3E}">
        <p14:creationId xmlns:p14="http://schemas.microsoft.com/office/powerpoint/2010/main" val="3709931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13E3B00-7C77-4D58-8F53-4586853CD0C1}"/>
              </a:ext>
            </a:extLst>
          </p:cNvPr>
          <p:cNvSpPr txBox="1">
            <a:spLocks/>
          </p:cNvSpPr>
          <p:nvPr/>
        </p:nvSpPr>
        <p:spPr>
          <a:xfrm>
            <a:off x="1346200" y="155877"/>
            <a:ext cx="10413999" cy="8171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PE"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SISTEMA AFIS PARA LA PNP A NIVEL NACIONAL</a:t>
            </a:r>
          </a:p>
        </p:txBody>
      </p:sp>
      <p:grpSp>
        <p:nvGrpSpPr>
          <p:cNvPr id="20" name="Grupo 19">
            <a:extLst>
              <a:ext uri="{FF2B5EF4-FFF2-40B4-BE49-F238E27FC236}">
                <a16:creationId xmlns:a16="http://schemas.microsoft.com/office/drawing/2014/main" id="{D72211B1-EB8F-4ADB-96B1-4558F448AB0C}"/>
              </a:ext>
            </a:extLst>
          </p:cNvPr>
          <p:cNvGrpSpPr/>
          <p:nvPr/>
        </p:nvGrpSpPr>
        <p:grpSpPr>
          <a:xfrm>
            <a:off x="1577109" y="817178"/>
            <a:ext cx="10183090" cy="5884945"/>
            <a:chOff x="5984334" y="1474857"/>
            <a:chExt cx="7433094" cy="4786705"/>
          </a:xfrm>
        </p:grpSpPr>
        <p:pic>
          <p:nvPicPr>
            <p:cNvPr id="17" name="Imagen 16">
              <a:extLst>
                <a:ext uri="{FF2B5EF4-FFF2-40B4-BE49-F238E27FC236}">
                  <a16:creationId xmlns:a16="http://schemas.microsoft.com/office/drawing/2014/main" id="{4D7951CD-4AC6-45DF-93BC-1FE471F02AD8}"/>
                </a:ext>
              </a:extLst>
            </p:cNvPr>
            <p:cNvPicPr>
              <a:picLocks noChangeAspect="1"/>
            </p:cNvPicPr>
            <p:nvPr/>
          </p:nvPicPr>
          <p:blipFill>
            <a:blip r:embed="rId2"/>
            <a:stretch>
              <a:fillRect/>
            </a:stretch>
          </p:blipFill>
          <p:spPr>
            <a:xfrm>
              <a:off x="6991932" y="2396285"/>
              <a:ext cx="4926031" cy="3865277"/>
            </a:xfrm>
            <a:prstGeom prst="rect">
              <a:avLst/>
            </a:prstGeom>
            <a:ln>
              <a:solidFill>
                <a:schemeClr val="bg1"/>
              </a:solidFill>
            </a:ln>
          </p:spPr>
        </p:pic>
        <p:sp>
          <p:nvSpPr>
            <p:cNvPr id="18" name="CuadroTexto 17">
              <a:extLst>
                <a:ext uri="{FF2B5EF4-FFF2-40B4-BE49-F238E27FC236}">
                  <a16:creationId xmlns:a16="http://schemas.microsoft.com/office/drawing/2014/main" id="{D4D4C0FA-E21D-49BD-B70B-88135E970F10}"/>
                </a:ext>
              </a:extLst>
            </p:cNvPr>
            <p:cNvSpPr txBox="1"/>
            <p:nvPr/>
          </p:nvSpPr>
          <p:spPr>
            <a:xfrm>
              <a:off x="5984334" y="1474857"/>
              <a:ext cx="7433094" cy="675918"/>
            </a:xfrm>
            <a:prstGeom prst="rect">
              <a:avLst/>
            </a:prstGeom>
            <a:noFill/>
            <a:ln>
              <a:solidFill>
                <a:schemeClr val="bg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El sistema AFIS PNP cuenta </a:t>
              </a:r>
              <a:r>
                <a:rPr kumimoji="0" lang="es-ES" sz="1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con arquitectura física (servidores y estaciones) y lógica (aplicaciones, motores biométricos de comparación, bases de datos biométrica y otros), distribuida en la sede DIRCRI Y 14 (CATORCE) sedes remotas 06 (SEIS) en Unidades Especializadas de Lima: DIRANDRO, DIRINCRI, DIRCOTE, DIPROVE, OFICRI Callao y OFICRI </a:t>
              </a:r>
              <a:r>
                <a:rPr kumimoji="0" lang="es-ES" sz="1200" b="0" i="0" u="none" strike="noStrike" kern="1200" cap="none" spc="0" normalizeH="0" baseline="0" noProof="0" dirty="0" err="1">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Carceleta</a:t>
              </a:r>
              <a:r>
                <a:rPr kumimoji="0" lang="es-ES" sz="1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 Judicial; y 08 (OCHO) en provincias: Chiclayo, Trujillo, Iquitos, Tarapoto, Huancayo, Cusco, Arequipa y Tacna.</a:t>
              </a:r>
              <a:endParaRPr kumimoji="0" lang="es-PE" sz="12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7" name="CuadroTexto 6">
            <a:extLst>
              <a:ext uri="{FF2B5EF4-FFF2-40B4-BE49-F238E27FC236}">
                <a16:creationId xmlns:a16="http://schemas.microsoft.com/office/drawing/2014/main" id="{23C26791-7292-41B2-9699-CC99B2AF577B}"/>
              </a:ext>
            </a:extLst>
          </p:cNvPr>
          <p:cNvSpPr txBox="1"/>
          <p:nvPr/>
        </p:nvSpPr>
        <p:spPr>
          <a:xfrm>
            <a:off x="393192" y="2703347"/>
            <a:ext cx="2395728" cy="267765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prstClr val="white"/>
                </a:solidFill>
                <a:effectLst/>
                <a:uLnTx/>
                <a:uFillTx/>
                <a:latin typeface="Calibri Light"/>
                <a:ea typeface="+mn-ea"/>
                <a:cs typeface="+mn-cs"/>
              </a:rPr>
              <a:t>EL SISTEMA AFIS PNP se encuentra inoperativo desde el 03SET 2021</a:t>
            </a:r>
            <a:endParaRPr kumimoji="0" lang="es-PE" sz="2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8542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838200" y="365125"/>
            <a:ext cx="10515600" cy="6035675"/>
          </a:xfrm>
        </p:spPr>
        <p:txBody>
          <a:bodyPr>
            <a:normAutofit/>
          </a:bodyPr>
          <a:lstStyle/>
          <a:p>
            <a:pPr lvl="0" algn="just"/>
            <a:r>
              <a:rPr lang="es-ES" sz="2800" b="1" dirty="0">
                <a:solidFill>
                  <a:schemeClr val="bg1"/>
                </a:solidFill>
              </a:rPr>
              <a:t>ACCIONES ESTRATEGICAS PARA RESTABLECER EL SISTEMA AFIS</a:t>
            </a:r>
            <a:br>
              <a:rPr lang="es-ES" sz="2800" b="1" dirty="0">
                <a:solidFill>
                  <a:schemeClr val="bg1"/>
                </a:solidFill>
              </a:rPr>
            </a:br>
            <a:br>
              <a:rPr lang="es-ES" sz="2800" dirty="0">
                <a:solidFill>
                  <a:schemeClr val="bg1"/>
                </a:solidFill>
              </a:rPr>
            </a:br>
            <a:r>
              <a:rPr lang="es-ES" sz="2800" dirty="0">
                <a:solidFill>
                  <a:schemeClr val="bg1"/>
                </a:solidFill>
              </a:rPr>
              <a:t>El 12.05.2022 el MININTER aprobó la nota modificatoria presupuestal para asignar los recursos para la continuidad del servicio, por un monto total de S/ 7,961,942.00, que se distribuye de la siguiente manera:</a:t>
            </a:r>
            <a:br>
              <a:rPr lang="en-US" sz="2800" dirty="0">
                <a:solidFill>
                  <a:schemeClr val="bg1"/>
                </a:solidFill>
              </a:rPr>
            </a:br>
            <a:r>
              <a:rPr lang="es-ES" sz="2800" dirty="0">
                <a:solidFill>
                  <a:schemeClr val="bg1"/>
                </a:solidFill>
              </a:rPr>
              <a:t> </a:t>
            </a:r>
            <a:br>
              <a:rPr lang="en-US" sz="2800" dirty="0">
                <a:solidFill>
                  <a:schemeClr val="bg1"/>
                </a:solidFill>
              </a:rPr>
            </a:br>
            <a:r>
              <a:rPr lang="es-ES" sz="2800" dirty="0">
                <a:solidFill>
                  <a:schemeClr val="bg1"/>
                </a:solidFill>
              </a:rPr>
              <a:t>Para el año fiscal 2022 el importe de S/ 3,980,971.00 (Certificado)</a:t>
            </a:r>
            <a:br>
              <a:rPr lang="en-US" sz="2800" dirty="0">
                <a:solidFill>
                  <a:schemeClr val="bg1"/>
                </a:solidFill>
              </a:rPr>
            </a:br>
            <a:r>
              <a:rPr lang="es-ES" sz="2800" dirty="0">
                <a:solidFill>
                  <a:schemeClr val="bg1"/>
                </a:solidFill>
              </a:rPr>
              <a:t>Para el año fiscal 2023 el importe de S/ 3,980,971.00 (Previsión Presupuestal)</a:t>
            </a:r>
            <a:br>
              <a:rPr lang="es-ES" sz="2800" dirty="0">
                <a:solidFill>
                  <a:schemeClr val="bg1"/>
                </a:solidFill>
              </a:rPr>
            </a:br>
            <a:br>
              <a:rPr lang="es-ES" sz="2800" dirty="0">
                <a:solidFill>
                  <a:schemeClr val="bg1"/>
                </a:solidFill>
              </a:rPr>
            </a:br>
            <a:r>
              <a:rPr lang="es-ES" sz="2800" dirty="0">
                <a:solidFill>
                  <a:schemeClr val="bg1"/>
                </a:solidFill>
              </a:rPr>
              <a:t>La DIRCRI PNP ha solicitado el mantenimiento correctivo y preventivo del Sistema Automatizado de Identificación dactilar AFIS PNP, en tal sentido se adjunta el cronograma del proceso de selección  para dicho pedido</a:t>
            </a:r>
            <a:br>
              <a:rPr lang="es-ES" sz="2800" dirty="0">
                <a:solidFill>
                  <a:schemeClr val="bg1"/>
                </a:solidFill>
              </a:rPr>
            </a:br>
            <a:endParaRPr lang="en-US" sz="2800" dirty="0">
              <a:solidFill>
                <a:schemeClr val="bg1"/>
              </a:solidFill>
            </a:endParaRPr>
          </a:p>
        </p:txBody>
      </p:sp>
    </p:spTree>
    <p:extLst>
      <p:ext uri="{BB962C8B-B14F-4D97-AF65-F5344CB8AC3E}">
        <p14:creationId xmlns:p14="http://schemas.microsoft.com/office/powerpoint/2010/main" val="1317580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nvGraphicFramePr>
        <p:xfrm>
          <a:off x="662940" y="22857"/>
          <a:ext cx="11247119" cy="6880860"/>
        </p:xfrm>
        <a:graphic>
          <a:graphicData uri="http://schemas.openxmlformats.org/drawingml/2006/table">
            <a:tbl>
              <a:tblPr firstRow="1" firstCol="1" bandRow="1">
                <a:tableStyleId>{5C22544A-7EE6-4342-B048-85BDC9FD1C3A}</a:tableStyleId>
              </a:tblPr>
              <a:tblGrid>
                <a:gridCol w="668951">
                  <a:extLst>
                    <a:ext uri="{9D8B030D-6E8A-4147-A177-3AD203B41FA5}">
                      <a16:colId xmlns:a16="http://schemas.microsoft.com/office/drawing/2014/main" val="966544258"/>
                    </a:ext>
                  </a:extLst>
                </a:gridCol>
                <a:gridCol w="8552561">
                  <a:extLst>
                    <a:ext uri="{9D8B030D-6E8A-4147-A177-3AD203B41FA5}">
                      <a16:colId xmlns:a16="http://schemas.microsoft.com/office/drawing/2014/main" val="1529986387"/>
                    </a:ext>
                  </a:extLst>
                </a:gridCol>
                <a:gridCol w="2025607">
                  <a:extLst>
                    <a:ext uri="{9D8B030D-6E8A-4147-A177-3AD203B41FA5}">
                      <a16:colId xmlns:a16="http://schemas.microsoft.com/office/drawing/2014/main" val="2630739400"/>
                    </a:ext>
                  </a:extLst>
                </a:gridCol>
              </a:tblGrid>
              <a:tr h="314624">
                <a:tc>
                  <a:txBody>
                    <a:bodyPr/>
                    <a:lstStyle/>
                    <a:p>
                      <a:pPr algn="ctr">
                        <a:lnSpc>
                          <a:spcPct val="150000"/>
                        </a:lnSpc>
                      </a:pPr>
                      <a:r>
                        <a:rPr lang="es-PE" sz="1400">
                          <a:effectLst/>
                        </a:rPr>
                        <a:t>ID</a:t>
                      </a:r>
                      <a:endParaRPr lang="en-US" sz="1400">
                        <a:effectLst/>
                        <a:latin typeface="Calibri" panose="020F0502020204030204" pitchFamily="34" charset="0"/>
                        <a:cs typeface="Times New Roman" panose="02020603050405020304" pitchFamily="18" charset="0"/>
                      </a:endParaRPr>
                    </a:p>
                  </a:txBody>
                  <a:tcPr marL="49447" marR="49447" marT="0" marB="0" anchor="ctr"/>
                </a:tc>
                <a:tc>
                  <a:txBody>
                    <a:bodyPr/>
                    <a:lstStyle/>
                    <a:p>
                      <a:pPr algn="ctr">
                        <a:lnSpc>
                          <a:spcPct val="150000"/>
                        </a:lnSpc>
                      </a:pPr>
                      <a:r>
                        <a:rPr lang="es-PE" sz="1400">
                          <a:effectLst/>
                        </a:rPr>
                        <a:t>Acción realizada</a:t>
                      </a:r>
                      <a:endParaRPr lang="en-US" sz="1400">
                        <a:effectLst/>
                        <a:latin typeface="Calibri" panose="020F0502020204030204" pitchFamily="34" charset="0"/>
                        <a:cs typeface="Times New Roman" panose="02020603050405020304" pitchFamily="18" charset="0"/>
                      </a:endParaRPr>
                    </a:p>
                  </a:txBody>
                  <a:tcPr marL="49447" marR="49447" marT="0" marB="0" anchor="ctr"/>
                </a:tc>
                <a:tc>
                  <a:txBody>
                    <a:bodyPr/>
                    <a:lstStyle/>
                    <a:p>
                      <a:pPr algn="ctr">
                        <a:lnSpc>
                          <a:spcPct val="150000"/>
                        </a:lnSpc>
                      </a:pPr>
                      <a:r>
                        <a:rPr lang="es-PE" sz="1400">
                          <a:effectLst/>
                        </a:rPr>
                        <a:t>Fecha</a:t>
                      </a:r>
                      <a:endParaRPr lang="en-US" sz="1400">
                        <a:effectLst/>
                        <a:latin typeface="Calibri" panose="020F0502020204030204" pitchFamily="34" charset="0"/>
                        <a:cs typeface="Times New Roman" panose="02020603050405020304" pitchFamily="18" charset="0"/>
                      </a:endParaRPr>
                    </a:p>
                  </a:txBody>
                  <a:tcPr marL="49447" marR="49447" marT="0" marB="0" anchor="ctr"/>
                </a:tc>
                <a:extLst>
                  <a:ext uri="{0D108BD9-81ED-4DB2-BD59-A6C34878D82A}">
                    <a16:rowId xmlns:a16="http://schemas.microsoft.com/office/drawing/2014/main" val="3608854755"/>
                  </a:ext>
                </a:extLst>
              </a:tr>
              <a:tr h="522502">
                <a:tc>
                  <a:txBody>
                    <a:bodyPr/>
                    <a:lstStyle/>
                    <a:p>
                      <a:pPr algn="ctr">
                        <a:lnSpc>
                          <a:spcPct val="150000"/>
                        </a:lnSpc>
                      </a:pPr>
                      <a:r>
                        <a:rPr lang="es-PE" sz="1400">
                          <a:effectLst/>
                        </a:rPr>
                        <a:t>01</a:t>
                      </a:r>
                      <a:endParaRPr lang="en-US" sz="1400">
                        <a:effectLst/>
                        <a:latin typeface="Calibri" panose="020F0502020204030204" pitchFamily="34" charset="0"/>
                        <a:cs typeface="Times New Roman" panose="02020603050405020304" pitchFamily="18" charset="0"/>
                      </a:endParaRPr>
                    </a:p>
                  </a:txBody>
                  <a:tcPr marL="49447" marR="49447" marT="0" marB="0" anchor="ctr"/>
                </a:tc>
                <a:tc>
                  <a:txBody>
                    <a:bodyPr/>
                    <a:lstStyle/>
                    <a:p>
                      <a:pPr algn="just">
                        <a:lnSpc>
                          <a:spcPct val="150000"/>
                        </a:lnSpc>
                      </a:pPr>
                      <a:r>
                        <a:rPr lang="es-PE" sz="1400">
                          <a:effectLst/>
                        </a:rPr>
                        <a:t>La UE 026 finaliza la indagación de mercado y elabora el informe indagación de mercado.</a:t>
                      </a:r>
                      <a:endParaRPr lang="en-US" sz="1400">
                        <a:effectLst/>
                        <a:latin typeface="Calibri" panose="020F0502020204030204" pitchFamily="34" charset="0"/>
                        <a:cs typeface="Times New Roman" panose="02020603050405020304" pitchFamily="18" charset="0"/>
                      </a:endParaRPr>
                    </a:p>
                  </a:txBody>
                  <a:tcPr marL="49447" marR="49447" marT="0" marB="0" anchor="ctr"/>
                </a:tc>
                <a:tc>
                  <a:txBody>
                    <a:bodyPr/>
                    <a:lstStyle/>
                    <a:p>
                      <a:pPr algn="ctr">
                        <a:lnSpc>
                          <a:spcPct val="150000"/>
                        </a:lnSpc>
                      </a:pPr>
                      <a:r>
                        <a:rPr lang="es-PE" sz="1400">
                          <a:effectLst/>
                        </a:rPr>
                        <a:t>30.05.22</a:t>
                      </a:r>
                      <a:endParaRPr lang="en-US" sz="1400">
                        <a:effectLst/>
                        <a:latin typeface="Calibri" panose="020F0502020204030204" pitchFamily="34" charset="0"/>
                        <a:cs typeface="Times New Roman" panose="02020603050405020304" pitchFamily="18" charset="0"/>
                      </a:endParaRPr>
                    </a:p>
                  </a:txBody>
                  <a:tcPr marL="49447" marR="49447" marT="0" marB="0" anchor="ctr"/>
                </a:tc>
                <a:extLst>
                  <a:ext uri="{0D108BD9-81ED-4DB2-BD59-A6C34878D82A}">
                    <a16:rowId xmlns:a16="http://schemas.microsoft.com/office/drawing/2014/main" val="3678963977"/>
                  </a:ext>
                </a:extLst>
              </a:tr>
              <a:tr h="783754">
                <a:tc>
                  <a:txBody>
                    <a:bodyPr/>
                    <a:lstStyle/>
                    <a:p>
                      <a:pPr algn="ctr">
                        <a:lnSpc>
                          <a:spcPct val="150000"/>
                        </a:lnSpc>
                      </a:pPr>
                      <a:r>
                        <a:rPr lang="es-PE" sz="1400">
                          <a:effectLst/>
                        </a:rPr>
                        <a:t>02</a:t>
                      </a:r>
                      <a:endParaRPr lang="en-US" sz="1400">
                        <a:effectLst/>
                        <a:latin typeface="Calibri" panose="020F0502020204030204" pitchFamily="34" charset="0"/>
                        <a:cs typeface="Times New Roman" panose="02020603050405020304" pitchFamily="18" charset="0"/>
                      </a:endParaRPr>
                    </a:p>
                  </a:txBody>
                  <a:tcPr marL="49447" marR="49447" marT="0" marB="0" anchor="ctr"/>
                </a:tc>
                <a:tc>
                  <a:txBody>
                    <a:bodyPr/>
                    <a:lstStyle/>
                    <a:p>
                      <a:pPr algn="just">
                        <a:lnSpc>
                          <a:spcPct val="150000"/>
                        </a:lnSpc>
                      </a:pPr>
                      <a:r>
                        <a:rPr lang="es-PE" sz="1400">
                          <a:effectLst/>
                        </a:rPr>
                        <a:t>La UE 026 realiza la Certificación de Crédito Presupuestario (CCP) por S/ 3,980,971.00  y la previsión presupuestal por el importe de S/ 3,980,971.00.</a:t>
                      </a:r>
                      <a:endParaRPr lang="en-US" sz="1400">
                        <a:effectLst/>
                        <a:latin typeface="Calibri" panose="020F0502020204030204" pitchFamily="34" charset="0"/>
                        <a:cs typeface="Times New Roman" panose="02020603050405020304" pitchFamily="18" charset="0"/>
                      </a:endParaRPr>
                    </a:p>
                  </a:txBody>
                  <a:tcPr marL="49447" marR="49447" marT="0" marB="0" anchor="ctr"/>
                </a:tc>
                <a:tc>
                  <a:txBody>
                    <a:bodyPr/>
                    <a:lstStyle/>
                    <a:p>
                      <a:pPr algn="ctr">
                        <a:lnSpc>
                          <a:spcPct val="150000"/>
                        </a:lnSpc>
                      </a:pPr>
                      <a:r>
                        <a:rPr lang="es-PE" sz="1400">
                          <a:effectLst/>
                        </a:rPr>
                        <a:t>30.05.22</a:t>
                      </a:r>
                      <a:endParaRPr lang="en-US" sz="1400">
                        <a:effectLst/>
                        <a:latin typeface="Calibri" panose="020F0502020204030204" pitchFamily="34" charset="0"/>
                        <a:cs typeface="Times New Roman" panose="02020603050405020304" pitchFamily="18" charset="0"/>
                      </a:endParaRPr>
                    </a:p>
                  </a:txBody>
                  <a:tcPr marL="49447" marR="49447" marT="0" marB="0" anchor="ctr"/>
                </a:tc>
                <a:extLst>
                  <a:ext uri="{0D108BD9-81ED-4DB2-BD59-A6C34878D82A}">
                    <a16:rowId xmlns:a16="http://schemas.microsoft.com/office/drawing/2014/main" val="3194927416"/>
                  </a:ext>
                </a:extLst>
              </a:tr>
              <a:tr h="783754">
                <a:tc>
                  <a:txBody>
                    <a:bodyPr/>
                    <a:lstStyle/>
                    <a:p>
                      <a:pPr algn="ctr">
                        <a:lnSpc>
                          <a:spcPct val="150000"/>
                        </a:lnSpc>
                      </a:pPr>
                      <a:r>
                        <a:rPr lang="es-PE" sz="1400">
                          <a:effectLst/>
                        </a:rPr>
                        <a:t>03</a:t>
                      </a:r>
                      <a:endParaRPr lang="en-US" sz="1400">
                        <a:effectLst/>
                        <a:latin typeface="Calibri" panose="020F0502020204030204" pitchFamily="34" charset="0"/>
                        <a:cs typeface="Times New Roman" panose="02020603050405020304" pitchFamily="18" charset="0"/>
                      </a:endParaRPr>
                    </a:p>
                  </a:txBody>
                  <a:tcPr marL="49447" marR="49447" marT="0" marB="0" anchor="ctr"/>
                </a:tc>
                <a:tc>
                  <a:txBody>
                    <a:bodyPr/>
                    <a:lstStyle/>
                    <a:p>
                      <a:pPr algn="just">
                        <a:lnSpc>
                          <a:spcPct val="150000"/>
                        </a:lnSpc>
                      </a:pPr>
                      <a:r>
                        <a:rPr lang="es-PE" sz="1400" dirty="0">
                          <a:effectLst/>
                        </a:rPr>
                        <a:t>La UE 026 emite la Resolución Jefatural (RJ) de modificación del Plan Anual de Contrataciones – PAC incluyendo el servicio de soporte técnico, mantenimiento preventivo correctivo del AFIS PNP.</a:t>
                      </a:r>
                      <a:endParaRPr lang="en-US" sz="1400" dirty="0">
                        <a:effectLst/>
                        <a:latin typeface="Calibri" panose="020F0502020204030204" pitchFamily="34" charset="0"/>
                        <a:cs typeface="Times New Roman" panose="02020603050405020304" pitchFamily="18" charset="0"/>
                      </a:endParaRPr>
                    </a:p>
                  </a:txBody>
                  <a:tcPr marL="49447" marR="49447" marT="0" marB="0" anchor="ctr"/>
                </a:tc>
                <a:tc>
                  <a:txBody>
                    <a:bodyPr/>
                    <a:lstStyle/>
                    <a:p>
                      <a:pPr algn="ctr">
                        <a:lnSpc>
                          <a:spcPct val="150000"/>
                        </a:lnSpc>
                      </a:pPr>
                      <a:r>
                        <a:rPr lang="es-PE" sz="1400">
                          <a:effectLst/>
                        </a:rPr>
                        <a:t>31.05.22</a:t>
                      </a:r>
                      <a:endParaRPr lang="en-US" sz="1400">
                        <a:effectLst/>
                        <a:latin typeface="Calibri" panose="020F0502020204030204" pitchFamily="34" charset="0"/>
                        <a:cs typeface="Times New Roman" panose="02020603050405020304" pitchFamily="18" charset="0"/>
                      </a:endParaRPr>
                    </a:p>
                  </a:txBody>
                  <a:tcPr marL="49447" marR="49447" marT="0" marB="0" anchor="ctr"/>
                </a:tc>
                <a:extLst>
                  <a:ext uri="{0D108BD9-81ED-4DB2-BD59-A6C34878D82A}">
                    <a16:rowId xmlns:a16="http://schemas.microsoft.com/office/drawing/2014/main" val="2210002707"/>
                  </a:ext>
                </a:extLst>
              </a:tr>
              <a:tr h="783754">
                <a:tc>
                  <a:txBody>
                    <a:bodyPr/>
                    <a:lstStyle/>
                    <a:p>
                      <a:pPr algn="ctr">
                        <a:lnSpc>
                          <a:spcPct val="150000"/>
                        </a:lnSpc>
                      </a:pPr>
                      <a:r>
                        <a:rPr lang="es-PE" sz="1400">
                          <a:effectLst/>
                        </a:rPr>
                        <a:t>04</a:t>
                      </a:r>
                      <a:endParaRPr lang="en-US" sz="1400">
                        <a:effectLst/>
                        <a:latin typeface="Calibri" panose="020F0502020204030204" pitchFamily="34" charset="0"/>
                        <a:cs typeface="Times New Roman" panose="02020603050405020304" pitchFamily="18" charset="0"/>
                      </a:endParaRPr>
                    </a:p>
                  </a:txBody>
                  <a:tcPr marL="49447" marR="49447" marT="0" marB="0" anchor="ctr"/>
                </a:tc>
                <a:tc>
                  <a:txBody>
                    <a:bodyPr/>
                    <a:lstStyle/>
                    <a:p>
                      <a:pPr algn="just">
                        <a:lnSpc>
                          <a:spcPct val="150000"/>
                        </a:lnSpc>
                      </a:pPr>
                      <a:r>
                        <a:rPr lang="es-PE" sz="1400">
                          <a:effectLst/>
                        </a:rPr>
                        <a:t>La UE 026 emite Informe técnico-legal que sustenta el tipo de contratación de conformidad al informe de indagación de mercado, proyectando la RJ que aprueba el tipo de contratación.</a:t>
                      </a:r>
                      <a:endParaRPr lang="en-US" sz="1400">
                        <a:effectLst/>
                        <a:latin typeface="Calibri" panose="020F0502020204030204" pitchFamily="34" charset="0"/>
                        <a:cs typeface="Times New Roman" panose="02020603050405020304" pitchFamily="18" charset="0"/>
                      </a:endParaRPr>
                    </a:p>
                  </a:txBody>
                  <a:tcPr marL="49447" marR="49447" marT="0" marB="0" anchor="ctr"/>
                </a:tc>
                <a:tc>
                  <a:txBody>
                    <a:bodyPr/>
                    <a:lstStyle/>
                    <a:p>
                      <a:pPr algn="ctr">
                        <a:lnSpc>
                          <a:spcPct val="150000"/>
                        </a:lnSpc>
                      </a:pPr>
                      <a:r>
                        <a:rPr lang="es-PE" sz="1400">
                          <a:effectLst/>
                        </a:rPr>
                        <a:t>01.06.22</a:t>
                      </a:r>
                      <a:endParaRPr lang="en-US" sz="1400">
                        <a:effectLst/>
                        <a:latin typeface="Calibri" panose="020F0502020204030204" pitchFamily="34" charset="0"/>
                        <a:cs typeface="Times New Roman" panose="02020603050405020304" pitchFamily="18" charset="0"/>
                      </a:endParaRPr>
                    </a:p>
                  </a:txBody>
                  <a:tcPr marL="49447" marR="49447" marT="0" marB="0" anchor="ctr"/>
                </a:tc>
                <a:extLst>
                  <a:ext uri="{0D108BD9-81ED-4DB2-BD59-A6C34878D82A}">
                    <a16:rowId xmlns:a16="http://schemas.microsoft.com/office/drawing/2014/main" val="1551347926"/>
                  </a:ext>
                </a:extLst>
              </a:tr>
              <a:tr h="641113">
                <a:tc>
                  <a:txBody>
                    <a:bodyPr/>
                    <a:lstStyle/>
                    <a:p>
                      <a:pPr algn="ctr">
                        <a:lnSpc>
                          <a:spcPct val="150000"/>
                        </a:lnSpc>
                      </a:pPr>
                      <a:r>
                        <a:rPr lang="es-PE" sz="1400">
                          <a:effectLst/>
                        </a:rPr>
                        <a:t>05</a:t>
                      </a:r>
                      <a:endParaRPr lang="en-US" sz="1400">
                        <a:effectLst/>
                        <a:latin typeface="Calibri" panose="020F0502020204030204" pitchFamily="34" charset="0"/>
                        <a:cs typeface="Times New Roman" panose="02020603050405020304" pitchFamily="18" charset="0"/>
                      </a:endParaRPr>
                    </a:p>
                  </a:txBody>
                  <a:tcPr marL="49447" marR="49447" marT="0" marB="0" anchor="ctr"/>
                </a:tc>
                <a:tc>
                  <a:txBody>
                    <a:bodyPr/>
                    <a:lstStyle/>
                    <a:p>
                      <a:pPr algn="just">
                        <a:lnSpc>
                          <a:spcPct val="150000"/>
                        </a:lnSpc>
                      </a:pPr>
                      <a:r>
                        <a:rPr lang="es-PE" sz="1400" dirty="0">
                          <a:effectLst/>
                        </a:rPr>
                        <a:t>La UE 026 mediante RJ aprueba el tipo de contratación, la misma que se publicará en el Portal Institucional de la UE 026.</a:t>
                      </a:r>
                      <a:endParaRPr lang="en-US" sz="1400" dirty="0">
                        <a:effectLst/>
                        <a:latin typeface="Calibri" panose="020F0502020204030204" pitchFamily="34" charset="0"/>
                        <a:cs typeface="Times New Roman" panose="02020603050405020304" pitchFamily="18" charset="0"/>
                      </a:endParaRPr>
                    </a:p>
                  </a:txBody>
                  <a:tcPr marL="49447" marR="49447" marT="0" marB="0" anchor="ctr"/>
                </a:tc>
                <a:tc>
                  <a:txBody>
                    <a:bodyPr/>
                    <a:lstStyle/>
                    <a:p>
                      <a:pPr algn="ctr">
                        <a:lnSpc>
                          <a:spcPct val="150000"/>
                        </a:lnSpc>
                      </a:pPr>
                      <a:r>
                        <a:rPr lang="es-PE" sz="1400">
                          <a:effectLst/>
                        </a:rPr>
                        <a:t>02.06.22</a:t>
                      </a:r>
                      <a:endParaRPr lang="en-US" sz="1400">
                        <a:effectLst/>
                        <a:latin typeface="Calibri" panose="020F0502020204030204" pitchFamily="34" charset="0"/>
                        <a:cs typeface="Times New Roman" panose="02020603050405020304" pitchFamily="18" charset="0"/>
                      </a:endParaRPr>
                    </a:p>
                  </a:txBody>
                  <a:tcPr marL="49447" marR="49447" marT="0" marB="0" anchor="ctr"/>
                </a:tc>
                <a:extLst>
                  <a:ext uri="{0D108BD9-81ED-4DB2-BD59-A6C34878D82A}">
                    <a16:rowId xmlns:a16="http://schemas.microsoft.com/office/drawing/2014/main" val="2924511841"/>
                  </a:ext>
                </a:extLst>
              </a:tr>
              <a:tr h="314624">
                <a:tc>
                  <a:txBody>
                    <a:bodyPr/>
                    <a:lstStyle/>
                    <a:p>
                      <a:pPr algn="ctr">
                        <a:lnSpc>
                          <a:spcPct val="150000"/>
                        </a:lnSpc>
                      </a:pPr>
                      <a:r>
                        <a:rPr lang="es-PE" sz="1400">
                          <a:effectLst/>
                        </a:rPr>
                        <a:t>06</a:t>
                      </a:r>
                      <a:endParaRPr lang="en-US" sz="1400">
                        <a:effectLst/>
                        <a:latin typeface="Calibri" panose="020F0502020204030204" pitchFamily="34" charset="0"/>
                        <a:cs typeface="Times New Roman" panose="02020603050405020304" pitchFamily="18" charset="0"/>
                      </a:endParaRPr>
                    </a:p>
                  </a:txBody>
                  <a:tcPr marL="49447" marR="49447" marT="0" marB="0" anchor="ctr"/>
                </a:tc>
                <a:tc>
                  <a:txBody>
                    <a:bodyPr/>
                    <a:lstStyle/>
                    <a:p>
                      <a:pPr algn="just">
                        <a:lnSpc>
                          <a:spcPct val="150000"/>
                        </a:lnSpc>
                      </a:pPr>
                      <a:r>
                        <a:rPr lang="es-PE" sz="1400">
                          <a:effectLst/>
                        </a:rPr>
                        <a:t>La UE 026 aprueba el Expediente de Contratación.</a:t>
                      </a:r>
                      <a:endParaRPr lang="en-US" sz="1400">
                        <a:effectLst/>
                        <a:latin typeface="Calibri" panose="020F0502020204030204" pitchFamily="34" charset="0"/>
                        <a:cs typeface="Times New Roman" panose="02020603050405020304" pitchFamily="18" charset="0"/>
                      </a:endParaRPr>
                    </a:p>
                  </a:txBody>
                  <a:tcPr marL="49447" marR="49447" marT="0" marB="0" anchor="ctr"/>
                </a:tc>
                <a:tc>
                  <a:txBody>
                    <a:bodyPr/>
                    <a:lstStyle/>
                    <a:p>
                      <a:pPr algn="ctr">
                        <a:lnSpc>
                          <a:spcPct val="150000"/>
                        </a:lnSpc>
                      </a:pPr>
                      <a:r>
                        <a:rPr lang="es-PE" sz="1400">
                          <a:effectLst/>
                        </a:rPr>
                        <a:t>03.06.22</a:t>
                      </a:r>
                      <a:endParaRPr lang="en-US" sz="1400">
                        <a:effectLst/>
                        <a:latin typeface="Calibri" panose="020F0502020204030204" pitchFamily="34" charset="0"/>
                        <a:cs typeface="Times New Roman" panose="02020603050405020304" pitchFamily="18" charset="0"/>
                      </a:endParaRPr>
                    </a:p>
                  </a:txBody>
                  <a:tcPr marL="49447" marR="49447" marT="0" marB="0" anchor="ctr"/>
                </a:tc>
                <a:extLst>
                  <a:ext uri="{0D108BD9-81ED-4DB2-BD59-A6C34878D82A}">
                    <a16:rowId xmlns:a16="http://schemas.microsoft.com/office/drawing/2014/main" val="1623491540"/>
                  </a:ext>
                </a:extLst>
              </a:tr>
              <a:tr h="522502">
                <a:tc>
                  <a:txBody>
                    <a:bodyPr/>
                    <a:lstStyle/>
                    <a:p>
                      <a:pPr algn="ctr">
                        <a:lnSpc>
                          <a:spcPct val="150000"/>
                        </a:lnSpc>
                      </a:pPr>
                      <a:r>
                        <a:rPr lang="es-PE" sz="1400">
                          <a:effectLst/>
                        </a:rPr>
                        <a:t>07</a:t>
                      </a:r>
                      <a:endParaRPr lang="en-US" sz="1400">
                        <a:effectLst/>
                        <a:latin typeface="Calibri" panose="020F0502020204030204" pitchFamily="34" charset="0"/>
                        <a:cs typeface="Times New Roman" panose="02020603050405020304" pitchFamily="18" charset="0"/>
                      </a:endParaRPr>
                    </a:p>
                  </a:txBody>
                  <a:tcPr marL="49447" marR="49447" marT="0" marB="0" anchor="ctr"/>
                </a:tc>
                <a:tc>
                  <a:txBody>
                    <a:bodyPr/>
                    <a:lstStyle/>
                    <a:p>
                      <a:pPr algn="just">
                        <a:lnSpc>
                          <a:spcPct val="150000"/>
                        </a:lnSpc>
                      </a:pPr>
                      <a:r>
                        <a:rPr lang="es-PE" sz="1400">
                          <a:effectLst/>
                        </a:rPr>
                        <a:t>La UE 026 a través del OEC elabora y aprueba las bases administrativas del procedimiento de selección. </a:t>
                      </a:r>
                      <a:endParaRPr lang="en-US" sz="1400">
                        <a:effectLst/>
                        <a:latin typeface="Calibri" panose="020F0502020204030204" pitchFamily="34" charset="0"/>
                        <a:cs typeface="Times New Roman" panose="02020603050405020304" pitchFamily="18" charset="0"/>
                      </a:endParaRPr>
                    </a:p>
                  </a:txBody>
                  <a:tcPr marL="49447" marR="49447" marT="0" marB="0" anchor="ctr"/>
                </a:tc>
                <a:tc>
                  <a:txBody>
                    <a:bodyPr/>
                    <a:lstStyle/>
                    <a:p>
                      <a:pPr algn="ctr">
                        <a:lnSpc>
                          <a:spcPct val="150000"/>
                        </a:lnSpc>
                      </a:pPr>
                      <a:r>
                        <a:rPr lang="es-PE" sz="1400">
                          <a:effectLst/>
                        </a:rPr>
                        <a:t>06.06.22</a:t>
                      </a:r>
                      <a:endParaRPr lang="en-US" sz="1400">
                        <a:effectLst/>
                        <a:latin typeface="Calibri" panose="020F0502020204030204" pitchFamily="34" charset="0"/>
                        <a:cs typeface="Times New Roman" panose="02020603050405020304" pitchFamily="18" charset="0"/>
                      </a:endParaRPr>
                    </a:p>
                  </a:txBody>
                  <a:tcPr marL="49447" marR="49447" marT="0" marB="0" anchor="ctr"/>
                </a:tc>
                <a:extLst>
                  <a:ext uri="{0D108BD9-81ED-4DB2-BD59-A6C34878D82A}">
                    <a16:rowId xmlns:a16="http://schemas.microsoft.com/office/drawing/2014/main" val="853860678"/>
                  </a:ext>
                </a:extLst>
              </a:tr>
              <a:tr h="314624">
                <a:tc>
                  <a:txBody>
                    <a:bodyPr/>
                    <a:lstStyle/>
                    <a:p>
                      <a:pPr algn="ctr">
                        <a:lnSpc>
                          <a:spcPct val="150000"/>
                        </a:lnSpc>
                      </a:pPr>
                      <a:r>
                        <a:rPr lang="es-PE" sz="1400">
                          <a:effectLst/>
                        </a:rPr>
                        <a:t>08</a:t>
                      </a:r>
                      <a:endParaRPr lang="en-US" sz="1400">
                        <a:effectLst/>
                        <a:latin typeface="Calibri" panose="020F0502020204030204" pitchFamily="34" charset="0"/>
                        <a:cs typeface="Times New Roman" panose="02020603050405020304" pitchFamily="18" charset="0"/>
                      </a:endParaRPr>
                    </a:p>
                  </a:txBody>
                  <a:tcPr marL="49447" marR="49447" marT="0" marB="0" anchor="ctr"/>
                </a:tc>
                <a:tc>
                  <a:txBody>
                    <a:bodyPr/>
                    <a:lstStyle/>
                    <a:p>
                      <a:pPr algn="just">
                        <a:lnSpc>
                          <a:spcPct val="150000"/>
                        </a:lnSpc>
                      </a:pPr>
                      <a:r>
                        <a:rPr lang="es-PE" sz="1400">
                          <a:effectLst/>
                        </a:rPr>
                        <a:t>La UE 026 realiza la convocatoria a través del SEACE e invita al proveedor.</a:t>
                      </a:r>
                      <a:endParaRPr lang="en-US" sz="1400">
                        <a:effectLst/>
                        <a:latin typeface="Calibri" panose="020F0502020204030204" pitchFamily="34" charset="0"/>
                        <a:cs typeface="Times New Roman" panose="02020603050405020304" pitchFamily="18" charset="0"/>
                      </a:endParaRPr>
                    </a:p>
                  </a:txBody>
                  <a:tcPr marL="49447" marR="49447" marT="0" marB="0" anchor="ctr"/>
                </a:tc>
                <a:tc>
                  <a:txBody>
                    <a:bodyPr/>
                    <a:lstStyle/>
                    <a:p>
                      <a:pPr algn="ctr">
                        <a:lnSpc>
                          <a:spcPct val="150000"/>
                        </a:lnSpc>
                      </a:pPr>
                      <a:r>
                        <a:rPr lang="es-PE" sz="1400">
                          <a:effectLst/>
                        </a:rPr>
                        <a:t>07.06.22</a:t>
                      </a:r>
                      <a:endParaRPr lang="en-US" sz="1400">
                        <a:effectLst/>
                        <a:latin typeface="Calibri" panose="020F0502020204030204" pitchFamily="34" charset="0"/>
                        <a:cs typeface="Times New Roman" panose="02020603050405020304" pitchFamily="18" charset="0"/>
                      </a:endParaRPr>
                    </a:p>
                  </a:txBody>
                  <a:tcPr marL="49447" marR="49447" marT="0" marB="0" anchor="ctr"/>
                </a:tc>
                <a:extLst>
                  <a:ext uri="{0D108BD9-81ED-4DB2-BD59-A6C34878D82A}">
                    <a16:rowId xmlns:a16="http://schemas.microsoft.com/office/drawing/2014/main" val="2518899320"/>
                  </a:ext>
                </a:extLst>
              </a:tr>
              <a:tr h="314624">
                <a:tc>
                  <a:txBody>
                    <a:bodyPr/>
                    <a:lstStyle/>
                    <a:p>
                      <a:pPr algn="ctr">
                        <a:lnSpc>
                          <a:spcPct val="150000"/>
                        </a:lnSpc>
                      </a:pPr>
                      <a:r>
                        <a:rPr lang="es-PE" sz="1400" dirty="0">
                          <a:effectLst/>
                        </a:rPr>
                        <a:t>09</a:t>
                      </a:r>
                      <a:endParaRPr lang="en-US" sz="1400" dirty="0">
                        <a:effectLst/>
                        <a:latin typeface="Calibri" panose="020F0502020204030204" pitchFamily="34" charset="0"/>
                        <a:cs typeface="Times New Roman" panose="02020603050405020304" pitchFamily="18" charset="0"/>
                      </a:endParaRPr>
                    </a:p>
                  </a:txBody>
                  <a:tcPr marL="49447" marR="49447" marT="0" marB="0" anchor="ctr"/>
                </a:tc>
                <a:tc>
                  <a:txBody>
                    <a:bodyPr/>
                    <a:lstStyle/>
                    <a:p>
                      <a:pPr algn="just">
                        <a:lnSpc>
                          <a:spcPct val="150000"/>
                        </a:lnSpc>
                      </a:pPr>
                      <a:r>
                        <a:rPr lang="es-PE" sz="1400" dirty="0">
                          <a:effectLst/>
                        </a:rPr>
                        <a:t>Presentación de la oferta del postor.</a:t>
                      </a:r>
                      <a:endParaRPr lang="en-US" sz="1400" dirty="0">
                        <a:effectLst/>
                        <a:latin typeface="Calibri" panose="020F0502020204030204" pitchFamily="34" charset="0"/>
                        <a:cs typeface="Times New Roman" panose="02020603050405020304" pitchFamily="18" charset="0"/>
                      </a:endParaRPr>
                    </a:p>
                  </a:txBody>
                  <a:tcPr marL="49447" marR="49447" marT="0" marB="0" anchor="ctr"/>
                </a:tc>
                <a:tc>
                  <a:txBody>
                    <a:bodyPr/>
                    <a:lstStyle/>
                    <a:p>
                      <a:pPr algn="ctr">
                        <a:lnSpc>
                          <a:spcPct val="150000"/>
                        </a:lnSpc>
                      </a:pPr>
                      <a:r>
                        <a:rPr lang="es-PE" sz="1400">
                          <a:effectLst/>
                        </a:rPr>
                        <a:t>09.06.22</a:t>
                      </a:r>
                      <a:endParaRPr lang="en-US" sz="1400">
                        <a:effectLst/>
                        <a:latin typeface="Calibri" panose="020F0502020204030204" pitchFamily="34" charset="0"/>
                        <a:cs typeface="Times New Roman" panose="02020603050405020304" pitchFamily="18" charset="0"/>
                      </a:endParaRPr>
                    </a:p>
                  </a:txBody>
                  <a:tcPr marL="49447" marR="49447" marT="0" marB="0" anchor="ctr"/>
                </a:tc>
                <a:extLst>
                  <a:ext uri="{0D108BD9-81ED-4DB2-BD59-A6C34878D82A}">
                    <a16:rowId xmlns:a16="http://schemas.microsoft.com/office/drawing/2014/main" val="4149411502"/>
                  </a:ext>
                </a:extLst>
              </a:tr>
              <a:tr h="314624">
                <a:tc>
                  <a:txBody>
                    <a:bodyPr/>
                    <a:lstStyle/>
                    <a:p>
                      <a:pPr algn="ctr">
                        <a:lnSpc>
                          <a:spcPct val="150000"/>
                        </a:lnSpc>
                      </a:pPr>
                      <a:r>
                        <a:rPr lang="es-PE" sz="1400" dirty="0">
                          <a:effectLst/>
                        </a:rPr>
                        <a:t>10</a:t>
                      </a:r>
                      <a:endParaRPr lang="en-US" sz="1400" dirty="0">
                        <a:effectLst/>
                        <a:latin typeface="Calibri" panose="020F0502020204030204" pitchFamily="34" charset="0"/>
                        <a:cs typeface="Times New Roman" panose="02020603050405020304" pitchFamily="18" charset="0"/>
                      </a:endParaRPr>
                    </a:p>
                  </a:txBody>
                  <a:tcPr marL="49447" marR="49447" marT="0" marB="0" anchor="ctr"/>
                </a:tc>
                <a:tc>
                  <a:txBody>
                    <a:bodyPr/>
                    <a:lstStyle/>
                    <a:p>
                      <a:pPr algn="just">
                        <a:lnSpc>
                          <a:spcPct val="150000"/>
                        </a:lnSpc>
                      </a:pPr>
                      <a:r>
                        <a:rPr lang="es-PE" sz="1400" dirty="0">
                          <a:effectLst/>
                        </a:rPr>
                        <a:t>La UE 026 realiza la evaluación y calificación de la oferta presentada.</a:t>
                      </a:r>
                      <a:endParaRPr lang="en-US" sz="1400" dirty="0">
                        <a:effectLst/>
                        <a:latin typeface="Calibri" panose="020F0502020204030204" pitchFamily="34" charset="0"/>
                        <a:cs typeface="Times New Roman" panose="02020603050405020304" pitchFamily="18" charset="0"/>
                      </a:endParaRPr>
                    </a:p>
                  </a:txBody>
                  <a:tcPr marL="49447" marR="49447" marT="0" marB="0" anchor="ctr"/>
                </a:tc>
                <a:tc>
                  <a:txBody>
                    <a:bodyPr/>
                    <a:lstStyle/>
                    <a:p>
                      <a:pPr algn="ctr">
                        <a:lnSpc>
                          <a:spcPct val="150000"/>
                        </a:lnSpc>
                      </a:pPr>
                      <a:r>
                        <a:rPr lang="es-PE" sz="1400">
                          <a:effectLst/>
                        </a:rPr>
                        <a:t>10.06.22</a:t>
                      </a:r>
                      <a:endParaRPr lang="en-US" sz="1400">
                        <a:effectLst/>
                        <a:latin typeface="Calibri" panose="020F0502020204030204" pitchFamily="34" charset="0"/>
                        <a:cs typeface="Times New Roman" panose="02020603050405020304" pitchFamily="18" charset="0"/>
                      </a:endParaRPr>
                    </a:p>
                  </a:txBody>
                  <a:tcPr marL="49447" marR="49447" marT="0" marB="0" anchor="ctr"/>
                </a:tc>
                <a:extLst>
                  <a:ext uri="{0D108BD9-81ED-4DB2-BD59-A6C34878D82A}">
                    <a16:rowId xmlns:a16="http://schemas.microsoft.com/office/drawing/2014/main" val="3396263482"/>
                  </a:ext>
                </a:extLst>
              </a:tr>
              <a:tr h="314624">
                <a:tc>
                  <a:txBody>
                    <a:bodyPr/>
                    <a:lstStyle/>
                    <a:p>
                      <a:pPr algn="ctr">
                        <a:lnSpc>
                          <a:spcPct val="150000"/>
                        </a:lnSpc>
                      </a:pPr>
                      <a:r>
                        <a:rPr lang="es-PE" sz="1400" dirty="0">
                          <a:solidFill>
                            <a:srgbClr val="FF0000"/>
                          </a:solidFill>
                          <a:effectLst/>
                        </a:rPr>
                        <a:t>11</a:t>
                      </a:r>
                      <a:endParaRPr lang="en-US" sz="1400" dirty="0">
                        <a:solidFill>
                          <a:srgbClr val="FF0000"/>
                        </a:solidFill>
                        <a:effectLst/>
                        <a:latin typeface="Calibri" panose="020F0502020204030204" pitchFamily="34" charset="0"/>
                        <a:cs typeface="Times New Roman" panose="02020603050405020304" pitchFamily="18" charset="0"/>
                      </a:endParaRPr>
                    </a:p>
                  </a:txBody>
                  <a:tcPr marL="49447" marR="49447" marT="0" marB="0" anchor="ctr"/>
                </a:tc>
                <a:tc>
                  <a:txBody>
                    <a:bodyPr/>
                    <a:lstStyle/>
                    <a:p>
                      <a:pPr algn="just">
                        <a:lnSpc>
                          <a:spcPct val="150000"/>
                        </a:lnSpc>
                      </a:pPr>
                      <a:r>
                        <a:rPr lang="es-PE" sz="1400" dirty="0">
                          <a:solidFill>
                            <a:srgbClr val="FF0000"/>
                          </a:solidFill>
                          <a:effectLst/>
                        </a:rPr>
                        <a:t>La UE 026 realiza el otorgamiento de la buena pro.  (09JUN2022)</a:t>
                      </a:r>
                      <a:endParaRPr lang="en-US" sz="1400" dirty="0">
                        <a:solidFill>
                          <a:srgbClr val="FF0000"/>
                        </a:solidFill>
                        <a:effectLst/>
                        <a:latin typeface="Calibri" panose="020F0502020204030204" pitchFamily="34" charset="0"/>
                        <a:cs typeface="Times New Roman" panose="02020603050405020304" pitchFamily="18" charset="0"/>
                      </a:endParaRPr>
                    </a:p>
                  </a:txBody>
                  <a:tcPr marL="49447" marR="49447" marT="0" marB="0" anchor="ctr"/>
                </a:tc>
                <a:tc>
                  <a:txBody>
                    <a:bodyPr/>
                    <a:lstStyle/>
                    <a:p>
                      <a:pPr algn="ctr">
                        <a:lnSpc>
                          <a:spcPct val="150000"/>
                        </a:lnSpc>
                      </a:pPr>
                      <a:r>
                        <a:rPr lang="es-PE" sz="1400" dirty="0">
                          <a:solidFill>
                            <a:srgbClr val="FF0000"/>
                          </a:solidFill>
                          <a:effectLst/>
                        </a:rPr>
                        <a:t>13.06.22</a:t>
                      </a:r>
                      <a:endParaRPr lang="en-US" sz="1400" dirty="0">
                        <a:solidFill>
                          <a:srgbClr val="FF0000"/>
                        </a:solidFill>
                        <a:effectLst/>
                        <a:latin typeface="Calibri" panose="020F0502020204030204" pitchFamily="34" charset="0"/>
                        <a:cs typeface="Times New Roman" panose="02020603050405020304" pitchFamily="18" charset="0"/>
                      </a:endParaRPr>
                    </a:p>
                  </a:txBody>
                  <a:tcPr marL="49447" marR="49447" marT="0" marB="0" anchor="ctr"/>
                </a:tc>
                <a:extLst>
                  <a:ext uri="{0D108BD9-81ED-4DB2-BD59-A6C34878D82A}">
                    <a16:rowId xmlns:a16="http://schemas.microsoft.com/office/drawing/2014/main" val="1806650135"/>
                  </a:ext>
                </a:extLst>
              </a:tr>
              <a:tr h="641113">
                <a:tc>
                  <a:txBody>
                    <a:bodyPr/>
                    <a:lstStyle/>
                    <a:p>
                      <a:pPr algn="ctr">
                        <a:lnSpc>
                          <a:spcPct val="150000"/>
                        </a:lnSpc>
                      </a:pPr>
                      <a:r>
                        <a:rPr lang="es-PE" sz="1400" dirty="0">
                          <a:solidFill>
                            <a:srgbClr val="FF0000"/>
                          </a:solidFill>
                          <a:effectLst/>
                        </a:rPr>
                        <a:t>12</a:t>
                      </a:r>
                      <a:endParaRPr lang="en-US" sz="1400" dirty="0">
                        <a:solidFill>
                          <a:srgbClr val="FF0000"/>
                        </a:solidFill>
                        <a:effectLst/>
                        <a:latin typeface="Calibri" panose="020F0502020204030204" pitchFamily="34" charset="0"/>
                        <a:cs typeface="Times New Roman" panose="02020603050405020304" pitchFamily="18" charset="0"/>
                      </a:endParaRPr>
                    </a:p>
                  </a:txBody>
                  <a:tcPr marL="49447" marR="49447" marT="0" marB="0" anchor="ctr"/>
                </a:tc>
                <a:tc>
                  <a:txBody>
                    <a:bodyPr/>
                    <a:lstStyle/>
                    <a:p>
                      <a:pPr algn="just">
                        <a:lnSpc>
                          <a:spcPct val="150000"/>
                        </a:lnSpc>
                      </a:pPr>
                      <a:r>
                        <a:rPr lang="es-PE" sz="1400" dirty="0">
                          <a:solidFill>
                            <a:srgbClr val="FF0000"/>
                          </a:solidFill>
                          <a:effectLst/>
                        </a:rPr>
                        <a:t>El adjudicatario deberá presentar la documentación requerida para el perfeccionamiento del contrato según las bases.( 14 al 15JUN2022)</a:t>
                      </a:r>
                      <a:endParaRPr lang="en-US" sz="1400" dirty="0">
                        <a:solidFill>
                          <a:srgbClr val="FF0000"/>
                        </a:solidFill>
                        <a:effectLst/>
                        <a:latin typeface="Calibri" panose="020F0502020204030204" pitchFamily="34" charset="0"/>
                        <a:cs typeface="Times New Roman" panose="02020603050405020304" pitchFamily="18" charset="0"/>
                      </a:endParaRPr>
                    </a:p>
                  </a:txBody>
                  <a:tcPr marL="49447" marR="49447" marT="0" marB="0" anchor="ctr"/>
                </a:tc>
                <a:tc>
                  <a:txBody>
                    <a:bodyPr/>
                    <a:lstStyle/>
                    <a:p>
                      <a:pPr algn="ctr">
                        <a:lnSpc>
                          <a:spcPct val="150000"/>
                        </a:lnSpc>
                      </a:pPr>
                      <a:r>
                        <a:rPr lang="es-PE" sz="1400" dirty="0">
                          <a:solidFill>
                            <a:srgbClr val="FF0000"/>
                          </a:solidFill>
                          <a:effectLst/>
                        </a:rPr>
                        <a:t>14.06.22 al 23.06.22</a:t>
                      </a:r>
                      <a:endParaRPr lang="en-US" sz="1400" dirty="0">
                        <a:solidFill>
                          <a:srgbClr val="FF0000"/>
                        </a:solidFill>
                        <a:effectLst/>
                        <a:latin typeface="Calibri" panose="020F0502020204030204" pitchFamily="34" charset="0"/>
                        <a:cs typeface="Times New Roman" panose="02020603050405020304" pitchFamily="18" charset="0"/>
                      </a:endParaRPr>
                    </a:p>
                  </a:txBody>
                  <a:tcPr marL="49447" marR="49447" marT="0" marB="0" anchor="ctr"/>
                </a:tc>
                <a:extLst>
                  <a:ext uri="{0D108BD9-81ED-4DB2-BD59-A6C34878D82A}">
                    <a16:rowId xmlns:a16="http://schemas.microsoft.com/office/drawing/2014/main" val="1479837240"/>
                  </a:ext>
                </a:extLst>
              </a:tr>
              <a:tr h="314624">
                <a:tc>
                  <a:txBody>
                    <a:bodyPr/>
                    <a:lstStyle/>
                    <a:p>
                      <a:pPr algn="ctr">
                        <a:lnSpc>
                          <a:spcPct val="150000"/>
                        </a:lnSpc>
                      </a:pPr>
                      <a:r>
                        <a:rPr lang="es-PE" sz="1400">
                          <a:solidFill>
                            <a:srgbClr val="FF0000"/>
                          </a:solidFill>
                          <a:effectLst/>
                        </a:rPr>
                        <a:t>13</a:t>
                      </a:r>
                      <a:endParaRPr lang="en-US" sz="1400">
                        <a:solidFill>
                          <a:srgbClr val="FF0000"/>
                        </a:solidFill>
                        <a:effectLst/>
                        <a:latin typeface="Calibri" panose="020F0502020204030204" pitchFamily="34" charset="0"/>
                        <a:cs typeface="Times New Roman" panose="02020603050405020304" pitchFamily="18" charset="0"/>
                      </a:endParaRPr>
                    </a:p>
                  </a:txBody>
                  <a:tcPr marL="49447" marR="49447" marT="0" marB="0" anchor="ctr"/>
                </a:tc>
                <a:tc>
                  <a:txBody>
                    <a:bodyPr/>
                    <a:lstStyle/>
                    <a:p>
                      <a:pPr algn="just">
                        <a:lnSpc>
                          <a:spcPct val="150000"/>
                        </a:lnSpc>
                      </a:pPr>
                      <a:r>
                        <a:rPr lang="es-PE" sz="1400" dirty="0">
                          <a:solidFill>
                            <a:srgbClr val="FF0000"/>
                          </a:solidFill>
                          <a:effectLst/>
                        </a:rPr>
                        <a:t>Suscripción del contrato. (plazo máximo)  este PODRIA FIRMARSE EL 16JUN2022</a:t>
                      </a:r>
                      <a:endParaRPr lang="en-US" sz="1400" dirty="0">
                        <a:solidFill>
                          <a:srgbClr val="FF0000"/>
                        </a:solidFill>
                        <a:effectLst/>
                        <a:latin typeface="Calibri" panose="020F0502020204030204" pitchFamily="34" charset="0"/>
                        <a:cs typeface="Times New Roman" panose="02020603050405020304" pitchFamily="18" charset="0"/>
                      </a:endParaRPr>
                    </a:p>
                  </a:txBody>
                  <a:tcPr marL="49447" marR="49447" marT="0" marB="0" anchor="ctr"/>
                </a:tc>
                <a:tc>
                  <a:txBody>
                    <a:bodyPr/>
                    <a:lstStyle/>
                    <a:p>
                      <a:pPr algn="ctr">
                        <a:lnSpc>
                          <a:spcPct val="150000"/>
                        </a:lnSpc>
                      </a:pPr>
                      <a:r>
                        <a:rPr lang="es-PE" sz="1400" dirty="0">
                          <a:solidFill>
                            <a:srgbClr val="FF0000"/>
                          </a:solidFill>
                          <a:effectLst/>
                        </a:rPr>
                        <a:t>24.06.22 </a:t>
                      </a:r>
                      <a:endParaRPr lang="en-US" sz="1400" dirty="0">
                        <a:solidFill>
                          <a:srgbClr val="FF0000"/>
                        </a:solidFill>
                        <a:effectLst/>
                        <a:latin typeface="Calibri" panose="020F0502020204030204" pitchFamily="34" charset="0"/>
                        <a:cs typeface="Times New Roman" panose="02020603050405020304" pitchFamily="18" charset="0"/>
                      </a:endParaRPr>
                    </a:p>
                  </a:txBody>
                  <a:tcPr marL="49447" marR="49447" marT="0" marB="0" anchor="ctr"/>
                </a:tc>
                <a:extLst>
                  <a:ext uri="{0D108BD9-81ED-4DB2-BD59-A6C34878D82A}">
                    <a16:rowId xmlns:a16="http://schemas.microsoft.com/office/drawing/2014/main" val="1993332153"/>
                  </a:ext>
                </a:extLst>
              </a:tr>
            </a:tbl>
          </a:graphicData>
        </a:graphic>
      </p:graphicFrame>
    </p:spTree>
    <p:extLst>
      <p:ext uri="{BB962C8B-B14F-4D97-AF65-F5344CB8AC3E}">
        <p14:creationId xmlns:p14="http://schemas.microsoft.com/office/powerpoint/2010/main" val="402667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5156625-A417-FE8B-D098-75E4D654843D}"/>
              </a:ext>
            </a:extLst>
          </p:cNvPr>
          <p:cNvSpPr>
            <a:spLocks noGrp="1"/>
          </p:cNvSpPr>
          <p:nvPr>
            <p:ph type="ctrTitle"/>
          </p:nvPr>
        </p:nvSpPr>
        <p:spPr>
          <a:xfrm>
            <a:off x="1524000" y="2369125"/>
            <a:ext cx="9144000" cy="2521527"/>
          </a:xfrm>
          <a:solidFill>
            <a:schemeClr val="accent6">
              <a:lumMod val="50000"/>
            </a:schemeClr>
          </a:solidFill>
        </p:spPr>
        <p:txBody>
          <a:bodyPr>
            <a:noAutofit/>
          </a:bodyPr>
          <a:lstStyle/>
          <a:p>
            <a:pPr algn="l"/>
            <a:r>
              <a:rPr lang="es-PE" sz="4400" b="1" dirty="0">
                <a:solidFill>
                  <a:schemeClr val="bg1"/>
                </a:solidFill>
              </a:rPr>
              <a:t>Tema 1:</a:t>
            </a:r>
            <a:br>
              <a:rPr lang="es-PE" sz="4400" b="1" dirty="0">
                <a:solidFill>
                  <a:schemeClr val="bg1"/>
                </a:solidFill>
              </a:rPr>
            </a:br>
            <a:r>
              <a:rPr lang="es-PE" sz="4400" b="1" dirty="0">
                <a:solidFill>
                  <a:schemeClr val="bg1"/>
                </a:solidFill>
              </a:rPr>
              <a:t>Informar, sobre el Plan de Trabajo que implementará su gestión para enfrentar la delincuencia a nivel nacional</a:t>
            </a:r>
          </a:p>
        </p:txBody>
      </p:sp>
      <p:pic>
        <p:nvPicPr>
          <p:cNvPr id="3" name="Imagen 2">
            <a:extLst>
              <a:ext uri="{FF2B5EF4-FFF2-40B4-BE49-F238E27FC236}">
                <a16:creationId xmlns:a16="http://schemas.microsoft.com/office/drawing/2014/main" id="{6C918058-CFE8-E141-97C8-2D3E53B75FA2}"/>
              </a:ext>
            </a:extLst>
          </p:cNvPr>
          <p:cNvPicPr>
            <a:picLocks noChangeAspect="1"/>
          </p:cNvPicPr>
          <p:nvPr/>
        </p:nvPicPr>
        <p:blipFill rotWithShape="1">
          <a:blip r:embed="rId2"/>
          <a:srcRect b="88546"/>
          <a:stretch/>
        </p:blipFill>
        <p:spPr>
          <a:xfrm>
            <a:off x="0" y="-4308"/>
            <a:ext cx="12192000" cy="785543"/>
          </a:xfrm>
          <a:prstGeom prst="rect">
            <a:avLst/>
          </a:prstGeom>
        </p:spPr>
      </p:pic>
    </p:spTree>
    <p:extLst>
      <p:ext uri="{BB962C8B-B14F-4D97-AF65-F5344CB8AC3E}">
        <p14:creationId xmlns:p14="http://schemas.microsoft.com/office/powerpoint/2010/main" val="2707464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2218" y="330201"/>
            <a:ext cx="10889672" cy="6250708"/>
          </a:xfrm>
        </p:spPr>
        <p:txBody>
          <a:bodyPr>
            <a:noAutofit/>
          </a:bodyPr>
          <a:lstStyle/>
          <a:p>
            <a:pPr algn="just"/>
            <a:r>
              <a:rPr lang="es-ES" sz="2800" b="1" dirty="0">
                <a:solidFill>
                  <a:schemeClr val="bg1"/>
                </a:solidFill>
              </a:rPr>
              <a:t>ACCIONES ESTRATEGICAS PARA RESTABLECER EL SISTEMA AFIS</a:t>
            </a:r>
            <a:br>
              <a:rPr lang="es-ES" sz="2400" dirty="0">
                <a:solidFill>
                  <a:schemeClr val="bg1"/>
                </a:solidFill>
              </a:rPr>
            </a:br>
            <a:br>
              <a:rPr lang="es-ES" sz="2400" dirty="0">
                <a:solidFill>
                  <a:schemeClr val="bg1"/>
                </a:solidFill>
              </a:rPr>
            </a:br>
            <a:r>
              <a:rPr lang="es-ES" sz="2400" dirty="0">
                <a:solidFill>
                  <a:schemeClr val="bg1"/>
                </a:solidFill>
              </a:rPr>
              <a:t>.</a:t>
            </a:r>
            <a:br>
              <a:rPr lang="en-US" sz="2400" dirty="0">
                <a:solidFill>
                  <a:schemeClr val="bg1"/>
                </a:solidFill>
              </a:rPr>
            </a:br>
            <a:br>
              <a:rPr lang="en-US" sz="2400" dirty="0">
                <a:solidFill>
                  <a:schemeClr val="bg1"/>
                </a:solidFill>
              </a:rPr>
            </a:br>
            <a:r>
              <a:rPr lang="en-US" sz="2400" dirty="0">
                <a:solidFill>
                  <a:schemeClr val="bg1"/>
                </a:solidFill>
              </a:rPr>
              <a:t>Al </a:t>
            </a:r>
            <a:r>
              <a:rPr lang="es-ES" sz="2400" dirty="0">
                <a:solidFill>
                  <a:schemeClr val="bg1"/>
                </a:solidFill>
              </a:rPr>
              <a:t>haberse adelantado las fechas del cronograma, la UE 026 realizó el otorgamiento de la buena pro a la empresa IDENTIBIO SAC el 09JUN22 (debiendo ser el 13JUN22 según cronograma), estando a la espera de la presentación de la documentación requerida por parte de la empresa,  para el perfeccionamiento del contrato según las bases, (si la empresa cumple los requisitos firmaran el contrato entre el 15 o 16UN22) de ser así al día siguiente de dicha firma se iniciaría el levantamiento del sistema AFIS PNP para su puesta en funcionamiento.</a:t>
            </a:r>
            <a:br>
              <a:rPr lang="es-ES" sz="2400" dirty="0">
                <a:solidFill>
                  <a:schemeClr val="bg1"/>
                </a:solidFill>
              </a:rPr>
            </a:br>
            <a:br>
              <a:rPr lang="es-ES" sz="2400" dirty="0">
                <a:solidFill>
                  <a:schemeClr val="bg1"/>
                </a:solidFill>
              </a:rPr>
            </a:br>
            <a:r>
              <a:rPr lang="es-ES" sz="2400" dirty="0">
                <a:solidFill>
                  <a:schemeClr val="bg1"/>
                </a:solidFill>
              </a:rPr>
              <a:t>Cabe indicar que el inicio del funcionamiento del sistema depende del estado en que se encuentre el mismo; pudiendo ser en 1 o 2 semanas aproximadamente, llegando al 100% de su funcionamiento a los 60 días de firmado el contrato.</a:t>
            </a:r>
            <a:endParaRPr lang="en-US" sz="2400" dirty="0">
              <a:solidFill>
                <a:schemeClr val="bg1"/>
              </a:solidFill>
            </a:endParaRPr>
          </a:p>
        </p:txBody>
      </p:sp>
    </p:spTree>
    <p:extLst>
      <p:ext uri="{BB962C8B-B14F-4D97-AF65-F5344CB8AC3E}">
        <p14:creationId xmlns:p14="http://schemas.microsoft.com/office/powerpoint/2010/main" val="1773968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EEE46E-61EF-E21B-1CC6-3897C390891B}"/>
              </a:ext>
            </a:extLst>
          </p:cNvPr>
          <p:cNvSpPr>
            <a:spLocks noGrp="1"/>
          </p:cNvSpPr>
          <p:nvPr>
            <p:ph type="ctrTitle"/>
          </p:nvPr>
        </p:nvSpPr>
        <p:spPr>
          <a:xfrm>
            <a:off x="1524000" y="2607943"/>
            <a:ext cx="9144000" cy="2387600"/>
          </a:xfrm>
        </p:spPr>
        <p:txBody>
          <a:bodyPr>
            <a:noAutofit/>
          </a:bodyPr>
          <a:lstStyle/>
          <a:p>
            <a:pPr algn="l"/>
            <a:r>
              <a:rPr lang="es-PE" sz="4000" b="1" dirty="0">
                <a:solidFill>
                  <a:schemeClr val="bg1"/>
                </a:solidFill>
              </a:rPr>
              <a:t>Tema 4:</a:t>
            </a:r>
            <a:br>
              <a:rPr lang="es-PE" sz="4000" b="1" dirty="0">
                <a:solidFill>
                  <a:schemeClr val="bg1"/>
                </a:solidFill>
              </a:rPr>
            </a:br>
            <a:r>
              <a:rPr kumimoji="0" lang="es-PE" sz="4000" b="1" i="0" u="none" strike="noStrike" kern="1200" cap="none" spc="0" normalizeH="0" baseline="0" noProof="0" dirty="0">
                <a:ln>
                  <a:noFill/>
                </a:ln>
                <a:solidFill>
                  <a:schemeClr val="bg1"/>
                </a:solidFill>
                <a:effectLst/>
                <a:uLnTx/>
                <a:uFillTx/>
                <a:ea typeface="+mn-ea"/>
                <a:cs typeface="+mn-cs"/>
              </a:rPr>
              <a:t>Informar, qué acciones se están realizando con la Policía Nacional del Perú, para la captura de las personas </a:t>
            </a:r>
            <a:r>
              <a:rPr kumimoji="0" lang="es-PE" sz="4000" b="1" i="0" u="none" strike="noStrike" kern="1200" cap="none" spc="0" normalizeH="0" baseline="0" noProof="0" dirty="0" err="1">
                <a:ln>
                  <a:noFill/>
                </a:ln>
                <a:solidFill>
                  <a:schemeClr val="bg1"/>
                </a:solidFill>
                <a:effectLst/>
                <a:uLnTx/>
                <a:uFillTx/>
                <a:ea typeface="+mn-ea"/>
                <a:cs typeface="+mn-cs"/>
              </a:rPr>
              <a:t>requisitoriadas</a:t>
            </a:r>
            <a:r>
              <a:rPr kumimoji="0" lang="es-PE" sz="4000" b="1" i="0" u="none" strike="noStrike" kern="1200" cap="none" spc="0" normalizeH="0" baseline="0" noProof="0" dirty="0">
                <a:ln>
                  <a:noFill/>
                </a:ln>
                <a:solidFill>
                  <a:schemeClr val="bg1"/>
                </a:solidFill>
                <a:effectLst/>
                <a:uLnTx/>
                <a:uFillTx/>
                <a:ea typeface="+mn-ea"/>
                <a:cs typeface="+mn-cs"/>
              </a:rPr>
              <a:t> por la justicia en el país</a:t>
            </a:r>
            <a:endParaRPr lang="es-PE" sz="4000" b="1" dirty="0">
              <a:solidFill>
                <a:schemeClr val="bg1"/>
              </a:solidFill>
            </a:endParaRPr>
          </a:p>
        </p:txBody>
      </p:sp>
    </p:spTree>
    <p:extLst>
      <p:ext uri="{BB962C8B-B14F-4D97-AF65-F5344CB8AC3E}">
        <p14:creationId xmlns:p14="http://schemas.microsoft.com/office/powerpoint/2010/main" val="446533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EA375FD-D884-FA12-AF8E-A9DE0A36C9AE}"/>
              </a:ext>
            </a:extLst>
          </p:cNvPr>
          <p:cNvSpPr txBox="1"/>
          <p:nvPr/>
        </p:nvSpPr>
        <p:spPr>
          <a:xfrm>
            <a:off x="1722539" y="1904030"/>
            <a:ext cx="8674217" cy="1323439"/>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PE" sz="2000" b="0" i="0" u="none" strike="noStrike" kern="1200" cap="none" spc="0" normalizeH="0" baseline="0" noProof="0" dirty="0">
                <a:ln>
                  <a:noFill/>
                </a:ln>
                <a:solidFill>
                  <a:prstClr val="white"/>
                </a:solidFill>
                <a:effectLst/>
                <a:uLnTx/>
                <a:uFillTx/>
                <a:latin typeface="Calibri" pitchFamily="34" charset="0"/>
                <a:ea typeface="+mn-ea"/>
                <a:cs typeface="Arial" pitchFamily="34" charset="0"/>
              </a:rPr>
              <a:t>OPERATIVOS POLICIALES A NIVEL NACIONAL EN CARRETERAS, PUERTOS, AEROPUERTOS, GARITAS DE CONTROL, SOSTENIDO CON UN SISTEMA DE INTEROPERABILIDAD CON MIGERACIONES, DEPENDENCIAS POLICIALES Y PATRULLEROS INTELIGENTES.</a:t>
            </a:r>
          </a:p>
        </p:txBody>
      </p:sp>
      <p:sp>
        <p:nvSpPr>
          <p:cNvPr id="5" name="CuadroTexto 4">
            <a:extLst>
              <a:ext uri="{FF2B5EF4-FFF2-40B4-BE49-F238E27FC236}">
                <a16:creationId xmlns:a16="http://schemas.microsoft.com/office/drawing/2014/main" id="{DB9CAAB4-9E63-50A7-BBBC-4DA643C0ECD7}"/>
              </a:ext>
            </a:extLst>
          </p:cNvPr>
          <p:cNvSpPr txBox="1"/>
          <p:nvPr/>
        </p:nvSpPr>
        <p:spPr>
          <a:xfrm>
            <a:off x="1722539" y="3429000"/>
            <a:ext cx="7810150" cy="707886"/>
          </a:xfrm>
          <a:prstGeom prst="rect">
            <a:avLst/>
          </a:prstGeom>
          <a:noFill/>
        </p:spPr>
        <p:txBody>
          <a:bodyPr wrap="square" rtlCol="0">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PE" sz="2000" b="0" i="0" u="none" strike="noStrike" kern="1200" cap="none" spc="0" normalizeH="0" baseline="0" noProof="0" dirty="0">
                <a:ln>
                  <a:noFill/>
                </a:ln>
                <a:solidFill>
                  <a:prstClr val="white"/>
                </a:solidFill>
                <a:effectLst/>
                <a:uLnTx/>
                <a:uFillTx/>
                <a:latin typeface="Calibri" pitchFamily="34" charset="0"/>
                <a:ea typeface="+mn-ea"/>
                <a:cs typeface="Arial" pitchFamily="34" charset="0"/>
              </a:rPr>
              <a:t>SE MANTIENE EL SISTEMA DE INTEROPERABILIDAD CON LA ALIANZA PACIFICO PERÚ, COLOMBIA, CHILE, MEXICO.</a:t>
            </a:r>
          </a:p>
        </p:txBody>
      </p:sp>
      <p:sp>
        <p:nvSpPr>
          <p:cNvPr id="2" name="CuadroTexto 1">
            <a:extLst>
              <a:ext uri="{FF2B5EF4-FFF2-40B4-BE49-F238E27FC236}">
                <a16:creationId xmlns:a16="http://schemas.microsoft.com/office/drawing/2014/main" id="{8E225066-7880-79AF-9AA7-B7F07970885A}"/>
              </a:ext>
            </a:extLst>
          </p:cNvPr>
          <p:cNvSpPr txBox="1"/>
          <p:nvPr/>
        </p:nvSpPr>
        <p:spPr>
          <a:xfrm>
            <a:off x="1722539" y="1248900"/>
            <a:ext cx="7316115" cy="369332"/>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PE" sz="1800" b="0" i="0" u="none" strike="noStrike" kern="1200" cap="none" spc="0" normalizeH="0" baseline="0" noProof="0" dirty="0">
                <a:ln>
                  <a:noFill/>
                </a:ln>
                <a:solidFill>
                  <a:prstClr val="white"/>
                </a:solidFill>
                <a:effectLst/>
                <a:uLnTx/>
                <a:uFillTx/>
                <a:latin typeface="Calibri" pitchFamily="34" charset="0"/>
                <a:ea typeface="+mn-ea"/>
                <a:cs typeface="Arial" pitchFamily="34" charset="0"/>
              </a:rPr>
              <a:t>POLICIA 24/7,  DENUNCIA, ANTECENDENTES.</a:t>
            </a:r>
          </a:p>
        </p:txBody>
      </p:sp>
      <p:sp>
        <p:nvSpPr>
          <p:cNvPr id="3" name="CuadroTexto 2">
            <a:extLst>
              <a:ext uri="{FF2B5EF4-FFF2-40B4-BE49-F238E27FC236}">
                <a16:creationId xmlns:a16="http://schemas.microsoft.com/office/drawing/2014/main" id="{260A48C7-5EE8-4232-0F25-55F5AEC568CD}"/>
              </a:ext>
            </a:extLst>
          </p:cNvPr>
          <p:cNvSpPr txBox="1"/>
          <p:nvPr/>
        </p:nvSpPr>
        <p:spPr>
          <a:xfrm>
            <a:off x="1722539" y="4408771"/>
            <a:ext cx="7441035" cy="1200329"/>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PE" sz="1800" b="0" i="0" u="none" strike="noStrike" kern="1200" cap="none" spc="0" normalizeH="0" baseline="0" noProof="0" dirty="0">
                <a:ln>
                  <a:noFill/>
                </a:ln>
                <a:solidFill>
                  <a:prstClr val="white"/>
                </a:solidFill>
                <a:effectLst/>
                <a:uLnTx/>
                <a:uFillTx/>
                <a:latin typeface="Calibri" pitchFamily="34" charset="0"/>
                <a:ea typeface="+mn-ea"/>
                <a:cs typeface="Arial" pitchFamily="34" charset="0"/>
              </a:rPr>
              <a:t>PARA IMPLEMENTAR Y JECUTAR EL SISTEMA DE RECOMPENSAS PARA LOGRAR LA CAPTURA DE LOS MAS BUSCADOS, FORMAN EQUIPOS DIRINCRI, DIRCOCOR, DIVIAC, DIRIN.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1483759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852854" y="836002"/>
            <a:ext cx="10058400" cy="5642133"/>
          </a:xfrm>
          <a:prstGeom prst="rect">
            <a:avLst/>
          </a:prstGeom>
        </p:spPr>
      </p:pic>
    </p:spTree>
    <p:extLst>
      <p:ext uri="{BB962C8B-B14F-4D97-AF65-F5344CB8AC3E}">
        <p14:creationId xmlns:p14="http://schemas.microsoft.com/office/powerpoint/2010/main" val="2853231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090246" y="1011848"/>
            <a:ext cx="10058400" cy="5642133"/>
          </a:xfrm>
          <a:prstGeom prst="rect">
            <a:avLst/>
          </a:prstGeom>
        </p:spPr>
      </p:pic>
    </p:spTree>
    <p:extLst>
      <p:ext uri="{BB962C8B-B14F-4D97-AF65-F5344CB8AC3E}">
        <p14:creationId xmlns:p14="http://schemas.microsoft.com/office/powerpoint/2010/main" val="1381026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DEFA814-6D7B-88D3-6B8D-33CEF349E2DE}"/>
              </a:ext>
            </a:extLst>
          </p:cNvPr>
          <p:cNvSpPr>
            <a:spLocks noGrp="1"/>
          </p:cNvSpPr>
          <p:nvPr>
            <p:ph type="title"/>
          </p:nvPr>
        </p:nvSpPr>
        <p:spPr>
          <a:solidFill>
            <a:schemeClr val="accent6">
              <a:lumMod val="50000"/>
            </a:schemeClr>
          </a:solidFill>
        </p:spPr>
        <p:txBody>
          <a:bodyPr>
            <a:normAutofit/>
          </a:bodyPr>
          <a:lstStyle/>
          <a:p>
            <a:r>
              <a:rPr lang="es-PE" sz="4400" b="1" dirty="0">
                <a:solidFill>
                  <a:schemeClr val="bg1"/>
                </a:solidFill>
              </a:rPr>
              <a:t>Tema 5:</a:t>
            </a:r>
            <a:br>
              <a:rPr lang="es-PE" sz="4400" b="1" dirty="0">
                <a:solidFill>
                  <a:schemeClr val="bg1"/>
                </a:solidFill>
              </a:rPr>
            </a:br>
            <a:r>
              <a:rPr lang="es-PE" sz="4400" b="1" dirty="0">
                <a:solidFill>
                  <a:schemeClr val="bg1"/>
                </a:solidFill>
              </a:rPr>
              <a:t>Informar, sobre las medidas que se vienen adoptando para fortalecer la Unidad Canina de la Policía Nacional del Perú</a:t>
            </a:r>
          </a:p>
        </p:txBody>
      </p:sp>
    </p:spTree>
    <p:extLst>
      <p:ext uri="{BB962C8B-B14F-4D97-AF65-F5344CB8AC3E}">
        <p14:creationId xmlns:p14="http://schemas.microsoft.com/office/powerpoint/2010/main" val="2898687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139237279"/>
              </p:ext>
            </p:extLst>
          </p:nvPr>
        </p:nvGraphicFramePr>
        <p:xfrm>
          <a:off x="1161844" y="1062684"/>
          <a:ext cx="10032182" cy="5743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6C918058-CFE8-E141-97C8-2D3E53B75FA2}"/>
              </a:ext>
            </a:extLst>
          </p:cNvPr>
          <p:cNvPicPr>
            <a:picLocks noChangeAspect="1"/>
          </p:cNvPicPr>
          <p:nvPr/>
        </p:nvPicPr>
        <p:blipFill rotWithShape="1">
          <a:blip r:embed="rId7"/>
          <a:srcRect b="88546"/>
          <a:stretch/>
        </p:blipFill>
        <p:spPr>
          <a:xfrm>
            <a:off x="0" y="-4308"/>
            <a:ext cx="12192000" cy="785543"/>
          </a:xfrm>
          <a:prstGeom prst="rect">
            <a:avLst/>
          </a:prstGeom>
        </p:spPr>
      </p:pic>
    </p:spTree>
    <p:extLst>
      <p:ext uri="{BB962C8B-B14F-4D97-AF65-F5344CB8AC3E}">
        <p14:creationId xmlns:p14="http://schemas.microsoft.com/office/powerpoint/2010/main" val="1516699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4AC9026-0967-01C1-B007-1FA2BEC1B6ED}"/>
              </a:ext>
            </a:extLst>
          </p:cNvPr>
          <p:cNvSpPr>
            <a:spLocks noGrp="1"/>
          </p:cNvSpPr>
          <p:nvPr>
            <p:ph type="title"/>
          </p:nvPr>
        </p:nvSpPr>
        <p:spPr>
          <a:xfrm>
            <a:off x="831850" y="3702552"/>
            <a:ext cx="10515600" cy="2852737"/>
          </a:xfrm>
        </p:spPr>
        <p:txBody>
          <a:bodyPr>
            <a:noAutofit/>
          </a:bodyPr>
          <a:lstStyle/>
          <a:p>
            <a:r>
              <a:rPr lang="es-PE" sz="4400" b="1" dirty="0">
                <a:solidFill>
                  <a:schemeClr val="bg1"/>
                </a:solidFill>
              </a:rPr>
              <a:t>Tema 2:</a:t>
            </a:r>
            <a:br>
              <a:rPr lang="es-PE" sz="4400" b="1" dirty="0">
                <a:solidFill>
                  <a:schemeClr val="bg1"/>
                </a:solidFill>
              </a:rPr>
            </a:br>
            <a:r>
              <a:rPr lang="es-PE" sz="4400" b="1" dirty="0">
                <a:solidFill>
                  <a:schemeClr val="bg1"/>
                </a:solidFill>
              </a:rPr>
              <a:t>Informar, sobre las acciones estratégicas que se están implementando y logros que se vienen obteniendo durante el Estado de Emergencia en Lima Metropolitana del departamento de Lima y en la Provincia Constitucional del Callao, que mediante Decreto Supremo </a:t>
            </a:r>
            <a:r>
              <a:rPr lang="es-PE" sz="4400" b="1" dirty="0" err="1">
                <a:solidFill>
                  <a:schemeClr val="bg1"/>
                </a:solidFill>
              </a:rPr>
              <a:t>N°</a:t>
            </a:r>
            <a:r>
              <a:rPr lang="es-PE" sz="4400" b="1" dirty="0">
                <a:solidFill>
                  <a:schemeClr val="bg1"/>
                </a:solidFill>
              </a:rPr>
              <a:t> 045-2022/PCM, ha sido prorrogado por 45 días calendarios a partir del 4 de mayo del año 2022</a:t>
            </a:r>
          </a:p>
        </p:txBody>
      </p:sp>
    </p:spTree>
    <p:extLst>
      <p:ext uri="{BB962C8B-B14F-4D97-AF65-F5344CB8AC3E}">
        <p14:creationId xmlns:p14="http://schemas.microsoft.com/office/powerpoint/2010/main" val="3850331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68064" y="61689"/>
            <a:ext cx="12192000" cy="6858000"/>
            <a:chOff x="0" y="0"/>
            <a:chExt cx="12192000" cy="6858000"/>
          </a:xfrm>
        </p:grpSpPr>
        <p:pic>
          <p:nvPicPr>
            <p:cNvPr id="3" name="object 3"/>
            <p:cNvPicPr/>
            <p:nvPr/>
          </p:nvPicPr>
          <p:blipFill>
            <a:blip r:embed="rId2" cstate="print"/>
            <a:stretch>
              <a:fillRect/>
            </a:stretch>
          </p:blipFill>
          <p:spPr>
            <a:xfrm>
              <a:off x="0" y="0"/>
              <a:ext cx="12191999" cy="6857997"/>
            </a:xfrm>
            <a:prstGeom prst="rect">
              <a:avLst/>
            </a:prstGeom>
          </p:spPr>
        </p:pic>
        <p:pic>
          <p:nvPicPr>
            <p:cNvPr id="4" name="object 4"/>
            <p:cNvPicPr/>
            <p:nvPr/>
          </p:nvPicPr>
          <p:blipFill>
            <a:blip r:embed="rId3" cstate="print"/>
            <a:stretch>
              <a:fillRect/>
            </a:stretch>
          </p:blipFill>
          <p:spPr>
            <a:xfrm>
              <a:off x="0" y="2394204"/>
              <a:ext cx="7619999" cy="2138172"/>
            </a:xfrm>
            <a:prstGeom prst="rect">
              <a:avLst/>
            </a:prstGeom>
          </p:spPr>
        </p:pic>
        <p:pic>
          <p:nvPicPr>
            <p:cNvPr id="5" name="object 5"/>
            <p:cNvPicPr/>
            <p:nvPr/>
          </p:nvPicPr>
          <p:blipFill>
            <a:blip r:embed="rId4" cstate="print"/>
            <a:stretch>
              <a:fillRect/>
            </a:stretch>
          </p:blipFill>
          <p:spPr>
            <a:xfrm>
              <a:off x="0" y="2667012"/>
              <a:ext cx="7741920" cy="903719"/>
            </a:xfrm>
            <a:prstGeom prst="rect">
              <a:avLst/>
            </a:prstGeom>
          </p:spPr>
        </p:pic>
        <p:pic>
          <p:nvPicPr>
            <p:cNvPr id="6" name="object 6"/>
            <p:cNvPicPr/>
            <p:nvPr/>
          </p:nvPicPr>
          <p:blipFill>
            <a:blip r:embed="rId5" cstate="print"/>
            <a:stretch>
              <a:fillRect/>
            </a:stretch>
          </p:blipFill>
          <p:spPr>
            <a:xfrm>
              <a:off x="903732" y="3179076"/>
              <a:ext cx="5678424" cy="903719"/>
            </a:xfrm>
            <a:prstGeom prst="rect">
              <a:avLst/>
            </a:prstGeom>
          </p:spPr>
        </p:pic>
      </p:grpSp>
      <p:sp>
        <p:nvSpPr>
          <p:cNvPr id="7" name="object 7"/>
          <p:cNvSpPr txBox="1"/>
          <p:nvPr/>
        </p:nvSpPr>
        <p:spPr>
          <a:xfrm>
            <a:off x="135737" y="2755287"/>
            <a:ext cx="7218680" cy="1049655"/>
          </a:xfrm>
          <a:prstGeom prst="rect">
            <a:avLst/>
          </a:prstGeom>
        </p:spPr>
        <p:txBody>
          <a:bodyPr vert="horz" wrap="square" lIns="0" tIns="12065" rIns="0" bIns="0" rtlCol="0">
            <a:spAutoFit/>
          </a:bodyPr>
          <a:lstStyle/>
          <a:p>
            <a:pPr marL="1062355" marR="5080" lvl="0" indent="-1050290" algn="l" defTabSz="914400" rtl="0" eaLnBrk="1" fontAlgn="auto" latinLnBrk="0" hangingPunct="1">
              <a:lnSpc>
                <a:spcPct val="120000"/>
              </a:lnSpc>
              <a:spcBef>
                <a:spcPts val="95"/>
              </a:spcBef>
              <a:spcAft>
                <a:spcPts val="0"/>
              </a:spcAft>
              <a:buClrTx/>
              <a:buSzTx/>
              <a:buFontTx/>
              <a:buNone/>
              <a:tabLst/>
              <a:defRPr/>
            </a:pPr>
            <a:r>
              <a:rPr kumimoji="0" sz="2800" b="1" i="0" u="none" strike="noStrike" kern="1200" cap="none" spc="-5" normalizeH="0" baseline="0" noProof="0" dirty="0">
                <a:ln>
                  <a:noFill/>
                </a:ln>
                <a:solidFill>
                  <a:srgbClr val="FFFF00"/>
                </a:solidFill>
                <a:effectLst/>
                <a:uLnTx/>
                <a:uFillTx/>
                <a:latin typeface="Tahoma"/>
                <a:ea typeface="+mn-ea"/>
                <a:cs typeface="Tahoma"/>
              </a:rPr>
              <a:t>ESTRATEGIAS Y</a:t>
            </a:r>
            <a:r>
              <a:rPr kumimoji="0" sz="2800" b="1" i="0" u="none" strike="noStrike" kern="1200" cap="none" spc="-15" normalizeH="0" baseline="0" noProof="0" dirty="0">
                <a:ln>
                  <a:noFill/>
                </a:ln>
                <a:solidFill>
                  <a:srgbClr val="FFFF00"/>
                </a:solidFill>
                <a:effectLst/>
                <a:uLnTx/>
                <a:uFillTx/>
                <a:latin typeface="Tahoma"/>
                <a:ea typeface="+mn-ea"/>
                <a:cs typeface="Tahoma"/>
              </a:rPr>
              <a:t> </a:t>
            </a:r>
            <a:r>
              <a:rPr kumimoji="0" sz="2800" b="1" i="0" u="none" strike="noStrike" kern="1200" cap="none" spc="-10" normalizeH="0" baseline="0" noProof="0" dirty="0">
                <a:ln>
                  <a:noFill/>
                </a:ln>
                <a:solidFill>
                  <a:srgbClr val="FFFF00"/>
                </a:solidFill>
                <a:effectLst/>
                <a:uLnTx/>
                <a:uFillTx/>
                <a:latin typeface="Tahoma"/>
                <a:ea typeface="+mn-ea"/>
                <a:cs typeface="Tahoma"/>
              </a:rPr>
              <a:t>RESULTADOS</a:t>
            </a:r>
            <a:r>
              <a:rPr kumimoji="0" sz="2800" b="1" i="0" u="none" strike="noStrike" kern="1200" cap="none" spc="5" normalizeH="0" baseline="0" noProof="0" dirty="0">
                <a:ln>
                  <a:noFill/>
                </a:ln>
                <a:solidFill>
                  <a:srgbClr val="FFFF00"/>
                </a:solidFill>
                <a:effectLst/>
                <a:uLnTx/>
                <a:uFillTx/>
                <a:latin typeface="Tahoma"/>
                <a:ea typeface="+mn-ea"/>
                <a:cs typeface="Tahoma"/>
              </a:rPr>
              <a:t> </a:t>
            </a:r>
            <a:r>
              <a:rPr kumimoji="0" sz="2800" b="1" i="0" u="none" strike="noStrike" kern="1200" cap="none" spc="-10" normalizeH="0" baseline="0" noProof="0" dirty="0">
                <a:ln>
                  <a:noFill/>
                </a:ln>
                <a:solidFill>
                  <a:srgbClr val="FFFF00"/>
                </a:solidFill>
                <a:effectLst/>
                <a:uLnTx/>
                <a:uFillTx/>
                <a:latin typeface="Tahoma"/>
                <a:ea typeface="+mn-ea"/>
                <a:cs typeface="Tahoma"/>
              </a:rPr>
              <a:t>DURANTE </a:t>
            </a:r>
            <a:r>
              <a:rPr kumimoji="0" sz="2800" b="1" i="0" u="none" strike="noStrike" kern="1200" cap="none" spc="-805" normalizeH="0" baseline="0" noProof="0" dirty="0">
                <a:ln>
                  <a:noFill/>
                </a:ln>
                <a:solidFill>
                  <a:srgbClr val="FFFF00"/>
                </a:solidFill>
                <a:effectLst/>
                <a:uLnTx/>
                <a:uFillTx/>
                <a:latin typeface="Tahoma"/>
                <a:ea typeface="+mn-ea"/>
                <a:cs typeface="Tahoma"/>
              </a:rPr>
              <a:t> </a:t>
            </a:r>
            <a:r>
              <a:rPr kumimoji="0" sz="2800" b="1" i="0" u="none" strike="noStrike" kern="1200" cap="none" spc="-5" normalizeH="0" baseline="0" noProof="0" dirty="0">
                <a:ln>
                  <a:noFill/>
                </a:ln>
                <a:solidFill>
                  <a:srgbClr val="FFFF00"/>
                </a:solidFill>
                <a:effectLst/>
                <a:uLnTx/>
                <a:uFillTx/>
                <a:latin typeface="Tahoma"/>
                <a:ea typeface="+mn-ea"/>
                <a:cs typeface="Tahoma"/>
              </a:rPr>
              <a:t>EL</a:t>
            </a:r>
            <a:r>
              <a:rPr kumimoji="0" sz="2800" b="1" i="0" u="none" strike="noStrike" kern="1200" cap="none" spc="0" normalizeH="0" baseline="0" noProof="0" dirty="0">
                <a:ln>
                  <a:noFill/>
                </a:ln>
                <a:solidFill>
                  <a:srgbClr val="FFFF00"/>
                </a:solidFill>
                <a:effectLst/>
                <a:uLnTx/>
                <a:uFillTx/>
                <a:latin typeface="Tahoma"/>
                <a:ea typeface="+mn-ea"/>
                <a:cs typeface="Tahoma"/>
              </a:rPr>
              <a:t> </a:t>
            </a:r>
            <a:r>
              <a:rPr kumimoji="0" sz="2800" b="1" i="0" u="none" strike="noStrike" kern="1200" cap="none" spc="-10" normalizeH="0" baseline="0" noProof="0" dirty="0">
                <a:ln>
                  <a:noFill/>
                </a:ln>
                <a:solidFill>
                  <a:srgbClr val="FFFF00"/>
                </a:solidFill>
                <a:effectLst/>
                <a:uLnTx/>
                <a:uFillTx/>
                <a:latin typeface="Tahoma"/>
                <a:ea typeface="+mn-ea"/>
                <a:cs typeface="Tahoma"/>
              </a:rPr>
              <a:t>ESTADO</a:t>
            </a:r>
            <a:r>
              <a:rPr kumimoji="0" sz="2800" b="1" i="0" u="none" strike="noStrike" kern="1200" cap="none" spc="0" normalizeH="0" baseline="0" noProof="0" dirty="0">
                <a:ln>
                  <a:noFill/>
                </a:ln>
                <a:solidFill>
                  <a:srgbClr val="FFFF00"/>
                </a:solidFill>
                <a:effectLst/>
                <a:uLnTx/>
                <a:uFillTx/>
                <a:latin typeface="Tahoma"/>
                <a:ea typeface="+mn-ea"/>
                <a:cs typeface="Tahoma"/>
              </a:rPr>
              <a:t> </a:t>
            </a:r>
            <a:r>
              <a:rPr kumimoji="0" sz="2800" b="1" i="0" u="none" strike="noStrike" kern="1200" cap="none" spc="-5" normalizeH="0" baseline="0" noProof="0" dirty="0">
                <a:ln>
                  <a:noFill/>
                </a:ln>
                <a:solidFill>
                  <a:srgbClr val="FFFF00"/>
                </a:solidFill>
                <a:effectLst/>
                <a:uLnTx/>
                <a:uFillTx/>
                <a:latin typeface="Tahoma"/>
                <a:ea typeface="+mn-ea"/>
                <a:cs typeface="Tahoma"/>
              </a:rPr>
              <a:t>DE</a:t>
            </a:r>
            <a:r>
              <a:rPr kumimoji="0" sz="2800" b="1" i="0" u="none" strike="noStrike" kern="1200" cap="none" spc="0" normalizeH="0" baseline="0" noProof="0" dirty="0">
                <a:ln>
                  <a:noFill/>
                </a:ln>
                <a:solidFill>
                  <a:srgbClr val="FFFF00"/>
                </a:solidFill>
                <a:effectLst/>
                <a:uLnTx/>
                <a:uFillTx/>
                <a:latin typeface="Tahoma"/>
                <a:ea typeface="+mn-ea"/>
                <a:cs typeface="Tahoma"/>
              </a:rPr>
              <a:t> </a:t>
            </a:r>
            <a:r>
              <a:rPr kumimoji="0" sz="2800" b="1" i="0" u="none" strike="noStrike" kern="1200" cap="none" spc="-10" normalizeH="0" baseline="0" noProof="0" dirty="0">
                <a:ln>
                  <a:noFill/>
                </a:ln>
                <a:solidFill>
                  <a:srgbClr val="FFFF00"/>
                </a:solidFill>
                <a:effectLst/>
                <a:uLnTx/>
                <a:uFillTx/>
                <a:latin typeface="Tahoma"/>
                <a:ea typeface="+mn-ea"/>
                <a:cs typeface="Tahoma"/>
              </a:rPr>
              <a:t>EMERGENCIA</a:t>
            </a:r>
            <a:endParaRPr kumimoji="0" sz="2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11" name="object 11"/>
          <p:cNvSpPr txBox="1">
            <a:spLocks noGrp="1"/>
          </p:cNvSpPr>
          <p:nvPr>
            <p:ph type="title"/>
          </p:nvPr>
        </p:nvSpPr>
        <p:spPr>
          <a:xfrm>
            <a:off x="304800" y="492831"/>
            <a:ext cx="7619999" cy="1490152"/>
          </a:xfrm>
          <a:prstGeom prst="rect">
            <a:avLst/>
          </a:prstGeom>
        </p:spPr>
        <p:txBody>
          <a:bodyPr vert="horz" wrap="square" lIns="0" tIns="12700" rIns="0" bIns="0" rtlCol="0">
            <a:spAutoFit/>
          </a:bodyPr>
          <a:lstStyle/>
          <a:p>
            <a:pPr marL="12700" algn="ctr">
              <a:lnSpc>
                <a:spcPct val="100000"/>
              </a:lnSpc>
              <a:spcBef>
                <a:spcPts val="100"/>
              </a:spcBef>
            </a:pPr>
            <a:r>
              <a:rPr sz="4800" kern="1200" spc="-10" dirty="0">
                <a:ln>
                  <a:solidFill>
                    <a:schemeClr val="bg1"/>
                  </a:solidFill>
                </a:ln>
                <a:solidFill>
                  <a:srgbClr val="FFFF00"/>
                </a:solidFill>
                <a:latin typeface="Tahoma"/>
                <a:ea typeface="+mn-ea"/>
                <a:cs typeface="Tahoma"/>
              </a:rPr>
              <a:t>REGION </a:t>
            </a:r>
            <a:r>
              <a:rPr sz="4800" kern="1200" spc="-10" dirty="0" err="1">
                <a:ln>
                  <a:solidFill>
                    <a:schemeClr val="bg1"/>
                  </a:solidFill>
                </a:ln>
                <a:solidFill>
                  <a:srgbClr val="FFFF00"/>
                </a:solidFill>
                <a:latin typeface="Tahoma"/>
                <a:ea typeface="+mn-ea"/>
                <a:cs typeface="Tahoma"/>
              </a:rPr>
              <a:t>POLIC</a:t>
            </a:r>
            <a:r>
              <a:rPr lang="es-PE" sz="4800" kern="1200" spc="-10" dirty="0">
                <a:ln>
                  <a:solidFill>
                    <a:schemeClr val="bg1"/>
                  </a:solidFill>
                </a:ln>
                <a:solidFill>
                  <a:srgbClr val="FFFF00"/>
                </a:solidFill>
                <a:latin typeface="Tahoma"/>
                <a:ea typeface="+mn-ea"/>
                <a:cs typeface="Tahoma"/>
              </a:rPr>
              <a:t>I</a:t>
            </a:r>
            <a:r>
              <a:rPr sz="4800" kern="1200" spc="-10" dirty="0">
                <a:ln>
                  <a:solidFill>
                    <a:schemeClr val="bg1"/>
                  </a:solidFill>
                </a:ln>
                <a:solidFill>
                  <a:srgbClr val="FFFF00"/>
                </a:solidFill>
                <a:latin typeface="Tahoma"/>
                <a:ea typeface="+mn-ea"/>
                <a:cs typeface="Tahoma"/>
              </a:rPr>
              <a:t>AL DE</a:t>
            </a:r>
            <a:r>
              <a:rPr lang="es-PE" sz="4800" kern="1200" spc="-10" dirty="0">
                <a:ln>
                  <a:solidFill>
                    <a:schemeClr val="bg1"/>
                  </a:solidFill>
                </a:ln>
                <a:solidFill>
                  <a:srgbClr val="FFFF00"/>
                </a:solidFill>
                <a:latin typeface="Tahoma"/>
                <a:ea typeface="+mn-ea"/>
                <a:cs typeface="Tahoma"/>
              </a:rPr>
              <a:t> LIMA Y </a:t>
            </a:r>
            <a:r>
              <a:rPr sz="4800" kern="1200" spc="-10" dirty="0">
                <a:ln>
                  <a:solidFill>
                    <a:schemeClr val="bg1"/>
                  </a:solidFill>
                </a:ln>
                <a:solidFill>
                  <a:srgbClr val="FFFF00"/>
                </a:solidFill>
                <a:latin typeface="Tahoma"/>
                <a:ea typeface="+mn-ea"/>
                <a:cs typeface="Tahoma"/>
              </a:rPr>
              <a:t>CALLAO</a:t>
            </a:r>
          </a:p>
        </p:txBody>
      </p:sp>
      <p:sp>
        <p:nvSpPr>
          <p:cNvPr id="15" name="Rectángulo 14">
            <a:extLst>
              <a:ext uri="{FF2B5EF4-FFF2-40B4-BE49-F238E27FC236}">
                <a16:creationId xmlns:a16="http://schemas.microsoft.com/office/drawing/2014/main" id="{B61D0EF6-CCE0-F310-F15E-8843F031EF63}"/>
              </a:ext>
            </a:extLst>
          </p:cNvPr>
          <p:cNvSpPr/>
          <p:nvPr/>
        </p:nvSpPr>
        <p:spPr>
          <a:xfrm>
            <a:off x="1934324" y="5402688"/>
            <a:ext cx="3621505"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General de Policía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Luis Alberto VERA LLERENA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Comandante General de la PNP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5B05A3A-7D92-B69F-BD9B-9ECCBD45AB4F}"/>
              </a:ext>
            </a:extLst>
          </p:cNvPr>
          <p:cNvSpPr txBox="1"/>
          <p:nvPr/>
        </p:nvSpPr>
        <p:spPr>
          <a:xfrm>
            <a:off x="1063661" y="2813568"/>
            <a:ext cx="7250519" cy="3477875"/>
          </a:xfrm>
          <a:prstGeom prst="rect">
            <a:avLst/>
          </a:prstGeom>
          <a:noFill/>
        </p:spPr>
        <p:txBody>
          <a:bodyPr wrap="square">
            <a:spAutoFit/>
          </a:bodyPr>
          <a:lstStyle/>
          <a:p>
            <a:pPr marL="342900" marR="0" lvl="0" indent="-342900" algn="l" defTabSz="457200" rtl="0" eaLnBrk="0" fontAlgn="base" latinLnBrk="0" hangingPunct="0">
              <a:lnSpc>
                <a:spcPct val="100000"/>
              </a:lnSpc>
              <a:spcBef>
                <a:spcPct val="0"/>
              </a:spcBef>
              <a:spcAft>
                <a:spcPct val="0"/>
              </a:spcAft>
              <a:buClrTx/>
              <a:buSzTx/>
              <a:buFontTx/>
              <a:buAutoNum type="alphaUcPeriod"/>
              <a:tabLst/>
              <a:defRPr/>
            </a:pPr>
            <a:r>
              <a:rPr kumimoji="0" lang="es-MX"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PATRULLAJE POR SUB-SECTORES</a:t>
            </a:r>
          </a:p>
          <a:p>
            <a:pPr marL="342900" marR="0" lvl="0" indent="-342900" algn="l" defTabSz="457200" rtl="0" eaLnBrk="0" fontAlgn="base" latinLnBrk="0" hangingPunct="0">
              <a:lnSpc>
                <a:spcPct val="100000"/>
              </a:lnSpc>
              <a:spcBef>
                <a:spcPct val="0"/>
              </a:spcBef>
              <a:spcAft>
                <a:spcPct val="0"/>
              </a:spcAft>
              <a:buClrTx/>
              <a:buSzTx/>
              <a:buFontTx/>
              <a:buAutoNum type="alphaUcPeriod"/>
              <a:tabLst/>
              <a:defRPr/>
            </a:pPr>
            <a:r>
              <a:rPr kumimoji="0" lang="es-MX"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INTENSIFICACIÓN DE OPERATIVOS POLICIALES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s-MX"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	OPERATIVO BLOQUEO Y SATURACION</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s-MX"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	OPERATIVOS ZONAS FOCALIZADAS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s-MX"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	OPERATIVO BLANCO OBJETIVO</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s-MX"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	INTERVENCIONES ITINERANTES</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s-MX"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s-MX"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s-MX"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t>
            </a:r>
          </a:p>
          <a:p>
            <a:pPr marL="342900" marR="0" lvl="0" indent="-342900" algn="l" defTabSz="457200" rtl="0" eaLnBrk="0" fontAlgn="base" latinLnBrk="0" hangingPunct="0">
              <a:lnSpc>
                <a:spcPct val="100000"/>
              </a:lnSpc>
              <a:spcBef>
                <a:spcPct val="0"/>
              </a:spcBef>
              <a:spcAft>
                <a:spcPct val="0"/>
              </a:spcAft>
              <a:buClrTx/>
              <a:buSzTx/>
              <a:buFontTx/>
              <a:buAutoNum type="alphaUcPeriod"/>
              <a:tabLst/>
              <a:defRPr/>
            </a:pPr>
            <a:endParaRPr kumimoji="0" lang="es-MX"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s-MX"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pic>
        <p:nvPicPr>
          <p:cNvPr id="3" name="Imagen 2">
            <a:extLst>
              <a:ext uri="{FF2B5EF4-FFF2-40B4-BE49-F238E27FC236}">
                <a16:creationId xmlns:a16="http://schemas.microsoft.com/office/drawing/2014/main" id="{CF36C860-0990-9E9D-FA44-C21CB21FC79F}"/>
              </a:ext>
            </a:extLst>
          </p:cNvPr>
          <p:cNvPicPr>
            <a:picLocks noChangeAspect="1"/>
          </p:cNvPicPr>
          <p:nvPr/>
        </p:nvPicPr>
        <p:blipFill>
          <a:blip r:embed="rId2"/>
          <a:stretch>
            <a:fillRect/>
          </a:stretch>
        </p:blipFill>
        <p:spPr>
          <a:xfrm>
            <a:off x="0" y="0"/>
            <a:ext cx="12192000" cy="1157967"/>
          </a:xfrm>
          <a:prstGeom prst="rect">
            <a:avLst/>
          </a:prstGeom>
        </p:spPr>
      </p:pic>
      <p:sp>
        <p:nvSpPr>
          <p:cNvPr id="4" name="Rectángulo redondeado 10">
            <a:extLst>
              <a:ext uri="{FF2B5EF4-FFF2-40B4-BE49-F238E27FC236}">
                <a16:creationId xmlns:a16="http://schemas.microsoft.com/office/drawing/2014/main" id="{73892EC5-EA0C-DB17-9550-100C4BD48FA1}"/>
              </a:ext>
            </a:extLst>
          </p:cNvPr>
          <p:cNvSpPr txBox="1">
            <a:spLocks/>
          </p:cNvSpPr>
          <p:nvPr/>
        </p:nvSpPr>
        <p:spPr>
          <a:xfrm>
            <a:off x="540107" y="10358"/>
            <a:ext cx="10515600" cy="960245"/>
          </a:xfrm>
          <a:prstGeom prst="roundRect">
            <a:avLst/>
          </a:prstGeom>
        </p:spPr>
        <p:txBody>
          <a:bodyPr vert="horz" wrap="square" lIns="91425" tIns="45712" rIns="91425" bIns="45712" rtlCol="0" anchor="ctr">
            <a:sp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54" rtl="0" eaLnBrk="1" fontAlgn="base" latinLnBrk="0" hangingPunct="1">
              <a:lnSpc>
                <a:spcPct val="90000"/>
              </a:lnSpc>
              <a:spcBef>
                <a:spcPct val="0"/>
              </a:spcBef>
              <a:spcAft>
                <a:spcPct val="0"/>
              </a:spcAft>
              <a:buClrTx/>
              <a:buSzTx/>
              <a:buFontTx/>
              <a:buNone/>
              <a:tabLst/>
              <a:defRPr/>
            </a:pPr>
            <a:r>
              <a:rPr kumimoji="0" lang="es-AR" sz="2800" b="1" i="0" u="none" strike="noStrike" kern="1200" cap="none" spc="0" normalizeH="0" baseline="0" noProof="0" dirty="0">
                <a:ln>
                  <a:noFill/>
                </a:ln>
                <a:solidFill>
                  <a:srgbClr val="FFFF00"/>
                </a:solidFill>
                <a:effectLst>
                  <a:glow rad="152400">
                    <a:srgbClr val="000000">
                      <a:alpha val="92000"/>
                    </a:srgbClr>
                  </a:glow>
                </a:effectLst>
                <a:uLnTx/>
                <a:uFillTx/>
                <a:latin typeface="Arial" panose="020B0604020202020204" pitchFamily="34" charset="0"/>
                <a:ea typeface="Times New Roman" panose="02020603050405020304" pitchFamily="18" charset="0"/>
                <a:cs typeface="+mj-cs"/>
              </a:rPr>
              <a:t>ACCIONES ESTRATÉGICAS</a:t>
            </a:r>
          </a:p>
          <a:p>
            <a:pPr marL="0" marR="0" lvl="0" indent="0" algn="ctr" defTabSz="914354" rtl="0" eaLnBrk="1" fontAlgn="base" latinLnBrk="0" hangingPunct="1">
              <a:lnSpc>
                <a:spcPct val="90000"/>
              </a:lnSpc>
              <a:spcBef>
                <a:spcPct val="0"/>
              </a:spcBef>
              <a:spcAft>
                <a:spcPct val="0"/>
              </a:spcAft>
              <a:buClrTx/>
              <a:buSzTx/>
              <a:buFontTx/>
              <a:buNone/>
              <a:tabLst/>
              <a:defRPr/>
            </a:pPr>
            <a:r>
              <a:rPr kumimoji="0" lang="es-AR" sz="2800" b="1" i="0" u="none" strike="noStrike" kern="1200" cap="none" spc="0" normalizeH="0" baseline="0" noProof="0" dirty="0">
                <a:ln>
                  <a:noFill/>
                </a:ln>
                <a:solidFill>
                  <a:srgbClr val="FFFF00"/>
                </a:solidFill>
                <a:effectLst>
                  <a:glow rad="152400">
                    <a:srgbClr val="000000">
                      <a:alpha val="92000"/>
                    </a:srgbClr>
                  </a:glow>
                </a:effectLst>
                <a:uLnTx/>
                <a:uFillTx/>
                <a:latin typeface="Arial" panose="020B0604020202020204" pitchFamily="34" charset="0"/>
                <a:ea typeface="Times New Roman" panose="02020603050405020304" pitchFamily="18" charset="0"/>
                <a:cs typeface="+mj-cs"/>
              </a:rPr>
              <a:t>FORTALECIMIENTO INSTITUCIONAL EN TRES EJES</a:t>
            </a:r>
            <a:endParaRPr kumimoji="0" lang="es-AR" sz="1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j-cs"/>
            </a:endParaRPr>
          </a:p>
        </p:txBody>
      </p:sp>
      <p:sp>
        <p:nvSpPr>
          <p:cNvPr id="5" name="Rectángulo redondeado 10">
            <a:extLst>
              <a:ext uri="{FF2B5EF4-FFF2-40B4-BE49-F238E27FC236}">
                <a16:creationId xmlns:a16="http://schemas.microsoft.com/office/drawing/2014/main" id="{56AD6BF7-E25B-4F78-7159-DF01675A6BFC}"/>
              </a:ext>
            </a:extLst>
          </p:cNvPr>
          <p:cNvSpPr txBox="1">
            <a:spLocks/>
          </p:cNvSpPr>
          <p:nvPr/>
        </p:nvSpPr>
        <p:spPr>
          <a:xfrm>
            <a:off x="3621281" y="1299517"/>
            <a:ext cx="4452259" cy="531191"/>
          </a:xfrm>
          <a:prstGeom prst="roundRect">
            <a:avLst/>
          </a:prstGeom>
          <a:gradFill>
            <a:gsLst>
              <a:gs pos="0">
                <a:schemeClr val="accent4">
                  <a:lumMod val="50000"/>
                </a:schemeClr>
              </a:gs>
              <a:gs pos="53000">
                <a:schemeClr val="accent4">
                  <a:lumMod val="75000"/>
                </a:schemeClr>
              </a:gs>
              <a:gs pos="63725">
                <a:schemeClr val="accent4">
                  <a:lumMod val="75000"/>
                </a:schemeClr>
              </a:gs>
              <a:gs pos="86000">
                <a:schemeClr val="accent4">
                  <a:lumMod val="75000"/>
                </a:schemeClr>
              </a:gs>
              <a:gs pos="86000">
                <a:schemeClr val="accent4">
                  <a:lumMod val="75000"/>
                </a:schemeClr>
              </a:gs>
              <a:gs pos="99000">
                <a:schemeClr val="accent4">
                  <a:lumMod val="75000"/>
                </a:schemeClr>
              </a:gs>
              <a:gs pos="38000">
                <a:schemeClr val="accent4">
                  <a:lumMod val="75000"/>
                </a:schemeClr>
              </a:gs>
              <a:gs pos="100000">
                <a:schemeClr val="accent4">
                  <a:lumMod val="50000"/>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25" tIns="45712" rIns="91425" bIns="45712" rtlCol="0" anchor="ctr">
            <a:sp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54" rtl="0" eaLnBrk="1" fontAlgn="base" latinLnBrk="0" hangingPunct="1">
              <a:lnSpc>
                <a:spcPct val="90000"/>
              </a:lnSpc>
              <a:spcBef>
                <a:spcPct val="0"/>
              </a:spcBef>
              <a:spcAft>
                <a:spcPct val="0"/>
              </a:spcAft>
              <a:buClrTx/>
              <a:buSzTx/>
              <a:buFontTx/>
              <a:buNone/>
              <a:tabLst/>
              <a:defRPr/>
            </a:pPr>
            <a:r>
              <a:rPr kumimoji="0" lang="es-AR" sz="2800" b="1" i="0" u="none" strike="noStrike" kern="1200" cap="none" spc="0" normalizeH="0" baseline="0" noProof="0" dirty="0">
                <a:ln>
                  <a:noFill/>
                </a:ln>
                <a:solidFill>
                  <a:srgbClr val="FFFF00"/>
                </a:solidFill>
                <a:effectLst>
                  <a:glow rad="152400">
                    <a:srgbClr val="000000">
                      <a:alpha val="92000"/>
                    </a:srgbClr>
                  </a:glow>
                </a:effectLst>
                <a:uLnTx/>
                <a:uFillTx/>
                <a:latin typeface="Arial" panose="020B0604020202020204" pitchFamily="34" charset="0"/>
                <a:ea typeface="Times New Roman" panose="02020603050405020304" pitchFamily="18" charset="0"/>
                <a:cs typeface="+mj-cs"/>
              </a:rPr>
              <a:t>1ER. EJE PREVENTIVO</a:t>
            </a:r>
            <a:endParaRPr kumimoji="0" lang="es-AR" sz="1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j-cs"/>
            </a:endParaRPr>
          </a:p>
        </p:txBody>
      </p:sp>
      <p:sp>
        <p:nvSpPr>
          <p:cNvPr id="6" name="CuadroTexto 5">
            <a:extLst>
              <a:ext uri="{FF2B5EF4-FFF2-40B4-BE49-F238E27FC236}">
                <a16:creationId xmlns:a16="http://schemas.microsoft.com/office/drawing/2014/main" id="{E152E4A8-5366-9D55-E686-504630259B75}"/>
              </a:ext>
            </a:extLst>
          </p:cNvPr>
          <p:cNvSpPr txBox="1"/>
          <p:nvPr/>
        </p:nvSpPr>
        <p:spPr>
          <a:xfrm>
            <a:off x="823965" y="1949057"/>
            <a:ext cx="10874835" cy="954107"/>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s-MX"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FORTALECIMIENTO DEL PLAN DE OPERACIONES </a:t>
            </a:r>
            <a:r>
              <a:rPr kumimoji="0" lang="es-MX"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“VECINDARIO SEGURO - 2022”</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s-MX"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grpSp>
        <p:nvGrpSpPr>
          <p:cNvPr id="7" name="Grupo 6">
            <a:extLst>
              <a:ext uri="{FF2B5EF4-FFF2-40B4-BE49-F238E27FC236}">
                <a16:creationId xmlns:a16="http://schemas.microsoft.com/office/drawing/2014/main" id="{7A48DF59-968F-3D41-FEC5-DA16475C967A}"/>
              </a:ext>
            </a:extLst>
          </p:cNvPr>
          <p:cNvGrpSpPr/>
          <p:nvPr/>
        </p:nvGrpSpPr>
        <p:grpSpPr>
          <a:xfrm>
            <a:off x="8314180" y="2897180"/>
            <a:ext cx="3026848" cy="2796733"/>
            <a:chOff x="8570624" y="2533021"/>
            <a:chExt cx="3026848" cy="2796733"/>
          </a:xfrm>
        </p:grpSpPr>
        <p:sp>
          <p:nvSpPr>
            <p:cNvPr id="8" name="Rectángulo redondeado 10">
              <a:extLst>
                <a:ext uri="{FF2B5EF4-FFF2-40B4-BE49-F238E27FC236}">
                  <a16:creationId xmlns:a16="http://schemas.microsoft.com/office/drawing/2014/main" id="{95DA0804-2EBB-701F-04E1-9E0A4D0DCEE5}"/>
                </a:ext>
              </a:extLst>
            </p:cNvPr>
            <p:cNvSpPr txBox="1">
              <a:spLocks/>
            </p:cNvSpPr>
            <p:nvPr/>
          </p:nvSpPr>
          <p:spPr>
            <a:xfrm>
              <a:off x="8570624" y="2533021"/>
              <a:ext cx="2451797" cy="408605"/>
            </a:xfrm>
            <a:prstGeom prst="roundRect">
              <a:avLst/>
            </a:prstGeom>
            <a:gradFill>
              <a:gsLst>
                <a:gs pos="0">
                  <a:schemeClr val="accent4">
                    <a:lumMod val="50000"/>
                  </a:schemeClr>
                </a:gs>
                <a:gs pos="53000">
                  <a:schemeClr val="accent4">
                    <a:lumMod val="75000"/>
                  </a:schemeClr>
                </a:gs>
                <a:gs pos="63725">
                  <a:schemeClr val="accent4">
                    <a:lumMod val="75000"/>
                  </a:schemeClr>
                </a:gs>
                <a:gs pos="86000">
                  <a:schemeClr val="accent4">
                    <a:lumMod val="75000"/>
                  </a:schemeClr>
                </a:gs>
                <a:gs pos="86000">
                  <a:schemeClr val="accent4">
                    <a:lumMod val="75000"/>
                  </a:schemeClr>
                </a:gs>
                <a:gs pos="99000">
                  <a:schemeClr val="accent4">
                    <a:lumMod val="75000"/>
                  </a:schemeClr>
                </a:gs>
                <a:gs pos="38000">
                  <a:schemeClr val="accent4">
                    <a:lumMod val="75000"/>
                  </a:schemeClr>
                </a:gs>
                <a:gs pos="100000">
                  <a:schemeClr val="accent4">
                    <a:lumMod val="50000"/>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25" tIns="45712" rIns="91425" bIns="45712" rtlCol="0" anchor="ctr">
              <a:sp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54" rtl="0" eaLnBrk="1" fontAlgn="base" latinLnBrk="0" hangingPunct="1">
                <a:lnSpc>
                  <a:spcPct val="90000"/>
                </a:lnSpc>
                <a:spcBef>
                  <a:spcPct val="0"/>
                </a:spcBef>
                <a:spcAft>
                  <a:spcPct val="0"/>
                </a:spcAft>
                <a:buClrTx/>
                <a:buSzTx/>
                <a:buFontTx/>
                <a:buNone/>
                <a:tabLst/>
                <a:defRPr/>
              </a:pPr>
              <a:r>
                <a:rPr kumimoji="0" lang="es-AR" sz="2000" b="1" i="0" u="none" strike="noStrike" kern="1200" cap="none" spc="0" normalizeH="0" baseline="0" noProof="0" dirty="0">
                  <a:ln>
                    <a:noFill/>
                  </a:ln>
                  <a:solidFill>
                    <a:srgbClr val="FFFF00"/>
                  </a:solidFill>
                  <a:effectLst>
                    <a:glow rad="152400">
                      <a:srgbClr val="000000">
                        <a:alpha val="92000"/>
                      </a:srgbClr>
                    </a:glow>
                  </a:effectLst>
                  <a:uLnTx/>
                  <a:uFillTx/>
                  <a:latin typeface="Arial" panose="020B0604020202020204" pitchFamily="34" charset="0"/>
                  <a:ea typeface="Times New Roman" panose="02020603050405020304" pitchFamily="18" charset="0"/>
                  <a:cs typeface="+mj-cs"/>
                </a:rPr>
                <a:t>SECTORIZACION</a:t>
              </a:r>
              <a:endParaRPr kumimoji="0" lang="es-AR" sz="105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j-cs"/>
              </a:endParaRPr>
            </a:p>
          </p:txBody>
        </p:sp>
        <p:sp>
          <p:nvSpPr>
            <p:cNvPr id="9" name="Rectángulo redondeado 10">
              <a:extLst>
                <a:ext uri="{FF2B5EF4-FFF2-40B4-BE49-F238E27FC236}">
                  <a16:creationId xmlns:a16="http://schemas.microsoft.com/office/drawing/2014/main" id="{2A4E83E2-FC7A-E2F9-19E3-70039EDAE232}"/>
                </a:ext>
              </a:extLst>
            </p:cNvPr>
            <p:cNvSpPr txBox="1">
              <a:spLocks/>
            </p:cNvSpPr>
            <p:nvPr/>
          </p:nvSpPr>
          <p:spPr>
            <a:xfrm>
              <a:off x="9145675" y="3224697"/>
              <a:ext cx="2451797" cy="408605"/>
            </a:xfrm>
            <a:prstGeom prst="roundRect">
              <a:avLst/>
            </a:prstGeom>
            <a:gradFill>
              <a:gsLst>
                <a:gs pos="0">
                  <a:schemeClr val="accent4">
                    <a:lumMod val="50000"/>
                  </a:schemeClr>
                </a:gs>
                <a:gs pos="53000">
                  <a:schemeClr val="accent4">
                    <a:lumMod val="75000"/>
                  </a:schemeClr>
                </a:gs>
                <a:gs pos="63725">
                  <a:schemeClr val="accent4">
                    <a:lumMod val="75000"/>
                  </a:schemeClr>
                </a:gs>
                <a:gs pos="86000">
                  <a:schemeClr val="accent4">
                    <a:lumMod val="75000"/>
                  </a:schemeClr>
                </a:gs>
                <a:gs pos="86000">
                  <a:schemeClr val="accent4">
                    <a:lumMod val="75000"/>
                  </a:schemeClr>
                </a:gs>
                <a:gs pos="99000">
                  <a:schemeClr val="accent4">
                    <a:lumMod val="75000"/>
                  </a:schemeClr>
                </a:gs>
                <a:gs pos="38000">
                  <a:schemeClr val="accent4">
                    <a:lumMod val="75000"/>
                  </a:schemeClr>
                </a:gs>
                <a:gs pos="100000">
                  <a:schemeClr val="accent4">
                    <a:lumMod val="50000"/>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25" tIns="45712" rIns="91425" bIns="45712" rtlCol="0" anchor="ctr">
              <a:sp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54" rtl="0" eaLnBrk="1" fontAlgn="base" latinLnBrk="0" hangingPunct="1">
                <a:lnSpc>
                  <a:spcPct val="90000"/>
                </a:lnSpc>
                <a:spcBef>
                  <a:spcPct val="0"/>
                </a:spcBef>
                <a:spcAft>
                  <a:spcPct val="0"/>
                </a:spcAft>
                <a:buClrTx/>
                <a:buSzTx/>
                <a:buFontTx/>
                <a:buNone/>
                <a:tabLst/>
                <a:defRPr/>
              </a:pPr>
              <a:r>
                <a:rPr kumimoji="0" lang="es-AR" sz="2000" b="1" i="0" u="none" strike="noStrike" kern="1200" cap="none" spc="0" normalizeH="0" baseline="0" noProof="0" dirty="0">
                  <a:ln>
                    <a:noFill/>
                  </a:ln>
                  <a:solidFill>
                    <a:srgbClr val="FFFF00"/>
                  </a:solidFill>
                  <a:effectLst>
                    <a:glow rad="152400">
                      <a:srgbClr val="000000">
                        <a:alpha val="92000"/>
                      </a:srgbClr>
                    </a:glow>
                  </a:effectLst>
                  <a:uLnTx/>
                  <a:uFillTx/>
                  <a:latin typeface="Arial" panose="020B0604020202020204" pitchFamily="34" charset="0"/>
                  <a:ea typeface="Times New Roman" panose="02020603050405020304" pitchFamily="18" charset="0"/>
                  <a:cs typeface="+mj-cs"/>
                </a:rPr>
                <a:t>SECTORES</a:t>
              </a:r>
              <a:endParaRPr kumimoji="0" lang="es-AR" sz="105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j-cs"/>
              </a:endParaRPr>
            </a:p>
          </p:txBody>
        </p:sp>
        <p:sp>
          <p:nvSpPr>
            <p:cNvPr id="10" name="Rectángulo redondeado 10">
              <a:extLst>
                <a:ext uri="{FF2B5EF4-FFF2-40B4-BE49-F238E27FC236}">
                  <a16:creationId xmlns:a16="http://schemas.microsoft.com/office/drawing/2014/main" id="{FF147F22-5AB6-8B13-78BD-0C4FE6734F0D}"/>
                </a:ext>
              </a:extLst>
            </p:cNvPr>
            <p:cNvSpPr txBox="1">
              <a:spLocks/>
            </p:cNvSpPr>
            <p:nvPr/>
          </p:nvSpPr>
          <p:spPr>
            <a:xfrm>
              <a:off x="9093758" y="4025171"/>
              <a:ext cx="2451797" cy="408605"/>
            </a:xfrm>
            <a:prstGeom prst="roundRect">
              <a:avLst/>
            </a:prstGeom>
            <a:gradFill>
              <a:gsLst>
                <a:gs pos="0">
                  <a:schemeClr val="accent4">
                    <a:lumMod val="50000"/>
                  </a:schemeClr>
                </a:gs>
                <a:gs pos="53000">
                  <a:schemeClr val="accent4">
                    <a:lumMod val="75000"/>
                  </a:schemeClr>
                </a:gs>
                <a:gs pos="63725">
                  <a:schemeClr val="accent4">
                    <a:lumMod val="75000"/>
                  </a:schemeClr>
                </a:gs>
                <a:gs pos="86000">
                  <a:schemeClr val="accent4">
                    <a:lumMod val="75000"/>
                  </a:schemeClr>
                </a:gs>
                <a:gs pos="86000">
                  <a:schemeClr val="accent4">
                    <a:lumMod val="75000"/>
                  </a:schemeClr>
                </a:gs>
                <a:gs pos="99000">
                  <a:schemeClr val="accent4">
                    <a:lumMod val="75000"/>
                  </a:schemeClr>
                </a:gs>
                <a:gs pos="38000">
                  <a:schemeClr val="accent4">
                    <a:lumMod val="75000"/>
                  </a:schemeClr>
                </a:gs>
                <a:gs pos="100000">
                  <a:schemeClr val="accent4">
                    <a:lumMod val="50000"/>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25" tIns="45712" rIns="91425" bIns="45712" rtlCol="0" anchor="ctr">
              <a:sp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54" rtl="0" eaLnBrk="1" fontAlgn="base" latinLnBrk="0" hangingPunct="1">
                <a:lnSpc>
                  <a:spcPct val="90000"/>
                </a:lnSpc>
                <a:spcBef>
                  <a:spcPct val="0"/>
                </a:spcBef>
                <a:spcAft>
                  <a:spcPct val="0"/>
                </a:spcAft>
                <a:buClrTx/>
                <a:buSzTx/>
                <a:buFontTx/>
                <a:buNone/>
                <a:tabLst/>
                <a:defRPr/>
              </a:pPr>
              <a:r>
                <a:rPr kumimoji="0" lang="es-AR" sz="2000" b="1" i="0" u="none" strike="noStrike" kern="1200" cap="none" spc="0" normalizeH="0" baseline="0" noProof="0" dirty="0">
                  <a:ln>
                    <a:noFill/>
                  </a:ln>
                  <a:solidFill>
                    <a:srgbClr val="FFFF00"/>
                  </a:solidFill>
                  <a:effectLst>
                    <a:glow rad="152400">
                      <a:srgbClr val="000000">
                        <a:alpha val="92000"/>
                      </a:srgbClr>
                    </a:glow>
                  </a:effectLst>
                  <a:uLnTx/>
                  <a:uFillTx/>
                  <a:latin typeface="Arial" panose="020B0604020202020204" pitchFamily="34" charset="0"/>
                  <a:ea typeface="Times New Roman" panose="02020603050405020304" pitchFamily="18" charset="0"/>
                  <a:cs typeface="+mj-cs"/>
                </a:rPr>
                <a:t>SUB SECTORES</a:t>
              </a:r>
              <a:endParaRPr kumimoji="0" lang="es-AR" sz="105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j-cs"/>
              </a:endParaRPr>
            </a:p>
          </p:txBody>
        </p:sp>
        <p:sp>
          <p:nvSpPr>
            <p:cNvPr id="11" name="Rectángulo redondeado 10">
              <a:extLst>
                <a:ext uri="{FF2B5EF4-FFF2-40B4-BE49-F238E27FC236}">
                  <a16:creationId xmlns:a16="http://schemas.microsoft.com/office/drawing/2014/main" id="{D585F9F8-04B9-D7EF-4E62-11CA793852CC}"/>
                </a:ext>
              </a:extLst>
            </p:cNvPr>
            <p:cNvSpPr txBox="1">
              <a:spLocks/>
            </p:cNvSpPr>
            <p:nvPr/>
          </p:nvSpPr>
          <p:spPr>
            <a:xfrm>
              <a:off x="9145674" y="4921149"/>
              <a:ext cx="2451797" cy="408605"/>
            </a:xfrm>
            <a:prstGeom prst="roundRect">
              <a:avLst/>
            </a:prstGeom>
            <a:gradFill>
              <a:gsLst>
                <a:gs pos="0">
                  <a:schemeClr val="accent4">
                    <a:lumMod val="50000"/>
                  </a:schemeClr>
                </a:gs>
                <a:gs pos="53000">
                  <a:schemeClr val="accent4">
                    <a:lumMod val="75000"/>
                  </a:schemeClr>
                </a:gs>
                <a:gs pos="63725">
                  <a:schemeClr val="accent4">
                    <a:lumMod val="75000"/>
                  </a:schemeClr>
                </a:gs>
                <a:gs pos="86000">
                  <a:schemeClr val="accent4">
                    <a:lumMod val="75000"/>
                  </a:schemeClr>
                </a:gs>
                <a:gs pos="86000">
                  <a:schemeClr val="accent4">
                    <a:lumMod val="75000"/>
                  </a:schemeClr>
                </a:gs>
                <a:gs pos="99000">
                  <a:schemeClr val="accent4">
                    <a:lumMod val="75000"/>
                  </a:schemeClr>
                </a:gs>
                <a:gs pos="38000">
                  <a:schemeClr val="accent4">
                    <a:lumMod val="75000"/>
                  </a:schemeClr>
                </a:gs>
                <a:gs pos="100000">
                  <a:schemeClr val="accent4">
                    <a:lumMod val="50000"/>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25" tIns="45712" rIns="91425" bIns="45712" rtlCol="0" anchor="ctr">
              <a:sp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54" rtl="0" eaLnBrk="1" fontAlgn="base" latinLnBrk="0" hangingPunct="1">
                <a:lnSpc>
                  <a:spcPct val="90000"/>
                </a:lnSpc>
                <a:spcBef>
                  <a:spcPct val="0"/>
                </a:spcBef>
                <a:spcAft>
                  <a:spcPct val="0"/>
                </a:spcAft>
                <a:buClrTx/>
                <a:buSzTx/>
                <a:buFontTx/>
                <a:buNone/>
                <a:tabLst/>
                <a:defRPr/>
              </a:pPr>
              <a:r>
                <a:rPr kumimoji="0" lang="es-AR" sz="2000" b="1" i="0" u="none" strike="noStrike" kern="1200" cap="none" spc="0" normalizeH="0" baseline="0" noProof="0" dirty="0">
                  <a:ln>
                    <a:noFill/>
                  </a:ln>
                  <a:solidFill>
                    <a:srgbClr val="FFFF00"/>
                  </a:solidFill>
                  <a:effectLst>
                    <a:glow rad="152400">
                      <a:srgbClr val="000000">
                        <a:alpha val="92000"/>
                      </a:srgbClr>
                    </a:glow>
                  </a:effectLst>
                  <a:uLnTx/>
                  <a:uFillTx/>
                  <a:latin typeface="Arial" panose="020B0604020202020204" pitchFamily="34" charset="0"/>
                  <a:ea typeface="Times New Roman" panose="02020603050405020304" pitchFamily="18" charset="0"/>
                  <a:cs typeface="+mj-cs"/>
                </a:rPr>
                <a:t>CUADRANTES</a:t>
              </a:r>
              <a:endParaRPr kumimoji="0" lang="es-AR" sz="105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j-cs"/>
              </a:endParaRPr>
            </a:p>
          </p:txBody>
        </p:sp>
        <p:cxnSp>
          <p:nvCxnSpPr>
            <p:cNvPr id="12" name="Conector recto 11">
              <a:extLst>
                <a:ext uri="{FF2B5EF4-FFF2-40B4-BE49-F238E27FC236}">
                  <a16:creationId xmlns:a16="http://schemas.microsoft.com/office/drawing/2014/main" id="{8FAF2CDF-AAE5-D7E6-301B-25864A7174A5}"/>
                </a:ext>
              </a:extLst>
            </p:cNvPr>
            <p:cNvCxnSpPr>
              <a:cxnSpLocks/>
            </p:cNvCxnSpPr>
            <p:nvPr/>
          </p:nvCxnSpPr>
          <p:spPr>
            <a:xfrm>
              <a:off x="8735380" y="2933258"/>
              <a:ext cx="0" cy="21838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2E0F3DFA-3000-E804-469F-9ACBCE2DE217}"/>
                </a:ext>
              </a:extLst>
            </p:cNvPr>
            <p:cNvCxnSpPr>
              <a:cxnSpLocks/>
              <a:endCxn id="9" idx="1"/>
            </p:cNvCxnSpPr>
            <p:nvPr/>
          </p:nvCxnSpPr>
          <p:spPr>
            <a:xfrm>
              <a:off x="8784778" y="3428999"/>
              <a:ext cx="360897"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BD770A2C-107D-9A05-33D0-E21A39E04464}"/>
                </a:ext>
              </a:extLst>
            </p:cNvPr>
            <p:cNvCxnSpPr>
              <a:cxnSpLocks/>
            </p:cNvCxnSpPr>
            <p:nvPr/>
          </p:nvCxnSpPr>
          <p:spPr>
            <a:xfrm>
              <a:off x="8732861" y="4277225"/>
              <a:ext cx="360897"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6CA5D813-6022-0E04-C468-94512250F5E2}"/>
                </a:ext>
              </a:extLst>
            </p:cNvPr>
            <p:cNvCxnSpPr>
              <a:cxnSpLocks/>
            </p:cNvCxnSpPr>
            <p:nvPr/>
          </p:nvCxnSpPr>
          <p:spPr>
            <a:xfrm>
              <a:off x="8784777" y="5125451"/>
              <a:ext cx="360897"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88572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226128B-2B8C-EBB3-8838-846E43BA9409}"/>
              </a:ext>
            </a:extLst>
          </p:cNvPr>
          <p:cNvPicPr>
            <a:picLocks noChangeAspect="1"/>
          </p:cNvPicPr>
          <p:nvPr/>
        </p:nvPicPr>
        <p:blipFill>
          <a:blip r:embed="rId2"/>
          <a:stretch>
            <a:fillRect/>
          </a:stretch>
        </p:blipFill>
        <p:spPr>
          <a:xfrm>
            <a:off x="0" y="0"/>
            <a:ext cx="12192000" cy="1157967"/>
          </a:xfrm>
          <a:prstGeom prst="rect">
            <a:avLst/>
          </a:prstGeom>
        </p:spPr>
      </p:pic>
      <p:sp>
        <p:nvSpPr>
          <p:cNvPr id="5" name="Rectángulo redondeado 10">
            <a:extLst>
              <a:ext uri="{FF2B5EF4-FFF2-40B4-BE49-F238E27FC236}">
                <a16:creationId xmlns:a16="http://schemas.microsoft.com/office/drawing/2014/main" id="{B75669AC-7DC7-F932-68B1-713A5B7EA42A}"/>
              </a:ext>
            </a:extLst>
          </p:cNvPr>
          <p:cNvSpPr txBox="1">
            <a:spLocks/>
          </p:cNvSpPr>
          <p:nvPr/>
        </p:nvSpPr>
        <p:spPr>
          <a:xfrm>
            <a:off x="540107" y="10358"/>
            <a:ext cx="10515600" cy="960245"/>
          </a:xfrm>
          <a:prstGeom prst="roundRect">
            <a:avLst/>
          </a:prstGeom>
        </p:spPr>
        <p:txBody>
          <a:bodyPr vert="horz" wrap="square" lIns="91425" tIns="45712" rIns="91425" bIns="45712" rtlCol="0" anchor="ctr">
            <a:sp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54" rtl="0" eaLnBrk="1" fontAlgn="base" latinLnBrk="0" hangingPunct="1">
              <a:lnSpc>
                <a:spcPct val="90000"/>
              </a:lnSpc>
              <a:spcBef>
                <a:spcPct val="0"/>
              </a:spcBef>
              <a:spcAft>
                <a:spcPct val="0"/>
              </a:spcAft>
              <a:buClrTx/>
              <a:buSzTx/>
              <a:buFontTx/>
              <a:buNone/>
              <a:tabLst/>
              <a:defRPr/>
            </a:pPr>
            <a:r>
              <a:rPr kumimoji="0" lang="es-AR" sz="2800" b="1" i="0" u="none" strike="noStrike" kern="1200" cap="none" spc="0" normalizeH="0" baseline="0" noProof="0" dirty="0">
                <a:ln>
                  <a:noFill/>
                </a:ln>
                <a:solidFill>
                  <a:srgbClr val="FFFF00"/>
                </a:solidFill>
                <a:effectLst>
                  <a:glow rad="152400">
                    <a:srgbClr val="000000">
                      <a:alpha val="92000"/>
                    </a:srgbClr>
                  </a:glow>
                </a:effectLst>
                <a:uLnTx/>
                <a:uFillTx/>
                <a:latin typeface="Arial" panose="020B0604020202020204" pitchFamily="34" charset="0"/>
                <a:ea typeface="Times New Roman" panose="02020603050405020304" pitchFamily="18" charset="0"/>
                <a:cs typeface="+mj-cs"/>
              </a:rPr>
              <a:t>ACCIONES ESTRATÉGICAS</a:t>
            </a:r>
          </a:p>
          <a:p>
            <a:pPr marL="0" marR="0" lvl="0" indent="0" algn="ctr" defTabSz="914354" rtl="0" eaLnBrk="1" fontAlgn="base" latinLnBrk="0" hangingPunct="1">
              <a:lnSpc>
                <a:spcPct val="90000"/>
              </a:lnSpc>
              <a:spcBef>
                <a:spcPct val="0"/>
              </a:spcBef>
              <a:spcAft>
                <a:spcPct val="0"/>
              </a:spcAft>
              <a:buClrTx/>
              <a:buSzTx/>
              <a:buFontTx/>
              <a:buNone/>
              <a:tabLst/>
              <a:defRPr/>
            </a:pPr>
            <a:r>
              <a:rPr kumimoji="0" lang="es-AR" sz="2800" b="1" i="0" u="none" strike="noStrike" kern="1200" cap="none" spc="0" normalizeH="0" baseline="0" noProof="0" dirty="0">
                <a:ln>
                  <a:noFill/>
                </a:ln>
                <a:solidFill>
                  <a:srgbClr val="FFFF00"/>
                </a:solidFill>
                <a:effectLst>
                  <a:glow rad="152400">
                    <a:srgbClr val="000000">
                      <a:alpha val="92000"/>
                    </a:srgbClr>
                  </a:glow>
                </a:effectLst>
                <a:uLnTx/>
                <a:uFillTx/>
                <a:latin typeface="Arial" panose="020B0604020202020204" pitchFamily="34" charset="0"/>
                <a:ea typeface="Times New Roman" panose="02020603050405020304" pitchFamily="18" charset="0"/>
                <a:cs typeface="+mj-cs"/>
              </a:rPr>
              <a:t>FORTALECIMIENTO INSTITUCIONAL EN TRES EJES</a:t>
            </a:r>
            <a:endParaRPr kumimoji="0" lang="es-AR" sz="1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j-cs"/>
            </a:endParaRPr>
          </a:p>
        </p:txBody>
      </p:sp>
      <p:sp>
        <p:nvSpPr>
          <p:cNvPr id="6" name="Rectángulo redondeado 10">
            <a:extLst>
              <a:ext uri="{FF2B5EF4-FFF2-40B4-BE49-F238E27FC236}">
                <a16:creationId xmlns:a16="http://schemas.microsoft.com/office/drawing/2014/main" id="{84673DCD-0684-D7E2-4906-A74837DA2540}"/>
              </a:ext>
            </a:extLst>
          </p:cNvPr>
          <p:cNvSpPr txBox="1">
            <a:spLocks/>
          </p:cNvSpPr>
          <p:nvPr/>
        </p:nvSpPr>
        <p:spPr>
          <a:xfrm>
            <a:off x="2311121" y="1703550"/>
            <a:ext cx="7250519" cy="531191"/>
          </a:xfrm>
          <a:prstGeom prst="roundRect">
            <a:avLst/>
          </a:prstGeom>
          <a:gradFill>
            <a:gsLst>
              <a:gs pos="0">
                <a:schemeClr val="accent4">
                  <a:lumMod val="50000"/>
                </a:schemeClr>
              </a:gs>
              <a:gs pos="53000">
                <a:schemeClr val="accent4">
                  <a:lumMod val="75000"/>
                </a:schemeClr>
              </a:gs>
              <a:gs pos="63725">
                <a:schemeClr val="accent4">
                  <a:lumMod val="75000"/>
                </a:schemeClr>
              </a:gs>
              <a:gs pos="86000">
                <a:schemeClr val="accent4">
                  <a:lumMod val="75000"/>
                </a:schemeClr>
              </a:gs>
              <a:gs pos="86000">
                <a:schemeClr val="accent4">
                  <a:lumMod val="75000"/>
                </a:schemeClr>
              </a:gs>
              <a:gs pos="99000">
                <a:schemeClr val="accent4">
                  <a:lumMod val="75000"/>
                </a:schemeClr>
              </a:gs>
              <a:gs pos="38000">
                <a:schemeClr val="accent4">
                  <a:lumMod val="75000"/>
                </a:schemeClr>
              </a:gs>
              <a:gs pos="100000">
                <a:schemeClr val="accent4">
                  <a:lumMod val="50000"/>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25" tIns="45712" rIns="91425" bIns="45712" rtlCol="0" anchor="ctr">
            <a:sp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54" rtl="0" eaLnBrk="1" fontAlgn="base" latinLnBrk="0" hangingPunct="1">
              <a:lnSpc>
                <a:spcPct val="90000"/>
              </a:lnSpc>
              <a:spcBef>
                <a:spcPct val="0"/>
              </a:spcBef>
              <a:spcAft>
                <a:spcPct val="0"/>
              </a:spcAft>
              <a:buClrTx/>
              <a:buSzTx/>
              <a:buFontTx/>
              <a:buNone/>
              <a:tabLst/>
              <a:defRPr/>
            </a:pPr>
            <a:r>
              <a:rPr kumimoji="0" lang="es-AR" sz="2800" b="1" i="0" u="none" strike="noStrike" kern="1200" cap="none" spc="0" normalizeH="0" baseline="0" noProof="0" dirty="0">
                <a:ln>
                  <a:noFill/>
                </a:ln>
                <a:solidFill>
                  <a:srgbClr val="FFFF00"/>
                </a:solidFill>
                <a:effectLst>
                  <a:glow rad="152400">
                    <a:srgbClr val="000000">
                      <a:alpha val="92000"/>
                    </a:srgbClr>
                  </a:glow>
                </a:effectLst>
                <a:uLnTx/>
                <a:uFillTx/>
                <a:latin typeface="Arial" panose="020B0604020202020204" pitchFamily="34" charset="0"/>
                <a:ea typeface="Times New Roman" panose="02020603050405020304" pitchFamily="18" charset="0"/>
                <a:cs typeface="+mj-cs"/>
              </a:rPr>
              <a:t>2DO. EJE DE INVESTIGACION POLICIAL</a:t>
            </a:r>
            <a:endParaRPr kumimoji="0" lang="es-AR" sz="1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j-cs"/>
            </a:endParaRPr>
          </a:p>
        </p:txBody>
      </p:sp>
      <p:sp>
        <p:nvSpPr>
          <p:cNvPr id="8" name="CuadroTexto 7">
            <a:extLst>
              <a:ext uri="{FF2B5EF4-FFF2-40B4-BE49-F238E27FC236}">
                <a16:creationId xmlns:a16="http://schemas.microsoft.com/office/drawing/2014/main" id="{D3E049C0-9848-82B5-3AF1-9456642B1611}"/>
              </a:ext>
            </a:extLst>
          </p:cNvPr>
          <p:cNvSpPr txBox="1"/>
          <p:nvPr/>
        </p:nvSpPr>
        <p:spPr>
          <a:xfrm>
            <a:off x="743577" y="2681915"/>
            <a:ext cx="10874835" cy="707886"/>
          </a:xfrm>
          <a:prstGeom prst="rect">
            <a:avLst/>
          </a:prstGeom>
          <a:noFill/>
        </p:spPr>
        <p:txBody>
          <a:bodyPr wrap="square">
            <a:spAutoFit/>
          </a:bodyPr>
          <a:lstStyle/>
          <a:p>
            <a:pPr marL="0" marR="0" lvl="0" indent="0" algn="just" defTabSz="457200" rtl="0" eaLnBrk="0" fontAlgn="base" latinLnBrk="0" hangingPunct="0">
              <a:lnSpc>
                <a:spcPct val="100000"/>
              </a:lnSpc>
              <a:spcBef>
                <a:spcPct val="0"/>
              </a:spcBef>
              <a:spcAft>
                <a:spcPct val="0"/>
              </a:spcAft>
              <a:buClrTx/>
              <a:buSzTx/>
              <a:buFontTx/>
              <a:buNone/>
              <a:tabLst/>
              <a:defRPr/>
            </a:pPr>
            <a:r>
              <a:rPr kumimoji="0" lang="es-MX"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FORTALECIMIENTO DE LOS EQUIPOS DE INVESTIGACION CRIMINAL CON PERSONAL ALTAMENTE ESPECIALIZADO</a:t>
            </a:r>
            <a:endParaRPr kumimoji="0" lang="es-MX"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22" name="CuadroTexto 21">
            <a:extLst>
              <a:ext uri="{FF2B5EF4-FFF2-40B4-BE49-F238E27FC236}">
                <a16:creationId xmlns:a16="http://schemas.microsoft.com/office/drawing/2014/main" id="{12925812-7CB0-F95F-77AC-7F79234A8316}"/>
              </a:ext>
            </a:extLst>
          </p:cNvPr>
          <p:cNvSpPr txBox="1"/>
          <p:nvPr/>
        </p:nvSpPr>
        <p:spPr>
          <a:xfrm>
            <a:off x="743578" y="3709628"/>
            <a:ext cx="10874835" cy="707886"/>
          </a:xfrm>
          <a:prstGeom prst="rect">
            <a:avLst/>
          </a:prstGeom>
          <a:noFill/>
        </p:spPr>
        <p:txBody>
          <a:bodyPr wrap="square">
            <a:spAutoFit/>
          </a:bodyPr>
          <a:lstStyle/>
          <a:p>
            <a:pPr marL="0" marR="0" lvl="0" indent="0" algn="just" defTabSz="457200" rtl="0" eaLnBrk="0" fontAlgn="base" latinLnBrk="0" hangingPunct="0">
              <a:lnSpc>
                <a:spcPct val="100000"/>
              </a:lnSpc>
              <a:spcBef>
                <a:spcPct val="0"/>
              </a:spcBef>
              <a:spcAft>
                <a:spcPct val="0"/>
              </a:spcAft>
              <a:buClrTx/>
              <a:buSzTx/>
              <a:buFontTx/>
              <a:buNone/>
              <a:tabLst/>
              <a:defRPr/>
            </a:pPr>
            <a:r>
              <a:rPr kumimoji="0" lang="es-MX"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FORMULACION DE EXPEDIENTES DE DELINCUENTES QUE COMETIERON DELITOS ALTAMENTE LESIVOS Y CUENTAN CON RQ (PROGRAMA RECOMPENSAS 2022)</a:t>
            </a:r>
            <a:endParaRPr kumimoji="0" lang="es-MX"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23" name="CuadroTexto 22">
            <a:extLst>
              <a:ext uri="{FF2B5EF4-FFF2-40B4-BE49-F238E27FC236}">
                <a16:creationId xmlns:a16="http://schemas.microsoft.com/office/drawing/2014/main" id="{1CC8900F-99BD-15A8-44E6-90474461E938}"/>
              </a:ext>
            </a:extLst>
          </p:cNvPr>
          <p:cNvSpPr txBox="1"/>
          <p:nvPr/>
        </p:nvSpPr>
        <p:spPr>
          <a:xfrm>
            <a:off x="743578" y="4604878"/>
            <a:ext cx="10874835" cy="400110"/>
          </a:xfrm>
          <a:prstGeom prst="rect">
            <a:avLst/>
          </a:prstGeom>
          <a:noFill/>
        </p:spPr>
        <p:txBody>
          <a:bodyPr wrap="square">
            <a:spAutoFit/>
          </a:bodyPr>
          <a:lstStyle/>
          <a:p>
            <a:pPr marL="0" marR="0" lvl="0" indent="0" algn="just" defTabSz="457200" rtl="0" eaLnBrk="0" fontAlgn="base" latinLnBrk="0" hangingPunct="0">
              <a:lnSpc>
                <a:spcPct val="100000"/>
              </a:lnSpc>
              <a:spcBef>
                <a:spcPct val="0"/>
              </a:spcBef>
              <a:spcAft>
                <a:spcPct val="0"/>
              </a:spcAft>
              <a:buClrTx/>
              <a:buSzTx/>
              <a:buFontTx/>
              <a:buNone/>
              <a:tabLst/>
              <a:defRPr/>
            </a:pPr>
            <a:r>
              <a:rPr kumimoji="0" lang="es-MX"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ABORDAJE OPORTUNO DE LA ESCENA DEL CRIMEN (EQUIPOS MULTIDISCIPLINARIOS)</a:t>
            </a:r>
            <a:endParaRPr kumimoji="0" lang="es-MX"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24" name="CuadroTexto 23">
            <a:extLst>
              <a:ext uri="{FF2B5EF4-FFF2-40B4-BE49-F238E27FC236}">
                <a16:creationId xmlns:a16="http://schemas.microsoft.com/office/drawing/2014/main" id="{E3CC0D18-A6CE-55FC-CB95-833FE7D8FB6E}"/>
              </a:ext>
            </a:extLst>
          </p:cNvPr>
          <p:cNvSpPr txBox="1"/>
          <p:nvPr/>
        </p:nvSpPr>
        <p:spPr>
          <a:xfrm>
            <a:off x="844060" y="5311861"/>
            <a:ext cx="10874835" cy="400110"/>
          </a:xfrm>
          <a:prstGeom prst="rect">
            <a:avLst/>
          </a:prstGeom>
          <a:noFill/>
        </p:spPr>
        <p:txBody>
          <a:bodyPr wrap="square">
            <a:spAutoFit/>
          </a:bodyPr>
          <a:lstStyle/>
          <a:p>
            <a:pPr marL="0" marR="0" lvl="0" indent="0" algn="just" defTabSz="457200" rtl="0" eaLnBrk="0" fontAlgn="base" latinLnBrk="0" hangingPunct="0">
              <a:lnSpc>
                <a:spcPct val="100000"/>
              </a:lnSpc>
              <a:spcBef>
                <a:spcPct val="0"/>
              </a:spcBef>
              <a:spcAft>
                <a:spcPct val="0"/>
              </a:spcAft>
              <a:buClrTx/>
              <a:buSzTx/>
              <a:buFontTx/>
              <a:buNone/>
              <a:tabLst/>
              <a:defRPr/>
            </a:pPr>
            <a:r>
              <a:rPr kumimoji="0" lang="es-MX"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TRABAJO COORDINADO CON INTELIGENCIA Y MP</a:t>
            </a:r>
            <a:endParaRPr kumimoji="0" lang="es-MX"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83936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949FAF5-7923-EE61-3240-BDA8C6B7AA45}"/>
              </a:ext>
            </a:extLst>
          </p:cNvPr>
          <p:cNvPicPr>
            <a:picLocks noChangeAspect="1"/>
          </p:cNvPicPr>
          <p:nvPr/>
        </p:nvPicPr>
        <p:blipFill>
          <a:blip r:embed="rId2"/>
          <a:stretch>
            <a:fillRect/>
          </a:stretch>
        </p:blipFill>
        <p:spPr>
          <a:xfrm>
            <a:off x="0" y="0"/>
            <a:ext cx="12192000" cy="1157967"/>
          </a:xfrm>
          <a:prstGeom prst="rect">
            <a:avLst/>
          </a:prstGeom>
        </p:spPr>
      </p:pic>
      <p:sp>
        <p:nvSpPr>
          <p:cNvPr id="3" name="Rectángulo redondeado 10">
            <a:extLst>
              <a:ext uri="{FF2B5EF4-FFF2-40B4-BE49-F238E27FC236}">
                <a16:creationId xmlns:a16="http://schemas.microsoft.com/office/drawing/2014/main" id="{FFDF9133-6122-9F0A-6AE6-79BB049B50E0}"/>
              </a:ext>
            </a:extLst>
          </p:cNvPr>
          <p:cNvSpPr txBox="1">
            <a:spLocks/>
          </p:cNvSpPr>
          <p:nvPr/>
        </p:nvSpPr>
        <p:spPr>
          <a:xfrm>
            <a:off x="540107" y="10358"/>
            <a:ext cx="10515600" cy="960245"/>
          </a:xfrm>
          <a:prstGeom prst="roundRect">
            <a:avLst/>
          </a:prstGeom>
        </p:spPr>
        <p:txBody>
          <a:bodyPr vert="horz" wrap="square" lIns="91425" tIns="45712" rIns="91425" bIns="45712" rtlCol="0" anchor="ctr">
            <a:sp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54" rtl="0" eaLnBrk="1" fontAlgn="base" latinLnBrk="0" hangingPunct="1">
              <a:lnSpc>
                <a:spcPct val="90000"/>
              </a:lnSpc>
              <a:spcBef>
                <a:spcPct val="0"/>
              </a:spcBef>
              <a:spcAft>
                <a:spcPct val="0"/>
              </a:spcAft>
              <a:buClrTx/>
              <a:buSzTx/>
              <a:buFontTx/>
              <a:buNone/>
              <a:tabLst/>
              <a:defRPr/>
            </a:pPr>
            <a:r>
              <a:rPr kumimoji="0" lang="es-AR" sz="2800" b="1" i="0" u="none" strike="noStrike" kern="1200" cap="none" spc="0" normalizeH="0" baseline="0" noProof="0" dirty="0">
                <a:ln>
                  <a:noFill/>
                </a:ln>
                <a:solidFill>
                  <a:srgbClr val="FFFF00"/>
                </a:solidFill>
                <a:effectLst>
                  <a:glow rad="152400">
                    <a:srgbClr val="000000">
                      <a:alpha val="92000"/>
                    </a:srgbClr>
                  </a:glow>
                </a:effectLst>
                <a:uLnTx/>
                <a:uFillTx/>
                <a:latin typeface="Arial" panose="020B0604020202020204" pitchFamily="34" charset="0"/>
                <a:ea typeface="Times New Roman" panose="02020603050405020304" pitchFamily="18" charset="0"/>
                <a:cs typeface="+mj-cs"/>
              </a:rPr>
              <a:t>ACCIONES ESTRATÉGICAS</a:t>
            </a:r>
          </a:p>
          <a:p>
            <a:pPr marL="0" marR="0" lvl="0" indent="0" algn="ctr" defTabSz="914354" rtl="0" eaLnBrk="1" fontAlgn="base" latinLnBrk="0" hangingPunct="1">
              <a:lnSpc>
                <a:spcPct val="90000"/>
              </a:lnSpc>
              <a:spcBef>
                <a:spcPct val="0"/>
              </a:spcBef>
              <a:spcAft>
                <a:spcPct val="0"/>
              </a:spcAft>
              <a:buClrTx/>
              <a:buSzTx/>
              <a:buFontTx/>
              <a:buNone/>
              <a:tabLst/>
              <a:defRPr/>
            </a:pPr>
            <a:r>
              <a:rPr kumimoji="0" lang="es-AR" sz="2800" b="1" i="0" u="none" strike="noStrike" kern="1200" cap="none" spc="0" normalizeH="0" baseline="0" noProof="0" dirty="0">
                <a:ln>
                  <a:noFill/>
                </a:ln>
                <a:solidFill>
                  <a:srgbClr val="FFFF00"/>
                </a:solidFill>
                <a:effectLst>
                  <a:glow rad="152400">
                    <a:srgbClr val="000000">
                      <a:alpha val="92000"/>
                    </a:srgbClr>
                  </a:glow>
                </a:effectLst>
                <a:uLnTx/>
                <a:uFillTx/>
                <a:latin typeface="Arial" panose="020B0604020202020204" pitchFamily="34" charset="0"/>
                <a:ea typeface="Times New Roman" panose="02020603050405020304" pitchFamily="18" charset="0"/>
                <a:cs typeface="+mj-cs"/>
              </a:rPr>
              <a:t>FORTALECIMIENTO INSTITUCIONAL EN TRES EJES</a:t>
            </a:r>
            <a:endParaRPr kumimoji="0" lang="es-AR" sz="1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j-cs"/>
            </a:endParaRPr>
          </a:p>
        </p:txBody>
      </p:sp>
      <p:sp>
        <p:nvSpPr>
          <p:cNvPr id="4" name="Rectángulo redondeado 10">
            <a:extLst>
              <a:ext uri="{FF2B5EF4-FFF2-40B4-BE49-F238E27FC236}">
                <a16:creationId xmlns:a16="http://schemas.microsoft.com/office/drawing/2014/main" id="{F63F9603-386F-EB38-3713-63F39814255F}"/>
              </a:ext>
            </a:extLst>
          </p:cNvPr>
          <p:cNvSpPr txBox="1">
            <a:spLocks/>
          </p:cNvSpPr>
          <p:nvPr/>
        </p:nvSpPr>
        <p:spPr>
          <a:xfrm>
            <a:off x="2260879" y="1299517"/>
            <a:ext cx="7250519" cy="531191"/>
          </a:xfrm>
          <a:prstGeom prst="roundRect">
            <a:avLst/>
          </a:prstGeom>
          <a:gradFill>
            <a:gsLst>
              <a:gs pos="0">
                <a:schemeClr val="accent4">
                  <a:lumMod val="50000"/>
                </a:schemeClr>
              </a:gs>
              <a:gs pos="53000">
                <a:schemeClr val="accent4">
                  <a:lumMod val="75000"/>
                </a:schemeClr>
              </a:gs>
              <a:gs pos="63725">
                <a:schemeClr val="accent4">
                  <a:lumMod val="75000"/>
                </a:schemeClr>
              </a:gs>
              <a:gs pos="86000">
                <a:schemeClr val="accent4">
                  <a:lumMod val="75000"/>
                </a:schemeClr>
              </a:gs>
              <a:gs pos="86000">
                <a:schemeClr val="accent4">
                  <a:lumMod val="75000"/>
                </a:schemeClr>
              </a:gs>
              <a:gs pos="99000">
                <a:schemeClr val="accent4">
                  <a:lumMod val="75000"/>
                </a:schemeClr>
              </a:gs>
              <a:gs pos="38000">
                <a:schemeClr val="accent4">
                  <a:lumMod val="75000"/>
                </a:schemeClr>
              </a:gs>
              <a:gs pos="100000">
                <a:schemeClr val="accent4">
                  <a:lumMod val="50000"/>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25" tIns="45712" rIns="91425" bIns="45712" rtlCol="0" anchor="ctr">
            <a:sp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54" rtl="0" eaLnBrk="1" fontAlgn="base" latinLnBrk="0" hangingPunct="1">
              <a:lnSpc>
                <a:spcPct val="90000"/>
              </a:lnSpc>
              <a:spcBef>
                <a:spcPct val="0"/>
              </a:spcBef>
              <a:spcAft>
                <a:spcPct val="0"/>
              </a:spcAft>
              <a:buClrTx/>
              <a:buSzTx/>
              <a:buFontTx/>
              <a:buNone/>
              <a:tabLst/>
              <a:defRPr/>
            </a:pPr>
            <a:r>
              <a:rPr kumimoji="0" lang="es-AR" sz="2800" b="1" i="0" u="none" strike="noStrike" kern="1200" cap="none" spc="0" normalizeH="0" baseline="0" noProof="0" dirty="0">
                <a:ln>
                  <a:noFill/>
                </a:ln>
                <a:solidFill>
                  <a:srgbClr val="FFFF00"/>
                </a:solidFill>
                <a:effectLst>
                  <a:glow rad="152400">
                    <a:srgbClr val="000000">
                      <a:alpha val="92000"/>
                    </a:srgbClr>
                  </a:glow>
                </a:effectLst>
                <a:uLnTx/>
                <a:uFillTx/>
                <a:latin typeface="Arial" panose="020B0604020202020204" pitchFamily="34" charset="0"/>
                <a:ea typeface="Times New Roman" panose="02020603050405020304" pitchFamily="18" charset="0"/>
                <a:cs typeface="+mj-cs"/>
              </a:rPr>
              <a:t>3ER. EJE DE INTELIGENCIA  POLICIAL</a:t>
            </a:r>
            <a:endParaRPr kumimoji="0" lang="es-AR" sz="1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j-cs"/>
            </a:endParaRPr>
          </a:p>
        </p:txBody>
      </p:sp>
      <p:sp>
        <p:nvSpPr>
          <p:cNvPr id="5" name="CuadroTexto 4">
            <a:extLst>
              <a:ext uri="{FF2B5EF4-FFF2-40B4-BE49-F238E27FC236}">
                <a16:creationId xmlns:a16="http://schemas.microsoft.com/office/drawing/2014/main" id="{6672F83C-6983-161C-545D-BFC821D3DA5C}"/>
              </a:ext>
            </a:extLst>
          </p:cNvPr>
          <p:cNvSpPr txBox="1"/>
          <p:nvPr/>
        </p:nvSpPr>
        <p:spPr>
          <a:xfrm>
            <a:off x="834014" y="2411283"/>
            <a:ext cx="10874835" cy="707886"/>
          </a:xfrm>
          <a:prstGeom prst="rect">
            <a:avLst/>
          </a:prstGeom>
          <a:noFill/>
        </p:spPr>
        <p:txBody>
          <a:bodyPr wrap="square">
            <a:spAutoFit/>
          </a:bodyPr>
          <a:lstStyle/>
          <a:p>
            <a:pPr marL="0" marR="0" lvl="0" indent="0" algn="just" defTabSz="457200" rtl="0" eaLnBrk="0" fontAlgn="base" latinLnBrk="0" hangingPunct="0">
              <a:lnSpc>
                <a:spcPct val="100000"/>
              </a:lnSpc>
              <a:spcBef>
                <a:spcPct val="0"/>
              </a:spcBef>
              <a:spcAft>
                <a:spcPct val="0"/>
              </a:spcAft>
              <a:buClrTx/>
              <a:buSzTx/>
              <a:buFontTx/>
              <a:buNone/>
              <a:tabLst/>
              <a:defRPr/>
            </a:pPr>
            <a:r>
              <a:rPr kumimoji="0" lang="es-MX"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FORTALECIMIENTO DE LOS EQUIPOS DE INTELIGENCIA CON PERSONAL ESPECIALIZADO DE LA DIRIN PNP</a:t>
            </a:r>
            <a:endParaRPr kumimoji="0" lang="es-MX"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6" name="CuadroTexto 5">
            <a:extLst>
              <a:ext uri="{FF2B5EF4-FFF2-40B4-BE49-F238E27FC236}">
                <a16:creationId xmlns:a16="http://schemas.microsoft.com/office/drawing/2014/main" id="{A6BDCB80-E329-1A30-39F1-35EB9C7F21FC}"/>
              </a:ext>
            </a:extLst>
          </p:cNvPr>
          <p:cNvSpPr txBox="1"/>
          <p:nvPr/>
        </p:nvSpPr>
        <p:spPr>
          <a:xfrm>
            <a:off x="834014" y="3253676"/>
            <a:ext cx="10874835" cy="400110"/>
          </a:xfrm>
          <a:prstGeom prst="rect">
            <a:avLst/>
          </a:prstGeom>
          <a:noFill/>
        </p:spPr>
        <p:txBody>
          <a:bodyPr wrap="square">
            <a:spAutoFit/>
          </a:bodyPr>
          <a:lstStyle/>
          <a:p>
            <a:pPr marL="0" marR="0" lvl="0" indent="0" algn="just" defTabSz="457200" rtl="0" eaLnBrk="0" fontAlgn="base" latinLnBrk="0" hangingPunct="0">
              <a:lnSpc>
                <a:spcPct val="100000"/>
              </a:lnSpc>
              <a:spcBef>
                <a:spcPct val="0"/>
              </a:spcBef>
              <a:spcAft>
                <a:spcPct val="0"/>
              </a:spcAft>
              <a:buClrTx/>
              <a:buSzTx/>
              <a:buFontTx/>
              <a:buNone/>
              <a:tabLst/>
              <a:defRPr/>
            </a:pPr>
            <a:r>
              <a:rPr kumimoji="0" lang="es-MX"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CAPACITACION PERMANENTE DE LOS EQUIPOS DE INTELIGENCIA</a:t>
            </a:r>
            <a:endParaRPr kumimoji="0" lang="es-MX"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7" name="CuadroTexto 6">
            <a:extLst>
              <a:ext uri="{FF2B5EF4-FFF2-40B4-BE49-F238E27FC236}">
                <a16:creationId xmlns:a16="http://schemas.microsoft.com/office/drawing/2014/main" id="{F2D0543C-E0D8-B938-5DAE-80CDF6934F60}"/>
              </a:ext>
            </a:extLst>
          </p:cNvPr>
          <p:cNvSpPr txBox="1"/>
          <p:nvPr/>
        </p:nvSpPr>
        <p:spPr>
          <a:xfrm>
            <a:off x="834011" y="3871962"/>
            <a:ext cx="10874835" cy="707886"/>
          </a:xfrm>
          <a:prstGeom prst="rect">
            <a:avLst/>
          </a:prstGeom>
          <a:noFill/>
        </p:spPr>
        <p:txBody>
          <a:bodyPr wrap="square">
            <a:spAutoFit/>
          </a:bodyPr>
          <a:lstStyle/>
          <a:p>
            <a:pPr marL="0" marR="0" lvl="0" indent="0" algn="just" defTabSz="457200" rtl="0" eaLnBrk="0" fontAlgn="base" latinLnBrk="0" hangingPunct="0">
              <a:lnSpc>
                <a:spcPct val="100000"/>
              </a:lnSpc>
              <a:spcBef>
                <a:spcPct val="0"/>
              </a:spcBef>
              <a:spcAft>
                <a:spcPct val="0"/>
              </a:spcAft>
              <a:buClrTx/>
              <a:buSzTx/>
              <a:buFontTx/>
              <a:buNone/>
              <a:tabLst/>
              <a:defRPr/>
            </a:pPr>
            <a:r>
              <a:rPr kumimoji="0" lang="es-MX"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ALIANZAS ESTRATEGICAS CON LA DIGIMIN, DIRIN Y DIRANDRO EN TRABAJOS DE INTELIGENCIA</a:t>
            </a:r>
            <a:endParaRPr kumimoji="0" lang="es-MX"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8" name="CuadroTexto 7">
            <a:extLst>
              <a:ext uri="{FF2B5EF4-FFF2-40B4-BE49-F238E27FC236}">
                <a16:creationId xmlns:a16="http://schemas.microsoft.com/office/drawing/2014/main" id="{8439C942-95D4-A543-0BAA-28EDCC8C49B6}"/>
              </a:ext>
            </a:extLst>
          </p:cNvPr>
          <p:cNvSpPr txBox="1"/>
          <p:nvPr/>
        </p:nvSpPr>
        <p:spPr>
          <a:xfrm>
            <a:off x="834012" y="4703758"/>
            <a:ext cx="10874835" cy="400110"/>
          </a:xfrm>
          <a:prstGeom prst="rect">
            <a:avLst/>
          </a:prstGeom>
          <a:noFill/>
        </p:spPr>
        <p:txBody>
          <a:bodyPr wrap="square">
            <a:spAutoFit/>
          </a:bodyPr>
          <a:lstStyle/>
          <a:p>
            <a:pPr marL="0" marR="0" lvl="0" indent="0" algn="just" defTabSz="457200" rtl="0" eaLnBrk="0" fontAlgn="base" latinLnBrk="0" hangingPunct="0">
              <a:lnSpc>
                <a:spcPct val="100000"/>
              </a:lnSpc>
              <a:spcBef>
                <a:spcPct val="0"/>
              </a:spcBef>
              <a:spcAft>
                <a:spcPct val="0"/>
              </a:spcAft>
              <a:buClrTx/>
              <a:buSzTx/>
              <a:buFontTx/>
              <a:buNone/>
              <a:tabLst/>
              <a:defRPr/>
            </a:pPr>
            <a:r>
              <a:rPr kumimoji="0" lang="es-MX"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FORTALECER LOS PROCEDIMIENTOS DE CAPTACION DE INFORMANTES Y CONFIDENTES</a:t>
            </a:r>
            <a:endParaRPr kumimoji="0" lang="es-MX"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45957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935596" y="2098675"/>
            <a:ext cx="3342166" cy="483362"/>
          </a:xfrm>
          <a:prstGeom prst="rect">
            <a:avLst/>
          </a:prstGeom>
        </p:spPr>
      </p:pic>
      <p:pic>
        <p:nvPicPr>
          <p:cNvPr id="3" name="object 3"/>
          <p:cNvPicPr/>
          <p:nvPr/>
        </p:nvPicPr>
        <p:blipFill>
          <a:blip r:embed="rId3" cstate="print"/>
          <a:stretch>
            <a:fillRect/>
          </a:stretch>
        </p:blipFill>
        <p:spPr>
          <a:xfrm>
            <a:off x="7120381" y="2830195"/>
            <a:ext cx="2957841" cy="483362"/>
          </a:xfrm>
          <a:prstGeom prst="rect">
            <a:avLst/>
          </a:prstGeom>
        </p:spPr>
      </p:pic>
      <p:pic>
        <p:nvPicPr>
          <p:cNvPr id="4" name="object 4"/>
          <p:cNvPicPr/>
          <p:nvPr/>
        </p:nvPicPr>
        <p:blipFill>
          <a:blip r:embed="rId4" cstate="print"/>
          <a:stretch>
            <a:fillRect/>
          </a:stretch>
        </p:blipFill>
        <p:spPr>
          <a:xfrm>
            <a:off x="5923026" y="3561715"/>
            <a:ext cx="5371803" cy="483362"/>
          </a:xfrm>
          <a:prstGeom prst="rect">
            <a:avLst/>
          </a:prstGeom>
        </p:spPr>
      </p:pic>
      <p:pic>
        <p:nvPicPr>
          <p:cNvPr id="5" name="object 5"/>
          <p:cNvPicPr/>
          <p:nvPr/>
        </p:nvPicPr>
        <p:blipFill>
          <a:blip r:embed="rId5" cstate="print"/>
          <a:stretch>
            <a:fillRect/>
          </a:stretch>
        </p:blipFill>
        <p:spPr>
          <a:xfrm>
            <a:off x="6508242" y="4293234"/>
            <a:ext cx="4218051" cy="483362"/>
          </a:xfrm>
          <a:prstGeom prst="rect">
            <a:avLst/>
          </a:prstGeom>
        </p:spPr>
      </p:pic>
      <p:pic>
        <p:nvPicPr>
          <p:cNvPr id="6" name="object 6"/>
          <p:cNvPicPr/>
          <p:nvPr/>
        </p:nvPicPr>
        <p:blipFill>
          <a:blip r:embed="rId6" cstate="print"/>
          <a:stretch>
            <a:fillRect/>
          </a:stretch>
        </p:blipFill>
        <p:spPr>
          <a:xfrm>
            <a:off x="1632204" y="1380744"/>
            <a:ext cx="3174492" cy="3892296"/>
          </a:xfrm>
          <a:prstGeom prst="rect">
            <a:avLst/>
          </a:prstGeom>
        </p:spPr>
      </p:pic>
    </p:spTree>
  </p:cSld>
  <p:clrMapOvr>
    <a:masterClrMapping/>
  </p:clrMapOvr>
</p:sld>
</file>

<file path=ppt/theme/_rels/theme7.xml.rels><?xml version="1.0" encoding="UTF-8" standalone="yes"?>
<Relationships xmlns="http://schemas.openxmlformats.org/package/2006/relationships"><Relationship Id="rId1" Type="http://schemas.openxmlformats.org/officeDocument/2006/relationships/image" Target="../media/image17.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1">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3E74A143-366D-44E8-850C-39B40865D21B}" vid="{37744F21-7DA0-4E8C-91E7-837DEFAADF82}"/>
    </a:ext>
  </a:extLst>
</a:theme>
</file>

<file path=ppt/theme/theme5.xml><?xml version="1.0" encoding="utf-8"?>
<a:theme xmlns:a="http://schemas.openxmlformats.org/drawingml/2006/main" name="3_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981</TotalTime>
  <Words>1489</Words>
  <Application>Microsoft Office PowerPoint</Application>
  <PresentationFormat>Panorámica</PresentationFormat>
  <Paragraphs>184</Paragraphs>
  <Slides>25</Slides>
  <Notes>3</Notes>
  <HiddenSlides>0</HiddenSlides>
  <MMClips>0</MMClips>
  <ScaleCrop>false</ScaleCrop>
  <HeadingPairs>
    <vt:vector size="6" baseType="variant">
      <vt:variant>
        <vt:lpstr>Fuentes usadas</vt:lpstr>
      </vt:variant>
      <vt:variant>
        <vt:i4>11</vt:i4>
      </vt:variant>
      <vt:variant>
        <vt:lpstr>Tema</vt:lpstr>
      </vt:variant>
      <vt:variant>
        <vt:i4>7</vt:i4>
      </vt:variant>
      <vt:variant>
        <vt:lpstr>Títulos de diapositiva</vt:lpstr>
      </vt:variant>
      <vt:variant>
        <vt:i4>25</vt:i4>
      </vt:variant>
    </vt:vector>
  </HeadingPairs>
  <TitlesOfParts>
    <vt:vector size="43" baseType="lpstr">
      <vt:lpstr>Aharoni</vt:lpstr>
      <vt:lpstr>Arial</vt:lpstr>
      <vt:lpstr>Arial Black</vt:lpstr>
      <vt:lpstr>Calibri</vt:lpstr>
      <vt:lpstr>Calibri Light</vt:lpstr>
      <vt:lpstr>Century Gothic</vt:lpstr>
      <vt:lpstr>Segoe UI</vt:lpstr>
      <vt:lpstr>Tahoma</vt:lpstr>
      <vt:lpstr>Times New Roman</vt:lpstr>
      <vt:lpstr>Trebuchet MS</vt:lpstr>
      <vt:lpstr>Wingdings 3</vt:lpstr>
      <vt:lpstr>Tema de Office</vt:lpstr>
      <vt:lpstr>1_Tema de Office</vt:lpstr>
      <vt:lpstr>2_Tema de Office</vt:lpstr>
      <vt:lpstr>Tema1</vt:lpstr>
      <vt:lpstr>3_Tema de Office</vt:lpstr>
      <vt:lpstr>Office Theme</vt:lpstr>
      <vt:lpstr>Ion</vt:lpstr>
      <vt:lpstr>Presentación en la Comisión Especial Multipartidaria de Seguridad Ciudadana</vt:lpstr>
      <vt:lpstr>Tema 1: Informar, sobre el Plan de Trabajo que implementará su gestión para enfrentar la delincuencia a nivel nacional</vt:lpstr>
      <vt:lpstr>Presentación de PowerPoint</vt:lpstr>
      <vt:lpstr>Tema 2: Informar, sobre las acciones estratégicas que se están implementando y logros que se vienen obteniendo durante el Estado de Emergencia en Lima Metropolitana del departamento de Lima y en la Provincia Constitucional del Callao, que mediante Decreto Supremo N° 045-2022/PCM, ha sido prorrogado por 45 días calendarios a partir del 4 de mayo del año 2022</vt:lpstr>
      <vt:lpstr>REGION POLICIAL DE LIMA Y CALLAO</vt:lpstr>
      <vt:lpstr>Presentación de PowerPoint</vt:lpstr>
      <vt:lpstr>Presentación de PowerPoint</vt:lpstr>
      <vt:lpstr>Presentación de PowerPoint</vt:lpstr>
      <vt:lpstr>Presentación de PowerPoint</vt:lpstr>
      <vt:lpstr>PRODUCCIÓN POLICIAL LIMA - ESTADO DE EMERGENCIA</vt:lpstr>
      <vt:lpstr>PRODUCCIÓN POLICIAL LIMA - ESTADO DE EMERGENCIA</vt:lpstr>
      <vt:lpstr>PRODUCCIÓN POLICIAL CALLAO - ESTADO DE EMERGENCIA</vt:lpstr>
      <vt:lpstr>RESULTADOS OBTENIDOS  ESTADO DE EMERGENCIA</vt:lpstr>
      <vt:lpstr>Tema 3: Informar, cuál es la medida que implementará su gestión para reestablecer el sistema AFIS que no se encuentra en funcionamiento desde el mes de setiembre del año 2021, herramienta tecnológica necesaria para las unidades usuarias de la PNP, a cargo de la investigación criminal, INTERPOL, RENIEC y Ministerio Público</vt:lpstr>
      <vt:lpstr>Presentación de PowerPoint</vt:lpstr>
      <vt:lpstr>El Sistema Automatizado de Identificación Dactilar - AFIS es la solución tecnológica que permite a la Policía Nacional del Perú la identificación de personas naturales, cadáveres y la resolución de casos criminales a través de sus impresiones papilares (dactilares y palmares) y las huellas papilares recogidas de la escena del crimen y documentos cuestionados.</vt:lpstr>
      <vt:lpstr>Presentación de PowerPoint</vt:lpstr>
      <vt:lpstr>ACCIONES ESTRATEGICAS PARA RESTABLECER EL SISTEMA AFIS  El 12.05.2022 el MININTER aprobó la nota modificatoria presupuestal para asignar los recursos para la continuidad del servicio, por un monto total de S/ 7,961,942.00, que se distribuye de la siguiente manera:   Para el año fiscal 2022 el importe de S/ 3,980,971.00 (Certificado) Para el año fiscal 2023 el importe de S/ 3,980,971.00 (Previsión Presupuestal)  La DIRCRI PNP ha solicitado el mantenimiento correctivo y preventivo del Sistema Automatizado de Identificación dactilar AFIS PNP, en tal sentido se adjunta el cronograma del proceso de selección  para dicho pedido </vt:lpstr>
      <vt:lpstr>Presentación de PowerPoint</vt:lpstr>
      <vt:lpstr>ACCIONES ESTRATEGICAS PARA RESTABLECER EL SISTEMA AFIS  .  Al haberse adelantado las fechas del cronograma, la UE 026 realizó el otorgamiento de la buena pro a la empresa IDENTIBIO SAC el 09JUN22 (debiendo ser el 13JUN22 según cronograma), estando a la espera de la presentación de la documentación requerida por parte de la empresa,  para el perfeccionamiento del contrato según las bases, (si la empresa cumple los requisitos firmaran el contrato entre el 15 o 16UN22) de ser así al día siguiente de dicha firma se iniciaría el levantamiento del sistema AFIS PNP para su puesta en funcionamiento.  Cabe indicar que el inicio del funcionamiento del sistema depende del estado en que se encuentre el mismo; pudiendo ser en 1 o 2 semanas aproximadamente, llegando al 100% de su funcionamiento a los 60 días de firmado el contrato.</vt:lpstr>
      <vt:lpstr>Tema 4: Informar, qué acciones se están realizando con la Policía Nacional del Perú, para la captura de las personas requisitoriadas por la justicia en el país</vt:lpstr>
      <vt:lpstr>Presentación de PowerPoint</vt:lpstr>
      <vt:lpstr>Presentación de PowerPoint</vt:lpstr>
      <vt:lpstr>Presentación de PowerPoint</vt:lpstr>
      <vt:lpstr>Tema 5: Informar, sobre las medidas que se vienen adoptando para fortalecer la Unidad Canina de la Policía Nacional del Perú</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en la Comisión de Defensa Nacional, Orden Interno, Desarrollo Alternativo y Lucha contra las Drogas</dc:title>
  <dc:creator>Sala de Conferencias</dc:creator>
  <cp:lastModifiedBy>Sala de Conferencias</cp:lastModifiedBy>
  <cp:revision>25</cp:revision>
  <dcterms:created xsi:type="dcterms:W3CDTF">2022-05-27T14:38:37Z</dcterms:created>
  <dcterms:modified xsi:type="dcterms:W3CDTF">2022-06-14T22:40:59Z</dcterms:modified>
</cp:coreProperties>
</file>